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518" r:id="rId3"/>
    <p:sldId id="519" r:id="rId4"/>
    <p:sldId id="521" r:id="rId5"/>
    <p:sldId id="522" r:id="rId6"/>
    <p:sldId id="525" r:id="rId7"/>
    <p:sldId id="526" r:id="rId8"/>
    <p:sldId id="527" r:id="rId9"/>
    <p:sldId id="395" r:id="rId10"/>
    <p:sldId id="52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Noto Sans" panose="020B0604020202020204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F202"/>
    <a:srgbClr val="0D3335"/>
    <a:srgbClr val="1B676B"/>
    <a:srgbClr val="EAFDE6"/>
    <a:srgbClr val="223E1E"/>
    <a:srgbClr val="7FA101"/>
    <a:srgbClr val="322971"/>
    <a:srgbClr val="88C461"/>
    <a:srgbClr val="519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4F7E7-5BB6-4476-870A-22437B8B23ED}" v="92" dt="2019-09-07T17:47:51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0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8764F7E7-5BB6-4476-870A-22437B8B23ED}"/>
    <pc:docChg chg="modSld">
      <pc:chgData name="Presentation Point" userId="f45ce91d846791e9" providerId="LiveId" clId="{8764F7E7-5BB6-4476-870A-22437B8B23ED}" dt="2019-09-09T09:15:10.820" v="99" actId="6549"/>
      <pc:docMkLst>
        <pc:docMk/>
      </pc:docMkLst>
      <pc:sldChg chg="modSp">
        <pc:chgData name="Presentation Point" userId="f45ce91d846791e9" providerId="LiveId" clId="{8764F7E7-5BB6-4476-870A-22437B8B23ED}" dt="2019-09-09T09:15:10.820" v="99" actId="6549"/>
        <pc:sldMkLst>
          <pc:docMk/>
          <pc:sldMk cId="725277808" sldId="518"/>
        </pc:sldMkLst>
        <pc:spChg chg="mod">
          <ac:chgData name="Presentation Point" userId="f45ce91d846791e9" providerId="LiveId" clId="{8764F7E7-5BB6-4476-870A-22437B8B23ED}" dt="2019-09-09T09:15:10.820" v="99" actId="6549"/>
          <ac:spMkLst>
            <pc:docMk/>
            <pc:sldMk cId="725277808" sldId="518"/>
            <ac:spMk id="10" creationId="{C9D59829-3049-4CF5-A5B9-824A4B6E7001}"/>
          </ac:spMkLst>
        </pc:spChg>
        <pc:spChg chg="mod">
          <ac:chgData name="Presentation Point" userId="f45ce91d846791e9" providerId="LiveId" clId="{8764F7E7-5BB6-4476-870A-22437B8B23ED}" dt="2019-09-09T09:15:04.963" v="96" actId="6549"/>
          <ac:spMkLst>
            <pc:docMk/>
            <pc:sldMk cId="725277808" sldId="518"/>
            <ac:spMk id="15" creationId="{C275859A-D2ED-442F-8FE5-50BCDEDD1092}"/>
          </ac:spMkLst>
        </pc:spChg>
        <pc:spChg chg="mod">
          <ac:chgData name="Presentation Point" userId="f45ce91d846791e9" providerId="LiveId" clId="{8764F7E7-5BB6-4476-870A-22437B8B23ED}" dt="2019-09-09T09:15:06.346" v="97" actId="6549"/>
          <ac:spMkLst>
            <pc:docMk/>
            <pc:sldMk cId="725277808" sldId="518"/>
            <ac:spMk id="19" creationId="{4C34999B-CF44-40C8-BB90-360DFF5B3D22}"/>
          </ac:spMkLst>
        </pc:spChg>
        <pc:spChg chg="mod">
          <ac:chgData name="Presentation Point" userId="f45ce91d846791e9" providerId="LiveId" clId="{8764F7E7-5BB6-4476-870A-22437B8B23ED}" dt="2019-09-09T09:15:09.592" v="98" actId="6549"/>
          <ac:spMkLst>
            <pc:docMk/>
            <pc:sldMk cId="725277808" sldId="518"/>
            <ac:spMk id="23" creationId="{EF1F15BB-C38D-4E42-89F0-2268248160C8}"/>
          </ac:spMkLst>
        </pc:spChg>
        <pc:spChg chg="mod">
          <ac:chgData name="Presentation Point" userId="f45ce91d846791e9" providerId="LiveId" clId="{8764F7E7-5BB6-4476-870A-22437B8B23ED}" dt="2019-09-07T17:45:35.046" v="15" actId="20577"/>
          <ac:spMkLst>
            <pc:docMk/>
            <pc:sldMk cId="725277808" sldId="518"/>
            <ac:spMk id="26" creationId="{91D88043-36A0-4F26-B88B-D9EE18BC1ACA}"/>
          </ac:spMkLst>
        </pc:spChg>
      </pc:sldChg>
      <pc:sldChg chg="modSp">
        <pc:chgData name="Presentation Point" userId="f45ce91d846791e9" providerId="LiveId" clId="{8764F7E7-5BB6-4476-870A-22437B8B23ED}" dt="2019-09-09T09:14:59.738" v="95" actId="6549"/>
        <pc:sldMkLst>
          <pc:docMk/>
          <pc:sldMk cId="3970591424" sldId="519"/>
        </pc:sldMkLst>
        <pc:spChg chg="mod">
          <ac:chgData name="Presentation Point" userId="f45ce91d846791e9" providerId="LiveId" clId="{8764F7E7-5BB6-4476-870A-22437B8B23ED}" dt="2019-09-09T09:14:59.738" v="95" actId="6549"/>
          <ac:spMkLst>
            <pc:docMk/>
            <pc:sldMk cId="3970591424" sldId="519"/>
            <ac:spMk id="38" creationId="{6421E3B2-E60D-4773-AAE6-913FD28C188A}"/>
          </ac:spMkLst>
        </pc:spChg>
        <pc:spChg chg="mod">
          <ac:chgData name="Presentation Point" userId="f45ce91d846791e9" providerId="LiveId" clId="{8764F7E7-5BB6-4476-870A-22437B8B23ED}" dt="2019-09-09T09:14:58.378" v="94" actId="6549"/>
          <ac:spMkLst>
            <pc:docMk/>
            <pc:sldMk cId="3970591424" sldId="519"/>
            <ac:spMk id="42" creationId="{22AAED18-8874-4A92-AD7B-805633739BBC}"/>
          </ac:spMkLst>
        </pc:spChg>
        <pc:spChg chg="mod">
          <ac:chgData name="Presentation Point" userId="f45ce91d846791e9" providerId="LiveId" clId="{8764F7E7-5BB6-4476-870A-22437B8B23ED}" dt="2019-09-09T09:14:56.483" v="93" actId="6549"/>
          <ac:spMkLst>
            <pc:docMk/>
            <pc:sldMk cId="3970591424" sldId="519"/>
            <ac:spMk id="46" creationId="{768641F0-93EE-4540-A0B6-5DCBDC35A268}"/>
          </ac:spMkLst>
        </pc:spChg>
      </pc:sldChg>
      <pc:sldChg chg="modSp modAnim">
        <pc:chgData name="Presentation Point" userId="f45ce91d846791e9" providerId="LiveId" clId="{8764F7E7-5BB6-4476-870A-22437B8B23ED}" dt="2019-09-07T17:46:41.386" v="36" actId="20577"/>
        <pc:sldMkLst>
          <pc:docMk/>
          <pc:sldMk cId="3747755783" sldId="522"/>
        </pc:sldMkLst>
        <pc:spChg chg="mod">
          <ac:chgData name="Presentation Point" userId="f45ce91d846791e9" providerId="LiveId" clId="{8764F7E7-5BB6-4476-870A-22437B8B23ED}" dt="2019-09-07T17:46:15.693" v="16" actId="33524"/>
          <ac:spMkLst>
            <pc:docMk/>
            <pc:sldMk cId="3747755783" sldId="522"/>
            <ac:spMk id="29" creationId="{54811B3E-2CAC-4E18-814E-CE8C0C7AEF85}"/>
          </ac:spMkLst>
        </pc:spChg>
        <pc:spChg chg="mod">
          <ac:chgData name="Presentation Point" userId="f45ce91d846791e9" providerId="LiveId" clId="{8764F7E7-5BB6-4476-870A-22437B8B23ED}" dt="2019-09-07T17:46:30.671" v="35" actId="20577"/>
          <ac:spMkLst>
            <pc:docMk/>
            <pc:sldMk cId="3747755783" sldId="522"/>
            <ac:spMk id="32" creationId="{70D0BE39-F3BF-410E-B9D6-B6A824A453F5}"/>
          </ac:spMkLst>
        </pc:spChg>
        <pc:spChg chg="mod">
          <ac:chgData name="Presentation Point" userId="f45ce91d846791e9" providerId="LiveId" clId="{8764F7E7-5BB6-4476-870A-22437B8B23ED}" dt="2019-09-07T17:46:41.386" v="36" actId="20577"/>
          <ac:spMkLst>
            <pc:docMk/>
            <pc:sldMk cId="3747755783" sldId="522"/>
            <ac:spMk id="33" creationId="{86129CC3-6C9F-4FF4-A014-9F323312A7BC}"/>
          </ac:spMkLst>
        </pc:spChg>
      </pc:sldChg>
      <pc:sldChg chg="modSp">
        <pc:chgData name="Presentation Point" userId="f45ce91d846791e9" providerId="LiveId" clId="{8764F7E7-5BB6-4476-870A-22437B8B23ED}" dt="2019-09-07T17:47:01.561" v="53" actId="20577"/>
        <pc:sldMkLst>
          <pc:docMk/>
          <pc:sldMk cId="933745987" sldId="525"/>
        </pc:sldMkLst>
        <pc:spChg chg="mod">
          <ac:chgData name="Presentation Point" userId="f45ce91d846791e9" providerId="LiveId" clId="{8764F7E7-5BB6-4476-870A-22437B8B23ED}" dt="2019-09-07T17:47:01.561" v="53" actId="20577"/>
          <ac:spMkLst>
            <pc:docMk/>
            <pc:sldMk cId="933745987" sldId="525"/>
            <ac:spMk id="26" creationId="{70D0BE39-F3BF-410E-B9D6-B6A824A453F5}"/>
          </ac:spMkLst>
        </pc:spChg>
        <pc:spChg chg="mod">
          <ac:chgData name="Presentation Point" userId="f45ce91d846791e9" providerId="LiveId" clId="{8764F7E7-5BB6-4476-870A-22437B8B23ED}" dt="2019-09-07T17:46:51.245" v="37" actId="20577"/>
          <ac:spMkLst>
            <pc:docMk/>
            <pc:sldMk cId="933745987" sldId="525"/>
            <ac:spMk id="27" creationId="{86129CC3-6C9F-4FF4-A014-9F323312A7BC}"/>
          </ac:spMkLst>
        </pc:spChg>
      </pc:sldChg>
      <pc:sldChg chg="modSp modAnim">
        <pc:chgData name="Presentation Point" userId="f45ce91d846791e9" providerId="LiveId" clId="{8764F7E7-5BB6-4476-870A-22437B8B23ED}" dt="2019-09-07T17:47:34.247" v="74" actId="20577"/>
        <pc:sldMkLst>
          <pc:docMk/>
          <pc:sldMk cId="286405939" sldId="526"/>
        </pc:sldMkLst>
        <pc:spChg chg="mod">
          <ac:chgData name="Presentation Point" userId="f45ce91d846791e9" providerId="LiveId" clId="{8764F7E7-5BB6-4476-870A-22437B8B23ED}" dt="2019-09-07T17:47:34.247" v="74" actId="20577"/>
          <ac:spMkLst>
            <pc:docMk/>
            <pc:sldMk cId="286405939" sldId="526"/>
            <ac:spMk id="20" creationId="{70D0BE39-F3BF-410E-B9D6-B6A824A453F5}"/>
          </ac:spMkLst>
        </pc:spChg>
        <pc:spChg chg="mod">
          <ac:chgData name="Presentation Point" userId="f45ce91d846791e9" providerId="LiveId" clId="{8764F7E7-5BB6-4476-870A-22437B8B23ED}" dt="2019-09-07T17:47:13.585" v="55" actId="20577"/>
          <ac:spMkLst>
            <pc:docMk/>
            <pc:sldMk cId="286405939" sldId="526"/>
            <ac:spMk id="21" creationId="{86129CC3-6C9F-4FF4-A014-9F323312A7BC}"/>
          </ac:spMkLst>
        </pc:spChg>
        <pc:spChg chg="mod">
          <ac:chgData name="Presentation Point" userId="f45ce91d846791e9" providerId="LiveId" clId="{8764F7E7-5BB6-4476-870A-22437B8B23ED}" dt="2019-09-07T17:47:23.062" v="56" actId="33524"/>
          <ac:spMkLst>
            <pc:docMk/>
            <pc:sldMk cId="286405939" sldId="526"/>
            <ac:spMk id="28" creationId="{1DDE1CC6-B3DB-4778-A015-227622E71D92}"/>
          </ac:spMkLst>
        </pc:spChg>
      </pc:sldChg>
      <pc:sldChg chg="modSp">
        <pc:chgData name="Presentation Point" userId="f45ce91d846791e9" providerId="LiveId" clId="{8764F7E7-5BB6-4476-870A-22437B8B23ED}" dt="2019-09-07T17:47:51.019" v="92" actId="20577"/>
        <pc:sldMkLst>
          <pc:docMk/>
          <pc:sldMk cId="999462724" sldId="527"/>
        </pc:sldMkLst>
        <pc:spChg chg="mod">
          <ac:chgData name="Presentation Point" userId="f45ce91d846791e9" providerId="LiveId" clId="{8764F7E7-5BB6-4476-870A-22437B8B23ED}" dt="2019-09-07T17:47:51.019" v="92" actId="20577"/>
          <ac:spMkLst>
            <pc:docMk/>
            <pc:sldMk cId="999462724" sldId="527"/>
            <ac:spMk id="17" creationId="{70D0BE39-F3BF-410E-B9D6-B6A824A453F5}"/>
          </ac:spMkLst>
        </pc:spChg>
        <pc:spChg chg="mod">
          <ac:chgData name="Presentation Point" userId="f45ce91d846791e9" providerId="LiveId" clId="{8764F7E7-5BB6-4476-870A-22437B8B23ED}" dt="2019-09-07T17:47:41.749" v="76" actId="20577"/>
          <ac:spMkLst>
            <pc:docMk/>
            <pc:sldMk cId="999462724" sldId="527"/>
            <ac:spMk id="18" creationId="{86129CC3-6C9F-4FF4-A014-9F323312A7B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B676B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pPr>
            <a:r>
              <a:rPr lang="en-US" b="1" spc="600" dirty="0" err="1">
                <a:solidFill>
                  <a:srgbClr val="1B676B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ICPhil</a:t>
            </a:r>
            <a:r>
              <a:rPr lang="en-US" b="1" spc="600" dirty="0">
                <a:solidFill>
                  <a:srgbClr val="1B676B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Annual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B676B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550735594858895E-2"/>
          <c:y val="3.1148746953025424E-2"/>
          <c:w val="0.87689697422540758"/>
          <c:h val="0.69770449874026541"/>
        </c:manualLayout>
      </c:layout>
      <c:areaChart>
        <c:grouping val="stack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Company 1</c:v>
                </c:pt>
              </c:strCache>
            </c:strRef>
          </c:tx>
          <c:spPr>
            <a:solidFill>
              <a:srgbClr val="7FA101"/>
            </a:solidFill>
            <a:ln>
              <a:noFill/>
            </a:ln>
            <a:effectLst/>
          </c:spPr>
          <c:cat>
            <c:numRef>
              <c:f>Blatt1!$A$2:$A$14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Blatt1!$B$2:$B$14</c:f>
              <c:numCache>
                <c:formatCode>General</c:formatCode>
                <c:ptCount val="13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6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1E-4906-B018-23B6FBB3D069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Company 2</c:v>
                </c:pt>
              </c:strCache>
            </c:strRef>
          </c:tx>
          <c:spPr>
            <a:solidFill>
              <a:srgbClr val="0D3335"/>
            </a:solidFill>
            <a:ln>
              <a:noFill/>
            </a:ln>
            <a:effectLst/>
          </c:spPr>
          <c:cat>
            <c:numRef>
              <c:f>Blatt1!$A$2:$A$14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Blatt1!$C$2:$C$14</c:f>
              <c:numCache>
                <c:formatCode>General</c:formatCode>
                <c:ptCount val="13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2</c:v>
                </c:pt>
                <c:pt idx="6">
                  <c:v>5</c:v>
                </c:pt>
                <c:pt idx="7">
                  <c:v>3</c:v>
                </c:pt>
                <c:pt idx="8">
                  <c:v>2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1E-4906-B018-23B6FBB3D069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Company 3</c:v>
                </c:pt>
              </c:strCache>
            </c:strRef>
          </c:tx>
          <c:spPr>
            <a:solidFill>
              <a:srgbClr val="223E1E"/>
            </a:solidFill>
            <a:ln>
              <a:noFill/>
            </a:ln>
            <a:effectLst/>
          </c:spPr>
          <c:cat>
            <c:numRef>
              <c:f>Blatt1!$A$2:$A$14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Blatt1!$D$2:$D$14</c:f>
              <c:numCache>
                <c:formatCode>General</c:formatCode>
                <c:ptCount val="13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  <c:pt idx="11">
                  <c:v>5</c:v>
                </c:pt>
                <c:pt idx="1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1E-4906-B018-23B6FBB3D069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Company 4</c:v>
                </c:pt>
              </c:strCache>
            </c:strRef>
          </c:tx>
          <c:spPr>
            <a:solidFill>
              <a:srgbClr val="322971"/>
            </a:solidFill>
            <a:ln>
              <a:noFill/>
            </a:ln>
            <a:effectLst/>
          </c:spPr>
          <c:cat>
            <c:numRef>
              <c:f>Blatt1!$A$2:$A$14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Blatt1!$E$2:$E$14</c:f>
              <c:numCache>
                <c:formatCode>General</c:formatCode>
                <c:ptCount val="13"/>
                <c:pt idx="0">
                  <c:v>8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0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1">
                  <c:v>5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1E-4906-B018-23B6FBB3D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125376"/>
        <c:axId val="193725184"/>
      </c:areaChart>
      <c:catAx>
        <c:axId val="19312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725184"/>
        <c:crosses val="autoZero"/>
        <c:auto val="1"/>
        <c:lblAlgn val="ctr"/>
        <c:lblOffset val="100"/>
        <c:noMultiLvlLbl val="0"/>
      </c:catAx>
      <c:valAx>
        <c:axId val="19372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25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spc="600" baseline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FAC3E-E197-4CA2-A025-93AB39B0410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4970E-E87D-4FDB-9B5C-EC9BAE923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0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3C6DC-2E50-448A-A515-B7C1EBDA1446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683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58C4-DB3C-451F-9F4B-95FD54EAF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8021F-E553-46CC-8CF2-691199E36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85B8F-9E35-4DB1-AAE1-1C5000E4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3455F-36FB-43E3-828E-B52CC587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FFAD3-BDA4-4CD6-9DB5-59BDED0E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2BFB-15D9-4920-A80B-ED27682C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97269-CEA9-4881-B3CA-7191A0DA6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A7ACC-0907-4E46-894B-320CECD7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E179-6D9F-4596-AAE2-577DEFA4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F160A-A500-4F76-8EC6-24363C74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013B56-422B-4ACE-A86B-F0149C27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4C11B-4A22-4705-B7C7-95219C2D0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0128B-FFE8-4D75-B2C4-4648F6FC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6393-BFD7-4670-A331-577A515B8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C21E-41AC-4296-B526-4F30CD52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18B45A96-AF80-439A-9496-D95B4CBD9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7274" y="1066264"/>
            <a:ext cx="2634918" cy="4632650"/>
          </a:xfrm>
          <a:custGeom>
            <a:avLst/>
            <a:gdLst>
              <a:gd name="connsiteX0" fmla="*/ 0 w 5212884"/>
              <a:gd name="connsiteY0" fmla="*/ 0 h 9240636"/>
              <a:gd name="connsiteX1" fmla="*/ 5212884 w 5212884"/>
              <a:gd name="connsiteY1" fmla="*/ 0 h 9240636"/>
              <a:gd name="connsiteX2" fmla="*/ 5212884 w 5212884"/>
              <a:gd name="connsiteY2" fmla="*/ 9240636 h 9240636"/>
              <a:gd name="connsiteX3" fmla="*/ 0 w 5212884"/>
              <a:gd name="connsiteY3" fmla="*/ 9240636 h 924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2884" h="9240636">
                <a:moveTo>
                  <a:pt x="0" y="0"/>
                </a:moveTo>
                <a:lnTo>
                  <a:pt x="5212884" y="0"/>
                </a:lnTo>
                <a:lnTo>
                  <a:pt x="5212884" y="9240636"/>
                </a:lnTo>
                <a:lnTo>
                  <a:pt x="0" y="92406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E67E876F-F2F4-460F-8E29-015E9F2387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5412" y="2031504"/>
            <a:ext cx="6015108" cy="3727953"/>
          </a:xfrm>
          <a:custGeom>
            <a:avLst/>
            <a:gdLst>
              <a:gd name="connsiteX0" fmla="*/ 0 w 11900202"/>
              <a:gd name="connsiteY0" fmla="*/ 0 h 7436059"/>
              <a:gd name="connsiteX1" fmla="*/ 11900202 w 11900202"/>
              <a:gd name="connsiteY1" fmla="*/ 0 h 7436059"/>
              <a:gd name="connsiteX2" fmla="*/ 11900202 w 11900202"/>
              <a:gd name="connsiteY2" fmla="*/ 7436059 h 7436059"/>
              <a:gd name="connsiteX3" fmla="*/ 0 w 11900202"/>
              <a:gd name="connsiteY3" fmla="*/ 7436059 h 743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0202" h="7436059">
                <a:moveTo>
                  <a:pt x="0" y="0"/>
                </a:moveTo>
                <a:lnTo>
                  <a:pt x="11900202" y="0"/>
                </a:lnTo>
                <a:lnTo>
                  <a:pt x="11900202" y="7436059"/>
                </a:lnTo>
                <a:lnTo>
                  <a:pt x="0" y="74360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453B-5470-4E7C-96C3-FE256A13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A5D7-68EC-4187-B70B-2CB6DDC51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7C315-31AC-4A64-916A-79BEEE65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7F866-8EE2-4E14-9405-4A741BD9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9A39-C9B8-40C6-92B3-76846C77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629E-30BE-4BBE-9027-72E99289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52BE0-32EE-42B7-9F57-85897D03E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A5496-F09D-47B2-BA3C-B2F1C10F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ED84-2D88-4AF7-B8B1-7C3E9FA7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B1F32-AB9A-4FD8-8350-E6EBBFCB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CB08-44F1-4C49-96E5-DDD6B8FB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0E4EE-4FAA-4FF7-A0F0-A02ECCE40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C366C-75B0-45BD-B92E-96DC688E3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A93F7-B2FA-4183-B547-A8EAF6948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F71BE-C49C-4E22-9152-76E5B23A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88382-2FFC-417D-B677-903458BA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361B-E547-46EA-8B48-A6198572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D5EF8-B839-48AC-ADD1-619FEBD13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6268-3A60-474E-8577-D096A53F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B9E54-4F79-48BB-8734-78BB0053B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177D5-A996-4380-AD60-07498C0C6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C7F86-AC46-4788-AC19-61E1415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EE4E5-AC06-4274-92A0-8C4BFDE6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E17BE-AE31-4AD6-BEBA-FBC2ABF9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F4E4-DE23-478B-855E-48F842F5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2F19D-6822-48E1-8CC9-0BCB1F71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A657C-1C40-4BC3-B8CC-0D9A6207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603C0-2380-4950-B435-8F669AAC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05E08-FEB2-4A09-AFAF-B14A21F4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170FD-B50B-42D7-9C07-571E7C8B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6543-3AF2-436B-B2ED-A61AB33DE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4856-506C-44CD-83A7-5D315C5B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69EF-5075-48D6-9B47-89DB6387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AB956-7425-4ADF-AC90-78CA3D134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0343B-55F2-4E68-8FC4-C1623A98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B00F8-F50D-4722-90CB-C2EDFA41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AEFB5-8172-4FA5-8ED3-65A34AC9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74ED-FE53-4987-971F-16CDED28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68298-43F0-440A-B395-97F581DB4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92D21-36D4-42F8-AAEE-27AC5C942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0B320-DA2E-40CE-9E96-4517B946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5523-95A7-4B3A-8174-B1F0CF14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E7F25-13A6-4262-B7BD-D61307E4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C2B92-7CDB-4885-B9F2-5CBC6485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A1A63-C7E4-4690-A5C4-6D88D5017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71795-C50D-42E3-BFD2-832CF5F58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81E3-0E09-40D2-AF7B-CCD9B6A7699C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DC46A-88C3-4756-92BA-EDBF0EEF5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5FED0-EDB9-45CB-975D-BB2B23AC5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C7700-0552-4E43-8E68-82B605591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70" y="1480688"/>
            <a:ext cx="3497943" cy="349794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2633AD6-A8E1-4844-915C-D7D03DC90DEC}"/>
              </a:ext>
            </a:extLst>
          </p:cNvPr>
          <p:cNvSpPr/>
          <p:nvPr/>
        </p:nvSpPr>
        <p:spPr>
          <a:xfrm>
            <a:off x="5172033" y="896064"/>
            <a:ext cx="4971142" cy="4971142"/>
          </a:xfrm>
          <a:prstGeom prst="ellipse">
            <a:avLst/>
          </a:prstGeom>
          <a:solidFill>
            <a:srgbClr val="EAFD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42C27E-9B1E-424D-B971-751B2EAD931C}"/>
              </a:ext>
            </a:extLst>
          </p:cNvPr>
          <p:cNvSpPr/>
          <p:nvPr/>
        </p:nvSpPr>
        <p:spPr>
          <a:xfrm>
            <a:off x="2379355" y="896064"/>
            <a:ext cx="4971142" cy="4971142"/>
          </a:xfrm>
          <a:prstGeom prst="ellipse">
            <a:avLst/>
          </a:prstGeom>
          <a:solidFill>
            <a:srgbClr val="EAFD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523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5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70" y="1480688"/>
            <a:ext cx="3497943" cy="349794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2633AD6-A8E1-4844-915C-D7D03DC90DEC}"/>
              </a:ext>
            </a:extLst>
          </p:cNvPr>
          <p:cNvSpPr/>
          <p:nvPr/>
        </p:nvSpPr>
        <p:spPr>
          <a:xfrm>
            <a:off x="5172033" y="896064"/>
            <a:ext cx="4971142" cy="4971142"/>
          </a:xfrm>
          <a:prstGeom prst="ellipse">
            <a:avLst/>
          </a:prstGeom>
          <a:solidFill>
            <a:srgbClr val="EAFD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42C27E-9B1E-424D-B971-751B2EAD931C}"/>
              </a:ext>
            </a:extLst>
          </p:cNvPr>
          <p:cNvSpPr/>
          <p:nvPr/>
        </p:nvSpPr>
        <p:spPr>
          <a:xfrm>
            <a:off x="2379355" y="896064"/>
            <a:ext cx="4971142" cy="4971142"/>
          </a:xfrm>
          <a:prstGeom prst="ellipse">
            <a:avLst/>
          </a:prstGeom>
          <a:solidFill>
            <a:srgbClr val="EAFD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523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5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7">
            <a:extLst>
              <a:ext uri="{FF2B5EF4-FFF2-40B4-BE49-F238E27FC236}">
                <a16:creationId xmlns:a16="http://schemas.microsoft.com/office/drawing/2014/main" id="{7443F017-752A-4FC0-A2E2-4573B3C00F41}"/>
              </a:ext>
            </a:extLst>
          </p:cNvPr>
          <p:cNvGrpSpPr/>
          <p:nvPr/>
        </p:nvGrpSpPr>
        <p:grpSpPr>
          <a:xfrm>
            <a:off x="3387040" y="2614580"/>
            <a:ext cx="7763558" cy="1130835"/>
            <a:chOff x="14267544" y="5697082"/>
            <a:chExt cx="8171319" cy="1473275"/>
          </a:xfrm>
        </p:grpSpPr>
        <p:sp>
          <p:nvSpPr>
            <p:cNvPr id="13" name="Прямоугольник 8">
              <a:extLst>
                <a:ext uri="{FF2B5EF4-FFF2-40B4-BE49-F238E27FC236}">
                  <a16:creationId xmlns:a16="http://schemas.microsoft.com/office/drawing/2014/main" id="{08D612B8-B252-471A-ADDD-B9CD199B4603}"/>
                </a:ext>
              </a:extLst>
            </p:cNvPr>
            <p:cNvSpPr/>
            <p:nvPr/>
          </p:nvSpPr>
          <p:spPr>
            <a:xfrm>
              <a:off x="14267544" y="5697082"/>
              <a:ext cx="8171319" cy="1473275"/>
            </a:xfrm>
            <a:prstGeom prst="rect">
              <a:avLst/>
            </a:prstGeom>
            <a:solidFill>
              <a:srgbClr val="223E1E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15" name="Подзаголовок 4">
              <a:extLst>
                <a:ext uri="{FF2B5EF4-FFF2-40B4-BE49-F238E27FC236}">
                  <a16:creationId xmlns:a16="http://schemas.microsoft.com/office/drawing/2014/main" id="{C275859A-D2ED-442F-8FE5-50BCDEDD1092}"/>
                </a:ext>
              </a:extLst>
            </p:cNvPr>
            <p:cNvSpPr txBox="1">
              <a:spLocks/>
            </p:cNvSpPr>
            <p:nvPr/>
          </p:nvSpPr>
          <p:spPr>
            <a:xfrm>
              <a:off x="16347796" y="5739839"/>
              <a:ext cx="5772740" cy="1135696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PH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PH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It doesn't cost as much </a:t>
              </a:r>
              <a:endPara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E7764205-318C-45AB-A891-C6B28FF7487C}"/>
                </a:ext>
              </a:extLst>
            </p:cNvPr>
            <p:cNvSpPr txBox="1">
              <a:spLocks/>
            </p:cNvSpPr>
            <p:nvPr/>
          </p:nvSpPr>
          <p:spPr>
            <a:xfrm>
              <a:off x="14816078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7" name="Группа 7">
            <a:extLst>
              <a:ext uri="{FF2B5EF4-FFF2-40B4-BE49-F238E27FC236}">
                <a16:creationId xmlns:a16="http://schemas.microsoft.com/office/drawing/2014/main" id="{3917E8BC-3495-471C-80C3-21CCBDBE8B46}"/>
              </a:ext>
            </a:extLst>
          </p:cNvPr>
          <p:cNvGrpSpPr/>
          <p:nvPr/>
        </p:nvGrpSpPr>
        <p:grpSpPr>
          <a:xfrm>
            <a:off x="3387040" y="3913085"/>
            <a:ext cx="7763557" cy="1130835"/>
            <a:chOff x="14267544" y="5697082"/>
            <a:chExt cx="8171318" cy="1473275"/>
          </a:xfrm>
        </p:grpSpPr>
        <p:sp>
          <p:nvSpPr>
            <p:cNvPr id="18" name="Прямоугольник 8">
              <a:extLst>
                <a:ext uri="{FF2B5EF4-FFF2-40B4-BE49-F238E27FC236}">
                  <a16:creationId xmlns:a16="http://schemas.microsoft.com/office/drawing/2014/main" id="{44BE5740-FE12-4C7E-A89B-9EDF2CE2B65F}"/>
                </a:ext>
              </a:extLst>
            </p:cNvPr>
            <p:cNvSpPr/>
            <p:nvPr/>
          </p:nvSpPr>
          <p:spPr>
            <a:xfrm>
              <a:off x="14267544" y="5697082"/>
              <a:ext cx="8171318" cy="1473275"/>
            </a:xfrm>
            <a:prstGeom prst="rect">
              <a:avLst/>
            </a:prstGeom>
            <a:solidFill>
              <a:srgbClr val="7FA101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19" name="Подзаголовок 4">
              <a:extLst>
                <a:ext uri="{FF2B5EF4-FFF2-40B4-BE49-F238E27FC236}">
                  <a16:creationId xmlns:a16="http://schemas.microsoft.com/office/drawing/2014/main" id="{4C34999B-CF44-40C8-BB90-360DFF5B3D22}"/>
                </a:ext>
              </a:extLst>
            </p:cNvPr>
            <p:cNvSpPr txBox="1">
              <a:spLocks/>
            </p:cNvSpPr>
            <p:nvPr/>
          </p:nvSpPr>
          <p:spPr>
            <a:xfrm>
              <a:off x="16347796" y="5866193"/>
              <a:ext cx="5772740" cy="1135696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endParaRPr lang="en-PH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PH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The best time to buy life insurance is when you're young</a:t>
              </a:r>
              <a:endPara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Заголовок 1">
              <a:extLst>
                <a:ext uri="{FF2B5EF4-FFF2-40B4-BE49-F238E27FC236}">
                  <a16:creationId xmlns:a16="http://schemas.microsoft.com/office/drawing/2014/main" id="{B388C44F-CDC9-4213-934C-3E74C868DCDC}"/>
                </a:ext>
              </a:extLst>
            </p:cNvPr>
            <p:cNvSpPr txBox="1">
              <a:spLocks/>
            </p:cNvSpPr>
            <p:nvPr/>
          </p:nvSpPr>
          <p:spPr>
            <a:xfrm>
              <a:off x="14816078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21" name="Группа 7">
            <a:extLst>
              <a:ext uri="{FF2B5EF4-FFF2-40B4-BE49-F238E27FC236}">
                <a16:creationId xmlns:a16="http://schemas.microsoft.com/office/drawing/2014/main" id="{6C315B95-7DE9-47F0-9E34-3F94F1E42A33}"/>
              </a:ext>
            </a:extLst>
          </p:cNvPr>
          <p:cNvGrpSpPr/>
          <p:nvPr/>
        </p:nvGrpSpPr>
        <p:grpSpPr>
          <a:xfrm>
            <a:off x="3387042" y="5211590"/>
            <a:ext cx="7763556" cy="1130835"/>
            <a:chOff x="14267544" y="5697082"/>
            <a:chExt cx="8171316" cy="1473275"/>
          </a:xfrm>
        </p:grpSpPr>
        <p:sp>
          <p:nvSpPr>
            <p:cNvPr id="22" name="Прямоугольник 8">
              <a:extLst>
                <a:ext uri="{FF2B5EF4-FFF2-40B4-BE49-F238E27FC236}">
                  <a16:creationId xmlns:a16="http://schemas.microsoft.com/office/drawing/2014/main" id="{765758FE-19E9-42F0-A779-E3F6CA8FE857}"/>
                </a:ext>
              </a:extLst>
            </p:cNvPr>
            <p:cNvSpPr/>
            <p:nvPr/>
          </p:nvSpPr>
          <p:spPr>
            <a:xfrm>
              <a:off x="14267544" y="5697082"/>
              <a:ext cx="8171316" cy="1473275"/>
            </a:xfrm>
            <a:prstGeom prst="rect">
              <a:avLst/>
            </a:prstGeom>
            <a:solidFill>
              <a:srgbClr val="322971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23" name="Подзаголовок 4">
              <a:extLst>
                <a:ext uri="{FF2B5EF4-FFF2-40B4-BE49-F238E27FC236}">
                  <a16:creationId xmlns:a16="http://schemas.microsoft.com/office/drawing/2014/main" id="{EF1F15BB-C38D-4E42-89F0-2268248160C8}"/>
                </a:ext>
              </a:extLst>
            </p:cNvPr>
            <p:cNvSpPr txBox="1">
              <a:spLocks/>
            </p:cNvSpPr>
            <p:nvPr/>
          </p:nvSpPr>
          <p:spPr>
            <a:xfrm>
              <a:off x="16347793" y="5902294"/>
              <a:ext cx="5772740" cy="1135696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PH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One size does not fit all</a:t>
              </a: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D9C552F0-3AA0-464B-92A7-EBF538818676}"/>
                </a:ext>
              </a:extLst>
            </p:cNvPr>
            <p:cNvSpPr txBox="1">
              <a:spLocks/>
            </p:cNvSpPr>
            <p:nvPr/>
          </p:nvSpPr>
          <p:spPr>
            <a:xfrm>
              <a:off x="14816075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0DDEDB-C61B-40C4-A20F-7BD1E96992D9}"/>
              </a:ext>
            </a:extLst>
          </p:cNvPr>
          <p:cNvGrpSpPr/>
          <p:nvPr/>
        </p:nvGrpSpPr>
        <p:grpSpPr>
          <a:xfrm>
            <a:off x="3387040" y="1316075"/>
            <a:ext cx="7763559" cy="1130835"/>
            <a:chOff x="14267544" y="5697082"/>
            <a:chExt cx="8171320" cy="147327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24056FD-F982-4645-8849-D7F0395C5012}"/>
                </a:ext>
              </a:extLst>
            </p:cNvPr>
            <p:cNvSpPr/>
            <p:nvPr/>
          </p:nvSpPr>
          <p:spPr>
            <a:xfrm>
              <a:off x="14267544" y="5697082"/>
              <a:ext cx="8171320" cy="1473275"/>
            </a:xfrm>
            <a:prstGeom prst="rect">
              <a:avLst/>
            </a:prstGeom>
            <a:solidFill>
              <a:srgbClr val="0D3335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10" name="Подзаголовок 4">
              <a:extLst>
                <a:ext uri="{FF2B5EF4-FFF2-40B4-BE49-F238E27FC236}">
                  <a16:creationId xmlns:a16="http://schemas.microsoft.com/office/drawing/2014/main" id="{C9D59829-3049-4CF5-A5B9-824A4B6E7001}"/>
                </a:ext>
              </a:extLst>
            </p:cNvPr>
            <p:cNvSpPr txBox="1">
              <a:spLocks/>
            </p:cNvSpPr>
            <p:nvPr/>
          </p:nvSpPr>
          <p:spPr>
            <a:xfrm>
              <a:off x="16347796" y="5757890"/>
              <a:ext cx="5772740" cy="1135696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endParaRPr lang="en-PH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PH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 Insurance protects the things that you care</a:t>
              </a:r>
              <a:endPara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C12CBB15-7E8A-41CB-BBAC-1C565F4E4BF7}"/>
                </a:ext>
              </a:extLst>
            </p:cNvPr>
            <p:cNvSpPr txBox="1">
              <a:spLocks/>
            </p:cNvSpPr>
            <p:nvPr/>
          </p:nvSpPr>
          <p:spPr>
            <a:xfrm>
              <a:off x="14816078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01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id="{7BFC0B55-2637-4C8F-AC9C-CE9F077FC538}"/>
              </a:ext>
            </a:extLst>
          </p:cNvPr>
          <p:cNvSpPr/>
          <p:nvPr/>
        </p:nvSpPr>
        <p:spPr>
          <a:xfrm>
            <a:off x="609602" y="254000"/>
            <a:ext cx="10972798" cy="730021"/>
          </a:xfrm>
          <a:prstGeom prst="foldedCorner">
            <a:avLst>
              <a:gd name="adj" fmla="val 42514"/>
            </a:avLst>
          </a:prstGeom>
          <a:solidFill>
            <a:srgbClr val="0D3335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1D88043-36A0-4F26-B88B-D9EE18BC1ACA}"/>
              </a:ext>
            </a:extLst>
          </p:cNvPr>
          <p:cNvSpPr txBox="1">
            <a:spLocks/>
          </p:cNvSpPr>
          <p:nvPr/>
        </p:nvSpPr>
        <p:spPr>
          <a:xfrm>
            <a:off x="1504949" y="347090"/>
            <a:ext cx="10077449" cy="577621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BANKING AT YOUR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FINGERTIPS!!</a:t>
            </a:r>
            <a:endParaRPr lang="ru-RU" sz="5765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7" name="Прямоугольник 8">
            <a:extLst>
              <a:ext uri="{FF2B5EF4-FFF2-40B4-BE49-F238E27FC236}">
                <a16:creationId xmlns:a16="http://schemas.microsoft.com/office/drawing/2014/main" id="{FD90D07A-7CD4-432D-806E-A73A41EBD024}"/>
              </a:ext>
            </a:extLst>
          </p:cNvPr>
          <p:cNvSpPr/>
          <p:nvPr/>
        </p:nvSpPr>
        <p:spPr>
          <a:xfrm>
            <a:off x="0" y="6342425"/>
            <a:ext cx="12192000" cy="51557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309" dirty="0">
              <a:solidFill>
                <a:schemeClr val="bg1"/>
              </a:solidFill>
            </a:endParaRPr>
          </a:p>
        </p:txBody>
      </p:sp>
      <p:grpSp>
        <p:nvGrpSpPr>
          <p:cNvPr id="2" name="Group 63">
            <a:extLst>
              <a:ext uri="{FF2B5EF4-FFF2-40B4-BE49-F238E27FC236}">
                <a16:creationId xmlns:a16="http://schemas.microsoft.com/office/drawing/2014/main" id="{269BA1C1-95EE-4C05-8FC2-1DA8F6DEEF12}"/>
              </a:ext>
            </a:extLst>
          </p:cNvPr>
          <p:cNvGrpSpPr/>
          <p:nvPr/>
        </p:nvGrpSpPr>
        <p:grpSpPr>
          <a:xfrm>
            <a:off x="1174661" y="1316075"/>
            <a:ext cx="2529340" cy="5194835"/>
            <a:chOff x="1165272" y="1279296"/>
            <a:chExt cx="2221137" cy="4561840"/>
          </a:xfrm>
        </p:grpSpPr>
        <p:grpSp>
          <p:nvGrpSpPr>
            <p:cNvPr id="3" name="Group 64">
              <a:extLst>
                <a:ext uri="{FF2B5EF4-FFF2-40B4-BE49-F238E27FC236}">
                  <a16:creationId xmlns:a16="http://schemas.microsoft.com/office/drawing/2014/main" id="{BBCB9291-431A-4A7B-B7F3-1AA864D09DEE}"/>
                </a:ext>
              </a:extLst>
            </p:cNvPr>
            <p:cNvGrpSpPr/>
            <p:nvPr/>
          </p:nvGrpSpPr>
          <p:grpSpPr>
            <a:xfrm>
              <a:off x="1165272" y="1279296"/>
              <a:ext cx="2221137" cy="4561840"/>
              <a:chOff x="3739073" y="951230"/>
              <a:chExt cx="1665853" cy="3421380"/>
            </a:xfrm>
          </p:grpSpPr>
          <p:pic>
            <p:nvPicPr>
              <p:cNvPr id="5" name="Picture 66">
                <a:extLst>
                  <a:ext uri="{FF2B5EF4-FFF2-40B4-BE49-F238E27FC236}">
                    <a16:creationId xmlns:a16="http://schemas.microsoft.com/office/drawing/2014/main" id="{1089629D-D8F6-44DC-A713-E425374FC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9073" y="951230"/>
                <a:ext cx="1665853" cy="3421380"/>
              </a:xfrm>
              <a:prstGeom prst="rect">
                <a:avLst/>
              </a:prstGeom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Rectangle 67">
                <a:extLst>
                  <a:ext uri="{FF2B5EF4-FFF2-40B4-BE49-F238E27FC236}">
                    <a16:creationId xmlns:a16="http://schemas.microsoft.com/office/drawing/2014/main" id="{DF1014AF-B324-4803-9CC3-5733F4836F0D}"/>
                  </a:ext>
                </a:extLst>
              </p:cNvPr>
              <p:cNvSpPr/>
              <p:nvPr/>
            </p:nvSpPr>
            <p:spPr>
              <a:xfrm>
                <a:off x="3850640" y="1361440"/>
                <a:ext cx="1442720" cy="2560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80"/>
              </a:p>
            </p:txBody>
          </p:sp>
        </p:grpSp>
        <p:sp>
          <p:nvSpPr>
            <p:cNvPr id="4" name="Rectangle 65">
              <a:extLst>
                <a:ext uri="{FF2B5EF4-FFF2-40B4-BE49-F238E27FC236}">
                  <a16:creationId xmlns:a16="http://schemas.microsoft.com/office/drawing/2014/main" id="{EECC0F92-3000-4194-9490-21300AD1298F}"/>
                </a:ext>
              </a:extLst>
            </p:cNvPr>
            <p:cNvSpPr/>
            <p:nvPr/>
          </p:nvSpPr>
          <p:spPr>
            <a:xfrm>
              <a:off x="1312317" y="1811740"/>
              <a:ext cx="1933972" cy="34282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80" dirty="0"/>
            </a:p>
          </p:txBody>
        </p:sp>
      </p:grpSp>
      <p:pic>
        <p:nvPicPr>
          <p:cNvPr id="14" name="Picture Placeholder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9767CF-F056-4D84-ABBA-8C60E2F1FE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586"/>
          <a:stretch>
            <a:fillRect/>
          </a:stretch>
        </p:blipFill>
        <p:spPr>
          <a:xfrm>
            <a:off x="1295646" y="1954615"/>
            <a:ext cx="2220462" cy="3903964"/>
          </a:xfrm>
        </p:spPr>
      </p:pic>
    </p:spTree>
    <p:extLst>
      <p:ext uri="{BB962C8B-B14F-4D97-AF65-F5344CB8AC3E}">
        <p14:creationId xmlns:p14="http://schemas.microsoft.com/office/powerpoint/2010/main" val="7252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7">
            <a:extLst>
              <a:ext uri="{FF2B5EF4-FFF2-40B4-BE49-F238E27FC236}">
                <a16:creationId xmlns:a16="http://schemas.microsoft.com/office/drawing/2014/main" id="{174416A8-6161-43E3-B5F2-793953B3AFB6}"/>
              </a:ext>
            </a:extLst>
          </p:cNvPr>
          <p:cNvGrpSpPr/>
          <p:nvPr/>
        </p:nvGrpSpPr>
        <p:grpSpPr>
          <a:xfrm>
            <a:off x="6365473" y="1809215"/>
            <a:ext cx="5216928" cy="1130835"/>
            <a:chOff x="14267545" y="5697082"/>
            <a:chExt cx="5490934" cy="1473275"/>
          </a:xfrm>
        </p:grpSpPr>
        <p:sp>
          <p:nvSpPr>
            <p:cNvPr id="37" name="Прямоугольник 8">
              <a:extLst>
                <a:ext uri="{FF2B5EF4-FFF2-40B4-BE49-F238E27FC236}">
                  <a16:creationId xmlns:a16="http://schemas.microsoft.com/office/drawing/2014/main" id="{A7A03B76-1792-41FD-B151-D0E8902E7189}"/>
                </a:ext>
              </a:extLst>
            </p:cNvPr>
            <p:cNvSpPr/>
            <p:nvPr/>
          </p:nvSpPr>
          <p:spPr>
            <a:xfrm>
              <a:off x="14267545" y="5697082"/>
              <a:ext cx="5490934" cy="1473275"/>
            </a:xfrm>
            <a:prstGeom prst="rect">
              <a:avLst/>
            </a:prstGeom>
            <a:solidFill>
              <a:srgbClr val="223E1E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38" name="Подзаголовок 4">
              <a:extLst>
                <a:ext uri="{FF2B5EF4-FFF2-40B4-BE49-F238E27FC236}">
                  <a16:creationId xmlns:a16="http://schemas.microsoft.com/office/drawing/2014/main" id="{6421E3B2-E60D-4773-AAE6-913FD28C188A}"/>
                </a:ext>
              </a:extLst>
            </p:cNvPr>
            <p:cNvSpPr txBox="1">
              <a:spLocks/>
            </p:cNvSpPr>
            <p:nvPr/>
          </p:nvSpPr>
          <p:spPr>
            <a:xfrm>
              <a:off x="15798344" y="5704205"/>
              <a:ext cx="3829291" cy="989714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endPara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US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Annual rate check</a:t>
              </a:r>
            </a:p>
          </p:txBody>
        </p:sp>
        <p:sp>
          <p:nvSpPr>
            <p:cNvPr id="39" name="Заголовок 1">
              <a:extLst>
                <a:ext uri="{FF2B5EF4-FFF2-40B4-BE49-F238E27FC236}">
                  <a16:creationId xmlns:a16="http://schemas.microsoft.com/office/drawing/2014/main" id="{376BDAAC-FCF5-4A3C-996B-0E237B9E098B}"/>
                </a:ext>
              </a:extLst>
            </p:cNvPr>
            <p:cNvSpPr txBox="1">
              <a:spLocks/>
            </p:cNvSpPr>
            <p:nvPr/>
          </p:nvSpPr>
          <p:spPr>
            <a:xfrm>
              <a:off x="14562034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01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40" name="Группа 7">
            <a:extLst>
              <a:ext uri="{FF2B5EF4-FFF2-40B4-BE49-F238E27FC236}">
                <a16:creationId xmlns:a16="http://schemas.microsoft.com/office/drawing/2014/main" id="{010DAB08-E346-4CA6-82A1-6079D6FC59A7}"/>
              </a:ext>
            </a:extLst>
          </p:cNvPr>
          <p:cNvGrpSpPr/>
          <p:nvPr/>
        </p:nvGrpSpPr>
        <p:grpSpPr>
          <a:xfrm>
            <a:off x="6365473" y="3105303"/>
            <a:ext cx="5216928" cy="1139223"/>
            <a:chOff x="14267545" y="5686154"/>
            <a:chExt cx="5490934" cy="1484203"/>
          </a:xfrm>
        </p:grpSpPr>
        <p:sp>
          <p:nvSpPr>
            <p:cNvPr id="41" name="Прямоугольник 8">
              <a:extLst>
                <a:ext uri="{FF2B5EF4-FFF2-40B4-BE49-F238E27FC236}">
                  <a16:creationId xmlns:a16="http://schemas.microsoft.com/office/drawing/2014/main" id="{CA49CBCA-7C87-4BA2-B364-F098B6F6C876}"/>
                </a:ext>
              </a:extLst>
            </p:cNvPr>
            <p:cNvSpPr/>
            <p:nvPr/>
          </p:nvSpPr>
          <p:spPr>
            <a:xfrm>
              <a:off x="14267545" y="5697082"/>
              <a:ext cx="5490934" cy="1473275"/>
            </a:xfrm>
            <a:prstGeom prst="rect">
              <a:avLst/>
            </a:prstGeom>
            <a:solidFill>
              <a:srgbClr val="322971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42" name="Подзаголовок 4">
              <a:extLst>
                <a:ext uri="{FF2B5EF4-FFF2-40B4-BE49-F238E27FC236}">
                  <a16:creationId xmlns:a16="http://schemas.microsoft.com/office/drawing/2014/main" id="{22AAED18-8874-4A92-AD7B-805633739BBC}"/>
                </a:ext>
              </a:extLst>
            </p:cNvPr>
            <p:cNvSpPr txBox="1">
              <a:spLocks/>
            </p:cNvSpPr>
            <p:nvPr/>
          </p:nvSpPr>
          <p:spPr>
            <a:xfrm>
              <a:off x="15798344" y="5686154"/>
              <a:ext cx="3829291" cy="989714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endPara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US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Pick a top-rated insurer </a:t>
              </a:r>
            </a:p>
          </p:txBody>
        </p:sp>
        <p:sp>
          <p:nvSpPr>
            <p:cNvPr id="43" name="Заголовок 1">
              <a:extLst>
                <a:ext uri="{FF2B5EF4-FFF2-40B4-BE49-F238E27FC236}">
                  <a16:creationId xmlns:a16="http://schemas.microsoft.com/office/drawing/2014/main" id="{BFE1D7D1-8144-4B4B-B379-2BA579C2FE8E}"/>
                </a:ext>
              </a:extLst>
            </p:cNvPr>
            <p:cNvSpPr txBox="1">
              <a:spLocks/>
            </p:cNvSpPr>
            <p:nvPr/>
          </p:nvSpPr>
          <p:spPr>
            <a:xfrm>
              <a:off x="14562034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44" name="Группа 7">
            <a:extLst>
              <a:ext uri="{FF2B5EF4-FFF2-40B4-BE49-F238E27FC236}">
                <a16:creationId xmlns:a16="http://schemas.microsoft.com/office/drawing/2014/main" id="{B723E77E-FDCC-4CBA-9A42-C693681377D2}"/>
              </a:ext>
            </a:extLst>
          </p:cNvPr>
          <p:cNvGrpSpPr/>
          <p:nvPr/>
        </p:nvGrpSpPr>
        <p:grpSpPr>
          <a:xfrm>
            <a:off x="6365473" y="4418168"/>
            <a:ext cx="5216928" cy="1208497"/>
            <a:chOff x="14267545" y="5697082"/>
            <a:chExt cx="5490934" cy="1574455"/>
          </a:xfrm>
        </p:grpSpPr>
        <p:sp>
          <p:nvSpPr>
            <p:cNvPr id="45" name="Прямоугольник 8">
              <a:extLst>
                <a:ext uri="{FF2B5EF4-FFF2-40B4-BE49-F238E27FC236}">
                  <a16:creationId xmlns:a16="http://schemas.microsoft.com/office/drawing/2014/main" id="{AAEFAF6B-FCBD-4094-A202-B7907E1844F6}"/>
                </a:ext>
              </a:extLst>
            </p:cNvPr>
            <p:cNvSpPr/>
            <p:nvPr/>
          </p:nvSpPr>
          <p:spPr>
            <a:xfrm>
              <a:off x="14267545" y="5697082"/>
              <a:ext cx="5490934" cy="1473275"/>
            </a:xfrm>
            <a:prstGeom prst="rect">
              <a:avLst/>
            </a:prstGeom>
            <a:solidFill>
              <a:srgbClr val="0D3335"/>
            </a:solidFill>
            <a:ln w="127000">
              <a:noFill/>
            </a:ln>
            <a:effectLst>
              <a:outerShdw blurRad="1905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3309" dirty="0">
                <a:solidFill>
                  <a:schemeClr val="bg1"/>
                </a:solidFill>
              </a:endParaRPr>
            </a:p>
          </p:txBody>
        </p:sp>
        <p:sp>
          <p:nvSpPr>
            <p:cNvPr id="46" name="Подзаголовок 4">
              <a:extLst>
                <a:ext uri="{FF2B5EF4-FFF2-40B4-BE49-F238E27FC236}">
                  <a16:creationId xmlns:a16="http://schemas.microsoft.com/office/drawing/2014/main" id="{768641F0-93EE-4540-A0B6-5DCBDC35A268}"/>
                </a:ext>
              </a:extLst>
            </p:cNvPr>
            <p:cNvSpPr txBox="1">
              <a:spLocks/>
            </p:cNvSpPr>
            <p:nvPr/>
          </p:nvSpPr>
          <p:spPr>
            <a:xfrm>
              <a:off x="15798344" y="6281823"/>
              <a:ext cx="3829291" cy="989714"/>
            </a:xfrm>
            <a:prstGeom prst="rect">
              <a:avLst/>
            </a:prstGeom>
          </p:spPr>
          <p:txBody>
            <a:bodyPr vert="horz" lIns="45842" tIns="22921" rIns="45842" bIns="22921" rtlCol="0" anchor="t">
              <a:noAutofit/>
            </a:bodyPr>
            <a:lstStyle>
              <a:lvl1pPr marL="452262" indent="-452262" algn="l" defTabSz="1809049" rtl="0" eaLnBrk="1" latinLnBrk="0" hangingPunct="1">
                <a:lnSpc>
                  <a:spcPct val="90000"/>
                </a:lnSpc>
                <a:spcBef>
                  <a:spcPts val="1978"/>
                </a:spcBef>
                <a:buFont typeface="Arial" panose="020B0604020202020204" pitchFamily="34" charset="0"/>
                <a:buChar char="•"/>
                <a:defRPr sz="55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56787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47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61311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9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65836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070360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974885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79409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783934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688458" indent="-452262" algn="l" defTabSz="1809049" rtl="0" eaLnBrk="1" latinLnBrk="0" hangingPunct="1">
                <a:lnSpc>
                  <a:spcPct val="90000"/>
                </a:lnSpc>
                <a:spcBef>
                  <a:spcPts val="989"/>
                </a:spcBef>
                <a:buFont typeface="Arial" panose="020B0604020202020204" pitchFamily="34" charset="0"/>
                <a:buChar char="•"/>
                <a:defRPr sz="35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752"/>
                </a:spcBef>
                <a:spcAft>
                  <a:spcPts val="752"/>
                </a:spcAft>
                <a:buNone/>
              </a:pPr>
              <a:r>
                <a:rPr lang="en-US" sz="1200" noProof="1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Maintain good credit</a:t>
              </a:r>
            </a:p>
          </p:txBody>
        </p:sp>
        <p:sp>
          <p:nvSpPr>
            <p:cNvPr id="47" name="Заголовок 1">
              <a:extLst>
                <a:ext uri="{FF2B5EF4-FFF2-40B4-BE49-F238E27FC236}">
                  <a16:creationId xmlns:a16="http://schemas.microsoft.com/office/drawing/2014/main" id="{09479259-A6A6-4519-907D-61373C2C9EB6}"/>
                </a:ext>
              </a:extLst>
            </p:cNvPr>
            <p:cNvSpPr txBox="1">
              <a:spLocks/>
            </p:cNvSpPr>
            <p:nvPr/>
          </p:nvSpPr>
          <p:spPr>
            <a:xfrm>
              <a:off x="14562034" y="5902294"/>
              <a:ext cx="1101868" cy="1135696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765" b="1" dirty="0">
                  <a:solidFill>
                    <a:schemeClr val="bg1"/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lang="ru-RU" sz="5765" b="1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358AF60C-172F-4EEE-9555-5CE495158571}"/>
              </a:ext>
            </a:extLst>
          </p:cNvPr>
          <p:cNvSpPr/>
          <p:nvPr/>
        </p:nvSpPr>
        <p:spPr>
          <a:xfrm>
            <a:off x="609602" y="254000"/>
            <a:ext cx="10972798" cy="730021"/>
          </a:xfrm>
          <a:prstGeom prst="foldedCorner">
            <a:avLst>
              <a:gd name="adj" fmla="val 50000"/>
            </a:avLst>
          </a:prstGeom>
          <a:solidFill>
            <a:srgbClr val="0D3335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DEE83B4-7420-43CF-B9DB-F79C55956447}"/>
              </a:ext>
            </a:extLst>
          </p:cNvPr>
          <p:cNvSpPr txBox="1">
            <a:spLocks/>
          </p:cNvSpPr>
          <p:nvPr/>
        </p:nvSpPr>
        <p:spPr>
          <a:xfrm>
            <a:off x="1504949" y="347090"/>
            <a:ext cx="10077449" cy="577621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SECURE AND EASY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BANKING SYSTEM</a:t>
            </a:r>
            <a:endParaRPr lang="ru-RU" sz="5765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A707F4EC-3113-4647-B380-DC2947581A7B}"/>
              </a:ext>
            </a:extLst>
          </p:cNvPr>
          <p:cNvSpPr/>
          <p:nvPr/>
        </p:nvSpPr>
        <p:spPr>
          <a:xfrm>
            <a:off x="0" y="0"/>
            <a:ext cx="150494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309" dirty="0">
              <a:solidFill>
                <a:schemeClr val="bg1"/>
              </a:solidFill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8BF9F7CC-33F0-4F3E-AB17-CFB71AC8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3" t="7401" r="4496"/>
          <a:stretch/>
        </p:blipFill>
        <p:spPr>
          <a:xfrm>
            <a:off x="-88900" y="1657350"/>
            <a:ext cx="7416800" cy="4637889"/>
          </a:xfrm>
          <a:prstGeom prst="rect">
            <a:avLst/>
          </a:prstGeom>
        </p:spPr>
      </p:pic>
      <p:pic>
        <p:nvPicPr>
          <p:cNvPr id="48" name="Picture Placeholder 4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06B25D1-9C26-4701-9231-E1DBEED925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11875"/>
          <a:stretch>
            <a:fillRect/>
          </a:stretch>
        </p:blipFill>
        <p:spPr>
          <a:xfrm>
            <a:off x="873125" y="2025650"/>
            <a:ext cx="5492750" cy="3403600"/>
          </a:xfrm>
        </p:spPr>
      </p:pic>
    </p:spTree>
    <p:extLst>
      <p:ext uri="{BB962C8B-B14F-4D97-AF65-F5344CB8AC3E}">
        <p14:creationId xmlns:p14="http://schemas.microsoft.com/office/powerpoint/2010/main" val="39705914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6A83A3-6AA5-4616-98DB-F15DF82F2CA9}"/>
              </a:ext>
            </a:extLst>
          </p:cNvPr>
          <p:cNvSpPr/>
          <p:nvPr/>
        </p:nvSpPr>
        <p:spPr>
          <a:xfrm>
            <a:off x="6248400" y="850900"/>
            <a:ext cx="5486400" cy="5486400"/>
          </a:xfrm>
          <a:prstGeom prst="rect">
            <a:avLst/>
          </a:prstGeom>
          <a:solidFill>
            <a:srgbClr val="BEF20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car&#10;&#10;Description generated with very high confidence">
            <a:extLst>
              <a:ext uri="{FF2B5EF4-FFF2-40B4-BE49-F238E27FC236}">
                <a16:creationId xmlns:a16="http://schemas.microsoft.com/office/drawing/2014/main" id="{66EC7471-EC34-499B-A825-1AD38622F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698500"/>
            <a:ext cx="8229600" cy="5486400"/>
          </a:xfrm>
          <a:prstGeom prst="rect">
            <a:avLst/>
          </a:prstGeom>
          <a:effectLst>
            <a:outerShdw blurRad="1905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A21A0D-BAEE-4D02-8D87-97A48D294231}"/>
              </a:ext>
            </a:extLst>
          </p:cNvPr>
          <p:cNvSpPr/>
          <p:nvPr/>
        </p:nvSpPr>
        <p:spPr>
          <a:xfrm>
            <a:off x="6096000" y="254000"/>
            <a:ext cx="5486400" cy="6375400"/>
          </a:xfrm>
          <a:prstGeom prst="rect">
            <a:avLst/>
          </a:prstGeom>
          <a:solidFill>
            <a:srgbClr val="0D3335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184050-9EAB-452E-872A-CC2B9C9A8D95}"/>
              </a:ext>
            </a:extLst>
          </p:cNvPr>
          <p:cNvSpPr txBox="1">
            <a:spLocks/>
          </p:cNvSpPr>
          <p:nvPr/>
        </p:nvSpPr>
        <p:spPr>
          <a:xfrm>
            <a:off x="6248400" y="406400"/>
            <a:ext cx="5116286" cy="1306438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GET YOUR</a:t>
            </a:r>
          </a:p>
          <a:p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DREAM CAR</a:t>
            </a:r>
            <a:endParaRPr lang="ru-RU" sz="5765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29D8D8B-B9EE-4359-AE70-7323035A4ABA}"/>
              </a:ext>
            </a:extLst>
          </p:cNvPr>
          <p:cNvSpPr txBox="1">
            <a:spLocks/>
          </p:cNvSpPr>
          <p:nvPr/>
        </p:nvSpPr>
        <p:spPr>
          <a:xfrm>
            <a:off x="6248400" y="1826518"/>
            <a:ext cx="5116286" cy="1306438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ON EASY 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INSTALLMENTS</a:t>
            </a:r>
            <a:endParaRPr lang="ru-RU" sz="5765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0AB1C-6AE4-40BA-B866-5FBB2E09F4D0}"/>
              </a:ext>
            </a:extLst>
          </p:cNvPr>
          <p:cNvGrpSpPr/>
          <p:nvPr/>
        </p:nvGrpSpPr>
        <p:grpSpPr>
          <a:xfrm>
            <a:off x="6388227" y="3337653"/>
            <a:ext cx="3771879" cy="711116"/>
            <a:chOff x="6388227" y="3337653"/>
            <a:chExt cx="3771879" cy="711116"/>
          </a:xfrm>
        </p:grpSpPr>
        <p:pic>
          <p:nvPicPr>
            <p:cNvPr id="11" name="Picture 10" descr="A close up of text on a white background&#10;&#10;Description generated with high confidence">
              <a:extLst>
                <a:ext uri="{FF2B5EF4-FFF2-40B4-BE49-F238E27FC236}">
                  <a16:creationId xmlns:a16="http://schemas.microsoft.com/office/drawing/2014/main" id="{79238CF0-0A8E-463E-99C8-76A00932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227" y="3337653"/>
              <a:ext cx="711116" cy="711116"/>
            </a:xfrm>
            <a:prstGeom prst="rect">
              <a:avLst/>
            </a:prstGeom>
          </p:spPr>
        </p:pic>
        <p:sp>
          <p:nvSpPr>
            <p:cNvPr id="12" name="Заголовок 1">
              <a:extLst>
                <a:ext uri="{FF2B5EF4-FFF2-40B4-BE49-F238E27FC236}">
                  <a16:creationId xmlns:a16="http://schemas.microsoft.com/office/drawing/2014/main" id="{5D707F4D-3B73-4A02-8312-157E3DD986D9}"/>
                </a:ext>
              </a:extLst>
            </p:cNvPr>
            <p:cNvSpPr txBox="1">
              <a:spLocks/>
            </p:cNvSpPr>
            <p:nvPr/>
          </p:nvSpPr>
          <p:spPr>
            <a:xfrm>
              <a:off x="7442348" y="3725045"/>
              <a:ext cx="2717758" cy="323724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0% DOWN PAYMENT</a:t>
              </a:r>
              <a:endParaRPr lang="ru-RU" sz="32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4E61A-9C4C-44EA-9457-04529BB70ACC}"/>
              </a:ext>
            </a:extLst>
          </p:cNvPr>
          <p:cNvGrpSpPr/>
          <p:nvPr/>
        </p:nvGrpSpPr>
        <p:grpSpPr>
          <a:xfrm>
            <a:off x="6388227" y="4288222"/>
            <a:ext cx="3771879" cy="711116"/>
            <a:chOff x="6388227" y="4288222"/>
            <a:chExt cx="3771879" cy="7111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B311DF-DAFD-4E38-82A1-7DDD4FE5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227" y="4288222"/>
              <a:ext cx="711116" cy="711116"/>
            </a:xfrm>
            <a:prstGeom prst="rect">
              <a:avLst/>
            </a:prstGeom>
          </p:spPr>
        </p:pic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C61F8D55-E651-4280-8B3E-ECF0F730B5AE}"/>
                </a:ext>
              </a:extLst>
            </p:cNvPr>
            <p:cNvSpPr txBox="1">
              <a:spLocks/>
            </p:cNvSpPr>
            <p:nvPr/>
          </p:nvSpPr>
          <p:spPr>
            <a:xfrm>
              <a:off x="7442348" y="4615751"/>
              <a:ext cx="2717758" cy="323724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QUICK DELIVERY</a:t>
              </a:r>
              <a:endParaRPr lang="ru-RU" sz="32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B736FD-91C8-449F-A19C-27B810088782}"/>
              </a:ext>
            </a:extLst>
          </p:cNvPr>
          <p:cNvGrpSpPr/>
          <p:nvPr/>
        </p:nvGrpSpPr>
        <p:grpSpPr>
          <a:xfrm>
            <a:off x="6388227" y="5243311"/>
            <a:ext cx="3771879" cy="711116"/>
            <a:chOff x="6388227" y="5243311"/>
            <a:chExt cx="3771879" cy="71111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0DE33A-F360-4BAD-9D40-627CBFCD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227" y="5243311"/>
              <a:ext cx="711116" cy="711116"/>
            </a:xfrm>
            <a:prstGeom prst="rect">
              <a:avLst/>
            </a:prstGeom>
          </p:spPr>
        </p:pic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46A039BD-3F71-4D6A-B4E0-E132CAD2A489}"/>
                </a:ext>
              </a:extLst>
            </p:cNvPr>
            <p:cNvSpPr txBox="1">
              <a:spLocks/>
            </p:cNvSpPr>
            <p:nvPr/>
          </p:nvSpPr>
          <p:spPr>
            <a:xfrm>
              <a:off x="7442348" y="5506457"/>
              <a:ext cx="2717758" cy="323724"/>
            </a:xfrm>
            <a:prstGeom prst="rect">
              <a:avLst/>
            </a:prstGeom>
          </p:spPr>
          <p:txBody>
            <a:bodyPr vert="horz" lIns="90693" tIns="45347" rIns="90693" bIns="45347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LOWEST  INTEREST</a:t>
              </a:r>
              <a:endParaRPr lang="ru-RU" sz="32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EAEF30A6-3B38-45B7-9A6B-761CCAB23940}"/>
              </a:ext>
            </a:extLst>
          </p:cNvPr>
          <p:cNvSpPr/>
          <p:nvPr/>
        </p:nvSpPr>
        <p:spPr>
          <a:xfrm>
            <a:off x="609600" y="254000"/>
            <a:ext cx="2717800" cy="1974850"/>
          </a:xfrm>
          <a:prstGeom prst="wedgeRectCallout">
            <a:avLst>
              <a:gd name="adj1" fmla="val 27531"/>
              <a:gd name="adj2" fmla="val 67323"/>
            </a:avLst>
          </a:prstGeom>
          <a:solidFill>
            <a:srgbClr val="0D3335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AF639254-2155-402C-B3ED-AF6F8EA5D829}"/>
              </a:ext>
            </a:extLst>
          </p:cNvPr>
          <p:cNvSpPr txBox="1">
            <a:spLocks/>
          </p:cNvSpPr>
          <p:nvPr/>
        </p:nvSpPr>
        <p:spPr>
          <a:xfrm>
            <a:off x="827313" y="546100"/>
            <a:ext cx="2201637" cy="1306438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BOOK A </a:t>
            </a:r>
          </a:p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DREAM CAR </a:t>
            </a:r>
            <a:r>
              <a:rPr lang="en-US" sz="32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NOW</a:t>
            </a:r>
            <a:endParaRPr lang="ru-RU" sz="4800" b="1" dirty="0">
              <a:solidFill>
                <a:srgbClr val="BEF20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126026019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  <p:bldP spid="9" grpId="0"/>
      <p:bldP spid="21" grpId="0" animBg="1"/>
      <p:bldP spid="21" grpId="1" animBg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">
            <a:extLst>
              <a:ext uri="{FF2B5EF4-FFF2-40B4-BE49-F238E27FC236}">
                <a16:creationId xmlns:a16="http://schemas.microsoft.com/office/drawing/2014/main" id="{D1C4F515-5A38-4FD0-8114-B3DCD958717C}"/>
              </a:ext>
            </a:extLst>
          </p:cNvPr>
          <p:cNvSpPr txBox="1">
            <a:spLocks/>
          </p:cNvSpPr>
          <p:nvPr/>
        </p:nvSpPr>
        <p:spPr>
          <a:xfrm>
            <a:off x="6275975" y="1208316"/>
            <a:ext cx="5291911" cy="2634342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223E1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LIFE </a:t>
            </a:r>
            <a:r>
              <a:rPr lang="en-US" sz="6000" b="1" dirty="0">
                <a:solidFill>
                  <a:srgbClr val="7FA10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INSURANCE</a:t>
            </a:r>
            <a:br>
              <a:rPr lang="en-US" sz="6000" b="1" dirty="0">
                <a:solidFill>
                  <a:srgbClr val="7FA10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6000" b="1" dirty="0">
                <a:solidFill>
                  <a:srgbClr val="7FA10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PLAN</a:t>
            </a:r>
            <a:endParaRPr lang="ru-RU" sz="6000" b="1" dirty="0">
              <a:solidFill>
                <a:srgbClr val="7FA10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OBJECT">
            <a:extLst>
              <a:ext uri="{FF2B5EF4-FFF2-40B4-BE49-F238E27FC236}">
                <a16:creationId xmlns:a16="http://schemas.microsoft.com/office/drawing/2014/main" id="{EA569D64-9475-476C-9F33-0C946A197BE5}"/>
              </a:ext>
            </a:extLst>
          </p:cNvPr>
          <p:cNvSpPr txBox="1">
            <a:spLocks/>
          </p:cNvSpPr>
          <p:nvPr/>
        </p:nvSpPr>
        <p:spPr>
          <a:xfrm>
            <a:off x="6275975" y="308431"/>
            <a:ext cx="5291911" cy="899885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B676B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ENSURING </a:t>
            </a:r>
            <a:r>
              <a:rPr lang="en-US" sz="2800" b="1" dirty="0">
                <a:solidFill>
                  <a:srgbClr val="7FA10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GENERATION OF SMILES</a:t>
            </a:r>
            <a:endParaRPr lang="ru-RU" sz="2800" b="1" dirty="0">
              <a:solidFill>
                <a:srgbClr val="7FA10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441E8FE-C0CA-457B-873D-1EB773D82483}"/>
              </a:ext>
            </a:extLst>
          </p:cNvPr>
          <p:cNvSpPr/>
          <p:nvPr/>
        </p:nvSpPr>
        <p:spPr>
          <a:xfrm>
            <a:off x="7228115" y="4602328"/>
            <a:ext cx="3439886" cy="454871"/>
          </a:xfrm>
          <a:prstGeom prst="roundRect">
            <a:avLst>
              <a:gd name="adj" fmla="val 50000"/>
            </a:avLst>
          </a:prstGeom>
          <a:solidFill>
            <a:srgbClr val="0D3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BJECT">
            <a:extLst>
              <a:ext uri="{FF2B5EF4-FFF2-40B4-BE49-F238E27FC236}">
                <a16:creationId xmlns:a16="http://schemas.microsoft.com/office/drawing/2014/main" id="{54811B3E-2CAC-4E18-814E-CE8C0C7AEF85}"/>
              </a:ext>
            </a:extLst>
          </p:cNvPr>
          <p:cNvSpPr txBox="1">
            <a:spLocks/>
          </p:cNvSpPr>
          <p:nvPr/>
        </p:nvSpPr>
        <p:spPr>
          <a:xfrm>
            <a:off x="6275975" y="3842658"/>
            <a:ext cx="5291911" cy="759670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Protect your health and wealth with ICPhil Insurance plans. </a:t>
            </a:r>
            <a:r>
              <a:rPr lang="en-PH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These will enable you to be prepared from costly uncertainties.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OBJECT">
            <a:extLst>
              <a:ext uri="{FF2B5EF4-FFF2-40B4-BE49-F238E27FC236}">
                <a16:creationId xmlns:a16="http://schemas.microsoft.com/office/drawing/2014/main" id="{CAE26808-C81E-46D8-A23C-985BF73B2D8A}"/>
              </a:ext>
            </a:extLst>
          </p:cNvPr>
          <p:cNvSpPr txBox="1">
            <a:spLocks/>
          </p:cNvSpPr>
          <p:nvPr/>
        </p:nvSpPr>
        <p:spPr>
          <a:xfrm>
            <a:off x="7437118" y="4667641"/>
            <a:ext cx="2969626" cy="324244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2000" b="1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ASK US FOR DETAILS</a:t>
            </a:r>
          </a:p>
        </p:txBody>
      </p:sp>
      <p:sp>
        <p:nvSpPr>
          <p:cNvPr id="32" name="OBJECT">
            <a:extLst>
              <a:ext uri="{FF2B5EF4-FFF2-40B4-BE49-F238E27FC236}">
                <a16:creationId xmlns:a16="http://schemas.microsoft.com/office/drawing/2014/main" id="{70D0BE39-F3BF-410E-B9D6-B6A824A453F5}"/>
              </a:ext>
            </a:extLst>
          </p:cNvPr>
          <p:cNvSpPr txBox="1">
            <a:spLocks/>
          </p:cNvSpPr>
          <p:nvPr/>
        </p:nvSpPr>
        <p:spPr>
          <a:xfrm>
            <a:off x="7437118" y="5416481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1-800-123-4567</a:t>
            </a:r>
          </a:p>
        </p:txBody>
      </p:sp>
      <p:sp>
        <p:nvSpPr>
          <p:cNvPr id="33" name="OBJECT">
            <a:extLst>
              <a:ext uri="{FF2B5EF4-FFF2-40B4-BE49-F238E27FC236}">
                <a16:creationId xmlns:a16="http://schemas.microsoft.com/office/drawing/2014/main" id="{86129CC3-6C9F-4FF4-A014-9F323312A7BC}"/>
              </a:ext>
            </a:extLst>
          </p:cNvPr>
          <p:cNvSpPr txBox="1">
            <a:spLocks/>
          </p:cNvSpPr>
          <p:nvPr/>
        </p:nvSpPr>
        <p:spPr>
          <a:xfrm>
            <a:off x="7437118" y="5867493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www.icphilinsurance.com</a:t>
            </a:r>
          </a:p>
        </p:txBody>
      </p:sp>
      <p:sp>
        <p:nvSpPr>
          <p:cNvPr id="34" name="OBJECT">
            <a:extLst>
              <a:ext uri="{FF2B5EF4-FFF2-40B4-BE49-F238E27FC236}">
                <a16:creationId xmlns:a16="http://schemas.microsoft.com/office/drawing/2014/main" id="{AFA88CA6-32E7-48DE-B5D6-60637F01EA24}"/>
              </a:ext>
            </a:extLst>
          </p:cNvPr>
          <p:cNvSpPr txBox="1">
            <a:spLocks/>
          </p:cNvSpPr>
          <p:nvPr/>
        </p:nvSpPr>
        <p:spPr>
          <a:xfrm>
            <a:off x="7437118" y="6318504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info@icphillinsurance.com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02595D-B666-4256-8EBF-9C7ED286A63A}"/>
              </a:ext>
            </a:extLst>
          </p:cNvPr>
          <p:cNvSpPr txBox="1"/>
          <p:nvPr/>
        </p:nvSpPr>
        <p:spPr>
          <a:xfrm>
            <a:off x="5537200" y="304074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3DC9D8-4388-40E5-A895-5762AF074B63}"/>
              </a:ext>
            </a:extLst>
          </p:cNvPr>
          <p:cNvGrpSpPr/>
          <p:nvPr/>
        </p:nvGrpSpPr>
        <p:grpSpPr>
          <a:xfrm>
            <a:off x="6680866" y="5339319"/>
            <a:ext cx="386197" cy="1287411"/>
            <a:chOff x="7225356" y="7236670"/>
            <a:chExt cx="705110" cy="2350527"/>
          </a:xfrm>
          <a:solidFill>
            <a:srgbClr val="0D3335"/>
          </a:solidFill>
        </p:grpSpPr>
        <p:sp>
          <p:nvSpPr>
            <p:cNvPr id="43" name="Freeform 96">
              <a:extLst>
                <a:ext uri="{FF2B5EF4-FFF2-40B4-BE49-F238E27FC236}">
                  <a16:creationId xmlns:a16="http://schemas.microsoft.com/office/drawing/2014/main" id="{D38052E2-A018-4041-AB32-686C3BD16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8115" y="7236670"/>
              <a:ext cx="702351" cy="703633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7">
              <a:extLst>
                <a:ext uri="{FF2B5EF4-FFF2-40B4-BE49-F238E27FC236}">
                  <a16:creationId xmlns:a16="http://schemas.microsoft.com/office/drawing/2014/main" id="{E1EAB115-05A2-44D8-922E-ABF6A83A4F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060118"/>
              <a:ext cx="702352" cy="703633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6">
              <a:extLst>
                <a:ext uri="{FF2B5EF4-FFF2-40B4-BE49-F238E27FC236}">
                  <a16:creationId xmlns:a16="http://schemas.microsoft.com/office/drawing/2014/main" id="{F20BE992-1865-46C3-AA4D-47EDA09C3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883564"/>
              <a:ext cx="702352" cy="703633"/>
            </a:xfrm>
            <a:custGeom>
              <a:avLst/>
              <a:gdLst>
                <a:gd name="T0" fmla="*/ 0 w 232"/>
                <a:gd name="T1" fmla="*/ 116 h 232"/>
                <a:gd name="T2" fmla="*/ 232 w 232"/>
                <a:gd name="T3" fmla="*/ 116 h 232"/>
                <a:gd name="T4" fmla="*/ 70 w 232"/>
                <a:gd name="T5" fmla="*/ 116 h 232"/>
                <a:gd name="T6" fmla="*/ 62 w 232"/>
                <a:gd name="T7" fmla="*/ 119 h 232"/>
                <a:gd name="T8" fmla="*/ 62 w 232"/>
                <a:gd name="T9" fmla="*/ 113 h 232"/>
                <a:gd name="T10" fmla="*/ 70 w 232"/>
                <a:gd name="T11" fmla="*/ 116 h 232"/>
                <a:gd name="T12" fmla="*/ 36 w 232"/>
                <a:gd name="T13" fmla="*/ 116 h 232"/>
                <a:gd name="T14" fmla="*/ 37 w 232"/>
                <a:gd name="T15" fmla="*/ 72 h 232"/>
                <a:gd name="T16" fmla="*/ 62 w 232"/>
                <a:gd name="T17" fmla="*/ 91 h 232"/>
                <a:gd name="T18" fmla="*/ 47 w 232"/>
                <a:gd name="T19" fmla="*/ 116 h 232"/>
                <a:gd name="T20" fmla="*/ 186 w 232"/>
                <a:gd name="T21" fmla="*/ 116 h 232"/>
                <a:gd name="T22" fmla="*/ 80 w 232"/>
                <a:gd name="T23" fmla="*/ 57 h 232"/>
                <a:gd name="T24" fmla="*/ 116 w 232"/>
                <a:gd name="T25" fmla="*/ 36 h 232"/>
                <a:gd name="T26" fmla="*/ 116 w 232"/>
                <a:gd name="T27" fmla="*/ 196 h 232"/>
                <a:gd name="T28" fmla="*/ 112 w 232"/>
                <a:gd name="T29" fmla="*/ 137 h 232"/>
                <a:gd name="T30" fmla="*/ 83 w 232"/>
                <a:gd name="T31" fmla="*/ 132 h 232"/>
                <a:gd name="T32" fmla="*/ 102 w 232"/>
                <a:gd name="T33" fmla="*/ 108 h 232"/>
                <a:gd name="T34" fmla="*/ 89 w 232"/>
                <a:gd name="T35" fmla="*/ 105 h 232"/>
                <a:gd name="T36" fmla="*/ 84 w 232"/>
                <a:gd name="T37" fmla="*/ 99 h 232"/>
                <a:gd name="T38" fmla="*/ 97 w 232"/>
                <a:gd name="T39" fmla="*/ 94 h 232"/>
                <a:gd name="T40" fmla="*/ 97 w 232"/>
                <a:gd name="T41" fmla="*/ 130 h 232"/>
                <a:gd name="T42" fmla="*/ 112 w 232"/>
                <a:gd name="T43" fmla="*/ 130 h 232"/>
                <a:gd name="T44" fmla="*/ 81 w 232"/>
                <a:gd name="T45" fmla="*/ 84 h 232"/>
                <a:gd name="T46" fmla="*/ 76 w 232"/>
                <a:gd name="T47" fmla="*/ 79 h 232"/>
                <a:gd name="T48" fmla="*/ 80 w 232"/>
                <a:gd name="T49" fmla="*/ 75 h 232"/>
                <a:gd name="T50" fmla="*/ 84 w 232"/>
                <a:gd name="T51" fmla="*/ 83 h 232"/>
                <a:gd name="T52" fmla="*/ 79 w 232"/>
                <a:gd name="T53" fmla="*/ 149 h 232"/>
                <a:gd name="T54" fmla="*/ 84 w 232"/>
                <a:gd name="T55" fmla="*/ 153 h 232"/>
                <a:gd name="T56" fmla="*/ 78 w 232"/>
                <a:gd name="T57" fmla="*/ 157 h 232"/>
                <a:gd name="T58" fmla="*/ 76 w 232"/>
                <a:gd name="T59" fmla="*/ 152 h 232"/>
                <a:gd name="T60" fmla="*/ 150 w 232"/>
                <a:gd name="T61" fmla="*/ 127 h 232"/>
                <a:gd name="T62" fmla="*/ 144 w 232"/>
                <a:gd name="T63" fmla="*/ 137 h 232"/>
                <a:gd name="T64" fmla="*/ 136 w 232"/>
                <a:gd name="T65" fmla="*/ 127 h 232"/>
                <a:gd name="T66" fmla="*/ 117 w 232"/>
                <a:gd name="T67" fmla="*/ 121 h 232"/>
                <a:gd name="T68" fmla="*/ 144 w 232"/>
                <a:gd name="T69" fmla="*/ 95 h 232"/>
                <a:gd name="T70" fmla="*/ 150 w 232"/>
                <a:gd name="T71" fmla="*/ 119 h 232"/>
                <a:gd name="T72" fmla="*/ 153 w 232"/>
                <a:gd name="T73" fmla="*/ 83 h 232"/>
                <a:gd name="T74" fmla="*/ 149 w 232"/>
                <a:gd name="T75" fmla="*/ 83 h 232"/>
                <a:gd name="T76" fmla="*/ 153 w 232"/>
                <a:gd name="T77" fmla="*/ 75 h 232"/>
                <a:gd name="T78" fmla="*/ 157 w 232"/>
                <a:gd name="T79" fmla="*/ 79 h 232"/>
                <a:gd name="T80" fmla="*/ 155 w 232"/>
                <a:gd name="T81" fmla="*/ 157 h 232"/>
                <a:gd name="T82" fmla="*/ 149 w 232"/>
                <a:gd name="T83" fmla="*/ 153 h 232"/>
                <a:gd name="T84" fmla="*/ 153 w 232"/>
                <a:gd name="T85" fmla="*/ 149 h 232"/>
                <a:gd name="T86" fmla="*/ 157 w 232"/>
                <a:gd name="T87" fmla="*/ 157 h 232"/>
                <a:gd name="T88" fmla="*/ 116 w 232"/>
                <a:gd name="T89" fmla="*/ 69 h 232"/>
                <a:gd name="T90" fmla="*/ 113 w 232"/>
                <a:gd name="T91" fmla="*/ 61 h 232"/>
                <a:gd name="T92" fmla="*/ 119 w 232"/>
                <a:gd name="T93" fmla="*/ 61 h 232"/>
                <a:gd name="T94" fmla="*/ 116 w 232"/>
                <a:gd name="T95" fmla="*/ 162 h 232"/>
                <a:gd name="T96" fmla="*/ 119 w 232"/>
                <a:gd name="T97" fmla="*/ 170 h 232"/>
                <a:gd name="T98" fmla="*/ 113 w 232"/>
                <a:gd name="T99" fmla="*/ 170 h 232"/>
                <a:gd name="T100" fmla="*/ 116 w 232"/>
                <a:gd name="T101" fmla="*/ 162 h 232"/>
                <a:gd name="T102" fmla="*/ 166 w 232"/>
                <a:gd name="T103" fmla="*/ 113 h 232"/>
                <a:gd name="T104" fmla="*/ 174 w 232"/>
                <a:gd name="T105" fmla="*/ 116 h 232"/>
                <a:gd name="T106" fmla="*/ 166 w 232"/>
                <a:gd name="T107" fmla="*/ 119 h 232"/>
                <a:gd name="T108" fmla="*/ 136 w 232"/>
                <a:gd name="T109" fmla="*/ 108 h 232"/>
                <a:gd name="T110" fmla="*/ 136 w 232"/>
                <a:gd name="T111" fmla="*/ 119 h 232"/>
                <a:gd name="T112" fmla="*/ 136 w 232"/>
                <a:gd name="T113" fmla="*/ 10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3" y="0"/>
                    <a:pt x="0" y="52"/>
                    <a:pt x="0" y="116"/>
                  </a:cubicBezTo>
                  <a:cubicBezTo>
                    <a:pt x="0" y="180"/>
                    <a:pt x="53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70" y="116"/>
                  </a:moveTo>
                  <a:cubicBezTo>
                    <a:pt x="70" y="117"/>
                    <a:pt x="69" y="119"/>
                    <a:pt x="67" y="119"/>
                  </a:cubicBezTo>
                  <a:cubicBezTo>
                    <a:pt x="62" y="119"/>
                    <a:pt x="62" y="119"/>
                    <a:pt x="62" y="119"/>
                  </a:cubicBezTo>
                  <a:cubicBezTo>
                    <a:pt x="60" y="119"/>
                    <a:pt x="59" y="117"/>
                    <a:pt x="59" y="116"/>
                  </a:cubicBezTo>
                  <a:cubicBezTo>
                    <a:pt x="59" y="114"/>
                    <a:pt x="60" y="113"/>
                    <a:pt x="62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9" y="113"/>
                    <a:pt x="70" y="114"/>
                    <a:pt x="70" y="116"/>
                  </a:cubicBezTo>
                  <a:close/>
                  <a:moveTo>
                    <a:pt x="116" y="196"/>
                  </a:moveTo>
                  <a:cubicBezTo>
                    <a:pt x="72" y="196"/>
                    <a:pt x="36" y="160"/>
                    <a:pt x="36" y="116"/>
                  </a:cubicBezTo>
                  <a:cubicBezTo>
                    <a:pt x="36" y="103"/>
                    <a:pt x="40" y="90"/>
                    <a:pt x="46" y="79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9" y="95"/>
                    <a:pt x="47" y="105"/>
                    <a:pt x="47" y="116"/>
                  </a:cubicBezTo>
                  <a:cubicBezTo>
                    <a:pt x="47" y="154"/>
                    <a:pt x="78" y="185"/>
                    <a:pt x="116" y="185"/>
                  </a:cubicBezTo>
                  <a:cubicBezTo>
                    <a:pt x="155" y="185"/>
                    <a:pt x="186" y="154"/>
                    <a:pt x="186" y="116"/>
                  </a:cubicBezTo>
                  <a:cubicBezTo>
                    <a:pt x="186" y="77"/>
                    <a:pt x="155" y="46"/>
                    <a:pt x="116" y="46"/>
                  </a:cubicBezTo>
                  <a:cubicBezTo>
                    <a:pt x="103" y="46"/>
                    <a:pt x="91" y="50"/>
                    <a:pt x="80" y="57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7" y="40"/>
                    <a:pt x="101" y="36"/>
                    <a:pt x="116" y="36"/>
                  </a:cubicBezTo>
                  <a:cubicBezTo>
                    <a:pt x="160" y="36"/>
                    <a:pt x="196" y="72"/>
                    <a:pt x="196" y="116"/>
                  </a:cubicBezTo>
                  <a:cubicBezTo>
                    <a:pt x="196" y="160"/>
                    <a:pt x="160" y="196"/>
                    <a:pt x="116" y="196"/>
                  </a:cubicBezTo>
                  <a:close/>
                  <a:moveTo>
                    <a:pt x="112" y="130"/>
                  </a:moveTo>
                  <a:cubicBezTo>
                    <a:pt x="112" y="137"/>
                    <a:pt x="112" y="137"/>
                    <a:pt x="112" y="137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8" y="118"/>
                    <a:pt x="102" y="113"/>
                    <a:pt x="102" y="108"/>
                  </a:cubicBezTo>
                  <a:cubicBezTo>
                    <a:pt x="102" y="104"/>
                    <a:pt x="100" y="102"/>
                    <a:pt x="96" y="102"/>
                  </a:cubicBezTo>
                  <a:cubicBezTo>
                    <a:pt x="93" y="102"/>
                    <a:pt x="90" y="104"/>
                    <a:pt x="89" y="105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8" y="96"/>
                    <a:pt x="92" y="94"/>
                    <a:pt x="97" y="94"/>
                  </a:cubicBezTo>
                  <a:cubicBezTo>
                    <a:pt x="106" y="94"/>
                    <a:pt x="111" y="101"/>
                    <a:pt x="111" y="107"/>
                  </a:cubicBezTo>
                  <a:cubicBezTo>
                    <a:pt x="111" y="115"/>
                    <a:pt x="105" y="122"/>
                    <a:pt x="97" y="130"/>
                  </a:cubicBezTo>
                  <a:cubicBezTo>
                    <a:pt x="97" y="130"/>
                    <a:pt x="97" y="130"/>
                    <a:pt x="97" y="130"/>
                  </a:cubicBezTo>
                  <a:lnTo>
                    <a:pt x="112" y="130"/>
                  </a:lnTo>
                  <a:close/>
                  <a:moveTo>
                    <a:pt x="84" y="83"/>
                  </a:moveTo>
                  <a:cubicBezTo>
                    <a:pt x="83" y="83"/>
                    <a:pt x="82" y="84"/>
                    <a:pt x="81" y="84"/>
                  </a:cubicBezTo>
                  <a:cubicBezTo>
                    <a:pt x="81" y="84"/>
                    <a:pt x="80" y="83"/>
                    <a:pt x="79" y="83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4" y="78"/>
                    <a:pt x="74" y="76"/>
                    <a:pt x="76" y="75"/>
                  </a:cubicBezTo>
                  <a:cubicBezTo>
                    <a:pt x="77" y="74"/>
                    <a:pt x="79" y="74"/>
                    <a:pt x="80" y="75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80"/>
                    <a:pt x="85" y="82"/>
                    <a:pt x="84" y="83"/>
                  </a:cubicBezTo>
                  <a:close/>
                  <a:moveTo>
                    <a:pt x="76" y="152"/>
                  </a:moveTo>
                  <a:cubicBezTo>
                    <a:pt x="79" y="149"/>
                    <a:pt x="79" y="149"/>
                    <a:pt x="79" y="149"/>
                  </a:cubicBezTo>
                  <a:cubicBezTo>
                    <a:pt x="81" y="147"/>
                    <a:pt x="82" y="147"/>
                    <a:pt x="84" y="149"/>
                  </a:cubicBezTo>
                  <a:cubicBezTo>
                    <a:pt x="85" y="150"/>
                    <a:pt x="85" y="152"/>
                    <a:pt x="84" y="153"/>
                  </a:cubicBezTo>
                  <a:cubicBezTo>
                    <a:pt x="80" y="157"/>
                    <a:pt x="80" y="157"/>
                    <a:pt x="80" y="157"/>
                  </a:cubicBezTo>
                  <a:cubicBezTo>
                    <a:pt x="79" y="157"/>
                    <a:pt x="78" y="157"/>
                    <a:pt x="78" y="157"/>
                  </a:cubicBezTo>
                  <a:cubicBezTo>
                    <a:pt x="77" y="157"/>
                    <a:pt x="76" y="157"/>
                    <a:pt x="76" y="157"/>
                  </a:cubicBezTo>
                  <a:cubicBezTo>
                    <a:pt x="74" y="155"/>
                    <a:pt x="74" y="153"/>
                    <a:pt x="76" y="152"/>
                  </a:cubicBezTo>
                  <a:close/>
                  <a:moveTo>
                    <a:pt x="150" y="119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1"/>
                    <a:pt x="117" y="121"/>
                    <a:pt x="117" y="121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4" y="119"/>
                    <a:pt x="144" y="119"/>
                    <a:pt x="144" y="119"/>
                  </a:cubicBezTo>
                  <a:lnTo>
                    <a:pt x="150" y="119"/>
                  </a:lnTo>
                  <a:close/>
                  <a:moveTo>
                    <a:pt x="157" y="79"/>
                  </a:moveTo>
                  <a:cubicBezTo>
                    <a:pt x="153" y="83"/>
                    <a:pt x="153" y="83"/>
                    <a:pt x="153" y="83"/>
                  </a:cubicBezTo>
                  <a:cubicBezTo>
                    <a:pt x="153" y="83"/>
                    <a:pt x="152" y="84"/>
                    <a:pt x="151" y="84"/>
                  </a:cubicBezTo>
                  <a:cubicBezTo>
                    <a:pt x="151" y="84"/>
                    <a:pt x="150" y="83"/>
                    <a:pt x="149" y="83"/>
                  </a:cubicBezTo>
                  <a:cubicBezTo>
                    <a:pt x="148" y="82"/>
                    <a:pt x="148" y="80"/>
                    <a:pt x="149" y="79"/>
                  </a:cubicBezTo>
                  <a:cubicBezTo>
                    <a:pt x="153" y="75"/>
                    <a:pt x="153" y="75"/>
                    <a:pt x="153" y="75"/>
                  </a:cubicBezTo>
                  <a:cubicBezTo>
                    <a:pt x="154" y="74"/>
                    <a:pt x="156" y="74"/>
                    <a:pt x="157" y="75"/>
                  </a:cubicBezTo>
                  <a:cubicBezTo>
                    <a:pt x="158" y="76"/>
                    <a:pt x="158" y="78"/>
                    <a:pt x="157" y="79"/>
                  </a:cubicBezTo>
                  <a:close/>
                  <a:moveTo>
                    <a:pt x="157" y="157"/>
                  </a:moveTo>
                  <a:cubicBezTo>
                    <a:pt x="157" y="157"/>
                    <a:pt x="156" y="157"/>
                    <a:pt x="155" y="157"/>
                  </a:cubicBezTo>
                  <a:cubicBezTo>
                    <a:pt x="154" y="157"/>
                    <a:pt x="154" y="157"/>
                    <a:pt x="153" y="157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8" y="152"/>
                    <a:pt x="148" y="150"/>
                    <a:pt x="149" y="149"/>
                  </a:cubicBezTo>
                  <a:cubicBezTo>
                    <a:pt x="150" y="147"/>
                    <a:pt x="152" y="147"/>
                    <a:pt x="153" y="149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8" y="153"/>
                    <a:pt x="158" y="155"/>
                    <a:pt x="157" y="157"/>
                  </a:cubicBezTo>
                  <a:close/>
                  <a:moveTo>
                    <a:pt x="119" y="66"/>
                  </a:moveTo>
                  <a:cubicBezTo>
                    <a:pt x="119" y="68"/>
                    <a:pt x="118" y="69"/>
                    <a:pt x="116" y="69"/>
                  </a:cubicBezTo>
                  <a:cubicBezTo>
                    <a:pt x="115" y="69"/>
                    <a:pt x="113" y="68"/>
                    <a:pt x="113" y="66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59"/>
                    <a:pt x="115" y="58"/>
                    <a:pt x="116" y="58"/>
                  </a:cubicBezTo>
                  <a:cubicBezTo>
                    <a:pt x="118" y="58"/>
                    <a:pt x="119" y="59"/>
                    <a:pt x="119" y="61"/>
                  </a:cubicBezTo>
                  <a:lnTo>
                    <a:pt x="119" y="66"/>
                  </a:lnTo>
                  <a:close/>
                  <a:moveTo>
                    <a:pt x="116" y="162"/>
                  </a:moveTo>
                  <a:cubicBezTo>
                    <a:pt x="118" y="162"/>
                    <a:pt x="119" y="163"/>
                    <a:pt x="119" y="165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72"/>
                    <a:pt x="118" y="173"/>
                    <a:pt x="116" y="173"/>
                  </a:cubicBezTo>
                  <a:cubicBezTo>
                    <a:pt x="115" y="173"/>
                    <a:pt x="113" y="172"/>
                    <a:pt x="113" y="170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13" y="163"/>
                    <a:pt x="115" y="162"/>
                    <a:pt x="116" y="162"/>
                  </a:cubicBezTo>
                  <a:close/>
                  <a:moveTo>
                    <a:pt x="163" y="116"/>
                  </a:moveTo>
                  <a:cubicBezTo>
                    <a:pt x="163" y="114"/>
                    <a:pt x="164" y="113"/>
                    <a:pt x="166" y="113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3" y="113"/>
                    <a:pt x="174" y="114"/>
                    <a:pt x="174" y="116"/>
                  </a:cubicBezTo>
                  <a:cubicBezTo>
                    <a:pt x="174" y="117"/>
                    <a:pt x="173" y="119"/>
                    <a:pt x="171" y="119"/>
                  </a:cubicBezTo>
                  <a:cubicBezTo>
                    <a:pt x="166" y="119"/>
                    <a:pt x="166" y="119"/>
                    <a:pt x="166" y="119"/>
                  </a:cubicBezTo>
                  <a:cubicBezTo>
                    <a:pt x="164" y="119"/>
                    <a:pt x="163" y="117"/>
                    <a:pt x="163" y="116"/>
                  </a:cubicBezTo>
                  <a:close/>
                  <a:moveTo>
                    <a:pt x="136" y="108"/>
                  </a:moveTo>
                  <a:cubicBezTo>
                    <a:pt x="136" y="108"/>
                    <a:pt x="136" y="108"/>
                    <a:pt x="136" y="108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28" y="119"/>
                    <a:pt x="128" y="119"/>
                    <a:pt x="128" y="119"/>
                  </a:cubicBezTo>
                  <a:lnTo>
                    <a:pt x="136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2F65CC9-96F4-46B3-A408-0CB306CE23E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39866" y="384307"/>
                </a:moveTo>
                <a:lnTo>
                  <a:pt x="539866" y="982782"/>
                </a:lnTo>
                <a:lnTo>
                  <a:pt x="876822" y="982782"/>
                </a:lnTo>
                <a:lnTo>
                  <a:pt x="876822" y="915726"/>
                </a:lnTo>
                <a:lnTo>
                  <a:pt x="615304" y="915726"/>
                </a:lnTo>
                <a:lnTo>
                  <a:pt x="615304" y="384307"/>
                </a:lnTo>
                <a:lnTo>
                  <a:pt x="539866" y="384307"/>
                </a:lnTo>
                <a:close/>
                <a:moveTo>
                  <a:pt x="930238" y="384307"/>
                </a:moveTo>
                <a:lnTo>
                  <a:pt x="930238" y="427894"/>
                </a:lnTo>
                <a:lnTo>
                  <a:pt x="1000647" y="444658"/>
                </a:lnTo>
                <a:lnTo>
                  <a:pt x="1000647" y="923270"/>
                </a:lnTo>
                <a:lnTo>
                  <a:pt x="930238" y="939196"/>
                </a:lnTo>
                <a:lnTo>
                  <a:pt x="930238" y="982782"/>
                </a:lnTo>
                <a:lnTo>
                  <a:pt x="1146494" y="982782"/>
                </a:lnTo>
                <a:lnTo>
                  <a:pt x="1146494" y="939196"/>
                </a:lnTo>
                <a:lnTo>
                  <a:pt x="1076085" y="923270"/>
                </a:lnTo>
                <a:lnTo>
                  <a:pt x="1076085" y="444658"/>
                </a:lnTo>
                <a:lnTo>
                  <a:pt x="1146494" y="427894"/>
                </a:lnTo>
                <a:lnTo>
                  <a:pt x="1146494" y="384307"/>
                </a:lnTo>
                <a:lnTo>
                  <a:pt x="930238" y="384307"/>
                </a:lnTo>
                <a:close/>
                <a:moveTo>
                  <a:pt x="1263765" y="384307"/>
                </a:moveTo>
                <a:lnTo>
                  <a:pt x="1263765" y="982782"/>
                </a:lnTo>
                <a:lnTo>
                  <a:pt x="1339204" y="982782"/>
                </a:lnTo>
                <a:lnTo>
                  <a:pt x="1339204" y="728807"/>
                </a:lnTo>
                <a:lnTo>
                  <a:pt x="1582282" y="728807"/>
                </a:lnTo>
                <a:lnTo>
                  <a:pt x="1582282" y="662590"/>
                </a:lnTo>
                <a:lnTo>
                  <a:pt x="1339204" y="662590"/>
                </a:lnTo>
                <a:lnTo>
                  <a:pt x="1339204" y="450525"/>
                </a:lnTo>
                <a:lnTo>
                  <a:pt x="1598207" y="450525"/>
                </a:lnTo>
                <a:lnTo>
                  <a:pt x="1598207" y="384307"/>
                </a:lnTo>
                <a:lnTo>
                  <a:pt x="1263765" y="384307"/>
                </a:lnTo>
                <a:close/>
                <a:moveTo>
                  <a:pt x="1701915" y="384307"/>
                </a:moveTo>
                <a:lnTo>
                  <a:pt x="1701915" y="982782"/>
                </a:lnTo>
                <a:lnTo>
                  <a:pt x="2036357" y="982782"/>
                </a:lnTo>
                <a:lnTo>
                  <a:pt x="2036357" y="916564"/>
                </a:lnTo>
                <a:lnTo>
                  <a:pt x="1777353" y="916564"/>
                </a:lnTo>
                <a:lnTo>
                  <a:pt x="1777353" y="702823"/>
                </a:lnTo>
                <a:lnTo>
                  <a:pt x="2021270" y="702823"/>
                </a:lnTo>
                <a:lnTo>
                  <a:pt x="2021270" y="637444"/>
                </a:lnTo>
                <a:lnTo>
                  <a:pt x="1777353" y="637444"/>
                </a:lnTo>
                <a:lnTo>
                  <a:pt x="1777353" y="450525"/>
                </a:lnTo>
                <a:lnTo>
                  <a:pt x="2036357" y="450525"/>
                </a:lnTo>
                <a:lnTo>
                  <a:pt x="2036357" y="384307"/>
                </a:lnTo>
                <a:lnTo>
                  <a:pt x="1701915" y="384307"/>
                </a:lnTo>
                <a:close/>
                <a:moveTo>
                  <a:pt x="1716317" y="1376050"/>
                </a:moveTo>
                <a:cubicBezTo>
                  <a:pt x="1653732" y="1376050"/>
                  <a:pt x="1604278" y="1390998"/>
                  <a:pt x="1567956" y="1420894"/>
                </a:cubicBezTo>
                <a:cubicBezTo>
                  <a:pt x="1531634" y="1450790"/>
                  <a:pt x="1513473" y="1492560"/>
                  <a:pt x="1513473" y="1546205"/>
                </a:cubicBezTo>
                <a:cubicBezTo>
                  <a:pt x="1513473" y="1573586"/>
                  <a:pt x="1518223" y="1597056"/>
                  <a:pt x="1527722" y="1616614"/>
                </a:cubicBezTo>
                <a:cubicBezTo>
                  <a:pt x="1537222" y="1636172"/>
                  <a:pt x="1549376" y="1652796"/>
                  <a:pt x="1564184" y="1666487"/>
                </a:cubicBezTo>
                <a:cubicBezTo>
                  <a:pt x="1578992" y="1680177"/>
                  <a:pt x="1594499" y="1691633"/>
                  <a:pt x="1610704" y="1700853"/>
                </a:cubicBezTo>
                <a:cubicBezTo>
                  <a:pt x="1626909" y="1710073"/>
                  <a:pt x="1641997" y="1718036"/>
                  <a:pt x="1655967" y="1724741"/>
                </a:cubicBezTo>
                <a:cubicBezTo>
                  <a:pt x="1678319" y="1735359"/>
                  <a:pt x="1698156" y="1745277"/>
                  <a:pt x="1715479" y="1754498"/>
                </a:cubicBezTo>
                <a:cubicBezTo>
                  <a:pt x="1732802" y="1763718"/>
                  <a:pt x="1746632" y="1773636"/>
                  <a:pt x="1756970" y="1784254"/>
                </a:cubicBezTo>
                <a:cubicBezTo>
                  <a:pt x="1767308" y="1794871"/>
                  <a:pt x="1772477" y="1807723"/>
                  <a:pt x="1772477" y="1822811"/>
                </a:cubicBezTo>
                <a:cubicBezTo>
                  <a:pt x="1772477" y="1841251"/>
                  <a:pt x="1765911" y="1856479"/>
                  <a:pt x="1752779" y="1868493"/>
                </a:cubicBezTo>
                <a:cubicBezTo>
                  <a:pt x="1739647" y="1880507"/>
                  <a:pt x="1717435" y="1886514"/>
                  <a:pt x="1686142" y="1886514"/>
                </a:cubicBezTo>
                <a:cubicBezTo>
                  <a:pt x="1655967" y="1886514"/>
                  <a:pt x="1625652" y="1881345"/>
                  <a:pt x="1595198" y="1871007"/>
                </a:cubicBezTo>
                <a:cubicBezTo>
                  <a:pt x="1564743" y="1860669"/>
                  <a:pt x="1535266" y="1849354"/>
                  <a:pt x="1506767" y="1837060"/>
                </a:cubicBezTo>
                <a:lnTo>
                  <a:pt x="1506767" y="1955246"/>
                </a:lnTo>
                <a:cubicBezTo>
                  <a:pt x="1556501" y="1979275"/>
                  <a:pt x="1612939" y="1991289"/>
                  <a:pt x="1676084" y="1991289"/>
                </a:cubicBezTo>
                <a:cubicBezTo>
                  <a:pt x="1746493" y="1991289"/>
                  <a:pt x="1800836" y="1975503"/>
                  <a:pt x="1839114" y="1943931"/>
                </a:cubicBezTo>
                <a:cubicBezTo>
                  <a:pt x="1877392" y="1912359"/>
                  <a:pt x="1896530" y="1870029"/>
                  <a:pt x="1896530" y="1816944"/>
                </a:cubicBezTo>
                <a:cubicBezTo>
                  <a:pt x="1896530" y="1785651"/>
                  <a:pt x="1890663" y="1759387"/>
                  <a:pt x="1878928" y="1738153"/>
                </a:cubicBezTo>
                <a:cubicBezTo>
                  <a:pt x="1867193" y="1716918"/>
                  <a:pt x="1850569" y="1698478"/>
                  <a:pt x="1829055" y="1682832"/>
                </a:cubicBezTo>
                <a:cubicBezTo>
                  <a:pt x="1807542" y="1667185"/>
                  <a:pt x="1781418" y="1652097"/>
                  <a:pt x="1750684" y="1637569"/>
                </a:cubicBezTo>
                <a:cubicBezTo>
                  <a:pt x="1713244" y="1619687"/>
                  <a:pt x="1685025" y="1604600"/>
                  <a:pt x="1666025" y="1592306"/>
                </a:cubicBezTo>
                <a:cubicBezTo>
                  <a:pt x="1647026" y="1580012"/>
                  <a:pt x="1637527" y="1563248"/>
                  <a:pt x="1637527" y="1542014"/>
                </a:cubicBezTo>
                <a:cubicBezTo>
                  <a:pt x="1637527" y="1524132"/>
                  <a:pt x="1643953" y="1509603"/>
                  <a:pt x="1656805" y="1498428"/>
                </a:cubicBezTo>
                <a:cubicBezTo>
                  <a:pt x="1669658" y="1487251"/>
                  <a:pt x="1688098" y="1481663"/>
                  <a:pt x="1712127" y="1481663"/>
                </a:cubicBezTo>
                <a:cubicBezTo>
                  <a:pt x="1735037" y="1481663"/>
                  <a:pt x="1757389" y="1484737"/>
                  <a:pt x="1779183" y="1490884"/>
                </a:cubicBezTo>
                <a:cubicBezTo>
                  <a:pt x="1800976" y="1497030"/>
                  <a:pt x="1825563" y="1505692"/>
                  <a:pt x="1852944" y="1516868"/>
                </a:cubicBezTo>
                <a:lnTo>
                  <a:pt x="1894016" y="1417960"/>
                </a:lnTo>
                <a:cubicBezTo>
                  <a:pt x="1862723" y="1404549"/>
                  <a:pt x="1833106" y="1394211"/>
                  <a:pt x="1805167" y="1386947"/>
                </a:cubicBezTo>
                <a:cubicBezTo>
                  <a:pt x="1777227" y="1379682"/>
                  <a:pt x="1747610" y="1376050"/>
                  <a:pt x="1716317" y="1376050"/>
                </a:cubicBezTo>
                <a:close/>
                <a:moveTo>
                  <a:pt x="4712273" y="1376050"/>
                </a:moveTo>
                <a:cubicBezTo>
                  <a:pt x="4651923" y="1376050"/>
                  <a:pt x="4600932" y="1389182"/>
                  <a:pt x="4559301" y="1415446"/>
                </a:cubicBezTo>
                <a:cubicBezTo>
                  <a:pt x="4517671" y="1441709"/>
                  <a:pt x="4485959" y="1478031"/>
                  <a:pt x="4464166" y="1524412"/>
                </a:cubicBezTo>
                <a:cubicBezTo>
                  <a:pt x="4442373" y="1570792"/>
                  <a:pt x="4431476" y="1624157"/>
                  <a:pt x="4431476" y="1684508"/>
                </a:cubicBezTo>
                <a:cubicBezTo>
                  <a:pt x="4431476" y="1745976"/>
                  <a:pt x="4440975" y="1799760"/>
                  <a:pt x="4459975" y="1845861"/>
                </a:cubicBezTo>
                <a:cubicBezTo>
                  <a:pt x="4478974" y="1891962"/>
                  <a:pt x="4508311" y="1927726"/>
                  <a:pt x="4547986" y="1953151"/>
                </a:cubicBezTo>
                <a:cubicBezTo>
                  <a:pt x="4587660" y="1978576"/>
                  <a:pt x="4638512" y="1991289"/>
                  <a:pt x="4700538" y="1991289"/>
                </a:cubicBezTo>
                <a:cubicBezTo>
                  <a:pt x="4732390" y="1991289"/>
                  <a:pt x="4761168" y="1988774"/>
                  <a:pt x="4786873" y="1983745"/>
                </a:cubicBezTo>
                <a:cubicBezTo>
                  <a:pt x="4812577" y="1978716"/>
                  <a:pt x="4838562" y="1970893"/>
                  <a:pt x="4864825" y="1960276"/>
                </a:cubicBezTo>
                <a:lnTo>
                  <a:pt x="4864825" y="1853824"/>
                </a:lnTo>
                <a:cubicBezTo>
                  <a:pt x="4836327" y="1863883"/>
                  <a:pt x="4809783" y="1871706"/>
                  <a:pt x="4785197" y="1877294"/>
                </a:cubicBezTo>
                <a:cubicBezTo>
                  <a:pt x="4760609" y="1882882"/>
                  <a:pt x="4736301" y="1885676"/>
                  <a:pt x="4712273" y="1885676"/>
                </a:cubicBezTo>
                <a:cubicBezTo>
                  <a:pt x="4659745" y="1885676"/>
                  <a:pt x="4621607" y="1868213"/>
                  <a:pt x="4597859" y="1833288"/>
                </a:cubicBezTo>
                <a:cubicBezTo>
                  <a:pt x="4574110" y="1798363"/>
                  <a:pt x="4562235" y="1749049"/>
                  <a:pt x="4562235" y="1685346"/>
                </a:cubicBezTo>
                <a:cubicBezTo>
                  <a:pt x="4562235" y="1622202"/>
                  <a:pt x="4575088" y="1572468"/>
                  <a:pt x="4600792" y="1536146"/>
                </a:cubicBezTo>
                <a:cubicBezTo>
                  <a:pt x="4626497" y="1499825"/>
                  <a:pt x="4663657" y="1481663"/>
                  <a:pt x="4712273" y="1481663"/>
                </a:cubicBezTo>
                <a:cubicBezTo>
                  <a:pt x="4734066" y="1481663"/>
                  <a:pt x="4756279" y="1485575"/>
                  <a:pt x="4778910" y="1493398"/>
                </a:cubicBezTo>
                <a:cubicBezTo>
                  <a:pt x="4801541" y="1501222"/>
                  <a:pt x="4824033" y="1510442"/>
                  <a:pt x="4846385" y="1521059"/>
                </a:cubicBezTo>
                <a:lnTo>
                  <a:pt x="4887457" y="1417960"/>
                </a:lnTo>
                <a:cubicBezTo>
                  <a:pt x="4860075" y="1405108"/>
                  <a:pt x="4831437" y="1394910"/>
                  <a:pt x="4801541" y="1387366"/>
                </a:cubicBezTo>
                <a:cubicBezTo>
                  <a:pt x="4771645" y="1379822"/>
                  <a:pt x="4741889" y="1376050"/>
                  <a:pt x="4712273" y="1376050"/>
                </a:cubicBezTo>
                <a:close/>
                <a:moveTo>
                  <a:pt x="4991698" y="1384432"/>
                </a:moveTo>
                <a:lnTo>
                  <a:pt x="4991698" y="1982907"/>
                </a:lnTo>
                <a:lnTo>
                  <a:pt x="5336198" y="1982907"/>
                </a:lnTo>
                <a:lnTo>
                  <a:pt x="5336198" y="1878132"/>
                </a:lnTo>
                <a:lnTo>
                  <a:pt x="5118266" y="1878132"/>
                </a:lnTo>
                <a:lnTo>
                  <a:pt x="5118266" y="1723903"/>
                </a:lnTo>
                <a:lnTo>
                  <a:pt x="5321111" y="1723903"/>
                </a:lnTo>
                <a:lnTo>
                  <a:pt x="5321111" y="1619966"/>
                </a:lnTo>
                <a:lnTo>
                  <a:pt x="5118266" y="1619966"/>
                </a:lnTo>
                <a:lnTo>
                  <a:pt x="5118266" y="1488369"/>
                </a:lnTo>
                <a:lnTo>
                  <a:pt x="5336198" y="1488369"/>
                </a:lnTo>
                <a:lnTo>
                  <a:pt x="5336198" y="1384432"/>
                </a:lnTo>
                <a:lnTo>
                  <a:pt x="4991698" y="1384432"/>
                </a:lnTo>
                <a:close/>
                <a:moveTo>
                  <a:pt x="3327262" y="1381918"/>
                </a:moveTo>
                <a:lnTo>
                  <a:pt x="3116296" y="1982165"/>
                </a:lnTo>
                <a:lnTo>
                  <a:pt x="2940775" y="1722227"/>
                </a:lnTo>
                <a:cubicBezTo>
                  <a:pt x="2960333" y="1713286"/>
                  <a:pt x="2978634" y="1701691"/>
                  <a:pt x="2995677" y="1687442"/>
                </a:cubicBezTo>
                <a:cubicBezTo>
                  <a:pt x="3012721" y="1673192"/>
                  <a:pt x="3026411" y="1655869"/>
                  <a:pt x="3036749" y="1635473"/>
                </a:cubicBezTo>
                <a:cubicBezTo>
                  <a:pt x="3047087" y="1615077"/>
                  <a:pt x="3052256" y="1591188"/>
                  <a:pt x="3052256" y="1563807"/>
                </a:cubicBezTo>
                <a:cubicBezTo>
                  <a:pt x="3052256" y="1503457"/>
                  <a:pt x="3032838" y="1458473"/>
                  <a:pt x="2994001" y="1428857"/>
                </a:cubicBezTo>
                <a:cubicBezTo>
                  <a:pt x="2955164" y="1399241"/>
                  <a:pt x="2894954" y="1384432"/>
                  <a:pt x="2813368" y="1384432"/>
                </a:cubicBezTo>
                <a:lnTo>
                  <a:pt x="2639023" y="1384432"/>
                </a:lnTo>
                <a:lnTo>
                  <a:pt x="2639023" y="1982907"/>
                </a:lnTo>
                <a:lnTo>
                  <a:pt x="2765591" y="1982907"/>
                </a:lnTo>
                <a:lnTo>
                  <a:pt x="2765591" y="1753240"/>
                </a:lnTo>
                <a:lnTo>
                  <a:pt x="2833485" y="1753240"/>
                </a:lnTo>
                <a:lnTo>
                  <a:pt x="2975979" y="1982907"/>
                </a:lnTo>
                <a:lnTo>
                  <a:pt x="3116035" y="1982907"/>
                </a:lnTo>
                <a:lnTo>
                  <a:pt x="3116797" y="1982907"/>
                </a:lnTo>
                <a:lnTo>
                  <a:pt x="3252662" y="1982907"/>
                </a:lnTo>
                <a:lnTo>
                  <a:pt x="3296248" y="1840413"/>
                </a:lnTo>
                <a:lnTo>
                  <a:pt x="3514180" y="1840413"/>
                </a:lnTo>
                <a:lnTo>
                  <a:pt x="3557767" y="1982907"/>
                </a:lnTo>
                <a:lnTo>
                  <a:pt x="3694393" y="1982907"/>
                </a:lnTo>
                <a:lnTo>
                  <a:pt x="3482329" y="1381918"/>
                </a:lnTo>
                <a:lnTo>
                  <a:pt x="3327262" y="1381918"/>
                </a:lnTo>
                <a:close/>
                <a:moveTo>
                  <a:pt x="3772498" y="1384432"/>
                </a:moveTo>
                <a:lnTo>
                  <a:pt x="3772498" y="1982907"/>
                </a:lnTo>
                <a:lnTo>
                  <a:pt x="3885655" y="1982907"/>
                </a:lnTo>
                <a:lnTo>
                  <a:pt x="3885655" y="1701272"/>
                </a:lnTo>
                <a:cubicBezTo>
                  <a:pt x="3884537" y="1672773"/>
                  <a:pt x="3883280" y="1644274"/>
                  <a:pt x="3881883" y="1615775"/>
                </a:cubicBezTo>
                <a:cubicBezTo>
                  <a:pt x="3880486" y="1587277"/>
                  <a:pt x="3879229" y="1558778"/>
                  <a:pt x="3878111" y="1530279"/>
                </a:cubicBezTo>
                <a:lnTo>
                  <a:pt x="3881464" y="1530279"/>
                </a:lnTo>
                <a:lnTo>
                  <a:pt x="4142144" y="1982907"/>
                </a:lnTo>
                <a:lnTo>
                  <a:pt x="4303079" y="1982907"/>
                </a:lnTo>
                <a:lnTo>
                  <a:pt x="4303079" y="1384432"/>
                </a:lnTo>
                <a:lnTo>
                  <a:pt x="4189083" y="1384432"/>
                </a:lnTo>
                <a:lnTo>
                  <a:pt x="4189083" y="1667744"/>
                </a:lnTo>
                <a:cubicBezTo>
                  <a:pt x="4189643" y="1695684"/>
                  <a:pt x="4190481" y="1723344"/>
                  <a:pt x="4191598" y="1750726"/>
                </a:cubicBezTo>
                <a:cubicBezTo>
                  <a:pt x="4192716" y="1778107"/>
                  <a:pt x="4193834" y="1805488"/>
                  <a:pt x="4194951" y="1832869"/>
                </a:cubicBezTo>
                <a:lnTo>
                  <a:pt x="4192436" y="1832869"/>
                </a:lnTo>
                <a:lnTo>
                  <a:pt x="3932594" y="1384432"/>
                </a:lnTo>
                <a:lnTo>
                  <a:pt x="3772498" y="1384432"/>
                </a:lnTo>
                <a:close/>
                <a:moveTo>
                  <a:pt x="1996657" y="1384432"/>
                </a:moveTo>
                <a:lnTo>
                  <a:pt x="1996657" y="1770004"/>
                </a:lnTo>
                <a:cubicBezTo>
                  <a:pt x="1996657" y="1836501"/>
                  <a:pt x="2017333" y="1890007"/>
                  <a:pt x="2058684" y="1930520"/>
                </a:cubicBezTo>
                <a:cubicBezTo>
                  <a:pt x="2100035" y="1971033"/>
                  <a:pt x="2160386" y="1991289"/>
                  <a:pt x="2239735" y="1991289"/>
                </a:cubicBezTo>
                <a:cubicBezTo>
                  <a:pt x="2295057" y="1991289"/>
                  <a:pt x="2341158" y="1981650"/>
                  <a:pt x="2378038" y="1962371"/>
                </a:cubicBezTo>
                <a:cubicBezTo>
                  <a:pt x="2414919" y="1943093"/>
                  <a:pt x="2442440" y="1916829"/>
                  <a:pt x="2460601" y="1883580"/>
                </a:cubicBezTo>
                <a:cubicBezTo>
                  <a:pt x="2478762" y="1850332"/>
                  <a:pt x="2487842" y="1813032"/>
                  <a:pt x="2487842" y="1771681"/>
                </a:cubicBezTo>
                <a:lnTo>
                  <a:pt x="2487842" y="1384432"/>
                </a:lnTo>
                <a:lnTo>
                  <a:pt x="2361274" y="1384432"/>
                </a:lnTo>
                <a:lnTo>
                  <a:pt x="2361274" y="1749887"/>
                </a:lnTo>
                <a:cubicBezTo>
                  <a:pt x="2361274" y="1796268"/>
                  <a:pt x="2351914" y="1830355"/>
                  <a:pt x="2333195" y="1852148"/>
                </a:cubicBezTo>
                <a:cubicBezTo>
                  <a:pt x="2314475" y="1873941"/>
                  <a:pt x="2284439" y="1884838"/>
                  <a:pt x="2243088" y="1884838"/>
                </a:cubicBezTo>
                <a:cubicBezTo>
                  <a:pt x="2203413" y="1884838"/>
                  <a:pt x="2173518" y="1874919"/>
                  <a:pt x="2153401" y="1855082"/>
                </a:cubicBezTo>
                <a:cubicBezTo>
                  <a:pt x="2133284" y="1835244"/>
                  <a:pt x="2123226" y="1800459"/>
                  <a:pt x="2123226" y="1750726"/>
                </a:cubicBezTo>
                <a:lnTo>
                  <a:pt x="2123226" y="1384432"/>
                </a:lnTo>
                <a:lnTo>
                  <a:pt x="1996657" y="1384432"/>
                </a:lnTo>
                <a:close/>
                <a:moveTo>
                  <a:pt x="485383" y="1384432"/>
                </a:moveTo>
                <a:lnTo>
                  <a:pt x="485383" y="1456517"/>
                </a:lnTo>
                <a:lnTo>
                  <a:pt x="558306" y="1490045"/>
                </a:lnTo>
                <a:lnTo>
                  <a:pt x="558306" y="1877294"/>
                </a:lnTo>
                <a:lnTo>
                  <a:pt x="485383" y="1910822"/>
                </a:lnTo>
                <a:lnTo>
                  <a:pt x="485383" y="1982907"/>
                </a:lnTo>
                <a:lnTo>
                  <a:pt x="757798" y="1982907"/>
                </a:lnTo>
                <a:lnTo>
                  <a:pt x="757798" y="1910822"/>
                </a:lnTo>
                <a:lnTo>
                  <a:pt x="684874" y="1877294"/>
                </a:lnTo>
                <a:lnTo>
                  <a:pt x="684874" y="1490045"/>
                </a:lnTo>
                <a:lnTo>
                  <a:pt x="757798" y="1456517"/>
                </a:lnTo>
                <a:lnTo>
                  <a:pt x="757798" y="1384432"/>
                </a:lnTo>
                <a:lnTo>
                  <a:pt x="485383" y="1384432"/>
                </a:lnTo>
                <a:close/>
                <a:moveTo>
                  <a:pt x="857848" y="1384432"/>
                </a:moveTo>
                <a:lnTo>
                  <a:pt x="857848" y="1982907"/>
                </a:lnTo>
                <a:lnTo>
                  <a:pt x="971005" y="1982907"/>
                </a:lnTo>
                <a:lnTo>
                  <a:pt x="971005" y="1701272"/>
                </a:lnTo>
                <a:cubicBezTo>
                  <a:pt x="969888" y="1672773"/>
                  <a:pt x="968630" y="1644274"/>
                  <a:pt x="967233" y="1615775"/>
                </a:cubicBezTo>
                <a:cubicBezTo>
                  <a:pt x="965836" y="1587277"/>
                  <a:pt x="964579" y="1558778"/>
                  <a:pt x="963461" y="1530279"/>
                </a:cubicBezTo>
                <a:lnTo>
                  <a:pt x="966814" y="1530279"/>
                </a:lnTo>
                <a:lnTo>
                  <a:pt x="1227494" y="1982907"/>
                </a:lnTo>
                <a:lnTo>
                  <a:pt x="1388429" y="1982907"/>
                </a:lnTo>
                <a:lnTo>
                  <a:pt x="1388429" y="1384432"/>
                </a:lnTo>
                <a:lnTo>
                  <a:pt x="1274434" y="1384432"/>
                </a:lnTo>
                <a:lnTo>
                  <a:pt x="1274434" y="1667744"/>
                </a:lnTo>
                <a:cubicBezTo>
                  <a:pt x="1274992" y="1695684"/>
                  <a:pt x="1275831" y="1723344"/>
                  <a:pt x="1276948" y="1750726"/>
                </a:cubicBezTo>
                <a:cubicBezTo>
                  <a:pt x="1278066" y="1778107"/>
                  <a:pt x="1279183" y="1805488"/>
                  <a:pt x="1280301" y="1832869"/>
                </a:cubicBezTo>
                <a:lnTo>
                  <a:pt x="1277786" y="1832869"/>
                </a:lnTo>
                <a:lnTo>
                  <a:pt x="1017944" y="1384432"/>
                </a:lnTo>
                <a:lnTo>
                  <a:pt x="857848" y="1384432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8A12EA5-DA5E-4E76-B752-5B2BC952F778}"/>
              </a:ext>
            </a:extLst>
          </p:cNvPr>
          <p:cNvSpPr/>
          <p:nvPr/>
        </p:nvSpPr>
        <p:spPr>
          <a:xfrm>
            <a:off x="538488" y="385775"/>
            <a:ext cx="336956" cy="598475"/>
          </a:xfrm>
          <a:custGeom>
            <a:avLst/>
            <a:gdLst/>
            <a:ahLst/>
            <a:cxnLst/>
            <a:rect l="l" t="t" r="r" b="b"/>
            <a:pathLst>
              <a:path w="336956" h="598475">
                <a:moveTo>
                  <a:pt x="0" y="0"/>
                </a:moveTo>
                <a:lnTo>
                  <a:pt x="75438" y="0"/>
                </a:lnTo>
                <a:lnTo>
                  <a:pt x="75438" y="531419"/>
                </a:lnTo>
                <a:lnTo>
                  <a:pt x="336956" y="531419"/>
                </a:lnTo>
                <a:lnTo>
                  <a:pt x="336956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375AC31-F853-49BC-917C-8BFAABF3293F}"/>
              </a:ext>
            </a:extLst>
          </p:cNvPr>
          <p:cNvSpPr/>
          <p:nvPr/>
        </p:nvSpPr>
        <p:spPr>
          <a:xfrm>
            <a:off x="928860" y="385775"/>
            <a:ext cx="216256" cy="598475"/>
          </a:xfrm>
          <a:custGeom>
            <a:avLst/>
            <a:gdLst/>
            <a:ahLst/>
            <a:cxnLst/>
            <a:rect l="l" t="t" r="r" b="b"/>
            <a:pathLst>
              <a:path w="216256" h="598475">
                <a:moveTo>
                  <a:pt x="0" y="0"/>
                </a:moveTo>
                <a:lnTo>
                  <a:pt x="216256" y="0"/>
                </a:lnTo>
                <a:lnTo>
                  <a:pt x="216256" y="43587"/>
                </a:lnTo>
                <a:lnTo>
                  <a:pt x="145847" y="60351"/>
                </a:lnTo>
                <a:lnTo>
                  <a:pt x="145847" y="538963"/>
                </a:lnTo>
                <a:lnTo>
                  <a:pt x="216256" y="554889"/>
                </a:lnTo>
                <a:lnTo>
                  <a:pt x="216256" y="598475"/>
                </a:lnTo>
                <a:lnTo>
                  <a:pt x="0" y="598475"/>
                </a:lnTo>
                <a:lnTo>
                  <a:pt x="0" y="554889"/>
                </a:lnTo>
                <a:lnTo>
                  <a:pt x="70409" y="538963"/>
                </a:lnTo>
                <a:lnTo>
                  <a:pt x="70409" y="60351"/>
                </a:lnTo>
                <a:lnTo>
                  <a:pt x="0" y="4358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2D28C4D-CE94-4A9E-B69A-7E5C5A458270}"/>
              </a:ext>
            </a:extLst>
          </p:cNvPr>
          <p:cNvSpPr/>
          <p:nvPr/>
        </p:nvSpPr>
        <p:spPr>
          <a:xfrm>
            <a:off x="1262387" y="385775"/>
            <a:ext cx="334442" cy="598475"/>
          </a:xfrm>
          <a:custGeom>
            <a:avLst/>
            <a:gdLst/>
            <a:ahLst/>
            <a:cxnLst/>
            <a:rect l="l" t="t" r="r" b="b"/>
            <a:pathLst>
              <a:path w="334442" h="598475">
                <a:moveTo>
                  <a:pt x="0" y="0"/>
                </a:moveTo>
                <a:lnTo>
                  <a:pt x="334442" y="0"/>
                </a:lnTo>
                <a:lnTo>
                  <a:pt x="334442" y="66218"/>
                </a:lnTo>
                <a:lnTo>
                  <a:pt x="75439" y="66218"/>
                </a:lnTo>
                <a:lnTo>
                  <a:pt x="75439" y="278283"/>
                </a:lnTo>
                <a:lnTo>
                  <a:pt x="318517" y="278283"/>
                </a:lnTo>
                <a:lnTo>
                  <a:pt x="318517" y="344500"/>
                </a:lnTo>
                <a:lnTo>
                  <a:pt x="75439" y="344500"/>
                </a:lnTo>
                <a:lnTo>
                  <a:pt x="75439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A416DEE-671F-48D7-84A9-EE0C5D3404DD}"/>
              </a:ext>
            </a:extLst>
          </p:cNvPr>
          <p:cNvSpPr/>
          <p:nvPr/>
        </p:nvSpPr>
        <p:spPr>
          <a:xfrm>
            <a:off x="1700537" y="385775"/>
            <a:ext cx="334442" cy="598475"/>
          </a:xfrm>
          <a:custGeom>
            <a:avLst/>
            <a:gdLst/>
            <a:ahLst/>
            <a:cxnLst/>
            <a:rect l="l" t="t" r="r" b="b"/>
            <a:pathLst>
              <a:path w="334442" h="598475">
                <a:moveTo>
                  <a:pt x="0" y="0"/>
                </a:moveTo>
                <a:lnTo>
                  <a:pt x="334442" y="0"/>
                </a:lnTo>
                <a:lnTo>
                  <a:pt x="334442" y="66218"/>
                </a:lnTo>
                <a:lnTo>
                  <a:pt x="75438" y="66218"/>
                </a:lnTo>
                <a:lnTo>
                  <a:pt x="75438" y="253137"/>
                </a:lnTo>
                <a:lnTo>
                  <a:pt x="319355" y="253137"/>
                </a:lnTo>
                <a:lnTo>
                  <a:pt x="319355" y="318516"/>
                </a:lnTo>
                <a:lnTo>
                  <a:pt x="75438" y="318516"/>
                </a:lnTo>
                <a:lnTo>
                  <a:pt x="75438" y="532257"/>
                </a:lnTo>
                <a:lnTo>
                  <a:pt x="334442" y="532257"/>
                </a:lnTo>
                <a:lnTo>
                  <a:pt x="334442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877DE3D-794C-4FB9-8AF1-D109AEB50593}"/>
              </a:ext>
            </a:extLst>
          </p:cNvPr>
          <p:cNvSpPr/>
          <p:nvPr/>
        </p:nvSpPr>
        <p:spPr>
          <a:xfrm>
            <a:off x="1505389" y="1377518"/>
            <a:ext cx="389763" cy="615239"/>
          </a:xfrm>
          <a:custGeom>
            <a:avLst/>
            <a:gdLst/>
            <a:ahLst/>
            <a:cxnLst/>
            <a:rect l="l" t="t" r="r" b="b"/>
            <a:pathLst>
              <a:path w="389763" h="615239">
                <a:moveTo>
                  <a:pt x="209550" y="0"/>
                </a:moveTo>
                <a:cubicBezTo>
                  <a:pt x="240843" y="0"/>
                  <a:pt x="270460" y="3632"/>
                  <a:pt x="298400" y="10897"/>
                </a:cubicBezTo>
                <a:cubicBezTo>
                  <a:pt x="326339" y="18161"/>
                  <a:pt x="355956" y="28499"/>
                  <a:pt x="387249" y="41910"/>
                </a:cubicBezTo>
                <a:lnTo>
                  <a:pt x="346177" y="140818"/>
                </a:lnTo>
                <a:cubicBezTo>
                  <a:pt x="318796" y="129642"/>
                  <a:pt x="294209" y="120980"/>
                  <a:pt x="272416" y="114834"/>
                </a:cubicBezTo>
                <a:cubicBezTo>
                  <a:pt x="250622" y="108687"/>
                  <a:pt x="228270" y="105613"/>
                  <a:pt x="205360" y="105613"/>
                </a:cubicBezTo>
                <a:cubicBezTo>
                  <a:pt x="181331" y="105613"/>
                  <a:pt x="162891" y="111201"/>
                  <a:pt x="150038" y="122378"/>
                </a:cubicBezTo>
                <a:cubicBezTo>
                  <a:pt x="137186" y="133553"/>
                  <a:pt x="130760" y="148082"/>
                  <a:pt x="130760" y="165964"/>
                </a:cubicBezTo>
                <a:cubicBezTo>
                  <a:pt x="130760" y="187198"/>
                  <a:pt x="140259" y="203962"/>
                  <a:pt x="159258" y="216256"/>
                </a:cubicBezTo>
                <a:cubicBezTo>
                  <a:pt x="178258" y="228550"/>
                  <a:pt x="206477" y="243637"/>
                  <a:pt x="243917" y="261519"/>
                </a:cubicBezTo>
                <a:cubicBezTo>
                  <a:pt x="274651" y="276047"/>
                  <a:pt x="300775" y="291135"/>
                  <a:pt x="322288" y="306782"/>
                </a:cubicBezTo>
                <a:cubicBezTo>
                  <a:pt x="343802" y="322428"/>
                  <a:pt x="360426" y="340868"/>
                  <a:pt x="372161" y="362103"/>
                </a:cubicBezTo>
                <a:cubicBezTo>
                  <a:pt x="383896" y="383337"/>
                  <a:pt x="389763" y="409601"/>
                  <a:pt x="389763" y="440894"/>
                </a:cubicBezTo>
                <a:cubicBezTo>
                  <a:pt x="389763" y="493979"/>
                  <a:pt x="370625" y="536309"/>
                  <a:pt x="332347" y="567881"/>
                </a:cubicBezTo>
                <a:cubicBezTo>
                  <a:pt x="294069" y="599453"/>
                  <a:pt x="239726" y="615239"/>
                  <a:pt x="169317" y="615239"/>
                </a:cubicBezTo>
                <a:cubicBezTo>
                  <a:pt x="106172" y="615239"/>
                  <a:pt x="49734" y="603225"/>
                  <a:pt x="0" y="579196"/>
                </a:cubicBezTo>
                <a:lnTo>
                  <a:pt x="0" y="461010"/>
                </a:lnTo>
                <a:cubicBezTo>
                  <a:pt x="28499" y="473304"/>
                  <a:pt x="57976" y="484619"/>
                  <a:pt x="88431" y="494957"/>
                </a:cubicBezTo>
                <a:cubicBezTo>
                  <a:pt x="118885" y="505295"/>
                  <a:pt x="149200" y="510464"/>
                  <a:pt x="179375" y="510464"/>
                </a:cubicBezTo>
                <a:cubicBezTo>
                  <a:pt x="210668" y="510464"/>
                  <a:pt x="232880" y="504457"/>
                  <a:pt x="246012" y="492443"/>
                </a:cubicBezTo>
                <a:cubicBezTo>
                  <a:pt x="259144" y="480429"/>
                  <a:pt x="265710" y="465201"/>
                  <a:pt x="265710" y="446761"/>
                </a:cubicBezTo>
                <a:cubicBezTo>
                  <a:pt x="265710" y="431673"/>
                  <a:pt x="260541" y="418821"/>
                  <a:pt x="250203" y="408204"/>
                </a:cubicBezTo>
                <a:cubicBezTo>
                  <a:pt x="239865" y="397586"/>
                  <a:pt x="226035" y="387668"/>
                  <a:pt x="208712" y="378448"/>
                </a:cubicBezTo>
                <a:cubicBezTo>
                  <a:pt x="191389" y="369227"/>
                  <a:pt x="171552" y="359309"/>
                  <a:pt x="149200" y="348691"/>
                </a:cubicBezTo>
                <a:cubicBezTo>
                  <a:pt x="135230" y="341986"/>
                  <a:pt x="120142" y="334023"/>
                  <a:pt x="103937" y="324803"/>
                </a:cubicBezTo>
                <a:cubicBezTo>
                  <a:pt x="87732" y="315583"/>
                  <a:pt x="72225" y="304127"/>
                  <a:pt x="57417" y="290437"/>
                </a:cubicBezTo>
                <a:cubicBezTo>
                  <a:pt x="42609" y="276746"/>
                  <a:pt x="30455" y="260122"/>
                  <a:pt x="20955" y="240564"/>
                </a:cubicBezTo>
                <a:cubicBezTo>
                  <a:pt x="11456" y="221006"/>
                  <a:pt x="6706" y="197536"/>
                  <a:pt x="6706" y="170155"/>
                </a:cubicBezTo>
                <a:cubicBezTo>
                  <a:pt x="6706" y="116510"/>
                  <a:pt x="24867" y="74740"/>
                  <a:pt x="61189" y="44844"/>
                </a:cubicBezTo>
                <a:cubicBezTo>
                  <a:pt x="97511" y="14948"/>
                  <a:pt x="146965" y="0"/>
                  <a:pt x="2095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5EAE4A2-2F1B-4E31-BCD3-8897B62F93E2}"/>
              </a:ext>
            </a:extLst>
          </p:cNvPr>
          <p:cNvSpPr/>
          <p:nvPr/>
        </p:nvSpPr>
        <p:spPr>
          <a:xfrm>
            <a:off x="4430098" y="1377518"/>
            <a:ext cx="455981" cy="615239"/>
          </a:xfrm>
          <a:custGeom>
            <a:avLst/>
            <a:gdLst/>
            <a:ahLst/>
            <a:cxnLst/>
            <a:rect l="l" t="t" r="r" b="b"/>
            <a:pathLst>
              <a:path w="455981" h="615239">
                <a:moveTo>
                  <a:pt x="280797" y="0"/>
                </a:moveTo>
                <a:cubicBezTo>
                  <a:pt x="310413" y="0"/>
                  <a:pt x="340169" y="3772"/>
                  <a:pt x="370065" y="11316"/>
                </a:cubicBezTo>
                <a:cubicBezTo>
                  <a:pt x="399961" y="18860"/>
                  <a:pt x="428599" y="29058"/>
                  <a:pt x="455981" y="41910"/>
                </a:cubicBezTo>
                <a:lnTo>
                  <a:pt x="414909" y="145009"/>
                </a:lnTo>
                <a:cubicBezTo>
                  <a:pt x="392557" y="134392"/>
                  <a:pt x="370065" y="125172"/>
                  <a:pt x="347434" y="117348"/>
                </a:cubicBezTo>
                <a:cubicBezTo>
                  <a:pt x="324803" y="109525"/>
                  <a:pt x="302590" y="105613"/>
                  <a:pt x="280797" y="105613"/>
                </a:cubicBezTo>
                <a:cubicBezTo>
                  <a:pt x="232181" y="105613"/>
                  <a:pt x="195021" y="123775"/>
                  <a:pt x="169316" y="160096"/>
                </a:cubicBezTo>
                <a:cubicBezTo>
                  <a:pt x="143612" y="196418"/>
                  <a:pt x="130759" y="246152"/>
                  <a:pt x="130759" y="309296"/>
                </a:cubicBezTo>
                <a:cubicBezTo>
                  <a:pt x="130759" y="372999"/>
                  <a:pt x="142634" y="422313"/>
                  <a:pt x="166383" y="457238"/>
                </a:cubicBezTo>
                <a:cubicBezTo>
                  <a:pt x="190131" y="492163"/>
                  <a:pt x="228269" y="509626"/>
                  <a:pt x="280797" y="509626"/>
                </a:cubicBezTo>
                <a:cubicBezTo>
                  <a:pt x="304825" y="509626"/>
                  <a:pt x="329133" y="506832"/>
                  <a:pt x="353721" y="501244"/>
                </a:cubicBezTo>
                <a:cubicBezTo>
                  <a:pt x="378307" y="495656"/>
                  <a:pt x="404851" y="487833"/>
                  <a:pt x="433349" y="477774"/>
                </a:cubicBezTo>
                <a:lnTo>
                  <a:pt x="433349" y="584226"/>
                </a:lnTo>
                <a:cubicBezTo>
                  <a:pt x="407086" y="594843"/>
                  <a:pt x="381101" y="602666"/>
                  <a:pt x="355397" y="607695"/>
                </a:cubicBezTo>
                <a:cubicBezTo>
                  <a:pt x="329692" y="612724"/>
                  <a:pt x="300914" y="615239"/>
                  <a:pt x="269062" y="615239"/>
                </a:cubicBezTo>
                <a:cubicBezTo>
                  <a:pt x="207036" y="615239"/>
                  <a:pt x="156184" y="602526"/>
                  <a:pt x="116510" y="577101"/>
                </a:cubicBezTo>
                <a:cubicBezTo>
                  <a:pt x="76835" y="551676"/>
                  <a:pt x="47498" y="515912"/>
                  <a:pt x="28499" y="469811"/>
                </a:cubicBezTo>
                <a:cubicBezTo>
                  <a:pt x="9499" y="423710"/>
                  <a:pt x="0" y="369926"/>
                  <a:pt x="0" y="308458"/>
                </a:cubicBezTo>
                <a:cubicBezTo>
                  <a:pt x="0" y="248107"/>
                  <a:pt x="10897" y="194742"/>
                  <a:pt x="32690" y="148362"/>
                </a:cubicBezTo>
                <a:cubicBezTo>
                  <a:pt x="54483" y="101981"/>
                  <a:pt x="86195" y="65659"/>
                  <a:pt x="127825" y="39396"/>
                </a:cubicBezTo>
                <a:cubicBezTo>
                  <a:pt x="169456" y="13132"/>
                  <a:pt x="220447" y="0"/>
                  <a:pt x="280797" y="0"/>
                </a:cubicBez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AFDB94E-98BF-451B-A17A-2F901A44204C}"/>
              </a:ext>
            </a:extLst>
          </p:cNvPr>
          <p:cNvSpPr/>
          <p:nvPr/>
        </p:nvSpPr>
        <p:spPr>
          <a:xfrm>
            <a:off x="2637645" y="1383386"/>
            <a:ext cx="1055370" cy="600989"/>
          </a:xfrm>
          <a:custGeom>
            <a:avLst/>
            <a:gdLst/>
            <a:ahLst/>
            <a:cxnLst/>
            <a:rect l="l" t="t" r="r" b="b"/>
            <a:pathLst>
              <a:path w="1055370" h="600989">
                <a:moveTo>
                  <a:pt x="688239" y="0"/>
                </a:moveTo>
                <a:lnTo>
                  <a:pt x="843306" y="0"/>
                </a:lnTo>
                <a:lnTo>
                  <a:pt x="1055370" y="600989"/>
                </a:lnTo>
                <a:lnTo>
                  <a:pt x="918744" y="600989"/>
                </a:lnTo>
                <a:lnTo>
                  <a:pt x="875157" y="458495"/>
                </a:lnTo>
                <a:lnTo>
                  <a:pt x="657225" y="458495"/>
                </a:lnTo>
                <a:lnTo>
                  <a:pt x="613639" y="600989"/>
                </a:lnTo>
                <a:lnTo>
                  <a:pt x="477774" y="600989"/>
                </a:lnTo>
                <a:lnTo>
                  <a:pt x="477012" y="600989"/>
                </a:lnTo>
                <a:lnTo>
                  <a:pt x="336956" y="600989"/>
                </a:lnTo>
                <a:lnTo>
                  <a:pt x="194462" y="371322"/>
                </a:lnTo>
                <a:lnTo>
                  <a:pt x="126568" y="371322"/>
                </a:lnTo>
                <a:lnTo>
                  <a:pt x="126568" y="600989"/>
                </a:lnTo>
                <a:lnTo>
                  <a:pt x="0" y="600989"/>
                </a:lnTo>
                <a:lnTo>
                  <a:pt x="0" y="2514"/>
                </a:lnTo>
                <a:lnTo>
                  <a:pt x="174345" y="2514"/>
                </a:lnTo>
                <a:cubicBezTo>
                  <a:pt x="255931" y="2514"/>
                  <a:pt x="316141" y="17323"/>
                  <a:pt x="354978" y="46939"/>
                </a:cubicBezTo>
                <a:cubicBezTo>
                  <a:pt x="393815" y="76555"/>
                  <a:pt x="413233" y="121539"/>
                  <a:pt x="413233" y="181889"/>
                </a:cubicBezTo>
                <a:cubicBezTo>
                  <a:pt x="413233" y="209270"/>
                  <a:pt x="408064" y="233159"/>
                  <a:pt x="397726" y="253555"/>
                </a:cubicBezTo>
                <a:cubicBezTo>
                  <a:pt x="387388" y="273951"/>
                  <a:pt x="373698" y="291274"/>
                  <a:pt x="356654" y="305524"/>
                </a:cubicBezTo>
                <a:cubicBezTo>
                  <a:pt x="339611" y="319773"/>
                  <a:pt x="321310" y="331368"/>
                  <a:pt x="301752" y="340309"/>
                </a:cubicBezTo>
                <a:lnTo>
                  <a:pt x="477273" y="600247"/>
                </a:lnTo>
                <a:lnTo>
                  <a:pt x="688239" y="0"/>
                </a:lnTo>
                <a:close/>
                <a:moveTo>
                  <a:pt x="766191" y="93040"/>
                </a:moveTo>
                <a:cubicBezTo>
                  <a:pt x="763397" y="104216"/>
                  <a:pt x="759625" y="118046"/>
                  <a:pt x="754875" y="134531"/>
                </a:cubicBezTo>
                <a:cubicBezTo>
                  <a:pt x="750126" y="151015"/>
                  <a:pt x="745655" y="166662"/>
                  <a:pt x="741464" y="181470"/>
                </a:cubicBezTo>
                <a:cubicBezTo>
                  <a:pt x="737273" y="196278"/>
                  <a:pt x="734060" y="206756"/>
                  <a:pt x="731825" y="212902"/>
                </a:cubicBezTo>
                <a:lnTo>
                  <a:pt x="689077" y="352044"/>
                </a:lnTo>
                <a:lnTo>
                  <a:pt x="844982" y="352044"/>
                </a:lnTo>
                <a:lnTo>
                  <a:pt x="801396" y="212902"/>
                </a:lnTo>
                <a:cubicBezTo>
                  <a:pt x="798602" y="203403"/>
                  <a:pt x="794969" y="191389"/>
                  <a:pt x="790499" y="176860"/>
                </a:cubicBezTo>
                <a:cubicBezTo>
                  <a:pt x="786028" y="162331"/>
                  <a:pt x="781558" y="147523"/>
                  <a:pt x="777088" y="132435"/>
                </a:cubicBezTo>
                <a:cubicBezTo>
                  <a:pt x="772617" y="117348"/>
                  <a:pt x="768985" y="104216"/>
                  <a:pt x="766191" y="93040"/>
                </a:cubicBezTo>
                <a:close/>
                <a:moveTo>
                  <a:pt x="126568" y="106451"/>
                </a:moveTo>
                <a:lnTo>
                  <a:pt x="126568" y="268224"/>
                </a:lnTo>
                <a:lnTo>
                  <a:pt x="167640" y="268224"/>
                </a:lnTo>
                <a:cubicBezTo>
                  <a:pt x="209550" y="268224"/>
                  <a:pt x="239586" y="261239"/>
                  <a:pt x="257746" y="247269"/>
                </a:cubicBezTo>
                <a:cubicBezTo>
                  <a:pt x="275908" y="233299"/>
                  <a:pt x="284988" y="212623"/>
                  <a:pt x="284988" y="185242"/>
                </a:cubicBezTo>
                <a:cubicBezTo>
                  <a:pt x="284988" y="156743"/>
                  <a:pt x="275209" y="136486"/>
                  <a:pt x="255651" y="124472"/>
                </a:cubicBezTo>
                <a:cubicBezTo>
                  <a:pt x="236093" y="112458"/>
                  <a:pt x="205918" y="106451"/>
                  <a:pt x="165126" y="106451"/>
                </a:cubicBezTo>
                <a:lnTo>
                  <a:pt x="126568" y="106451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2484A70-E6EA-49D3-BA64-F228188BF8C7}"/>
              </a:ext>
            </a:extLst>
          </p:cNvPr>
          <p:cNvSpPr/>
          <p:nvPr/>
        </p:nvSpPr>
        <p:spPr>
          <a:xfrm>
            <a:off x="484005" y="1385900"/>
            <a:ext cx="272415" cy="598475"/>
          </a:xfrm>
          <a:custGeom>
            <a:avLst/>
            <a:gdLst/>
            <a:ahLst/>
            <a:cxnLst/>
            <a:rect l="l" t="t" r="r" b="b"/>
            <a:pathLst>
              <a:path w="272415" h="598475">
                <a:moveTo>
                  <a:pt x="0" y="0"/>
                </a:moveTo>
                <a:lnTo>
                  <a:pt x="272415" y="0"/>
                </a:lnTo>
                <a:lnTo>
                  <a:pt x="272415" y="72085"/>
                </a:lnTo>
                <a:lnTo>
                  <a:pt x="199491" y="105613"/>
                </a:lnTo>
                <a:lnTo>
                  <a:pt x="199491" y="492862"/>
                </a:lnTo>
                <a:lnTo>
                  <a:pt x="272415" y="526390"/>
                </a:lnTo>
                <a:lnTo>
                  <a:pt x="272415" y="598475"/>
                </a:lnTo>
                <a:lnTo>
                  <a:pt x="0" y="598475"/>
                </a:lnTo>
                <a:lnTo>
                  <a:pt x="0" y="526390"/>
                </a:lnTo>
                <a:lnTo>
                  <a:pt x="72923" y="492862"/>
                </a:lnTo>
                <a:lnTo>
                  <a:pt x="72923" y="105613"/>
                </a:lnTo>
                <a:lnTo>
                  <a:pt x="0" y="7208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436DAC8-75DE-4E94-809A-0915361717B1}"/>
              </a:ext>
            </a:extLst>
          </p:cNvPr>
          <p:cNvSpPr/>
          <p:nvPr/>
        </p:nvSpPr>
        <p:spPr>
          <a:xfrm>
            <a:off x="856470" y="1385900"/>
            <a:ext cx="530581" cy="598475"/>
          </a:xfrm>
          <a:custGeom>
            <a:avLst/>
            <a:gdLst/>
            <a:ahLst/>
            <a:cxnLst/>
            <a:rect l="l" t="t" r="r" b="b"/>
            <a:pathLst>
              <a:path w="530581" h="598475">
                <a:moveTo>
                  <a:pt x="0" y="0"/>
                </a:moveTo>
                <a:lnTo>
                  <a:pt x="160096" y="0"/>
                </a:lnTo>
                <a:lnTo>
                  <a:pt x="419938" y="448437"/>
                </a:lnTo>
                <a:lnTo>
                  <a:pt x="422453" y="448437"/>
                </a:lnTo>
                <a:cubicBezTo>
                  <a:pt x="421335" y="421056"/>
                  <a:pt x="420218" y="393675"/>
                  <a:pt x="419100" y="366294"/>
                </a:cubicBezTo>
                <a:cubicBezTo>
                  <a:pt x="417983" y="338912"/>
                  <a:pt x="417144" y="311252"/>
                  <a:pt x="416586" y="283312"/>
                </a:cubicBezTo>
                <a:lnTo>
                  <a:pt x="416586" y="0"/>
                </a:lnTo>
                <a:lnTo>
                  <a:pt x="530581" y="0"/>
                </a:lnTo>
                <a:lnTo>
                  <a:pt x="530581" y="598475"/>
                </a:lnTo>
                <a:lnTo>
                  <a:pt x="369646" y="598475"/>
                </a:lnTo>
                <a:lnTo>
                  <a:pt x="108966" y="145847"/>
                </a:lnTo>
                <a:lnTo>
                  <a:pt x="105613" y="145847"/>
                </a:lnTo>
                <a:cubicBezTo>
                  <a:pt x="106731" y="174346"/>
                  <a:pt x="107988" y="202845"/>
                  <a:pt x="109385" y="231343"/>
                </a:cubicBezTo>
                <a:cubicBezTo>
                  <a:pt x="110782" y="259842"/>
                  <a:pt x="112040" y="288341"/>
                  <a:pt x="113157" y="316840"/>
                </a:cubicBezTo>
                <a:lnTo>
                  <a:pt x="113157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C094686-83C6-4E96-8E5A-F27B9A659545}"/>
              </a:ext>
            </a:extLst>
          </p:cNvPr>
          <p:cNvSpPr/>
          <p:nvPr/>
        </p:nvSpPr>
        <p:spPr>
          <a:xfrm>
            <a:off x="1995279" y="1385900"/>
            <a:ext cx="491185" cy="606857"/>
          </a:xfrm>
          <a:custGeom>
            <a:avLst/>
            <a:gdLst/>
            <a:ahLst/>
            <a:cxnLst/>
            <a:rect l="l" t="t" r="r" b="b"/>
            <a:pathLst>
              <a:path w="491185" h="606857">
                <a:moveTo>
                  <a:pt x="0" y="0"/>
                </a:moveTo>
                <a:lnTo>
                  <a:pt x="126569" y="0"/>
                </a:lnTo>
                <a:lnTo>
                  <a:pt x="126569" y="366294"/>
                </a:lnTo>
                <a:cubicBezTo>
                  <a:pt x="126569" y="416027"/>
                  <a:pt x="136627" y="450812"/>
                  <a:pt x="156744" y="470650"/>
                </a:cubicBezTo>
                <a:cubicBezTo>
                  <a:pt x="176861" y="490487"/>
                  <a:pt x="206756" y="500406"/>
                  <a:pt x="246431" y="500406"/>
                </a:cubicBezTo>
                <a:cubicBezTo>
                  <a:pt x="287782" y="500406"/>
                  <a:pt x="317818" y="489509"/>
                  <a:pt x="336538" y="467716"/>
                </a:cubicBezTo>
                <a:cubicBezTo>
                  <a:pt x="355257" y="445923"/>
                  <a:pt x="364617" y="411836"/>
                  <a:pt x="364617" y="365455"/>
                </a:cubicBezTo>
                <a:lnTo>
                  <a:pt x="364617" y="0"/>
                </a:lnTo>
                <a:lnTo>
                  <a:pt x="491185" y="0"/>
                </a:lnTo>
                <a:lnTo>
                  <a:pt x="491185" y="387249"/>
                </a:lnTo>
                <a:cubicBezTo>
                  <a:pt x="491185" y="428600"/>
                  <a:pt x="482105" y="465900"/>
                  <a:pt x="463944" y="499148"/>
                </a:cubicBezTo>
                <a:cubicBezTo>
                  <a:pt x="445783" y="532397"/>
                  <a:pt x="418262" y="558661"/>
                  <a:pt x="381381" y="577939"/>
                </a:cubicBezTo>
                <a:cubicBezTo>
                  <a:pt x="344501" y="597218"/>
                  <a:pt x="298400" y="606857"/>
                  <a:pt x="243078" y="606857"/>
                </a:cubicBezTo>
                <a:cubicBezTo>
                  <a:pt x="163729" y="606857"/>
                  <a:pt x="103378" y="586601"/>
                  <a:pt x="62027" y="546088"/>
                </a:cubicBezTo>
                <a:cubicBezTo>
                  <a:pt x="20676" y="505575"/>
                  <a:pt x="0" y="452069"/>
                  <a:pt x="0" y="38557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48A597E-6104-44D7-A407-61A0280321EB}"/>
              </a:ext>
            </a:extLst>
          </p:cNvPr>
          <p:cNvSpPr/>
          <p:nvPr/>
        </p:nvSpPr>
        <p:spPr>
          <a:xfrm>
            <a:off x="3771120" y="1385900"/>
            <a:ext cx="530581" cy="598475"/>
          </a:xfrm>
          <a:custGeom>
            <a:avLst/>
            <a:gdLst/>
            <a:ahLst/>
            <a:cxnLst/>
            <a:rect l="l" t="t" r="r" b="b"/>
            <a:pathLst>
              <a:path w="530581" h="598475">
                <a:moveTo>
                  <a:pt x="0" y="0"/>
                </a:moveTo>
                <a:lnTo>
                  <a:pt x="160096" y="0"/>
                </a:lnTo>
                <a:lnTo>
                  <a:pt x="419938" y="448437"/>
                </a:lnTo>
                <a:lnTo>
                  <a:pt x="422453" y="448437"/>
                </a:lnTo>
                <a:cubicBezTo>
                  <a:pt x="421336" y="421056"/>
                  <a:pt x="420218" y="393675"/>
                  <a:pt x="419100" y="366294"/>
                </a:cubicBezTo>
                <a:cubicBezTo>
                  <a:pt x="417983" y="338912"/>
                  <a:pt x="417145" y="311252"/>
                  <a:pt x="416585" y="283312"/>
                </a:cubicBezTo>
                <a:lnTo>
                  <a:pt x="416585" y="0"/>
                </a:lnTo>
                <a:lnTo>
                  <a:pt x="530581" y="0"/>
                </a:lnTo>
                <a:lnTo>
                  <a:pt x="530581" y="598475"/>
                </a:lnTo>
                <a:lnTo>
                  <a:pt x="369646" y="598475"/>
                </a:lnTo>
                <a:lnTo>
                  <a:pt x="108966" y="145847"/>
                </a:lnTo>
                <a:lnTo>
                  <a:pt x="105613" y="145847"/>
                </a:lnTo>
                <a:cubicBezTo>
                  <a:pt x="106731" y="174346"/>
                  <a:pt x="107988" y="202845"/>
                  <a:pt x="109385" y="231343"/>
                </a:cubicBezTo>
                <a:cubicBezTo>
                  <a:pt x="110782" y="259842"/>
                  <a:pt x="112039" y="288341"/>
                  <a:pt x="113157" y="316840"/>
                </a:cubicBezTo>
                <a:lnTo>
                  <a:pt x="113157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92BA2F0-6C8A-4617-8A2D-C243F84034E2}"/>
              </a:ext>
            </a:extLst>
          </p:cNvPr>
          <p:cNvSpPr/>
          <p:nvPr/>
        </p:nvSpPr>
        <p:spPr>
          <a:xfrm>
            <a:off x="4990320" y="1385900"/>
            <a:ext cx="344500" cy="598475"/>
          </a:xfrm>
          <a:custGeom>
            <a:avLst/>
            <a:gdLst/>
            <a:ahLst/>
            <a:cxnLst/>
            <a:rect l="l" t="t" r="r" b="b"/>
            <a:pathLst>
              <a:path w="344500" h="598475">
                <a:moveTo>
                  <a:pt x="0" y="0"/>
                </a:moveTo>
                <a:lnTo>
                  <a:pt x="344500" y="0"/>
                </a:lnTo>
                <a:lnTo>
                  <a:pt x="344500" y="103937"/>
                </a:lnTo>
                <a:lnTo>
                  <a:pt x="126568" y="103937"/>
                </a:lnTo>
                <a:lnTo>
                  <a:pt x="126568" y="235534"/>
                </a:lnTo>
                <a:lnTo>
                  <a:pt x="329413" y="235534"/>
                </a:lnTo>
                <a:lnTo>
                  <a:pt x="329413" y="339471"/>
                </a:lnTo>
                <a:lnTo>
                  <a:pt x="126568" y="339471"/>
                </a:lnTo>
                <a:lnTo>
                  <a:pt x="126568" y="493700"/>
                </a:lnTo>
                <a:lnTo>
                  <a:pt x="344500" y="493700"/>
                </a:lnTo>
                <a:lnTo>
                  <a:pt x="344500" y="598475"/>
                </a:lnTo>
                <a:lnTo>
                  <a:pt x="0" y="598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23E1E"/>
              </a:gs>
              <a:gs pos="100000">
                <a:srgbClr val="BEF202"/>
              </a:gs>
            </a:gsLst>
            <a:lin ang="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60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90500" sx="102000" sy="102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755783"/>
      </p:ext>
    </p:extLst>
  </p:cSld>
  <p:clrMapOvr>
    <a:masterClrMapping/>
  </p:clrMapOvr>
  <p:transition spd="slow" advClick="0" advTm="5000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6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7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7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" grpId="0"/>
          <p:bldP spid="31" grpId="0" animBg="1"/>
          <p:bldP spid="29" grpId="0"/>
          <p:bldP spid="32" grpId="0"/>
          <p:bldP spid="33" grpId="0"/>
          <p:bldP spid="34" grpId="0"/>
          <p:bldP spid="62" grpId="0" animBg="1"/>
          <p:bldP spid="61" grpId="0" animBg="1"/>
          <p:bldP spid="60" grpId="0" animBg="1"/>
          <p:bldP spid="59" grpId="0" animBg="1"/>
          <p:bldP spid="58" grpId="0" animBg="1"/>
          <p:bldP spid="57" grpId="0" animBg="1"/>
          <p:bldP spid="56" grpId="0" animBg="1"/>
          <p:bldP spid="55" grpId="0" animBg="1"/>
          <p:bldP spid="54" grpId="0" animBg="1"/>
          <p:bldP spid="53" grpId="0" animBg="1"/>
          <p:bldP spid="52" grpId="0" animBg="1"/>
          <p:bldP spid="5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6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7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7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8" grpId="0"/>
          <p:bldP spid="31" grpId="0" animBg="1"/>
          <p:bldP spid="29" grpId="0"/>
          <p:bldP spid="32" grpId="0"/>
          <p:bldP spid="33" grpId="0"/>
          <p:bldP spid="34" grpId="0"/>
          <p:bldP spid="62" grpId="0" animBg="1"/>
          <p:bldP spid="61" grpId="0" animBg="1"/>
          <p:bldP spid="60" grpId="0" animBg="1"/>
          <p:bldP spid="59" grpId="0" animBg="1"/>
          <p:bldP spid="58" grpId="0" animBg="1"/>
          <p:bldP spid="57" grpId="0" animBg="1"/>
          <p:bldP spid="56" grpId="0" animBg="1"/>
          <p:bldP spid="55" grpId="0" animBg="1"/>
          <p:bldP spid="54" grpId="0" animBg="1"/>
          <p:bldP spid="53" grpId="0" animBg="1"/>
          <p:bldP spid="52" grpId="0" animBg="1"/>
          <p:bldP spid="5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FA590-9C73-43CF-9CB0-8701BEFE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905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D760DE-D64C-4039-8B4A-927CE2A8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905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JECT">
            <a:extLst>
              <a:ext uri="{FF2B5EF4-FFF2-40B4-BE49-F238E27FC236}">
                <a16:creationId xmlns:a16="http://schemas.microsoft.com/office/drawing/2014/main" id="{5709E856-AC36-442C-935D-05F66B67B49E}"/>
              </a:ext>
            </a:extLst>
          </p:cNvPr>
          <p:cNvSpPr txBox="1">
            <a:spLocks/>
          </p:cNvSpPr>
          <p:nvPr/>
        </p:nvSpPr>
        <p:spPr>
          <a:xfrm>
            <a:off x="484775" y="627745"/>
            <a:ext cx="6148254" cy="2634342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pc="600" dirty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DEATH</a:t>
            </a:r>
            <a:r>
              <a:rPr lang="en-US" sz="6000" b="1" spc="600" dirty="0">
                <a:solidFill>
                  <a:srgbClr val="223E1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6000" b="1" spc="600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INSURANCE</a:t>
            </a:r>
            <a:br>
              <a:rPr lang="en-US" sz="6000" b="1" spc="600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6000" b="1" spc="600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PLAN</a:t>
            </a:r>
            <a:endParaRPr lang="ru-RU" sz="6000" b="1" spc="600" dirty="0">
              <a:solidFill>
                <a:srgbClr val="BEF20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CB3F72-2F95-4BF6-A3A6-A740A130FDF5}"/>
              </a:ext>
            </a:extLst>
          </p:cNvPr>
          <p:cNvSpPr/>
          <p:nvPr/>
        </p:nvSpPr>
        <p:spPr>
          <a:xfrm>
            <a:off x="8128000" y="4602328"/>
            <a:ext cx="3439886" cy="454871"/>
          </a:xfrm>
          <a:prstGeom prst="roundRect">
            <a:avLst>
              <a:gd name="adj" fmla="val 50000"/>
            </a:avLst>
          </a:prstGeom>
          <a:solidFill>
            <a:srgbClr val="BEF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C01B6D-CC68-4839-A7C7-0CAEE958775D}"/>
              </a:ext>
            </a:extLst>
          </p:cNvPr>
          <p:cNvGrpSpPr/>
          <p:nvPr/>
        </p:nvGrpSpPr>
        <p:grpSpPr>
          <a:xfrm>
            <a:off x="8572079" y="5339319"/>
            <a:ext cx="386197" cy="1287411"/>
            <a:chOff x="7225356" y="7236670"/>
            <a:chExt cx="705110" cy="2350527"/>
          </a:xfrm>
          <a:solidFill>
            <a:schemeClr val="bg1">
              <a:lumMod val="95000"/>
            </a:schemeClr>
          </a:solidFill>
        </p:grpSpPr>
        <p:sp>
          <p:nvSpPr>
            <p:cNvPr id="11" name="Freeform 96">
              <a:extLst>
                <a:ext uri="{FF2B5EF4-FFF2-40B4-BE49-F238E27FC236}">
                  <a16:creationId xmlns:a16="http://schemas.microsoft.com/office/drawing/2014/main" id="{3E700615-C9BF-445D-A147-F846D7C32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8115" y="7236670"/>
              <a:ext cx="702351" cy="703633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7">
              <a:extLst>
                <a:ext uri="{FF2B5EF4-FFF2-40B4-BE49-F238E27FC236}">
                  <a16:creationId xmlns:a16="http://schemas.microsoft.com/office/drawing/2014/main" id="{6A8FB801-CBB5-4846-833C-5E5419741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060118"/>
              <a:ext cx="702352" cy="703633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1D0FF9AD-DAFB-408D-81DD-7AE7FA5B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883564"/>
              <a:ext cx="702352" cy="703633"/>
            </a:xfrm>
            <a:custGeom>
              <a:avLst/>
              <a:gdLst>
                <a:gd name="T0" fmla="*/ 0 w 232"/>
                <a:gd name="T1" fmla="*/ 116 h 232"/>
                <a:gd name="T2" fmla="*/ 232 w 232"/>
                <a:gd name="T3" fmla="*/ 116 h 232"/>
                <a:gd name="T4" fmla="*/ 70 w 232"/>
                <a:gd name="T5" fmla="*/ 116 h 232"/>
                <a:gd name="T6" fmla="*/ 62 w 232"/>
                <a:gd name="T7" fmla="*/ 119 h 232"/>
                <a:gd name="T8" fmla="*/ 62 w 232"/>
                <a:gd name="T9" fmla="*/ 113 h 232"/>
                <a:gd name="T10" fmla="*/ 70 w 232"/>
                <a:gd name="T11" fmla="*/ 116 h 232"/>
                <a:gd name="T12" fmla="*/ 36 w 232"/>
                <a:gd name="T13" fmla="*/ 116 h 232"/>
                <a:gd name="T14" fmla="*/ 37 w 232"/>
                <a:gd name="T15" fmla="*/ 72 h 232"/>
                <a:gd name="T16" fmla="*/ 62 w 232"/>
                <a:gd name="T17" fmla="*/ 91 h 232"/>
                <a:gd name="T18" fmla="*/ 47 w 232"/>
                <a:gd name="T19" fmla="*/ 116 h 232"/>
                <a:gd name="T20" fmla="*/ 186 w 232"/>
                <a:gd name="T21" fmla="*/ 116 h 232"/>
                <a:gd name="T22" fmla="*/ 80 w 232"/>
                <a:gd name="T23" fmla="*/ 57 h 232"/>
                <a:gd name="T24" fmla="*/ 116 w 232"/>
                <a:gd name="T25" fmla="*/ 36 h 232"/>
                <a:gd name="T26" fmla="*/ 116 w 232"/>
                <a:gd name="T27" fmla="*/ 196 h 232"/>
                <a:gd name="T28" fmla="*/ 112 w 232"/>
                <a:gd name="T29" fmla="*/ 137 h 232"/>
                <a:gd name="T30" fmla="*/ 83 w 232"/>
                <a:gd name="T31" fmla="*/ 132 h 232"/>
                <a:gd name="T32" fmla="*/ 102 w 232"/>
                <a:gd name="T33" fmla="*/ 108 h 232"/>
                <a:gd name="T34" fmla="*/ 89 w 232"/>
                <a:gd name="T35" fmla="*/ 105 h 232"/>
                <a:gd name="T36" fmla="*/ 84 w 232"/>
                <a:gd name="T37" fmla="*/ 99 h 232"/>
                <a:gd name="T38" fmla="*/ 97 w 232"/>
                <a:gd name="T39" fmla="*/ 94 h 232"/>
                <a:gd name="T40" fmla="*/ 97 w 232"/>
                <a:gd name="T41" fmla="*/ 130 h 232"/>
                <a:gd name="T42" fmla="*/ 112 w 232"/>
                <a:gd name="T43" fmla="*/ 130 h 232"/>
                <a:gd name="T44" fmla="*/ 81 w 232"/>
                <a:gd name="T45" fmla="*/ 84 h 232"/>
                <a:gd name="T46" fmla="*/ 76 w 232"/>
                <a:gd name="T47" fmla="*/ 79 h 232"/>
                <a:gd name="T48" fmla="*/ 80 w 232"/>
                <a:gd name="T49" fmla="*/ 75 h 232"/>
                <a:gd name="T50" fmla="*/ 84 w 232"/>
                <a:gd name="T51" fmla="*/ 83 h 232"/>
                <a:gd name="T52" fmla="*/ 79 w 232"/>
                <a:gd name="T53" fmla="*/ 149 h 232"/>
                <a:gd name="T54" fmla="*/ 84 w 232"/>
                <a:gd name="T55" fmla="*/ 153 h 232"/>
                <a:gd name="T56" fmla="*/ 78 w 232"/>
                <a:gd name="T57" fmla="*/ 157 h 232"/>
                <a:gd name="T58" fmla="*/ 76 w 232"/>
                <a:gd name="T59" fmla="*/ 152 h 232"/>
                <a:gd name="T60" fmla="*/ 150 w 232"/>
                <a:gd name="T61" fmla="*/ 127 h 232"/>
                <a:gd name="T62" fmla="*/ 144 w 232"/>
                <a:gd name="T63" fmla="*/ 137 h 232"/>
                <a:gd name="T64" fmla="*/ 136 w 232"/>
                <a:gd name="T65" fmla="*/ 127 h 232"/>
                <a:gd name="T66" fmla="*/ 117 w 232"/>
                <a:gd name="T67" fmla="*/ 121 h 232"/>
                <a:gd name="T68" fmla="*/ 144 w 232"/>
                <a:gd name="T69" fmla="*/ 95 h 232"/>
                <a:gd name="T70" fmla="*/ 150 w 232"/>
                <a:gd name="T71" fmla="*/ 119 h 232"/>
                <a:gd name="T72" fmla="*/ 153 w 232"/>
                <a:gd name="T73" fmla="*/ 83 h 232"/>
                <a:gd name="T74" fmla="*/ 149 w 232"/>
                <a:gd name="T75" fmla="*/ 83 h 232"/>
                <a:gd name="T76" fmla="*/ 153 w 232"/>
                <a:gd name="T77" fmla="*/ 75 h 232"/>
                <a:gd name="T78" fmla="*/ 157 w 232"/>
                <a:gd name="T79" fmla="*/ 79 h 232"/>
                <a:gd name="T80" fmla="*/ 155 w 232"/>
                <a:gd name="T81" fmla="*/ 157 h 232"/>
                <a:gd name="T82" fmla="*/ 149 w 232"/>
                <a:gd name="T83" fmla="*/ 153 h 232"/>
                <a:gd name="T84" fmla="*/ 153 w 232"/>
                <a:gd name="T85" fmla="*/ 149 h 232"/>
                <a:gd name="T86" fmla="*/ 157 w 232"/>
                <a:gd name="T87" fmla="*/ 157 h 232"/>
                <a:gd name="T88" fmla="*/ 116 w 232"/>
                <a:gd name="T89" fmla="*/ 69 h 232"/>
                <a:gd name="T90" fmla="*/ 113 w 232"/>
                <a:gd name="T91" fmla="*/ 61 h 232"/>
                <a:gd name="T92" fmla="*/ 119 w 232"/>
                <a:gd name="T93" fmla="*/ 61 h 232"/>
                <a:gd name="T94" fmla="*/ 116 w 232"/>
                <a:gd name="T95" fmla="*/ 162 h 232"/>
                <a:gd name="T96" fmla="*/ 119 w 232"/>
                <a:gd name="T97" fmla="*/ 170 h 232"/>
                <a:gd name="T98" fmla="*/ 113 w 232"/>
                <a:gd name="T99" fmla="*/ 170 h 232"/>
                <a:gd name="T100" fmla="*/ 116 w 232"/>
                <a:gd name="T101" fmla="*/ 162 h 232"/>
                <a:gd name="T102" fmla="*/ 166 w 232"/>
                <a:gd name="T103" fmla="*/ 113 h 232"/>
                <a:gd name="T104" fmla="*/ 174 w 232"/>
                <a:gd name="T105" fmla="*/ 116 h 232"/>
                <a:gd name="T106" fmla="*/ 166 w 232"/>
                <a:gd name="T107" fmla="*/ 119 h 232"/>
                <a:gd name="T108" fmla="*/ 136 w 232"/>
                <a:gd name="T109" fmla="*/ 108 h 232"/>
                <a:gd name="T110" fmla="*/ 136 w 232"/>
                <a:gd name="T111" fmla="*/ 119 h 232"/>
                <a:gd name="T112" fmla="*/ 136 w 232"/>
                <a:gd name="T113" fmla="*/ 10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3" y="0"/>
                    <a:pt x="0" y="52"/>
                    <a:pt x="0" y="116"/>
                  </a:cubicBezTo>
                  <a:cubicBezTo>
                    <a:pt x="0" y="180"/>
                    <a:pt x="53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70" y="116"/>
                  </a:moveTo>
                  <a:cubicBezTo>
                    <a:pt x="70" y="117"/>
                    <a:pt x="69" y="119"/>
                    <a:pt x="67" y="119"/>
                  </a:cubicBezTo>
                  <a:cubicBezTo>
                    <a:pt x="62" y="119"/>
                    <a:pt x="62" y="119"/>
                    <a:pt x="62" y="119"/>
                  </a:cubicBezTo>
                  <a:cubicBezTo>
                    <a:pt x="60" y="119"/>
                    <a:pt x="59" y="117"/>
                    <a:pt x="59" y="116"/>
                  </a:cubicBezTo>
                  <a:cubicBezTo>
                    <a:pt x="59" y="114"/>
                    <a:pt x="60" y="113"/>
                    <a:pt x="62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9" y="113"/>
                    <a:pt x="70" y="114"/>
                    <a:pt x="70" y="116"/>
                  </a:cubicBezTo>
                  <a:close/>
                  <a:moveTo>
                    <a:pt x="116" y="196"/>
                  </a:moveTo>
                  <a:cubicBezTo>
                    <a:pt x="72" y="196"/>
                    <a:pt x="36" y="160"/>
                    <a:pt x="36" y="116"/>
                  </a:cubicBezTo>
                  <a:cubicBezTo>
                    <a:pt x="36" y="103"/>
                    <a:pt x="40" y="90"/>
                    <a:pt x="46" y="79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9" y="95"/>
                    <a:pt x="47" y="105"/>
                    <a:pt x="47" y="116"/>
                  </a:cubicBezTo>
                  <a:cubicBezTo>
                    <a:pt x="47" y="154"/>
                    <a:pt x="78" y="185"/>
                    <a:pt x="116" y="185"/>
                  </a:cubicBezTo>
                  <a:cubicBezTo>
                    <a:pt x="155" y="185"/>
                    <a:pt x="186" y="154"/>
                    <a:pt x="186" y="116"/>
                  </a:cubicBezTo>
                  <a:cubicBezTo>
                    <a:pt x="186" y="77"/>
                    <a:pt x="155" y="46"/>
                    <a:pt x="116" y="46"/>
                  </a:cubicBezTo>
                  <a:cubicBezTo>
                    <a:pt x="103" y="46"/>
                    <a:pt x="91" y="50"/>
                    <a:pt x="80" y="57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7" y="40"/>
                    <a:pt x="101" y="36"/>
                    <a:pt x="116" y="36"/>
                  </a:cubicBezTo>
                  <a:cubicBezTo>
                    <a:pt x="160" y="36"/>
                    <a:pt x="196" y="72"/>
                    <a:pt x="196" y="116"/>
                  </a:cubicBezTo>
                  <a:cubicBezTo>
                    <a:pt x="196" y="160"/>
                    <a:pt x="160" y="196"/>
                    <a:pt x="116" y="196"/>
                  </a:cubicBezTo>
                  <a:close/>
                  <a:moveTo>
                    <a:pt x="112" y="130"/>
                  </a:moveTo>
                  <a:cubicBezTo>
                    <a:pt x="112" y="137"/>
                    <a:pt x="112" y="137"/>
                    <a:pt x="112" y="137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8" y="118"/>
                    <a:pt x="102" y="113"/>
                    <a:pt x="102" y="108"/>
                  </a:cubicBezTo>
                  <a:cubicBezTo>
                    <a:pt x="102" y="104"/>
                    <a:pt x="100" y="102"/>
                    <a:pt x="96" y="102"/>
                  </a:cubicBezTo>
                  <a:cubicBezTo>
                    <a:pt x="93" y="102"/>
                    <a:pt x="90" y="104"/>
                    <a:pt x="89" y="105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8" y="96"/>
                    <a:pt x="92" y="94"/>
                    <a:pt x="97" y="94"/>
                  </a:cubicBezTo>
                  <a:cubicBezTo>
                    <a:pt x="106" y="94"/>
                    <a:pt x="111" y="101"/>
                    <a:pt x="111" y="107"/>
                  </a:cubicBezTo>
                  <a:cubicBezTo>
                    <a:pt x="111" y="115"/>
                    <a:pt x="105" y="122"/>
                    <a:pt x="97" y="130"/>
                  </a:cubicBezTo>
                  <a:cubicBezTo>
                    <a:pt x="97" y="130"/>
                    <a:pt x="97" y="130"/>
                    <a:pt x="97" y="130"/>
                  </a:cubicBezTo>
                  <a:lnTo>
                    <a:pt x="112" y="130"/>
                  </a:lnTo>
                  <a:close/>
                  <a:moveTo>
                    <a:pt x="84" y="83"/>
                  </a:moveTo>
                  <a:cubicBezTo>
                    <a:pt x="83" y="83"/>
                    <a:pt x="82" y="84"/>
                    <a:pt x="81" y="84"/>
                  </a:cubicBezTo>
                  <a:cubicBezTo>
                    <a:pt x="81" y="84"/>
                    <a:pt x="80" y="83"/>
                    <a:pt x="79" y="83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4" y="78"/>
                    <a:pt x="74" y="76"/>
                    <a:pt x="76" y="75"/>
                  </a:cubicBezTo>
                  <a:cubicBezTo>
                    <a:pt x="77" y="74"/>
                    <a:pt x="79" y="74"/>
                    <a:pt x="80" y="75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80"/>
                    <a:pt x="85" y="82"/>
                    <a:pt x="84" y="83"/>
                  </a:cubicBezTo>
                  <a:close/>
                  <a:moveTo>
                    <a:pt x="76" y="152"/>
                  </a:moveTo>
                  <a:cubicBezTo>
                    <a:pt x="79" y="149"/>
                    <a:pt x="79" y="149"/>
                    <a:pt x="79" y="149"/>
                  </a:cubicBezTo>
                  <a:cubicBezTo>
                    <a:pt x="81" y="147"/>
                    <a:pt x="82" y="147"/>
                    <a:pt x="84" y="149"/>
                  </a:cubicBezTo>
                  <a:cubicBezTo>
                    <a:pt x="85" y="150"/>
                    <a:pt x="85" y="152"/>
                    <a:pt x="84" y="153"/>
                  </a:cubicBezTo>
                  <a:cubicBezTo>
                    <a:pt x="80" y="157"/>
                    <a:pt x="80" y="157"/>
                    <a:pt x="80" y="157"/>
                  </a:cubicBezTo>
                  <a:cubicBezTo>
                    <a:pt x="79" y="157"/>
                    <a:pt x="78" y="157"/>
                    <a:pt x="78" y="157"/>
                  </a:cubicBezTo>
                  <a:cubicBezTo>
                    <a:pt x="77" y="157"/>
                    <a:pt x="76" y="157"/>
                    <a:pt x="76" y="157"/>
                  </a:cubicBezTo>
                  <a:cubicBezTo>
                    <a:pt x="74" y="155"/>
                    <a:pt x="74" y="153"/>
                    <a:pt x="76" y="152"/>
                  </a:cubicBezTo>
                  <a:close/>
                  <a:moveTo>
                    <a:pt x="150" y="119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1"/>
                    <a:pt x="117" y="121"/>
                    <a:pt x="117" y="121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4" y="119"/>
                    <a:pt x="144" y="119"/>
                    <a:pt x="144" y="119"/>
                  </a:cubicBezTo>
                  <a:lnTo>
                    <a:pt x="150" y="119"/>
                  </a:lnTo>
                  <a:close/>
                  <a:moveTo>
                    <a:pt x="157" y="79"/>
                  </a:moveTo>
                  <a:cubicBezTo>
                    <a:pt x="153" y="83"/>
                    <a:pt x="153" y="83"/>
                    <a:pt x="153" y="83"/>
                  </a:cubicBezTo>
                  <a:cubicBezTo>
                    <a:pt x="153" y="83"/>
                    <a:pt x="152" y="84"/>
                    <a:pt x="151" y="84"/>
                  </a:cubicBezTo>
                  <a:cubicBezTo>
                    <a:pt x="151" y="84"/>
                    <a:pt x="150" y="83"/>
                    <a:pt x="149" y="83"/>
                  </a:cubicBezTo>
                  <a:cubicBezTo>
                    <a:pt x="148" y="82"/>
                    <a:pt x="148" y="80"/>
                    <a:pt x="149" y="79"/>
                  </a:cubicBezTo>
                  <a:cubicBezTo>
                    <a:pt x="153" y="75"/>
                    <a:pt x="153" y="75"/>
                    <a:pt x="153" y="75"/>
                  </a:cubicBezTo>
                  <a:cubicBezTo>
                    <a:pt x="154" y="74"/>
                    <a:pt x="156" y="74"/>
                    <a:pt x="157" y="75"/>
                  </a:cubicBezTo>
                  <a:cubicBezTo>
                    <a:pt x="158" y="76"/>
                    <a:pt x="158" y="78"/>
                    <a:pt x="157" y="79"/>
                  </a:cubicBezTo>
                  <a:close/>
                  <a:moveTo>
                    <a:pt x="157" y="157"/>
                  </a:moveTo>
                  <a:cubicBezTo>
                    <a:pt x="157" y="157"/>
                    <a:pt x="156" y="157"/>
                    <a:pt x="155" y="157"/>
                  </a:cubicBezTo>
                  <a:cubicBezTo>
                    <a:pt x="154" y="157"/>
                    <a:pt x="154" y="157"/>
                    <a:pt x="153" y="157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8" y="152"/>
                    <a:pt x="148" y="150"/>
                    <a:pt x="149" y="149"/>
                  </a:cubicBezTo>
                  <a:cubicBezTo>
                    <a:pt x="150" y="147"/>
                    <a:pt x="152" y="147"/>
                    <a:pt x="153" y="149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8" y="153"/>
                    <a:pt x="158" y="155"/>
                    <a:pt x="157" y="157"/>
                  </a:cubicBezTo>
                  <a:close/>
                  <a:moveTo>
                    <a:pt x="119" y="66"/>
                  </a:moveTo>
                  <a:cubicBezTo>
                    <a:pt x="119" y="68"/>
                    <a:pt x="118" y="69"/>
                    <a:pt x="116" y="69"/>
                  </a:cubicBezTo>
                  <a:cubicBezTo>
                    <a:pt x="115" y="69"/>
                    <a:pt x="113" y="68"/>
                    <a:pt x="113" y="66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59"/>
                    <a:pt x="115" y="58"/>
                    <a:pt x="116" y="58"/>
                  </a:cubicBezTo>
                  <a:cubicBezTo>
                    <a:pt x="118" y="58"/>
                    <a:pt x="119" y="59"/>
                    <a:pt x="119" y="61"/>
                  </a:cubicBezTo>
                  <a:lnTo>
                    <a:pt x="119" y="66"/>
                  </a:lnTo>
                  <a:close/>
                  <a:moveTo>
                    <a:pt x="116" y="162"/>
                  </a:moveTo>
                  <a:cubicBezTo>
                    <a:pt x="118" y="162"/>
                    <a:pt x="119" y="163"/>
                    <a:pt x="119" y="165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72"/>
                    <a:pt x="118" y="173"/>
                    <a:pt x="116" y="173"/>
                  </a:cubicBezTo>
                  <a:cubicBezTo>
                    <a:pt x="115" y="173"/>
                    <a:pt x="113" y="172"/>
                    <a:pt x="113" y="170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13" y="163"/>
                    <a:pt x="115" y="162"/>
                    <a:pt x="116" y="162"/>
                  </a:cubicBezTo>
                  <a:close/>
                  <a:moveTo>
                    <a:pt x="163" y="116"/>
                  </a:moveTo>
                  <a:cubicBezTo>
                    <a:pt x="163" y="114"/>
                    <a:pt x="164" y="113"/>
                    <a:pt x="166" y="113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3" y="113"/>
                    <a:pt x="174" y="114"/>
                    <a:pt x="174" y="116"/>
                  </a:cubicBezTo>
                  <a:cubicBezTo>
                    <a:pt x="174" y="117"/>
                    <a:pt x="173" y="119"/>
                    <a:pt x="171" y="119"/>
                  </a:cubicBezTo>
                  <a:cubicBezTo>
                    <a:pt x="166" y="119"/>
                    <a:pt x="166" y="119"/>
                    <a:pt x="166" y="119"/>
                  </a:cubicBezTo>
                  <a:cubicBezTo>
                    <a:pt x="164" y="119"/>
                    <a:pt x="163" y="117"/>
                    <a:pt x="163" y="116"/>
                  </a:cubicBezTo>
                  <a:close/>
                  <a:moveTo>
                    <a:pt x="136" y="108"/>
                  </a:moveTo>
                  <a:cubicBezTo>
                    <a:pt x="136" y="108"/>
                    <a:pt x="136" y="108"/>
                    <a:pt x="136" y="108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28" y="119"/>
                    <a:pt x="128" y="119"/>
                    <a:pt x="128" y="119"/>
                  </a:cubicBezTo>
                  <a:lnTo>
                    <a:pt x="136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OBJECT">
            <a:extLst>
              <a:ext uri="{FF2B5EF4-FFF2-40B4-BE49-F238E27FC236}">
                <a16:creationId xmlns:a16="http://schemas.microsoft.com/office/drawing/2014/main" id="{88D3EF80-AFF2-4B56-B107-304624BE8155}"/>
              </a:ext>
            </a:extLst>
          </p:cNvPr>
          <p:cNvSpPr txBox="1">
            <a:spLocks/>
          </p:cNvSpPr>
          <p:nvPr/>
        </p:nvSpPr>
        <p:spPr>
          <a:xfrm>
            <a:off x="8363130" y="4667641"/>
            <a:ext cx="2969626" cy="324244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2000" b="1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ASK US FOR DETAILS</a:t>
            </a:r>
          </a:p>
        </p:txBody>
      </p:sp>
      <p:sp>
        <p:nvSpPr>
          <p:cNvPr id="20" name="OBJECT">
            <a:extLst>
              <a:ext uri="{FF2B5EF4-FFF2-40B4-BE49-F238E27FC236}">
                <a16:creationId xmlns:a16="http://schemas.microsoft.com/office/drawing/2014/main" id="{6FCC5ECB-96D8-4E63-BDC0-6FEA23716F90}"/>
              </a:ext>
            </a:extLst>
          </p:cNvPr>
          <p:cNvSpPr txBox="1">
            <a:spLocks/>
          </p:cNvSpPr>
          <p:nvPr/>
        </p:nvSpPr>
        <p:spPr>
          <a:xfrm>
            <a:off x="399016" y="4991886"/>
            <a:ext cx="1313670" cy="296378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EASY INSTALLMENTS</a:t>
            </a:r>
          </a:p>
        </p:txBody>
      </p:sp>
      <p:sp>
        <p:nvSpPr>
          <p:cNvPr id="21" name="OBJECT">
            <a:extLst>
              <a:ext uri="{FF2B5EF4-FFF2-40B4-BE49-F238E27FC236}">
                <a16:creationId xmlns:a16="http://schemas.microsoft.com/office/drawing/2014/main" id="{0FBA13E5-FC7A-4E7D-9A5D-4FF2F8D219EB}"/>
              </a:ext>
            </a:extLst>
          </p:cNvPr>
          <p:cNvSpPr txBox="1">
            <a:spLocks/>
          </p:cNvSpPr>
          <p:nvPr/>
        </p:nvSpPr>
        <p:spPr>
          <a:xfrm>
            <a:off x="2664486" y="4991885"/>
            <a:ext cx="1030516" cy="296379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FLEXIBLE</a:t>
            </a:r>
            <a:b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PAYMENT</a:t>
            </a:r>
          </a:p>
        </p:txBody>
      </p:sp>
      <p:sp>
        <p:nvSpPr>
          <p:cNvPr id="22" name="OBJECT">
            <a:extLst>
              <a:ext uri="{FF2B5EF4-FFF2-40B4-BE49-F238E27FC236}">
                <a16:creationId xmlns:a16="http://schemas.microsoft.com/office/drawing/2014/main" id="{3FE5D8B4-D048-4565-A4FF-887275ECC545}"/>
              </a:ext>
            </a:extLst>
          </p:cNvPr>
          <p:cNvSpPr txBox="1">
            <a:spLocks/>
          </p:cNvSpPr>
          <p:nvPr/>
        </p:nvSpPr>
        <p:spPr>
          <a:xfrm>
            <a:off x="4782237" y="4991885"/>
            <a:ext cx="1030516" cy="296379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ANNUAL</a:t>
            </a:r>
            <a:b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US" sz="1200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INVOICE</a:t>
            </a:r>
          </a:p>
        </p:txBody>
      </p:sp>
      <p:sp>
        <p:nvSpPr>
          <p:cNvPr id="23" name="Freeform 52">
            <a:extLst>
              <a:ext uri="{FF2B5EF4-FFF2-40B4-BE49-F238E27FC236}">
                <a16:creationId xmlns:a16="http://schemas.microsoft.com/office/drawing/2014/main" id="{41B9382B-54C8-4ADB-A979-028509879AC3}"/>
              </a:ext>
            </a:extLst>
          </p:cNvPr>
          <p:cNvSpPr>
            <a:spLocks noEditPoints="1"/>
          </p:cNvSpPr>
          <p:nvPr/>
        </p:nvSpPr>
        <p:spPr bwMode="auto">
          <a:xfrm>
            <a:off x="2849449" y="3776150"/>
            <a:ext cx="660590" cy="826178"/>
          </a:xfrm>
          <a:custGeom>
            <a:avLst/>
            <a:gdLst>
              <a:gd name="T0" fmla="*/ 154 w 159"/>
              <a:gd name="T1" fmla="*/ 18 h 198"/>
              <a:gd name="T2" fmla="*/ 141 w 159"/>
              <a:gd name="T3" fmla="*/ 19 h 198"/>
              <a:gd name="T4" fmla="*/ 82 w 159"/>
              <a:gd name="T5" fmla="*/ 2 h 198"/>
              <a:gd name="T6" fmla="*/ 79 w 159"/>
              <a:gd name="T7" fmla="*/ 0 h 198"/>
              <a:gd name="T8" fmla="*/ 77 w 159"/>
              <a:gd name="T9" fmla="*/ 2 h 198"/>
              <a:gd name="T10" fmla="*/ 18 w 159"/>
              <a:gd name="T11" fmla="*/ 19 h 198"/>
              <a:gd name="T12" fmla="*/ 4 w 159"/>
              <a:gd name="T13" fmla="*/ 18 h 198"/>
              <a:gd name="T14" fmla="*/ 0 w 159"/>
              <a:gd name="T15" fmla="*/ 18 h 198"/>
              <a:gd name="T16" fmla="*/ 0 w 159"/>
              <a:gd name="T17" fmla="*/ 129 h 198"/>
              <a:gd name="T18" fmla="*/ 52 w 159"/>
              <a:gd name="T19" fmla="*/ 180 h 198"/>
              <a:gd name="T20" fmla="*/ 76 w 159"/>
              <a:gd name="T21" fmla="*/ 195 h 198"/>
              <a:gd name="T22" fmla="*/ 79 w 159"/>
              <a:gd name="T23" fmla="*/ 198 h 198"/>
              <a:gd name="T24" fmla="*/ 82 w 159"/>
              <a:gd name="T25" fmla="*/ 195 h 198"/>
              <a:gd name="T26" fmla="*/ 106 w 159"/>
              <a:gd name="T27" fmla="*/ 180 h 198"/>
              <a:gd name="T28" fmla="*/ 159 w 159"/>
              <a:gd name="T29" fmla="*/ 129 h 198"/>
              <a:gd name="T30" fmla="*/ 159 w 159"/>
              <a:gd name="T31" fmla="*/ 18 h 198"/>
              <a:gd name="T32" fmla="*/ 154 w 159"/>
              <a:gd name="T33" fmla="*/ 18 h 198"/>
              <a:gd name="T34" fmla="*/ 149 w 159"/>
              <a:gd name="T35" fmla="*/ 129 h 198"/>
              <a:gd name="T36" fmla="*/ 103 w 159"/>
              <a:gd name="T37" fmla="*/ 170 h 198"/>
              <a:gd name="T38" fmla="*/ 79 w 159"/>
              <a:gd name="T39" fmla="*/ 184 h 198"/>
              <a:gd name="T40" fmla="*/ 56 w 159"/>
              <a:gd name="T41" fmla="*/ 170 h 198"/>
              <a:gd name="T42" fmla="*/ 10 w 159"/>
              <a:gd name="T43" fmla="*/ 129 h 198"/>
              <a:gd name="T44" fmla="*/ 10 w 159"/>
              <a:gd name="T45" fmla="*/ 29 h 198"/>
              <a:gd name="T46" fmla="*/ 79 w 159"/>
              <a:gd name="T47" fmla="*/ 13 h 198"/>
              <a:gd name="T48" fmla="*/ 149 w 159"/>
              <a:gd name="T49" fmla="*/ 29 h 198"/>
              <a:gd name="T50" fmla="*/ 149 w 159"/>
              <a:gd name="T51" fmla="*/ 129 h 198"/>
              <a:gd name="T52" fmla="*/ 79 w 159"/>
              <a:gd name="T53" fmla="*/ 20 h 198"/>
              <a:gd name="T54" fmla="*/ 143 w 159"/>
              <a:gd name="T55" fmla="*/ 35 h 198"/>
              <a:gd name="T56" fmla="*/ 143 w 159"/>
              <a:gd name="T57" fmla="*/ 129 h 198"/>
              <a:gd name="T58" fmla="*/ 101 w 159"/>
              <a:gd name="T59" fmla="*/ 165 h 198"/>
              <a:gd name="T60" fmla="*/ 79 w 159"/>
              <a:gd name="T61" fmla="*/ 176 h 198"/>
              <a:gd name="T62" fmla="*/ 79 w 159"/>
              <a:gd name="T63" fmla="*/ 2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9" h="198">
                <a:moveTo>
                  <a:pt x="154" y="18"/>
                </a:moveTo>
                <a:cubicBezTo>
                  <a:pt x="150" y="19"/>
                  <a:pt x="145" y="19"/>
                  <a:pt x="141" y="19"/>
                </a:cubicBezTo>
                <a:cubicBezTo>
                  <a:pt x="117" y="19"/>
                  <a:pt x="95" y="13"/>
                  <a:pt x="82" y="2"/>
                </a:cubicBezTo>
                <a:cubicBezTo>
                  <a:pt x="79" y="0"/>
                  <a:pt x="79" y="0"/>
                  <a:pt x="79" y="0"/>
                </a:cubicBezTo>
                <a:cubicBezTo>
                  <a:pt x="77" y="2"/>
                  <a:pt x="77" y="2"/>
                  <a:pt x="77" y="2"/>
                </a:cubicBezTo>
                <a:cubicBezTo>
                  <a:pt x="63" y="13"/>
                  <a:pt x="41" y="19"/>
                  <a:pt x="18" y="19"/>
                </a:cubicBezTo>
                <a:cubicBezTo>
                  <a:pt x="13" y="19"/>
                  <a:pt x="9" y="19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61"/>
                  <a:pt x="29" y="171"/>
                  <a:pt x="52" y="180"/>
                </a:cubicBezTo>
                <a:cubicBezTo>
                  <a:pt x="68" y="185"/>
                  <a:pt x="76" y="194"/>
                  <a:pt x="76" y="195"/>
                </a:cubicBezTo>
                <a:cubicBezTo>
                  <a:pt x="79" y="198"/>
                  <a:pt x="79" y="198"/>
                  <a:pt x="79" y="198"/>
                </a:cubicBezTo>
                <a:cubicBezTo>
                  <a:pt x="82" y="195"/>
                  <a:pt x="82" y="195"/>
                  <a:pt x="82" y="195"/>
                </a:cubicBezTo>
                <a:cubicBezTo>
                  <a:pt x="83" y="194"/>
                  <a:pt x="91" y="186"/>
                  <a:pt x="106" y="180"/>
                </a:cubicBezTo>
                <a:cubicBezTo>
                  <a:pt x="130" y="171"/>
                  <a:pt x="159" y="161"/>
                  <a:pt x="159" y="129"/>
                </a:cubicBezTo>
                <a:cubicBezTo>
                  <a:pt x="159" y="18"/>
                  <a:pt x="159" y="18"/>
                  <a:pt x="159" y="18"/>
                </a:cubicBezTo>
                <a:lnTo>
                  <a:pt x="154" y="18"/>
                </a:lnTo>
                <a:close/>
                <a:moveTo>
                  <a:pt x="149" y="129"/>
                </a:moveTo>
                <a:cubicBezTo>
                  <a:pt x="149" y="152"/>
                  <a:pt x="130" y="161"/>
                  <a:pt x="103" y="170"/>
                </a:cubicBezTo>
                <a:cubicBezTo>
                  <a:pt x="92" y="175"/>
                  <a:pt x="84" y="180"/>
                  <a:pt x="79" y="184"/>
                </a:cubicBezTo>
                <a:cubicBezTo>
                  <a:pt x="75" y="180"/>
                  <a:pt x="67" y="175"/>
                  <a:pt x="56" y="170"/>
                </a:cubicBezTo>
                <a:cubicBezTo>
                  <a:pt x="29" y="161"/>
                  <a:pt x="10" y="152"/>
                  <a:pt x="10" y="129"/>
                </a:cubicBezTo>
                <a:cubicBezTo>
                  <a:pt x="10" y="29"/>
                  <a:pt x="10" y="29"/>
                  <a:pt x="10" y="29"/>
                </a:cubicBezTo>
                <a:cubicBezTo>
                  <a:pt x="37" y="30"/>
                  <a:pt x="62" y="24"/>
                  <a:pt x="79" y="13"/>
                </a:cubicBezTo>
                <a:cubicBezTo>
                  <a:pt x="96" y="24"/>
                  <a:pt x="122" y="30"/>
                  <a:pt x="149" y="29"/>
                </a:cubicBezTo>
                <a:lnTo>
                  <a:pt x="149" y="129"/>
                </a:lnTo>
                <a:close/>
                <a:moveTo>
                  <a:pt x="79" y="20"/>
                </a:moveTo>
                <a:cubicBezTo>
                  <a:pt x="96" y="30"/>
                  <a:pt x="119" y="35"/>
                  <a:pt x="143" y="35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143" y="147"/>
                  <a:pt x="130" y="154"/>
                  <a:pt x="101" y="165"/>
                </a:cubicBezTo>
                <a:cubicBezTo>
                  <a:pt x="92" y="168"/>
                  <a:pt x="84" y="173"/>
                  <a:pt x="79" y="176"/>
                </a:cubicBezTo>
                <a:lnTo>
                  <a:pt x="79" y="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CEB9C9EC-B316-439F-80A4-6E76EF9FAFB0}"/>
              </a:ext>
            </a:extLst>
          </p:cNvPr>
          <p:cNvSpPr>
            <a:spLocks noEditPoints="1"/>
          </p:cNvSpPr>
          <p:nvPr/>
        </p:nvSpPr>
        <p:spPr bwMode="auto">
          <a:xfrm>
            <a:off x="4866190" y="3776150"/>
            <a:ext cx="819502" cy="826178"/>
          </a:xfrm>
          <a:custGeom>
            <a:avLst/>
            <a:gdLst>
              <a:gd name="T0" fmla="*/ 171 w 208"/>
              <a:gd name="T1" fmla="*/ 172 h 209"/>
              <a:gd name="T2" fmla="*/ 36 w 208"/>
              <a:gd name="T3" fmla="*/ 172 h 209"/>
              <a:gd name="T4" fmla="*/ 12 w 208"/>
              <a:gd name="T5" fmla="*/ 133 h 209"/>
              <a:gd name="T6" fmla="*/ 0 w 208"/>
              <a:gd name="T7" fmla="*/ 135 h 209"/>
              <a:gd name="T8" fmla="*/ 14 w 208"/>
              <a:gd name="T9" fmla="*/ 102 h 209"/>
              <a:gd name="T10" fmla="*/ 36 w 208"/>
              <a:gd name="T11" fmla="*/ 130 h 209"/>
              <a:gd name="T12" fmla="*/ 24 w 208"/>
              <a:gd name="T13" fmla="*/ 131 h 209"/>
              <a:gd name="T14" fmla="*/ 44 w 208"/>
              <a:gd name="T15" fmla="*/ 164 h 209"/>
              <a:gd name="T16" fmla="*/ 162 w 208"/>
              <a:gd name="T17" fmla="*/ 164 h 209"/>
              <a:gd name="T18" fmla="*/ 162 w 208"/>
              <a:gd name="T19" fmla="*/ 46 h 209"/>
              <a:gd name="T20" fmla="*/ 44 w 208"/>
              <a:gd name="T21" fmla="*/ 46 h 209"/>
              <a:gd name="T22" fmla="*/ 36 w 208"/>
              <a:gd name="T23" fmla="*/ 37 h 209"/>
              <a:gd name="T24" fmla="*/ 171 w 208"/>
              <a:gd name="T25" fmla="*/ 37 h 209"/>
              <a:gd name="T26" fmla="*/ 171 w 208"/>
              <a:gd name="T27" fmla="*/ 172 h 209"/>
              <a:gd name="T28" fmla="*/ 79 w 208"/>
              <a:gd name="T29" fmla="*/ 105 h 209"/>
              <a:gd name="T30" fmla="*/ 103 w 208"/>
              <a:gd name="T31" fmla="*/ 80 h 209"/>
              <a:gd name="T32" fmla="*/ 128 w 208"/>
              <a:gd name="T33" fmla="*/ 105 h 209"/>
              <a:gd name="T34" fmla="*/ 103 w 208"/>
              <a:gd name="T35" fmla="*/ 129 h 209"/>
              <a:gd name="T36" fmla="*/ 79 w 208"/>
              <a:gd name="T37" fmla="*/ 105 h 209"/>
              <a:gd name="T38" fmla="*/ 87 w 208"/>
              <a:gd name="T39" fmla="*/ 105 h 209"/>
              <a:gd name="T40" fmla="*/ 103 w 208"/>
              <a:gd name="T41" fmla="*/ 121 h 209"/>
              <a:gd name="T42" fmla="*/ 120 w 208"/>
              <a:gd name="T43" fmla="*/ 105 h 209"/>
              <a:gd name="T44" fmla="*/ 103 w 208"/>
              <a:gd name="T45" fmla="*/ 88 h 209"/>
              <a:gd name="T46" fmla="*/ 87 w 208"/>
              <a:gd name="T47" fmla="*/ 105 h 209"/>
              <a:gd name="T48" fmla="*/ 59 w 208"/>
              <a:gd name="T49" fmla="*/ 105 h 209"/>
              <a:gd name="T50" fmla="*/ 49 w 208"/>
              <a:gd name="T51" fmla="*/ 90 h 209"/>
              <a:gd name="T52" fmla="*/ 55 w 208"/>
              <a:gd name="T53" fmla="*/ 77 h 209"/>
              <a:gd name="T54" fmla="*/ 72 w 208"/>
              <a:gd name="T55" fmla="*/ 74 h 209"/>
              <a:gd name="T56" fmla="*/ 75 w 208"/>
              <a:gd name="T57" fmla="*/ 56 h 209"/>
              <a:gd name="T58" fmla="*/ 89 w 208"/>
              <a:gd name="T59" fmla="*/ 51 h 209"/>
              <a:gd name="T60" fmla="*/ 103 w 208"/>
              <a:gd name="T61" fmla="*/ 61 h 209"/>
              <a:gd name="T62" fmla="*/ 118 w 208"/>
              <a:gd name="T63" fmla="*/ 51 h 209"/>
              <a:gd name="T64" fmla="*/ 131 w 208"/>
              <a:gd name="T65" fmla="*/ 56 h 209"/>
              <a:gd name="T66" fmla="*/ 134 w 208"/>
              <a:gd name="T67" fmla="*/ 74 h 209"/>
              <a:gd name="T68" fmla="*/ 152 w 208"/>
              <a:gd name="T69" fmla="*/ 77 h 209"/>
              <a:gd name="T70" fmla="*/ 158 w 208"/>
              <a:gd name="T71" fmla="*/ 90 h 209"/>
              <a:gd name="T72" fmla="*/ 147 w 208"/>
              <a:gd name="T73" fmla="*/ 105 h 209"/>
              <a:gd name="T74" fmla="*/ 158 w 208"/>
              <a:gd name="T75" fmla="*/ 119 h 209"/>
              <a:gd name="T76" fmla="*/ 152 w 208"/>
              <a:gd name="T77" fmla="*/ 133 h 209"/>
              <a:gd name="T78" fmla="*/ 134 w 208"/>
              <a:gd name="T79" fmla="*/ 136 h 209"/>
              <a:gd name="T80" fmla="*/ 131 w 208"/>
              <a:gd name="T81" fmla="*/ 153 h 209"/>
              <a:gd name="T82" fmla="*/ 118 w 208"/>
              <a:gd name="T83" fmla="*/ 159 h 209"/>
              <a:gd name="T84" fmla="*/ 103 w 208"/>
              <a:gd name="T85" fmla="*/ 149 h 209"/>
              <a:gd name="T86" fmla="*/ 89 w 208"/>
              <a:gd name="T87" fmla="*/ 159 h 209"/>
              <a:gd name="T88" fmla="*/ 75 w 208"/>
              <a:gd name="T89" fmla="*/ 153 h 209"/>
              <a:gd name="T90" fmla="*/ 72 w 208"/>
              <a:gd name="T91" fmla="*/ 136 h 209"/>
              <a:gd name="T92" fmla="*/ 55 w 208"/>
              <a:gd name="T93" fmla="*/ 133 h 209"/>
              <a:gd name="T94" fmla="*/ 49 w 208"/>
              <a:gd name="T95" fmla="*/ 119 h 209"/>
              <a:gd name="T96" fmla="*/ 59 w 208"/>
              <a:gd name="T97" fmla="*/ 105 h 209"/>
              <a:gd name="T98" fmla="*/ 76 w 208"/>
              <a:gd name="T99" fmla="*/ 105 h 209"/>
              <a:gd name="T100" fmla="*/ 103 w 208"/>
              <a:gd name="T101" fmla="*/ 132 h 209"/>
              <a:gd name="T102" fmla="*/ 130 w 208"/>
              <a:gd name="T103" fmla="*/ 105 h 209"/>
              <a:gd name="T104" fmla="*/ 103 w 208"/>
              <a:gd name="T105" fmla="*/ 78 h 209"/>
              <a:gd name="T106" fmla="*/ 76 w 208"/>
              <a:gd name="T107" fmla="*/ 105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8" h="209">
                <a:moveTo>
                  <a:pt x="171" y="172"/>
                </a:moveTo>
                <a:cubicBezTo>
                  <a:pt x="133" y="209"/>
                  <a:pt x="73" y="209"/>
                  <a:pt x="36" y="172"/>
                </a:cubicBezTo>
                <a:cubicBezTo>
                  <a:pt x="25" y="161"/>
                  <a:pt x="17" y="148"/>
                  <a:pt x="12" y="133"/>
                </a:cubicBezTo>
                <a:cubicBezTo>
                  <a:pt x="0" y="135"/>
                  <a:pt x="0" y="135"/>
                  <a:pt x="0" y="135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36" y="130"/>
                  <a:pt x="36" y="130"/>
                  <a:pt x="36" y="130"/>
                </a:cubicBezTo>
                <a:cubicBezTo>
                  <a:pt x="24" y="131"/>
                  <a:pt x="24" y="131"/>
                  <a:pt x="24" y="131"/>
                </a:cubicBezTo>
                <a:cubicBezTo>
                  <a:pt x="28" y="144"/>
                  <a:pt x="35" y="155"/>
                  <a:pt x="44" y="164"/>
                </a:cubicBezTo>
                <a:cubicBezTo>
                  <a:pt x="77" y="196"/>
                  <a:pt x="130" y="196"/>
                  <a:pt x="162" y="164"/>
                </a:cubicBezTo>
                <a:cubicBezTo>
                  <a:pt x="195" y="131"/>
                  <a:pt x="195" y="78"/>
                  <a:pt x="162" y="46"/>
                </a:cubicBezTo>
                <a:cubicBezTo>
                  <a:pt x="130" y="13"/>
                  <a:pt x="77" y="13"/>
                  <a:pt x="44" y="46"/>
                </a:cubicBezTo>
                <a:cubicBezTo>
                  <a:pt x="36" y="37"/>
                  <a:pt x="36" y="37"/>
                  <a:pt x="36" y="37"/>
                </a:cubicBezTo>
                <a:cubicBezTo>
                  <a:pt x="73" y="0"/>
                  <a:pt x="133" y="0"/>
                  <a:pt x="171" y="37"/>
                </a:cubicBezTo>
                <a:cubicBezTo>
                  <a:pt x="208" y="75"/>
                  <a:pt x="208" y="135"/>
                  <a:pt x="171" y="172"/>
                </a:cubicBezTo>
                <a:moveTo>
                  <a:pt x="79" y="105"/>
                </a:moveTo>
                <a:cubicBezTo>
                  <a:pt x="79" y="91"/>
                  <a:pt x="90" y="80"/>
                  <a:pt x="103" y="80"/>
                </a:cubicBezTo>
                <a:cubicBezTo>
                  <a:pt x="117" y="80"/>
                  <a:pt x="128" y="91"/>
                  <a:pt x="128" y="105"/>
                </a:cubicBezTo>
                <a:cubicBezTo>
                  <a:pt x="128" y="118"/>
                  <a:pt x="117" y="129"/>
                  <a:pt x="103" y="129"/>
                </a:cubicBezTo>
                <a:cubicBezTo>
                  <a:pt x="90" y="129"/>
                  <a:pt x="79" y="118"/>
                  <a:pt x="79" y="105"/>
                </a:cubicBezTo>
                <a:moveTo>
                  <a:pt x="87" y="105"/>
                </a:moveTo>
                <a:cubicBezTo>
                  <a:pt x="87" y="114"/>
                  <a:pt x="94" y="121"/>
                  <a:pt x="103" y="121"/>
                </a:cubicBezTo>
                <a:cubicBezTo>
                  <a:pt x="112" y="121"/>
                  <a:pt x="120" y="114"/>
                  <a:pt x="120" y="105"/>
                </a:cubicBezTo>
                <a:cubicBezTo>
                  <a:pt x="120" y="96"/>
                  <a:pt x="112" y="88"/>
                  <a:pt x="103" y="88"/>
                </a:cubicBezTo>
                <a:cubicBezTo>
                  <a:pt x="94" y="88"/>
                  <a:pt x="87" y="96"/>
                  <a:pt x="87" y="105"/>
                </a:cubicBezTo>
                <a:moveTo>
                  <a:pt x="59" y="105"/>
                </a:moveTo>
                <a:cubicBezTo>
                  <a:pt x="59" y="98"/>
                  <a:pt x="55" y="93"/>
                  <a:pt x="49" y="90"/>
                </a:cubicBezTo>
                <a:cubicBezTo>
                  <a:pt x="50" y="86"/>
                  <a:pt x="52" y="81"/>
                  <a:pt x="55" y="77"/>
                </a:cubicBezTo>
                <a:cubicBezTo>
                  <a:pt x="60" y="79"/>
                  <a:pt x="67" y="78"/>
                  <a:pt x="72" y="74"/>
                </a:cubicBezTo>
                <a:cubicBezTo>
                  <a:pt x="77" y="69"/>
                  <a:pt x="78" y="62"/>
                  <a:pt x="75" y="56"/>
                </a:cubicBezTo>
                <a:cubicBezTo>
                  <a:pt x="79" y="54"/>
                  <a:pt x="84" y="52"/>
                  <a:pt x="89" y="51"/>
                </a:cubicBezTo>
                <a:cubicBezTo>
                  <a:pt x="91" y="56"/>
                  <a:pt x="97" y="61"/>
                  <a:pt x="103" y="61"/>
                </a:cubicBezTo>
                <a:cubicBezTo>
                  <a:pt x="110" y="61"/>
                  <a:pt x="116" y="56"/>
                  <a:pt x="118" y="51"/>
                </a:cubicBezTo>
                <a:cubicBezTo>
                  <a:pt x="123" y="52"/>
                  <a:pt x="127" y="54"/>
                  <a:pt x="131" y="56"/>
                </a:cubicBezTo>
                <a:cubicBezTo>
                  <a:pt x="129" y="62"/>
                  <a:pt x="130" y="69"/>
                  <a:pt x="134" y="74"/>
                </a:cubicBezTo>
                <a:cubicBezTo>
                  <a:pt x="139" y="78"/>
                  <a:pt x="146" y="79"/>
                  <a:pt x="152" y="77"/>
                </a:cubicBezTo>
                <a:cubicBezTo>
                  <a:pt x="154" y="81"/>
                  <a:pt x="156" y="86"/>
                  <a:pt x="158" y="90"/>
                </a:cubicBezTo>
                <a:cubicBezTo>
                  <a:pt x="152" y="93"/>
                  <a:pt x="147" y="98"/>
                  <a:pt x="147" y="105"/>
                </a:cubicBezTo>
                <a:cubicBezTo>
                  <a:pt x="147" y="112"/>
                  <a:pt x="152" y="117"/>
                  <a:pt x="158" y="119"/>
                </a:cubicBezTo>
                <a:cubicBezTo>
                  <a:pt x="156" y="124"/>
                  <a:pt x="154" y="129"/>
                  <a:pt x="152" y="133"/>
                </a:cubicBezTo>
                <a:cubicBezTo>
                  <a:pt x="146" y="130"/>
                  <a:pt x="139" y="131"/>
                  <a:pt x="134" y="136"/>
                </a:cubicBezTo>
                <a:cubicBezTo>
                  <a:pt x="130" y="141"/>
                  <a:pt x="129" y="148"/>
                  <a:pt x="131" y="153"/>
                </a:cubicBezTo>
                <a:cubicBezTo>
                  <a:pt x="127" y="156"/>
                  <a:pt x="123" y="158"/>
                  <a:pt x="118" y="159"/>
                </a:cubicBezTo>
                <a:cubicBezTo>
                  <a:pt x="116" y="153"/>
                  <a:pt x="110" y="149"/>
                  <a:pt x="103" y="149"/>
                </a:cubicBezTo>
                <a:cubicBezTo>
                  <a:pt x="97" y="149"/>
                  <a:pt x="91" y="153"/>
                  <a:pt x="89" y="159"/>
                </a:cubicBezTo>
                <a:cubicBezTo>
                  <a:pt x="84" y="158"/>
                  <a:pt x="79" y="156"/>
                  <a:pt x="75" y="153"/>
                </a:cubicBezTo>
                <a:cubicBezTo>
                  <a:pt x="78" y="148"/>
                  <a:pt x="77" y="141"/>
                  <a:pt x="72" y="136"/>
                </a:cubicBezTo>
                <a:cubicBezTo>
                  <a:pt x="67" y="131"/>
                  <a:pt x="60" y="130"/>
                  <a:pt x="55" y="133"/>
                </a:cubicBezTo>
                <a:cubicBezTo>
                  <a:pt x="52" y="129"/>
                  <a:pt x="50" y="124"/>
                  <a:pt x="49" y="119"/>
                </a:cubicBezTo>
                <a:cubicBezTo>
                  <a:pt x="55" y="117"/>
                  <a:pt x="59" y="112"/>
                  <a:pt x="59" y="105"/>
                </a:cubicBezTo>
                <a:moveTo>
                  <a:pt x="76" y="105"/>
                </a:moveTo>
                <a:cubicBezTo>
                  <a:pt x="76" y="120"/>
                  <a:pt x="88" y="132"/>
                  <a:pt x="103" y="132"/>
                </a:cubicBezTo>
                <a:cubicBezTo>
                  <a:pt x="118" y="132"/>
                  <a:pt x="130" y="120"/>
                  <a:pt x="130" y="105"/>
                </a:cubicBezTo>
                <a:cubicBezTo>
                  <a:pt x="130" y="90"/>
                  <a:pt x="118" y="78"/>
                  <a:pt x="103" y="78"/>
                </a:cubicBezTo>
                <a:cubicBezTo>
                  <a:pt x="88" y="78"/>
                  <a:pt x="76" y="90"/>
                  <a:pt x="76" y="10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69">
            <a:extLst>
              <a:ext uri="{FF2B5EF4-FFF2-40B4-BE49-F238E27FC236}">
                <a16:creationId xmlns:a16="http://schemas.microsoft.com/office/drawing/2014/main" id="{404A84AB-F11B-4BE2-A2EC-EC07E5B1C50B}"/>
              </a:ext>
            </a:extLst>
          </p:cNvPr>
          <p:cNvSpPr>
            <a:spLocks noEditPoints="1"/>
          </p:cNvSpPr>
          <p:nvPr/>
        </p:nvSpPr>
        <p:spPr bwMode="auto">
          <a:xfrm>
            <a:off x="624114" y="3760108"/>
            <a:ext cx="859654" cy="907533"/>
          </a:xfrm>
          <a:custGeom>
            <a:avLst/>
            <a:gdLst>
              <a:gd name="T0" fmla="*/ 101 w 167"/>
              <a:gd name="T1" fmla="*/ 151 h 176"/>
              <a:gd name="T2" fmla="*/ 64 w 167"/>
              <a:gd name="T3" fmla="*/ 148 h 176"/>
              <a:gd name="T4" fmla="*/ 103 w 167"/>
              <a:gd name="T5" fmla="*/ 148 h 176"/>
              <a:gd name="T6" fmla="*/ 64 w 167"/>
              <a:gd name="T7" fmla="*/ 166 h 176"/>
              <a:gd name="T8" fmla="*/ 70 w 167"/>
              <a:gd name="T9" fmla="*/ 171 h 176"/>
              <a:gd name="T10" fmla="*/ 94 w 167"/>
              <a:gd name="T11" fmla="*/ 176 h 176"/>
              <a:gd name="T12" fmla="*/ 101 w 167"/>
              <a:gd name="T13" fmla="*/ 171 h 176"/>
              <a:gd name="T14" fmla="*/ 101 w 167"/>
              <a:gd name="T15" fmla="*/ 163 h 176"/>
              <a:gd name="T16" fmla="*/ 64 w 167"/>
              <a:gd name="T17" fmla="*/ 157 h 176"/>
              <a:gd name="T18" fmla="*/ 101 w 167"/>
              <a:gd name="T19" fmla="*/ 161 h 176"/>
              <a:gd name="T20" fmla="*/ 101 w 167"/>
              <a:gd name="T21" fmla="*/ 153 h 176"/>
              <a:gd name="T22" fmla="*/ 102 w 167"/>
              <a:gd name="T23" fmla="*/ 141 h 176"/>
              <a:gd name="T24" fmla="*/ 40 w 167"/>
              <a:gd name="T25" fmla="*/ 84 h 176"/>
              <a:gd name="T26" fmla="*/ 100 w 167"/>
              <a:gd name="T27" fmla="*/ 96 h 176"/>
              <a:gd name="T28" fmla="*/ 85 w 167"/>
              <a:gd name="T29" fmla="*/ 72 h 176"/>
              <a:gd name="T30" fmla="*/ 99 w 167"/>
              <a:gd name="T31" fmla="*/ 67 h 176"/>
              <a:gd name="T32" fmla="*/ 90 w 167"/>
              <a:gd name="T33" fmla="*/ 56 h 176"/>
              <a:gd name="T34" fmla="*/ 69 w 167"/>
              <a:gd name="T35" fmla="*/ 77 h 176"/>
              <a:gd name="T36" fmla="*/ 83 w 167"/>
              <a:gd name="T37" fmla="*/ 101 h 176"/>
              <a:gd name="T38" fmla="*/ 68 w 167"/>
              <a:gd name="T39" fmla="*/ 106 h 176"/>
              <a:gd name="T40" fmla="*/ 79 w 167"/>
              <a:gd name="T41" fmla="*/ 118 h 176"/>
              <a:gd name="T42" fmla="*/ 100 w 167"/>
              <a:gd name="T43" fmla="*/ 96 h 176"/>
              <a:gd name="T44" fmla="*/ 121 w 167"/>
              <a:gd name="T45" fmla="*/ 27 h 176"/>
              <a:gd name="T46" fmla="*/ 121 w 167"/>
              <a:gd name="T47" fmla="*/ 12 h 176"/>
              <a:gd name="T48" fmla="*/ 24 w 167"/>
              <a:gd name="T49" fmla="*/ 113 h 176"/>
              <a:gd name="T50" fmla="*/ 15 w 167"/>
              <a:gd name="T51" fmla="*/ 126 h 176"/>
              <a:gd name="T52" fmla="*/ 29 w 167"/>
              <a:gd name="T53" fmla="*/ 114 h 176"/>
              <a:gd name="T54" fmla="*/ 143 w 167"/>
              <a:gd name="T55" fmla="*/ 52 h 176"/>
              <a:gd name="T56" fmla="*/ 152 w 167"/>
              <a:gd name="T57" fmla="*/ 40 h 176"/>
              <a:gd name="T58" fmla="*/ 142 w 167"/>
              <a:gd name="T59" fmla="*/ 53 h 176"/>
              <a:gd name="T60" fmla="*/ 4 w 167"/>
              <a:gd name="T61" fmla="*/ 79 h 176"/>
              <a:gd name="T62" fmla="*/ 17 w 167"/>
              <a:gd name="T63" fmla="*/ 86 h 176"/>
              <a:gd name="T64" fmla="*/ 151 w 167"/>
              <a:gd name="T65" fmla="*/ 79 h 176"/>
              <a:gd name="T66" fmla="*/ 163 w 167"/>
              <a:gd name="T67" fmla="*/ 86 h 176"/>
              <a:gd name="T68" fmla="*/ 28 w 167"/>
              <a:gd name="T69" fmla="*/ 46 h 176"/>
              <a:gd name="T70" fmla="*/ 13 w 167"/>
              <a:gd name="T71" fmla="*/ 46 h 176"/>
              <a:gd name="T72" fmla="*/ 29 w 167"/>
              <a:gd name="T73" fmla="*/ 52 h 176"/>
              <a:gd name="T74" fmla="*/ 143 w 167"/>
              <a:gd name="T75" fmla="*/ 113 h 176"/>
              <a:gd name="T76" fmla="*/ 152 w 167"/>
              <a:gd name="T77" fmla="*/ 126 h 176"/>
              <a:gd name="T78" fmla="*/ 155 w 167"/>
              <a:gd name="T79" fmla="*/ 120 h 176"/>
              <a:gd name="T80" fmla="*/ 52 w 167"/>
              <a:gd name="T81" fmla="*/ 28 h 176"/>
              <a:gd name="T82" fmla="*/ 42 w 167"/>
              <a:gd name="T83" fmla="*/ 11 h 176"/>
              <a:gd name="T84" fmla="*/ 47 w 167"/>
              <a:gd name="T85" fmla="*/ 27 h 176"/>
              <a:gd name="T86" fmla="*/ 88 w 167"/>
              <a:gd name="T87" fmla="*/ 3 h 176"/>
              <a:gd name="T88" fmla="*/ 81 w 167"/>
              <a:gd name="T89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7" h="176">
                <a:moveTo>
                  <a:pt x="103" y="148"/>
                </a:moveTo>
                <a:cubicBezTo>
                  <a:pt x="103" y="148"/>
                  <a:pt x="103" y="148"/>
                  <a:pt x="103" y="148"/>
                </a:cubicBezTo>
                <a:cubicBezTo>
                  <a:pt x="103" y="150"/>
                  <a:pt x="102" y="151"/>
                  <a:pt x="101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6" y="151"/>
                  <a:pt x="64" y="150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6"/>
                  <a:pt x="66" y="144"/>
                  <a:pt x="68" y="144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2" y="144"/>
                  <a:pt x="103" y="146"/>
                  <a:pt x="103" y="148"/>
                </a:cubicBezTo>
                <a:close/>
                <a:moveTo>
                  <a:pt x="101" y="163"/>
                </a:moveTo>
                <a:cubicBezTo>
                  <a:pt x="68" y="163"/>
                  <a:pt x="68" y="163"/>
                  <a:pt x="68" y="163"/>
                </a:cubicBezTo>
                <a:cubicBezTo>
                  <a:pt x="66" y="163"/>
                  <a:pt x="64" y="164"/>
                  <a:pt x="64" y="166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4" y="170"/>
                  <a:pt x="66" y="171"/>
                  <a:pt x="68" y="171"/>
                </a:cubicBezTo>
                <a:cubicBezTo>
                  <a:pt x="70" y="171"/>
                  <a:pt x="70" y="171"/>
                  <a:pt x="70" y="171"/>
                </a:cubicBezTo>
                <a:cubicBezTo>
                  <a:pt x="70" y="172"/>
                  <a:pt x="70" y="172"/>
                  <a:pt x="70" y="172"/>
                </a:cubicBezTo>
                <a:cubicBezTo>
                  <a:pt x="70" y="174"/>
                  <a:pt x="72" y="176"/>
                  <a:pt x="7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6" y="176"/>
                  <a:pt x="97" y="174"/>
                  <a:pt x="97" y="172"/>
                </a:cubicBezTo>
                <a:cubicBezTo>
                  <a:pt x="97" y="171"/>
                  <a:pt x="97" y="171"/>
                  <a:pt x="97" y="171"/>
                </a:cubicBezTo>
                <a:cubicBezTo>
                  <a:pt x="101" y="171"/>
                  <a:pt x="101" y="171"/>
                  <a:pt x="101" y="171"/>
                </a:cubicBezTo>
                <a:cubicBezTo>
                  <a:pt x="102" y="171"/>
                  <a:pt x="103" y="170"/>
                  <a:pt x="103" y="168"/>
                </a:cubicBezTo>
                <a:cubicBezTo>
                  <a:pt x="103" y="166"/>
                  <a:pt x="103" y="166"/>
                  <a:pt x="103" y="166"/>
                </a:cubicBezTo>
                <a:cubicBezTo>
                  <a:pt x="103" y="164"/>
                  <a:pt x="102" y="163"/>
                  <a:pt x="101" y="163"/>
                </a:cubicBezTo>
                <a:close/>
                <a:moveTo>
                  <a:pt x="101" y="153"/>
                </a:moveTo>
                <a:cubicBezTo>
                  <a:pt x="68" y="153"/>
                  <a:pt x="68" y="153"/>
                  <a:pt x="68" y="153"/>
                </a:cubicBezTo>
                <a:cubicBezTo>
                  <a:pt x="66" y="153"/>
                  <a:pt x="64" y="155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4" y="159"/>
                  <a:pt x="66" y="161"/>
                  <a:pt x="68" y="161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2" y="161"/>
                  <a:pt x="103" y="159"/>
                  <a:pt x="103" y="157"/>
                </a:cubicBezTo>
                <a:cubicBezTo>
                  <a:pt x="103" y="157"/>
                  <a:pt x="103" y="157"/>
                  <a:pt x="103" y="157"/>
                </a:cubicBezTo>
                <a:cubicBezTo>
                  <a:pt x="103" y="155"/>
                  <a:pt x="102" y="153"/>
                  <a:pt x="101" y="153"/>
                </a:cubicBezTo>
                <a:close/>
                <a:moveTo>
                  <a:pt x="128" y="84"/>
                </a:moveTo>
                <a:cubicBezTo>
                  <a:pt x="128" y="96"/>
                  <a:pt x="123" y="106"/>
                  <a:pt x="116" y="114"/>
                </a:cubicBezTo>
                <a:cubicBezTo>
                  <a:pt x="101" y="131"/>
                  <a:pt x="110" y="141"/>
                  <a:pt x="102" y="141"/>
                </a:cubicBezTo>
                <a:cubicBezTo>
                  <a:pt x="66" y="141"/>
                  <a:pt x="66" y="141"/>
                  <a:pt x="66" y="141"/>
                </a:cubicBezTo>
                <a:cubicBezTo>
                  <a:pt x="58" y="141"/>
                  <a:pt x="66" y="131"/>
                  <a:pt x="52" y="114"/>
                </a:cubicBezTo>
                <a:cubicBezTo>
                  <a:pt x="45" y="106"/>
                  <a:pt x="40" y="96"/>
                  <a:pt x="40" y="84"/>
                </a:cubicBezTo>
                <a:cubicBezTo>
                  <a:pt x="40" y="61"/>
                  <a:pt x="60" y="41"/>
                  <a:pt x="84" y="41"/>
                </a:cubicBezTo>
                <a:cubicBezTo>
                  <a:pt x="108" y="41"/>
                  <a:pt x="128" y="61"/>
                  <a:pt x="128" y="84"/>
                </a:cubicBezTo>
                <a:close/>
                <a:moveTo>
                  <a:pt x="100" y="96"/>
                </a:moveTo>
                <a:cubicBezTo>
                  <a:pt x="100" y="87"/>
                  <a:pt x="93" y="83"/>
                  <a:pt x="88" y="81"/>
                </a:cubicBezTo>
                <a:cubicBezTo>
                  <a:pt x="81" y="79"/>
                  <a:pt x="81" y="77"/>
                  <a:pt x="81" y="76"/>
                </a:cubicBezTo>
                <a:cubicBezTo>
                  <a:pt x="81" y="74"/>
                  <a:pt x="82" y="72"/>
                  <a:pt x="85" y="72"/>
                </a:cubicBezTo>
                <a:cubicBezTo>
                  <a:pt x="89" y="72"/>
                  <a:pt x="91" y="74"/>
                  <a:pt x="92" y="75"/>
                </a:cubicBezTo>
                <a:cubicBezTo>
                  <a:pt x="95" y="76"/>
                  <a:pt x="95" y="76"/>
                  <a:pt x="95" y="76"/>
                </a:cubicBezTo>
                <a:cubicBezTo>
                  <a:pt x="99" y="67"/>
                  <a:pt x="99" y="67"/>
                  <a:pt x="99" y="67"/>
                </a:cubicBezTo>
                <a:cubicBezTo>
                  <a:pt x="97" y="65"/>
                  <a:pt x="97" y="65"/>
                  <a:pt x="97" y="65"/>
                </a:cubicBezTo>
                <a:cubicBezTo>
                  <a:pt x="95" y="64"/>
                  <a:pt x="92" y="63"/>
                  <a:pt x="90" y="62"/>
                </a:cubicBezTo>
                <a:cubicBezTo>
                  <a:pt x="90" y="56"/>
                  <a:pt x="90" y="56"/>
                  <a:pt x="9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63"/>
                  <a:pt x="80" y="63"/>
                  <a:pt x="80" y="63"/>
                </a:cubicBezTo>
                <a:cubicBezTo>
                  <a:pt x="73" y="65"/>
                  <a:pt x="69" y="71"/>
                  <a:pt x="69" y="77"/>
                </a:cubicBezTo>
                <a:cubicBezTo>
                  <a:pt x="69" y="85"/>
                  <a:pt x="76" y="89"/>
                  <a:pt x="82" y="91"/>
                </a:cubicBezTo>
                <a:cubicBezTo>
                  <a:pt x="88" y="93"/>
                  <a:pt x="88" y="95"/>
                  <a:pt x="88" y="97"/>
                </a:cubicBezTo>
                <a:cubicBezTo>
                  <a:pt x="88" y="99"/>
                  <a:pt x="86" y="101"/>
                  <a:pt x="83" y="101"/>
                </a:cubicBezTo>
                <a:cubicBezTo>
                  <a:pt x="80" y="101"/>
                  <a:pt x="77" y="100"/>
                  <a:pt x="74" y="98"/>
                </a:cubicBezTo>
                <a:cubicBezTo>
                  <a:pt x="71" y="96"/>
                  <a:pt x="71" y="96"/>
                  <a:pt x="71" y="9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2" y="109"/>
                  <a:pt x="75" y="111"/>
                  <a:pt x="79" y="111"/>
                </a:cubicBezTo>
                <a:cubicBezTo>
                  <a:pt x="79" y="118"/>
                  <a:pt x="79" y="118"/>
                  <a:pt x="79" y="118"/>
                </a:cubicBezTo>
                <a:cubicBezTo>
                  <a:pt x="89" y="118"/>
                  <a:pt x="89" y="118"/>
                  <a:pt x="89" y="118"/>
                </a:cubicBezTo>
                <a:cubicBezTo>
                  <a:pt x="89" y="111"/>
                  <a:pt x="89" y="111"/>
                  <a:pt x="89" y="111"/>
                </a:cubicBezTo>
                <a:cubicBezTo>
                  <a:pt x="96" y="108"/>
                  <a:pt x="100" y="103"/>
                  <a:pt x="100" y="96"/>
                </a:cubicBezTo>
                <a:close/>
                <a:moveTo>
                  <a:pt x="116" y="28"/>
                </a:moveTo>
                <a:cubicBezTo>
                  <a:pt x="116" y="28"/>
                  <a:pt x="117" y="29"/>
                  <a:pt x="118" y="29"/>
                </a:cubicBezTo>
                <a:cubicBezTo>
                  <a:pt x="119" y="29"/>
                  <a:pt x="120" y="28"/>
                  <a:pt x="121" y="27"/>
                </a:cubicBezTo>
                <a:cubicBezTo>
                  <a:pt x="127" y="15"/>
                  <a:pt x="127" y="15"/>
                  <a:pt x="127" y="15"/>
                </a:cubicBezTo>
                <a:cubicBezTo>
                  <a:pt x="128" y="13"/>
                  <a:pt x="127" y="12"/>
                  <a:pt x="126" y="11"/>
                </a:cubicBezTo>
                <a:cubicBezTo>
                  <a:pt x="124" y="10"/>
                  <a:pt x="121" y="10"/>
                  <a:pt x="121" y="12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13" y="24"/>
                  <a:pt x="114" y="27"/>
                  <a:pt x="116" y="28"/>
                </a:cubicBezTo>
                <a:close/>
                <a:moveTo>
                  <a:pt x="24" y="113"/>
                </a:moveTo>
                <a:cubicBezTo>
                  <a:pt x="13" y="120"/>
                  <a:pt x="13" y="120"/>
                  <a:pt x="13" y="120"/>
                </a:cubicBezTo>
                <a:cubicBezTo>
                  <a:pt x="11" y="121"/>
                  <a:pt x="10" y="122"/>
                  <a:pt x="11" y="124"/>
                </a:cubicBezTo>
                <a:cubicBezTo>
                  <a:pt x="12" y="125"/>
                  <a:pt x="13" y="126"/>
                  <a:pt x="15" y="126"/>
                </a:cubicBezTo>
                <a:cubicBezTo>
                  <a:pt x="15" y="126"/>
                  <a:pt x="16" y="126"/>
                  <a:pt x="17" y="126"/>
                </a:cubicBezTo>
                <a:cubicBezTo>
                  <a:pt x="28" y="120"/>
                  <a:pt x="28" y="120"/>
                  <a:pt x="28" y="120"/>
                </a:cubicBezTo>
                <a:cubicBezTo>
                  <a:pt x="30" y="119"/>
                  <a:pt x="30" y="116"/>
                  <a:pt x="29" y="114"/>
                </a:cubicBezTo>
                <a:cubicBezTo>
                  <a:pt x="28" y="112"/>
                  <a:pt x="26" y="112"/>
                  <a:pt x="24" y="113"/>
                </a:cubicBezTo>
                <a:close/>
                <a:moveTo>
                  <a:pt x="142" y="53"/>
                </a:moveTo>
                <a:cubicBezTo>
                  <a:pt x="142" y="53"/>
                  <a:pt x="143" y="52"/>
                  <a:pt x="143" y="52"/>
                </a:cubicBezTo>
                <a:cubicBezTo>
                  <a:pt x="155" y="46"/>
                  <a:pt x="155" y="46"/>
                  <a:pt x="155" y="46"/>
                </a:cubicBezTo>
                <a:cubicBezTo>
                  <a:pt x="157" y="45"/>
                  <a:pt x="157" y="42"/>
                  <a:pt x="156" y="41"/>
                </a:cubicBezTo>
                <a:cubicBezTo>
                  <a:pt x="155" y="40"/>
                  <a:pt x="153" y="39"/>
                  <a:pt x="152" y="40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39" y="47"/>
                  <a:pt x="138" y="50"/>
                  <a:pt x="139" y="52"/>
                </a:cubicBezTo>
                <a:cubicBezTo>
                  <a:pt x="140" y="52"/>
                  <a:pt x="141" y="53"/>
                  <a:pt x="142" y="53"/>
                </a:cubicBezTo>
                <a:close/>
                <a:moveTo>
                  <a:pt x="20" y="82"/>
                </a:moveTo>
                <a:cubicBezTo>
                  <a:pt x="20" y="81"/>
                  <a:pt x="19" y="79"/>
                  <a:pt x="17" y="79"/>
                </a:cubicBezTo>
                <a:cubicBezTo>
                  <a:pt x="4" y="79"/>
                  <a:pt x="4" y="79"/>
                  <a:pt x="4" y="79"/>
                </a:cubicBezTo>
                <a:cubicBezTo>
                  <a:pt x="2" y="79"/>
                  <a:pt x="0" y="81"/>
                  <a:pt x="0" y="82"/>
                </a:cubicBezTo>
                <a:cubicBezTo>
                  <a:pt x="0" y="85"/>
                  <a:pt x="2" y="86"/>
                  <a:pt x="4" y="86"/>
                </a:cubicBezTo>
                <a:cubicBezTo>
                  <a:pt x="17" y="86"/>
                  <a:pt x="17" y="86"/>
                  <a:pt x="17" y="86"/>
                </a:cubicBezTo>
                <a:cubicBezTo>
                  <a:pt x="19" y="86"/>
                  <a:pt x="20" y="85"/>
                  <a:pt x="20" y="82"/>
                </a:cubicBezTo>
                <a:close/>
                <a:moveTo>
                  <a:pt x="163" y="79"/>
                </a:moveTo>
                <a:cubicBezTo>
                  <a:pt x="151" y="79"/>
                  <a:pt x="151" y="79"/>
                  <a:pt x="151" y="79"/>
                </a:cubicBezTo>
                <a:cubicBezTo>
                  <a:pt x="149" y="79"/>
                  <a:pt x="147" y="81"/>
                  <a:pt x="147" y="82"/>
                </a:cubicBezTo>
                <a:cubicBezTo>
                  <a:pt x="147" y="85"/>
                  <a:pt x="149" y="86"/>
                  <a:pt x="151" y="86"/>
                </a:cubicBezTo>
                <a:cubicBezTo>
                  <a:pt x="163" y="86"/>
                  <a:pt x="163" y="86"/>
                  <a:pt x="163" y="86"/>
                </a:cubicBezTo>
                <a:cubicBezTo>
                  <a:pt x="166" y="86"/>
                  <a:pt x="167" y="85"/>
                  <a:pt x="167" y="82"/>
                </a:cubicBezTo>
                <a:cubicBezTo>
                  <a:pt x="167" y="81"/>
                  <a:pt x="166" y="79"/>
                  <a:pt x="163" y="79"/>
                </a:cubicBezTo>
                <a:close/>
                <a:moveTo>
                  <a:pt x="28" y="46"/>
                </a:moveTo>
                <a:cubicBezTo>
                  <a:pt x="17" y="40"/>
                  <a:pt x="17" y="40"/>
                  <a:pt x="17" y="40"/>
                </a:cubicBezTo>
                <a:cubicBezTo>
                  <a:pt x="15" y="39"/>
                  <a:pt x="12" y="40"/>
                  <a:pt x="11" y="41"/>
                </a:cubicBezTo>
                <a:cubicBezTo>
                  <a:pt x="10" y="42"/>
                  <a:pt x="11" y="45"/>
                  <a:pt x="13" y="46"/>
                </a:cubicBezTo>
                <a:cubicBezTo>
                  <a:pt x="24" y="52"/>
                  <a:pt x="24" y="52"/>
                  <a:pt x="24" y="52"/>
                </a:cubicBezTo>
                <a:cubicBezTo>
                  <a:pt x="25" y="52"/>
                  <a:pt x="25" y="53"/>
                  <a:pt x="26" y="53"/>
                </a:cubicBezTo>
                <a:cubicBezTo>
                  <a:pt x="27" y="53"/>
                  <a:pt x="29" y="52"/>
                  <a:pt x="29" y="52"/>
                </a:cubicBezTo>
                <a:cubicBezTo>
                  <a:pt x="30" y="50"/>
                  <a:pt x="30" y="47"/>
                  <a:pt x="28" y="46"/>
                </a:cubicBezTo>
                <a:close/>
                <a:moveTo>
                  <a:pt x="155" y="120"/>
                </a:moveTo>
                <a:cubicBezTo>
                  <a:pt x="143" y="113"/>
                  <a:pt x="143" y="113"/>
                  <a:pt x="143" y="113"/>
                </a:cubicBezTo>
                <a:cubicBezTo>
                  <a:pt x="142" y="112"/>
                  <a:pt x="140" y="112"/>
                  <a:pt x="139" y="114"/>
                </a:cubicBezTo>
                <a:cubicBezTo>
                  <a:pt x="138" y="116"/>
                  <a:pt x="139" y="119"/>
                  <a:pt x="140" y="120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52" y="126"/>
                  <a:pt x="152" y="126"/>
                  <a:pt x="153" y="126"/>
                </a:cubicBezTo>
                <a:cubicBezTo>
                  <a:pt x="154" y="126"/>
                  <a:pt x="155" y="125"/>
                  <a:pt x="156" y="124"/>
                </a:cubicBezTo>
                <a:cubicBezTo>
                  <a:pt x="157" y="122"/>
                  <a:pt x="157" y="121"/>
                  <a:pt x="155" y="120"/>
                </a:cubicBezTo>
                <a:close/>
                <a:moveTo>
                  <a:pt x="47" y="27"/>
                </a:moveTo>
                <a:cubicBezTo>
                  <a:pt x="48" y="28"/>
                  <a:pt x="50" y="29"/>
                  <a:pt x="50" y="29"/>
                </a:cubicBezTo>
                <a:cubicBezTo>
                  <a:pt x="51" y="29"/>
                  <a:pt x="51" y="28"/>
                  <a:pt x="52" y="28"/>
                </a:cubicBezTo>
                <a:cubicBezTo>
                  <a:pt x="54" y="27"/>
                  <a:pt x="54" y="24"/>
                  <a:pt x="53" y="23"/>
                </a:cubicBezTo>
                <a:cubicBezTo>
                  <a:pt x="47" y="12"/>
                  <a:pt x="47" y="12"/>
                  <a:pt x="47" y="12"/>
                </a:cubicBezTo>
                <a:cubicBezTo>
                  <a:pt x="46" y="10"/>
                  <a:pt x="44" y="10"/>
                  <a:pt x="42" y="11"/>
                </a:cubicBezTo>
                <a:cubicBezTo>
                  <a:pt x="40" y="12"/>
                  <a:pt x="40" y="13"/>
                  <a:pt x="40" y="15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lose/>
                <a:moveTo>
                  <a:pt x="84" y="20"/>
                </a:moveTo>
                <a:cubicBezTo>
                  <a:pt x="86" y="20"/>
                  <a:pt x="88" y="18"/>
                  <a:pt x="88" y="16"/>
                </a:cubicBezTo>
                <a:cubicBezTo>
                  <a:pt x="88" y="3"/>
                  <a:pt x="88" y="3"/>
                  <a:pt x="88" y="3"/>
                </a:cubicBezTo>
                <a:cubicBezTo>
                  <a:pt x="88" y="1"/>
                  <a:pt x="86" y="0"/>
                  <a:pt x="84" y="0"/>
                </a:cubicBezTo>
                <a:cubicBezTo>
                  <a:pt x="81" y="0"/>
                  <a:pt x="81" y="1"/>
                  <a:pt x="81" y="3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8"/>
                  <a:pt x="81" y="20"/>
                  <a:pt x="84" y="2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BJECT">
            <a:extLst>
              <a:ext uri="{FF2B5EF4-FFF2-40B4-BE49-F238E27FC236}">
                <a16:creationId xmlns:a16="http://schemas.microsoft.com/office/drawing/2014/main" id="{70D0BE39-F3BF-410E-B9D6-B6A824A453F5}"/>
              </a:ext>
            </a:extLst>
          </p:cNvPr>
          <p:cNvSpPr txBox="1">
            <a:spLocks/>
          </p:cNvSpPr>
          <p:nvPr/>
        </p:nvSpPr>
        <p:spPr>
          <a:xfrm>
            <a:off x="9069116" y="5416481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1-800-123-4567</a:t>
            </a:r>
          </a:p>
        </p:txBody>
      </p:sp>
      <p:sp>
        <p:nvSpPr>
          <p:cNvPr id="27" name="OBJECT">
            <a:extLst>
              <a:ext uri="{FF2B5EF4-FFF2-40B4-BE49-F238E27FC236}">
                <a16:creationId xmlns:a16="http://schemas.microsoft.com/office/drawing/2014/main" id="{86129CC3-6C9F-4FF4-A014-9F323312A7BC}"/>
              </a:ext>
            </a:extLst>
          </p:cNvPr>
          <p:cNvSpPr txBox="1">
            <a:spLocks/>
          </p:cNvSpPr>
          <p:nvPr/>
        </p:nvSpPr>
        <p:spPr>
          <a:xfrm>
            <a:off x="9069116" y="5867493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www.icphilinsurance.com</a:t>
            </a:r>
          </a:p>
        </p:txBody>
      </p:sp>
      <p:sp>
        <p:nvSpPr>
          <p:cNvPr id="28" name="OBJECT">
            <a:extLst>
              <a:ext uri="{FF2B5EF4-FFF2-40B4-BE49-F238E27FC236}">
                <a16:creationId xmlns:a16="http://schemas.microsoft.com/office/drawing/2014/main" id="{AFA88CA6-32E7-48DE-B5D6-60637F01EA24}"/>
              </a:ext>
            </a:extLst>
          </p:cNvPr>
          <p:cNvSpPr txBox="1">
            <a:spLocks/>
          </p:cNvSpPr>
          <p:nvPr/>
        </p:nvSpPr>
        <p:spPr>
          <a:xfrm>
            <a:off x="9069116" y="6318504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info@icphillinsurance.com</a:t>
            </a:r>
          </a:p>
        </p:txBody>
      </p:sp>
    </p:spTree>
    <p:extLst>
      <p:ext uri="{BB962C8B-B14F-4D97-AF65-F5344CB8AC3E}">
        <p14:creationId xmlns:p14="http://schemas.microsoft.com/office/powerpoint/2010/main" val="933745987"/>
      </p:ext>
    </p:extLst>
  </p:cSld>
  <p:clrMapOvr>
    <a:masterClrMapping/>
  </p:clrMapOvr>
  <p:transition spd="slow" advClick="0" advTm="5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0" grpId="0"/>
          <p:bldP spid="21" grpId="0"/>
          <p:bldP spid="22" grpId="0"/>
          <p:bldP spid="23" grpId="0" animBg="1"/>
          <p:bldP spid="24" grpId="0" animBg="1"/>
          <p:bldP spid="25" grpId="0" animBg="1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0" grpId="0"/>
          <p:bldP spid="21" grpId="0"/>
          <p:bldP spid="22" grpId="0"/>
          <p:bldP spid="23" grpId="0" animBg="1"/>
          <p:bldP spid="24" grpId="0" animBg="1"/>
          <p:bldP spid="25" grpId="0" animBg="1"/>
          <p:bldP spid="26" grpId="0"/>
          <p:bldP spid="27" grpId="0"/>
          <p:bldP spid="2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DFCDAE5-09EE-48A5-8E96-48282EF2B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0"/>
            <a:ext cx="12188388" cy="6858000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1DB81-2ED2-4816-928E-41FFAEC5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0"/>
            <a:ext cx="12188388" cy="6858000"/>
          </a:xfrm>
          <a:prstGeom prst="rect">
            <a:avLst/>
          </a:prstGeom>
          <a:effectLst/>
        </p:spPr>
      </p:pic>
      <p:sp>
        <p:nvSpPr>
          <p:cNvPr id="5" name="OBJECT">
            <a:extLst>
              <a:ext uri="{FF2B5EF4-FFF2-40B4-BE49-F238E27FC236}">
                <a16:creationId xmlns:a16="http://schemas.microsoft.com/office/drawing/2014/main" id="{5709E856-AC36-442C-935D-05F66B67B49E}"/>
              </a:ext>
            </a:extLst>
          </p:cNvPr>
          <p:cNvSpPr txBox="1">
            <a:spLocks/>
          </p:cNvSpPr>
          <p:nvPr/>
        </p:nvSpPr>
        <p:spPr>
          <a:xfrm>
            <a:off x="484774" y="627745"/>
            <a:ext cx="7878356" cy="2448216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spc="600" dirty="0">
                <a:solidFill>
                  <a:srgbClr val="0D3335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ELDERLY: </a:t>
            </a:r>
          </a:p>
          <a:p>
            <a:r>
              <a:rPr lang="en-GB" sz="6000" b="1" spc="600" dirty="0">
                <a:solidFill>
                  <a:srgbClr val="0D3335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SAVE FOR YOUR </a:t>
            </a:r>
            <a:r>
              <a:rPr lang="en-GB" sz="6000" b="1" spc="600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GRANDCHILDREN</a:t>
            </a:r>
            <a:endParaRPr lang="ru-RU" sz="6000" b="1" spc="600" dirty="0">
              <a:solidFill>
                <a:srgbClr val="BEF20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CB3F72-2F95-4BF6-A3A6-A740A130FDF5}"/>
              </a:ext>
            </a:extLst>
          </p:cNvPr>
          <p:cNvSpPr/>
          <p:nvPr/>
        </p:nvSpPr>
        <p:spPr>
          <a:xfrm>
            <a:off x="484773" y="4202980"/>
            <a:ext cx="3439886" cy="454871"/>
          </a:xfrm>
          <a:prstGeom prst="roundRect">
            <a:avLst>
              <a:gd name="adj" fmla="val 50000"/>
            </a:avLst>
          </a:prstGeom>
          <a:solidFill>
            <a:srgbClr val="0D3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C01B6D-CC68-4839-A7C7-0CAEE958775D}"/>
              </a:ext>
            </a:extLst>
          </p:cNvPr>
          <p:cNvGrpSpPr/>
          <p:nvPr/>
        </p:nvGrpSpPr>
        <p:grpSpPr>
          <a:xfrm>
            <a:off x="928852" y="4939971"/>
            <a:ext cx="386197" cy="1287411"/>
            <a:chOff x="7225356" y="7236670"/>
            <a:chExt cx="705110" cy="2350527"/>
          </a:xfrm>
          <a:solidFill>
            <a:srgbClr val="0D3335"/>
          </a:solidFill>
        </p:grpSpPr>
        <p:sp>
          <p:nvSpPr>
            <p:cNvPr id="11" name="Freeform 96">
              <a:extLst>
                <a:ext uri="{FF2B5EF4-FFF2-40B4-BE49-F238E27FC236}">
                  <a16:creationId xmlns:a16="http://schemas.microsoft.com/office/drawing/2014/main" id="{3E700615-C9BF-445D-A147-F846D7C32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8115" y="7236670"/>
              <a:ext cx="702351" cy="703633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7">
              <a:extLst>
                <a:ext uri="{FF2B5EF4-FFF2-40B4-BE49-F238E27FC236}">
                  <a16:creationId xmlns:a16="http://schemas.microsoft.com/office/drawing/2014/main" id="{6A8FB801-CBB5-4846-833C-5E5419741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060118"/>
              <a:ext cx="702352" cy="703633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1D0FF9AD-DAFB-408D-81DD-7AE7FA5B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883564"/>
              <a:ext cx="702352" cy="703633"/>
            </a:xfrm>
            <a:custGeom>
              <a:avLst/>
              <a:gdLst>
                <a:gd name="T0" fmla="*/ 0 w 232"/>
                <a:gd name="T1" fmla="*/ 116 h 232"/>
                <a:gd name="T2" fmla="*/ 232 w 232"/>
                <a:gd name="T3" fmla="*/ 116 h 232"/>
                <a:gd name="T4" fmla="*/ 70 w 232"/>
                <a:gd name="T5" fmla="*/ 116 h 232"/>
                <a:gd name="T6" fmla="*/ 62 w 232"/>
                <a:gd name="T7" fmla="*/ 119 h 232"/>
                <a:gd name="T8" fmla="*/ 62 w 232"/>
                <a:gd name="T9" fmla="*/ 113 h 232"/>
                <a:gd name="T10" fmla="*/ 70 w 232"/>
                <a:gd name="T11" fmla="*/ 116 h 232"/>
                <a:gd name="T12" fmla="*/ 36 w 232"/>
                <a:gd name="T13" fmla="*/ 116 h 232"/>
                <a:gd name="T14" fmla="*/ 37 w 232"/>
                <a:gd name="T15" fmla="*/ 72 h 232"/>
                <a:gd name="T16" fmla="*/ 62 w 232"/>
                <a:gd name="T17" fmla="*/ 91 h 232"/>
                <a:gd name="T18" fmla="*/ 47 w 232"/>
                <a:gd name="T19" fmla="*/ 116 h 232"/>
                <a:gd name="T20" fmla="*/ 186 w 232"/>
                <a:gd name="T21" fmla="*/ 116 h 232"/>
                <a:gd name="T22" fmla="*/ 80 w 232"/>
                <a:gd name="T23" fmla="*/ 57 h 232"/>
                <a:gd name="T24" fmla="*/ 116 w 232"/>
                <a:gd name="T25" fmla="*/ 36 h 232"/>
                <a:gd name="T26" fmla="*/ 116 w 232"/>
                <a:gd name="T27" fmla="*/ 196 h 232"/>
                <a:gd name="T28" fmla="*/ 112 w 232"/>
                <a:gd name="T29" fmla="*/ 137 h 232"/>
                <a:gd name="T30" fmla="*/ 83 w 232"/>
                <a:gd name="T31" fmla="*/ 132 h 232"/>
                <a:gd name="T32" fmla="*/ 102 w 232"/>
                <a:gd name="T33" fmla="*/ 108 h 232"/>
                <a:gd name="T34" fmla="*/ 89 w 232"/>
                <a:gd name="T35" fmla="*/ 105 h 232"/>
                <a:gd name="T36" fmla="*/ 84 w 232"/>
                <a:gd name="T37" fmla="*/ 99 h 232"/>
                <a:gd name="T38" fmla="*/ 97 w 232"/>
                <a:gd name="T39" fmla="*/ 94 h 232"/>
                <a:gd name="T40" fmla="*/ 97 w 232"/>
                <a:gd name="T41" fmla="*/ 130 h 232"/>
                <a:gd name="T42" fmla="*/ 112 w 232"/>
                <a:gd name="T43" fmla="*/ 130 h 232"/>
                <a:gd name="T44" fmla="*/ 81 w 232"/>
                <a:gd name="T45" fmla="*/ 84 h 232"/>
                <a:gd name="T46" fmla="*/ 76 w 232"/>
                <a:gd name="T47" fmla="*/ 79 h 232"/>
                <a:gd name="T48" fmla="*/ 80 w 232"/>
                <a:gd name="T49" fmla="*/ 75 h 232"/>
                <a:gd name="T50" fmla="*/ 84 w 232"/>
                <a:gd name="T51" fmla="*/ 83 h 232"/>
                <a:gd name="T52" fmla="*/ 79 w 232"/>
                <a:gd name="T53" fmla="*/ 149 h 232"/>
                <a:gd name="T54" fmla="*/ 84 w 232"/>
                <a:gd name="T55" fmla="*/ 153 h 232"/>
                <a:gd name="T56" fmla="*/ 78 w 232"/>
                <a:gd name="T57" fmla="*/ 157 h 232"/>
                <a:gd name="T58" fmla="*/ 76 w 232"/>
                <a:gd name="T59" fmla="*/ 152 h 232"/>
                <a:gd name="T60" fmla="*/ 150 w 232"/>
                <a:gd name="T61" fmla="*/ 127 h 232"/>
                <a:gd name="T62" fmla="*/ 144 w 232"/>
                <a:gd name="T63" fmla="*/ 137 h 232"/>
                <a:gd name="T64" fmla="*/ 136 w 232"/>
                <a:gd name="T65" fmla="*/ 127 h 232"/>
                <a:gd name="T66" fmla="*/ 117 w 232"/>
                <a:gd name="T67" fmla="*/ 121 h 232"/>
                <a:gd name="T68" fmla="*/ 144 w 232"/>
                <a:gd name="T69" fmla="*/ 95 h 232"/>
                <a:gd name="T70" fmla="*/ 150 w 232"/>
                <a:gd name="T71" fmla="*/ 119 h 232"/>
                <a:gd name="T72" fmla="*/ 153 w 232"/>
                <a:gd name="T73" fmla="*/ 83 h 232"/>
                <a:gd name="T74" fmla="*/ 149 w 232"/>
                <a:gd name="T75" fmla="*/ 83 h 232"/>
                <a:gd name="T76" fmla="*/ 153 w 232"/>
                <a:gd name="T77" fmla="*/ 75 h 232"/>
                <a:gd name="T78" fmla="*/ 157 w 232"/>
                <a:gd name="T79" fmla="*/ 79 h 232"/>
                <a:gd name="T80" fmla="*/ 155 w 232"/>
                <a:gd name="T81" fmla="*/ 157 h 232"/>
                <a:gd name="T82" fmla="*/ 149 w 232"/>
                <a:gd name="T83" fmla="*/ 153 h 232"/>
                <a:gd name="T84" fmla="*/ 153 w 232"/>
                <a:gd name="T85" fmla="*/ 149 h 232"/>
                <a:gd name="T86" fmla="*/ 157 w 232"/>
                <a:gd name="T87" fmla="*/ 157 h 232"/>
                <a:gd name="T88" fmla="*/ 116 w 232"/>
                <a:gd name="T89" fmla="*/ 69 h 232"/>
                <a:gd name="T90" fmla="*/ 113 w 232"/>
                <a:gd name="T91" fmla="*/ 61 h 232"/>
                <a:gd name="T92" fmla="*/ 119 w 232"/>
                <a:gd name="T93" fmla="*/ 61 h 232"/>
                <a:gd name="T94" fmla="*/ 116 w 232"/>
                <a:gd name="T95" fmla="*/ 162 h 232"/>
                <a:gd name="T96" fmla="*/ 119 w 232"/>
                <a:gd name="T97" fmla="*/ 170 h 232"/>
                <a:gd name="T98" fmla="*/ 113 w 232"/>
                <a:gd name="T99" fmla="*/ 170 h 232"/>
                <a:gd name="T100" fmla="*/ 116 w 232"/>
                <a:gd name="T101" fmla="*/ 162 h 232"/>
                <a:gd name="T102" fmla="*/ 166 w 232"/>
                <a:gd name="T103" fmla="*/ 113 h 232"/>
                <a:gd name="T104" fmla="*/ 174 w 232"/>
                <a:gd name="T105" fmla="*/ 116 h 232"/>
                <a:gd name="T106" fmla="*/ 166 w 232"/>
                <a:gd name="T107" fmla="*/ 119 h 232"/>
                <a:gd name="T108" fmla="*/ 136 w 232"/>
                <a:gd name="T109" fmla="*/ 108 h 232"/>
                <a:gd name="T110" fmla="*/ 136 w 232"/>
                <a:gd name="T111" fmla="*/ 119 h 232"/>
                <a:gd name="T112" fmla="*/ 136 w 232"/>
                <a:gd name="T113" fmla="*/ 10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3" y="0"/>
                    <a:pt x="0" y="52"/>
                    <a:pt x="0" y="116"/>
                  </a:cubicBezTo>
                  <a:cubicBezTo>
                    <a:pt x="0" y="180"/>
                    <a:pt x="53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70" y="116"/>
                  </a:moveTo>
                  <a:cubicBezTo>
                    <a:pt x="70" y="117"/>
                    <a:pt x="69" y="119"/>
                    <a:pt x="67" y="119"/>
                  </a:cubicBezTo>
                  <a:cubicBezTo>
                    <a:pt x="62" y="119"/>
                    <a:pt x="62" y="119"/>
                    <a:pt x="62" y="119"/>
                  </a:cubicBezTo>
                  <a:cubicBezTo>
                    <a:pt x="60" y="119"/>
                    <a:pt x="59" y="117"/>
                    <a:pt x="59" y="116"/>
                  </a:cubicBezTo>
                  <a:cubicBezTo>
                    <a:pt x="59" y="114"/>
                    <a:pt x="60" y="113"/>
                    <a:pt x="62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9" y="113"/>
                    <a:pt x="70" y="114"/>
                    <a:pt x="70" y="116"/>
                  </a:cubicBezTo>
                  <a:close/>
                  <a:moveTo>
                    <a:pt x="116" y="196"/>
                  </a:moveTo>
                  <a:cubicBezTo>
                    <a:pt x="72" y="196"/>
                    <a:pt x="36" y="160"/>
                    <a:pt x="36" y="116"/>
                  </a:cubicBezTo>
                  <a:cubicBezTo>
                    <a:pt x="36" y="103"/>
                    <a:pt x="40" y="90"/>
                    <a:pt x="46" y="79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9" y="95"/>
                    <a:pt x="47" y="105"/>
                    <a:pt x="47" y="116"/>
                  </a:cubicBezTo>
                  <a:cubicBezTo>
                    <a:pt x="47" y="154"/>
                    <a:pt x="78" y="185"/>
                    <a:pt x="116" y="185"/>
                  </a:cubicBezTo>
                  <a:cubicBezTo>
                    <a:pt x="155" y="185"/>
                    <a:pt x="186" y="154"/>
                    <a:pt x="186" y="116"/>
                  </a:cubicBezTo>
                  <a:cubicBezTo>
                    <a:pt x="186" y="77"/>
                    <a:pt x="155" y="46"/>
                    <a:pt x="116" y="46"/>
                  </a:cubicBezTo>
                  <a:cubicBezTo>
                    <a:pt x="103" y="46"/>
                    <a:pt x="91" y="50"/>
                    <a:pt x="80" y="57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7" y="40"/>
                    <a:pt x="101" y="36"/>
                    <a:pt x="116" y="36"/>
                  </a:cubicBezTo>
                  <a:cubicBezTo>
                    <a:pt x="160" y="36"/>
                    <a:pt x="196" y="72"/>
                    <a:pt x="196" y="116"/>
                  </a:cubicBezTo>
                  <a:cubicBezTo>
                    <a:pt x="196" y="160"/>
                    <a:pt x="160" y="196"/>
                    <a:pt x="116" y="196"/>
                  </a:cubicBezTo>
                  <a:close/>
                  <a:moveTo>
                    <a:pt x="112" y="130"/>
                  </a:moveTo>
                  <a:cubicBezTo>
                    <a:pt x="112" y="137"/>
                    <a:pt x="112" y="137"/>
                    <a:pt x="112" y="137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8" y="118"/>
                    <a:pt x="102" y="113"/>
                    <a:pt x="102" y="108"/>
                  </a:cubicBezTo>
                  <a:cubicBezTo>
                    <a:pt x="102" y="104"/>
                    <a:pt x="100" y="102"/>
                    <a:pt x="96" y="102"/>
                  </a:cubicBezTo>
                  <a:cubicBezTo>
                    <a:pt x="93" y="102"/>
                    <a:pt x="90" y="104"/>
                    <a:pt x="89" y="105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8" y="96"/>
                    <a:pt x="92" y="94"/>
                    <a:pt x="97" y="94"/>
                  </a:cubicBezTo>
                  <a:cubicBezTo>
                    <a:pt x="106" y="94"/>
                    <a:pt x="111" y="101"/>
                    <a:pt x="111" y="107"/>
                  </a:cubicBezTo>
                  <a:cubicBezTo>
                    <a:pt x="111" y="115"/>
                    <a:pt x="105" y="122"/>
                    <a:pt x="97" y="130"/>
                  </a:cubicBezTo>
                  <a:cubicBezTo>
                    <a:pt x="97" y="130"/>
                    <a:pt x="97" y="130"/>
                    <a:pt x="97" y="130"/>
                  </a:cubicBezTo>
                  <a:lnTo>
                    <a:pt x="112" y="130"/>
                  </a:lnTo>
                  <a:close/>
                  <a:moveTo>
                    <a:pt x="84" y="83"/>
                  </a:moveTo>
                  <a:cubicBezTo>
                    <a:pt x="83" y="83"/>
                    <a:pt x="82" y="84"/>
                    <a:pt x="81" y="84"/>
                  </a:cubicBezTo>
                  <a:cubicBezTo>
                    <a:pt x="81" y="84"/>
                    <a:pt x="80" y="83"/>
                    <a:pt x="79" y="83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4" y="78"/>
                    <a:pt x="74" y="76"/>
                    <a:pt x="76" y="75"/>
                  </a:cubicBezTo>
                  <a:cubicBezTo>
                    <a:pt x="77" y="74"/>
                    <a:pt x="79" y="74"/>
                    <a:pt x="80" y="75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80"/>
                    <a:pt x="85" y="82"/>
                    <a:pt x="84" y="83"/>
                  </a:cubicBezTo>
                  <a:close/>
                  <a:moveTo>
                    <a:pt x="76" y="152"/>
                  </a:moveTo>
                  <a:cubicBezTo>
                    <a:pt x="79" y="149"/>
                    <a:pt x="79" y="149"/>
                    <a:pt x="79" y="149"/>
                  </a:cubicBezTo>
                  <a:cubicBezTo>
                    <a:pt x="81" y="147"/>
                    <a:pt x="82" y="147"/>
                    <a:pt x="84" y="149"/>
                  </a:cubicBezTo>
                  <a:cubicBezTo>
                    <a:pt x="85" y="150"/>
                    <a:pt x="85" y="152"/>
                    <a:pt x="84" y="153"/>
                  </a:cubicBezTo>
                  <a:cubicBezTo>
                    <a:pt x="80" y="157"/>
                    <a:pt x="80" y="157"/>
                    <a:pt x="80" y="157"/>
                  </a:cubicBezTo>
                  <a:cubicBezTo>
                    <a:pt x="79" y="157"/>
                    <a:pt x="78" y="157"/>
                    <a:pt x="78" y="157"/>
                  </a:cubicBezTo>
                  <a:cubicBezTo>
                    <a:pt x="77" y="157"/>
                    <a:pt x="76" y="157"/>
                    <a:pt x="76" y="157"/>
                  </a:cubicBezTo>
                  <a:cubicBezTo>
                    <a:pt x="74" y="155"/>
                    <a:pt x="74" y="153"/>
                    <a:pt x="76" y="152"/>
                  </a:cubicBezTo>
                  <a:close/>
                  <a:moveTo>
                    <a:pt x="150" y="119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1"/>
                    <a:pt x="117" y="121"/>
                    <a:pt x="117" y="121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4" y="119"/>
                    <a:pt x="144" y="119"/>
                    <a:pt x="144" y="119"/>
                  </a:cubicBezTo>
                  <a:lnTo>
                    <a:pt x="150" y="119"/>
                  </a:lnTo>
                  <a:close/>
                  <a:moveTo>
                    <a:pt x="157" y="79"/>
                  </a:moveTo>
                  <a:cubicBezTo>
                    <a:pt x="153" y="83"/>
                    <a:pt x="153" y="83"/>
                    <a:pt x="153" y="83"/>
                  </a:cubicBezTo>
                  <a:cubicBezTo>
                    <a:pt x="153" y="83"/>
                    <a:pt x="152" y="84"/>
                    <a:pt x="151" y="84"/>
                  </a:cubicBezTo>
                  <a:cubicBezTo>
                    <a:pt x="151" y="84"/>
                    <a:pt x="150" y="83"/>
                    <a:pt x="149" y="83"/>
                  </a:cubicBezTo>
                  <a:cubicBezTo>
                    <a:pt x="148" y="82"/>
                    <a:pt x="148" y="80"/>
                    <a:pt x="149" y="79"/>
                  </a:cubicBezTo>
                  <a:cubicBezTo>
                    <a:pt x="153" y="75"/>
                    <a:pt x="153" y="75"/>
                    <a:pt x="153" y="75"/>
                  </a:cubicBezTo>
                  <a:cubicBezTo>
                    <a:pt x="154" y="74"/>
                    <a:pt x="156" y="74"/>
                    <a:pt x="157" y="75"/>
                  </a:cubicBezTo>
                  <a:cubicBezTo>
                    <a:pt x="158" y="76"/>
                    <a:pt x="158" y="78"/>
                    <a:pt x="157" y="79"/>
                  </a:cubicBezTo>
                  <a:close/>
                  <a:moveTo>
                    <a:pt x="157" y="157"/>
                  </a:moveTo>
                  <a:cubicBezTo>
                    <a:pt x="157" y="157"/>
                    <a:pt x="156" y="157"/>
                    <a:pt x="155" y="157"/>
                  </a:cubicBezTo>
                  <a:cubicBezTo>
                    <a:pt x="154" y="157"/>
                    <a:pt x="154" y="157"/>
                    <a:pt x="153" y="157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8" y="152"/>
                    <a:pt x="148" y="150"/>
                    <a:pt x="149" y="149"/>
                  </a:cubicBezTo>
                  <a:cubicBezTo>
                    <a:pt x="150" y="147"/>
                    <a:pt x="152" y="147"/>
                    <a:pt x="153" y="149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8" y="153"/>
                    <a:pt x="158" y="155"/>
                    <a:pt x="157" y="157"/>
                  </a:cubicBezTo>
                  <a:close/>
                  <a:moveTo>
                    <a:pt x="119" y="66"/>
                  </a:moveTo>
                  <a:cubicBezTo>
                    <a:pt x="119" y="68"/>
                    <a:pt x="118" y="69"/>
                    <a:pt x="116" y="69"/>
                  </a:cubicBezTo>
                  <a:cubicBezTo>
                    <a:pt x="115" y="69"/>
                    <a:pt x="113" y="68"/>
                    <a:pt x="113" y="66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59"/>
                    <a:pt x="115" y="58"/>
                    <a:pt x="116" y="58"/>
                  </a:cubicBezTo>
                  <a:cubicBezTo>
                    <a:pt x="118" y="58"/>
                    <a:pt x="119" y="59"/>
                    <a:pt x="119" y="61"/>
                  </a:cubicBezTo>
                  <a:lnTo>
                    <a:pt x="119" y="66"/>
                  </a:lnTo>
                  <a:close/>
                  <a:moveTo>
                    <a:pt x="116" y="162"/>
                  </a:moveTo>
                  <a:cubicBezTo>
                    <a:pt x="118" y="162"/>
                    <a:pt x="119" y="163"/>
                    <a:pt x="119" y="165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72"/>
                    <a:pt x="118" y="173"/>
                    <a:pt x="116" y="173"/>
                  </a:cubicBezTo>
                  <a:cubicBezTo>
                    <a:pt x="115" y="173"/>
                    <a:pt x="113" y="172"/>
                    <a:pt x="113" y="170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13" y="163"/>
                    <a:pt x="115" y="162"/>
                    <a:pt x="116" y="162"/>
                  </a:cubicBezTo>
                  <a:close/>
                  <a:moveTo>
                    <a:pt x="163" y="116"/>
                  </a:moveTo>
                  <a:cubicBezTo>
                    <a:pt x="163" y="114"/>
                    <a:pt x="164" y="113"/>
                    <a:pt x="166" y="113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3" y="113"/>
                    <a:pt x="174" y="114"/>
                    <a:pt x="174" y="116"/>
                  </a:cubicBezTo>
                  <a:cubicBezTo>
                    <a:pt x="174" y="117"/>
                    <a:pt x="173" y="119"/>
                    <a:pt x="171" y="119"/>
                  </a:cubicBezTo>
                  <a:cubicBezTo>
                    <a:pt x="166" y="119"/>
                    <a:pt x="166" y="119"/>
                    <a:pt x="166" y="119"/>
                  </a:cubicBezTo>
                  <a:cubicBezTo>
                    <a:pt x="164" y="119"/>
                    <a:pt x="163" y="117"/>
                    <a:pt x="163" y="116"/>
                  </a:cubicBezTo>
                  <a:close/>
                  <a:moveTo>
                    <a:pt x="136" y="108"/>
                  </a:moveTo>
                  <a:cubicBezTo>
                    <a:pt x="136" y="108"/>
                    <a:pt x="136" y="108"/>
                    <a:pt x="136" y="108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28" y="119"/>
                    <a:pt x="128" y="119"/>
                    <a:pt x="128" y="119"/>
                  </a:cubicBezTo>
                  <a:lnTo>
                    <a:pt x="136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OBJECT">
            <a:extLst>
              <a:ext uri="{FF2B5EF4-FFF2-40B4-BE49-F238E27FC236}">
                <a16:creationId xmlns:a16="http://schemas.microsoft.com/office/drawing/2014/main" id="{88D3EF80-AFF2-4B56-B107-304624BE8155}"/>
              </a:ext>
            </a:extLst>
          </p:cNvPr>
          <p:cNvSpPr txBox="1">
            <a:spLocks/>
          </p:cNvSpPr>
          <p:nvPr/>
        </p:nvSpPr>
        <p:spPr>
          <a:xfrm>
            <a:off x="719903" y="4268293"/>
            <a:ext cx="2969626" cy="324244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2000" b="1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ASK US FOR DETAILS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813321-229F-4DD9-BDA7-F3FA700BB1D4}"/>
              </a:ext>
            </a:extLst>
          </p:cNvPr>
          <p:cNvSpPr/>
          <p:nvPr/>
        </p:nvSpPr>
        <p:spPr>
          <a:xfrm>
            <a:off x="6977713" y="3683000"/>
            <a:ext cx="4619201" cy="2692400"/>
          </a:xfrm>
          <a:prstGeom prst="roundRect">
            <a:avLst>
              <a:gd name="adj" fmla="val 37982"/>
            </a:avLst>
          </a:prstGeom>
          <a:solidFill>
            <a:srgbClr val="BEF202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BJECT">
            <a:extLst>
              <a:ext uri="{FF2B5EF4-FFF2-40B4-BE49-F238E27FC236}">
                <a16:creationId xmlns:a16="http://schemas.microsoft.com/office/drawing/2014/main" id="{1DDE1CC6-B3DB-4778-A015-227622E71D92}"/>
              </a:ext>
            </a:extLst>
          </p:cNvPr>
          <p:cNvSpPr txBox="1">
            <a:spLocks/>
          </p:cNvSpPr>
          <p:nvPr/>
        </p:nvSpPr>
        <p:spPr>
          <a:xfrm>
            <a:off x="7288115" y="4525274"/>
            <a:ext cx="4273024" cy="728476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PH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ICPhil has a lifetime insurance plans to meet your financial needs for every important stages in your life. </a:t>
            </a: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376CC48E-13B0-4E21-8FFE-AE3E0496F70B}"/>
              </a:ext>
            </a:extLst>
          </p:cNvPr>
          <p:cNvSpPr>
            <a:spLocks noEditPoints="1"/>
          </p:cNvSpPr>
          <p:nvPr/>
        </p:nvSpPr>
        <p:spPr bwMode="auto">
          <a:xfrm>
            <a:off x="10542303" y="5662529"/>
            <a:ext cx="469049" cy="415071"/>
          </a:xfrm>
          <a:custGeom>
            <a:avLst/>
            <a:gdLst>
              <a:gd name="T0" fmla="*/ 154 w 213"/>
              <a:gd name="T1" fmla="*/ 52 h 188"/>
              <a:gd name="T2" fmla="*/ 115 w 213"/>
              <a:gd name="T3" fmla="*/ 91 h 188"/>
              <a:gd name="T4" fmla="*/ 98 w 213"/>
              <a:gd name="T5" fmla="*/ 91 h 188"/>
              <a:gd name="T6" fmla="*/ 59 w 213"/>
              <a:gd name="T7" fmla="*/ 52 h 188"/>
              <a:gd name="T8" fmla="*/ 59 w 213"/>
              <a:gd name="T9" fmla="*/ 11 h 188"/>
              <a:gd name="T10" fmla="*/ 100 w 213"/>
              <a:gd name="T11" fmla="*/ 11 h 188"/>
              <a:gd name="T12" fmla="*/ 106 w 213"/>
              <a:gd name="T13" fmla="*/ 17 h 188"/>
              <a:gd name="T14" fmla="*/ 113 w 213"/>
              <a:gd name="T15" fmla="*/ 11 h 188"/>
              <a:gd name="T16" fmla="*/ 154 w 213"/>
              <a:gd name="T17" fmla="*/ 11 h 188"/>
              <a:gd name="T18" fmla="*/ 154 w 213"/>
              <a:gd name="T19" fmla="*/ 52 h 188"/>
              <a:gd name="T20" fmla="*/ 73 w 213"/>
              <a:gd name="T21" fmla="*/ 101 h 188"/>
              <a:gd name="T22" fmla="*/ 54 w 213"/>
              <a:gd name="T23" fmla="*/ 84 h 188"/>
              <a:gd name="T24" fmla="*/ 37 w 213"/>
              <a:gd name="T25" fmla="*/ 71 h 188"/>
              <a:gd name="T26" fmla="*/ 32 w 213"/>
              <a:gd name="T27" fmla="*/ 90 h 188"/>
              <a:gd name="T28" fmla="*/ 46 w 213"/>
              <a:gd name="T29" fmla="*/ 106 h 188"/>
              <a:gd name="T30" fmla="*/ 50 w 213"/>
              <a:gd name="T31" fmla="*/ 117 h 188"/>
              <a:gd name="T32" fmla="*/ 42 w 213"/>
              <a:gd name="T33" fmla="*/ 108 h 188"/>
              <a:gd name="T34" fmla="*/ 29 w 213"/>
              <a:gd name="T35" fmla="*/ 93 h 188"/>
              <a:gd name="T36" fmla="*/ 27 w 213"/>
              <a:gd name="T37" fmla="*/ 68 h 188"/>
              <a:gd name="T38" fmla="*/ 32 w 213"/>
              <a:gd name="T39" fmla="*/ 37 h 188"/>
              <a:gd name="T40" fmla="*/ 19 w 213"/>
              <a:gd name="T41" fmla="*/ 25 h 188"/>
              <a:gd name="T42" fmla="*/ 5 w 213"/>
              <a:gd name="T43" fmla="*/ 60 h 188"/>
              <a:gd name="T44" fmla="*/ 0 w 213"/>
              <a:gd name="T45" fmla="*/ 101 h 188"/>
              <a:gd name="T46" fmla="*/ 12 w 213"/>
              <a:gd name="T47" fmla="*/ 124 h 188"/>
              <a:gd name="T48" fmla="*/ 38 w 213"/>
              <a:gd name="T49" fmla="*/ 167 h 188"/>
              <a:gd name="T50" fmla="*/ 38 w 213"/>
              <a:gd name="T51" fmla="*/ 188 h 188"/>
              <a:gd name="T52" fmla="*/ 89 w 213"/>
              <a:gd name="T53" fmla="*/ 188 h 188"/>
              <a:gd name="T54" fmla="*/ 89 w 213"/>
              <a:gd name="T55" fmla="*/ 170 h 188"/>
              <a:gd name="T56" fmla="*/ 90 w 213"/>
              <a:gd name="T57" fmla="*/ 157 h 188"/>
              <a:gd name="T58" fmla="*/ 87 w 213"/>
              <a:gd name="T59" fmla="*/ 133 h 188"/>
              <a:gd name="T60" fmla="*/ 73 w 213"/>
              <a:gd name="T61" fmla="*/ 101 h 188"/>
              <a:gd name="T62" fmla="*/ 208 w 213"/>
              <a:gd name="T63" fmla="*/ 60 h 188"/>
              <a:gd name="T64" fmla="*/ 194 w 213"/>
              <a:gd name="T65" fmla="*/ 25 h 188"/>
              <a:gd name="T66" fmla="*/ 181 w 213"/>
              <a:gd name="T67" fmla="*/ 37 h 188"/>
              <a:gd name="T68" fmla="*/ 186 w 213"/>
              <a:gd name="T69" fmla="*/ 68 h 188"/>
              <a:gd name="T70" fmla="*/ 184 w 213"/>
              <a:gd name="T71" fmla="*/ 93 h 188"/>
              <a:gd name="T72" fmla="*/ 171 w 213"/>
              <a:gd name="T73" fmla="*/ 108 h 188"/>
              <a:gd name="T74" fmla="*/ 163 w 213"/>
              <a:gd name="T75" fmla="*/ 117 h 188"/>
              <a:gd name="T76" fmla="*/ 167 w 213"/>
              <a:gd name="T77" fmla="*/ 106 h 188"/>
              <a:gd name="T78" fmla="*/ 181 w 213"/>
              <a:gd name="T79" fmla="*/ 90 h 188"/>
              <a:gd name="T80" fmla="*/ 175 w 213"/>
              <a:gd name="T81" fmla="*/ 71 h 188"/>
              <a:gd name="T82" fmla="*/ 159 w 213"/>
              <a:gd name="T83" fmla="*/ 84 h 188"/>
              <a:gd name="T84" fmla="*/ 140 w 213"/>
              <a:gd name="T85" fmla="*/ 101 h 188"/>
              <a:gd name="T86" fmla="*/ 125 w 213"/>
              <a:gd name="T87" fmla="*/ 133 h 188"/>
              <a:gd name="T88" fmla="*/ 122 w 213"/>
              <a:gd name="T89" fmla="*/ 157 h 188"/>
              <a:gd name="T90" fmla="*/ 124 w 213"/>
              <a:gd name="T91" fmla="*/ 170 h 188"/>
              <a:gd name="T92" fmla="*/ 124 w 213"/>
              <a:gd name="T93" fmla="*/ 188 h 188"/>
              <a:gd name="T94" fmla="*/ 175 w 213"/>
              <a:gd name="T95" fmla="*/ 188 h 188"/>
              <a:gd name="T96" fmla="*/ 175 w 213"/>
              <a:gd name="T97" fmla="*/ 167 h 188"/>
              <a:gd name="T98" fmla="*/ 201 w 213"/>
              <a:gd name="T99" fmla="*/ 124 h 188"/>
              <a:gd name="T100" fmla="*/ 213 w 213"/>
              <a:gd name="T101" fmla="*/ 101 h 188"/>
              <a:gd name="T102" fmla="*/ 208 w 213"/>
              <a:gd name="T103" fmla="*/ 6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3" h="188">
                <a:moveTo>
                  <a:pt x="154" y="52"/>
                </a:moveTo>
                <a:cubicBezTo>
                  <a:pt x="115" y="91"/>
                  <a:pt x="115" y="91"/>
                  <a:pt x="115" y="91"/>
                </a:cubicBezTo>
                <a:cubicBezTo>
                  <a:pt x="110" y="95"/>
                  <a:pt x="103" y="95"/>
                  <a:pt x="98" y="91"/>
                </a:cubicBezTo>
                <a:cubicBezTo>
                  <a:pt x="59" y="52"/>
                  <a:pt x="59" y="52"/>
                  <a:pt x="59" y="52"/>
                </a:cubicBezTo>
                <a:cubicBezTo>
                  <a:pt x="48" y="40"/>
                  <a:pt x="48" y="22"/>
                  <a:pt x="59" y="11"/>
                </a:cubicBezTo>
                <a:cubicBezTo>
                  <a:pt x="71" y="0"/>
                  <a:pt x="89" y="0"/>
                  <a:pt x="100" y="11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13" y="11"/>
                  <a:pt x="113" y="11"/>
                  <a:pt x="113" y="11"/>
                </a:cubicBezTo>
                <a:cubicBezTo>
                  <a:pt x="124" y="0"/>
                  <a:pt x="142" y="0"/>
                  <a:pt x="154" y="11"/>
                </a:cubicBezTo>
                <a:cubicBezTo>
                  <a:pt x="165" y="22"/>
                  <a:pt x="165" y="40"/>
                  <a:pt x="154" y="52"/>
                </a:cubicBezTo>
                <a:moveTo>
                  <a:pt x="73" y="101"/>
                </a:moveTo>
                <a:cubicBezTo>
                  <a:pt x="69" y="95"/>
                  <a:pt x="56" y="86"/>
                  <a:pt x="54" y="84"/>
                </a:cubicBezTo>
                <a:cubicBezTo>
                  <a:pt x="51" y="82"/>
                  <a:pt x="40" y="70"/>
                  <a:pt x="37" y="71"/>
                </a:cubicBezTo>
                <a:cubicBezTo>
                  <a:pt x="35" y="72"/>
                  <a:pt x="29" y="79"/>
                  <a:pt x="32" y="90"/>
                </a:cubicBezTo>
                <a:cubicBezTo>
                  <a:pt x="33" y="94"/>
                  <a:pt x="39" y="99"/>
                  <a:pt x="46" y="106"/>
                </a:cubicBezTo>
                <a:cubicBezTo>
                  <a:pt x="51" y="111"/>
                  <a:pt x="50" y="117"/>
                  <a:pt x="50" y="117"/>
                </a:cubicBezTo>
                <a:cubicBezTo>
                  <a:pt x="50" y="117"/>
                  <a:pt x="47" y="113"/>
                  <a:pt x="42" y="108"/>
                </a:cubicBezTo>
                <a:cubicBezTo>
                  <a:pt x="37" y="104"/>
                  <a:pt x="30" y="96"/>
                  <a:pt x="29" y="93"/>
                </a:cubicBezTo>
                <a:cubicBezTo>
                  <a:pt x="27" y="88"/>
                  <a:pt x="26" y="80"/>
                  <a:pt x="27" y="68"/>
                </a:cubicBezTo>
                <a:cubicBezTo>
                  <a:pt x="29" y="55"/>
                  <a:pt x="33" y="49"/>
                  <a:pt x="32" y="37"/>
                </a:cubicBezTo>
                <a:cubicBezTo>
                  <a:pt x="31" y="27"/>
                  <a:pt x="20" y="20"/>
                  <a:pt x="19" y="25"/>
                </a:cubicBezTo>
                <a:cubicBezTo>
                  <a:pt x="17" y="29"/>
                  <a:pt x="6" y="54"/>
                  <a:pt x="5" y="60"/>
                </a:cubicBezTo>
                <a:cubicBezTo>
                  <a:pt x="3" y="65"/>
                  <a:pt x="1" y="94"/>
                  <a:pt x="0" y="101"/>
                </a:cubicBezTo>
                <a:cubicBezTo>
                  <a:pt x="0" y="107"/>
                  <a:pt x="5" y="115"/>
                  <a:pt x="12" y="124"/>
                </a:cubicBezTo>
                <a:cubicBezTo>
                  <a:pt x="19" y="134"/>
                  <a:pt x="37" y="159"/>
                  <a:pt x="38" y="167"/>
                </a:cubicBezTo>
                <a:cubicBezTo>
                  <a:pt x="38" y="188"/>
                  <a:pt x="38" y="188"/>
                  <a:pt x="38" y="188"/>
                </a:cubicBezTo>
                <a:cubicBezTo>
                  <a:pt x="89" y="188"/>
                  <a:pt x="89" y="188"/>
                  <a:pt x="89" y="188"/>
                </a:cubicBezTo>
                <a:cubicBezTo>
                  <a:pt x="89" y="170"/>
                  <a:pt x="89" y="170"/>
                  <a:pt x="89" y="170"/>
                </a:cubicBezTo>
                <a:cubicBezTo>
                  <a:pt x="89" y="165"/>
                  <a:pt x="90" y="162"/>
                  <a:pt x="90" y="157"/>
                </a:cubicBezTo>
                <a:cubicBezTo>
                  <a:pt x="90" y="151"/>
                  <a:pt x="87" y="151"/>
                  <a:pt x="87" y="133"/>
                </a:cubicBezTo>
                <a:cubicBezTo>
                  <a:pt x="87" y="123"/>
                  <a:pt x="78" y="108"/>
                  <a:pt x="73" y="101"/>
                </a:cubicBezTo>
                <a:moveTo>
                  <a:pt x="208" y="60"/>
                </a:moveTo>
                <a:cubicBezTo>
                  <a:pt x="207" y="54"/>
                  <a:pt x="196" y="29"/>
                  <a:pt x="194" y="25"/>
                </a:cubicBezTo>
                <a:cubicBezTo>
                  <a:pt x="193" y="20"/>
                  <a:pt x="182" y="27"/>
                  <a:pt x="181" y="37"/>
                </a:cubicBezTo>
                <a:cubicBezTo>
                  <a:pt x="180" y="49"/>
                  <a:pt x="184" y="55"/>
                  <a:pt x="186" y="68"/>
                </a:cubicBezTo>
                <a:cubicBezTo>
                  <a:pt x="187" y="80"/>
                  <a:pt x="186" y="88"/>
                  <a:pt x="184" y="93"/>
                </a:cubicBezTo>
                <a:cubicBezTo>
                  <a:pt x="183" y="96"/>
                  <a:pt x="176" y="104"/>
                  <a:pt x="171" y="108"/>
                </a:cubicBezTo>
                <a:cubicBezTo>
                  <a:pt x="166" y="113"/>
                  <a:pt x="163" y="117"/>
                  <a:pt x="163" y="117"/>
                </a:cubicBezTo>
                <a:cubicBezTo>
                  <a:pt x="163" y="117"/>
                  <a:pt x="162" y="111"/>
                  <a:pt x="167" y="106"/>
                </a:cubicBezTo>
                <a:cubicBezTo>
                  <a:pt x="174" y="99"/>
                  <a:pt x="179" y="94"/>
                  <a:pt x="181" y="90"/>
                </a:cubicBezTo>
                <a:cubicBezTo>
                  <a:pt x="183" y="79"/>
                  <a:pt x="178" y="72"/>
                  <a:pt x="175" y="71"/>
                </a:cubicBezTo>
                <a:cubicBezTo>
                  <a:pt x="173" y="70"/>
                  <a:pt x="162" y="82"/>
                  <a:pt x="159" y="84"/>
                </a:cubicBezTo>
                <a:cubicBezTo>
                  <a:pt x="156" y="86"/>
                  <a:pt x="144" y="95"/>
                  <a:pt x="140" y="101"/>
                </a:cubicBezTo>
                <a:cubicBezTo>
                  <a:pt x="135" y="108"/>
                  <a:pt x="125" y="123"/>
                  <a:pt x="125" y="133"/>
                </a:cubicBezTo>
                <a:cubicBezTo>
                  <a:pt x="125" y="151"/>
                  <a:pt x="122" y="151"/>
                  <a:pt x="122" y="157"/>
                </a:cubicBezTo>
                <a:cubicBezTo>
                  <a:pt x="122" y="162"/>
                  <a:pt x="124" y="165"/>
                  <a:pt x="124" y="170"/>
                </a:cubicBezTo>
                <a:cubicBezTo>
                  <a:pt x="124" y="188"/>
                  <a:pt x="124" y="188"/>
                  <a:pt x="124" y="188"/>
                </a:cubicBezTo>
                <a:cubicBezTo>
                  <a:pt x="175" y="188"/>
                  <a:pt x="175" y="188"/>
                  <a:pt x="175" y="188"/>
                </a:cubicBezTo>
                <a:cubicBezTo>
                  <a:pt x="175" y="167"/>
                  <a:pt x="175" y="167"/>
                  <a:pt x="175" y="167"/>
                </a:cubicBezTo>
                <a:cubicBezTo>
                  <a:pt x="176" y="159"/>
                  <a:pt x="193" y="134"/>
                  <a:pt x="201" y="124"/>
                </a:cubicBezTo>
                <a:cubicBezTo>
                  <a:pt x="208" y="115"/>
                  <a:pt x="213" y="107"/>
                  <a:pt x="213" y="101"/>
                </a:cubicBezTo>
                <a:cubicBezTo>
                  <a:pt x="212" y="94"/>
                  <a:pt x="210" y="65"/>
                  <a:pt x="208" y="60"/>
                </a:cubicBezTo>
              </a:path>
            </a:pathLst>
          </a:custGeom>
          <a:solidFill>
            <a:srgbClr val="0D33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0">
            <a:extLst>
              <a:ext uri="{FF2B5EF4-FFF2-40B4-BE49-F238E27FC236}">
                <a16:creationId xmlns:a16="http://schemas.microsoft.com/office/drawing/2014/main" id="{7265BC2D-CB28-40CB-A120-E9BF213A400E}"/>
              </a:ext>
            </a:extLst>
          </p:cNvPr>
          <p:cNvSpPr>
            <a:spLocks noEditPoints="1"/>
          </p:cNvSpPr>
          <p:nvPr/>
        </p:nvSpPr>
        <p:spPr bwMode="auto">
          <a:xfrm>
            <a:off x="7522752" y="5683097"/>
            <a:ext cx="435546" cy="436477"/>
          </a:xfrm>
          <a:custGeom>
            <a:avLst/>
            <a:gdLst>
              <a:gd name="T0" fmla="*/ 192 w 198"/>
              <a:gd name="T1" fmla="*/ 19 h 198"/>
              <a:gd name="T2" fmla="*/ 184 w 198"/>
              <a:gd name="T3" fmla="*/ 17 h 198"/>
              <a:gd name="T4" fmla="*/ 190 w 198"/>
              <a:gd name="T5" fmla="*/ 22 h 198"/>
              <a:gd name="T6" fmla="*/ 177 w 198"/>
              <a:gd name="T7" fmla="*/ 25 h 198"/>
              <a:gd name="T8" fmla="*/ 182 w 198"/>
              <a:gd name="T9" fmla="*/ 29 h 198"/>
              <a:gd name="T10" fmla="*/ 169 w 198"/>
              <a:gd name="T11" fmla="*/ 33 h 198"/>
              <a:gd name="T12" fmla="*/ 98 w 198"/>
              <a:gd name="T13" fmla="*/ 104 h 198"/>
              <a:gd name="T14" fmla="*/ 94 w 198"/>
              <a:gd name="T15" fmla="*/ 100 h 198"/>
              <a:gd name="T16" fmla="*/ 165 w 198"/>
              <a:gd name="T17" fmla="*/ 29 h 198"/>
              <a:gd name="T18" fmla="*/ 168 w 198"/>
              <a:gd name="T19" fmla="*/ 16 h 198"/>
              <a:gd name="T20" fmla="*/ 173 w 198"/>
              <a:gd name="T21" fmla="*/ 21 h 198"/>
              <a:gd name="T22" fmla="*/ 176 w 198"/>
              <a:gd name="T23" fmla="*/ 8 h 198"/>
              <a:gd name="T24" fmla="*/ 181 w 198"/>
              <a:gd name="T25" fmla="*/ 14 h 198"/>
              <a:gd name="T26" fmla="*/ 178 w 198"/>
              <a:gd name="T27" fmla="*/ 5 h 198"/>
              <a:gd name="T28" fmla="*/ 186 w 198"/>
              <a:gd name="T29" fmla="*/ 8 h 198"/>
              <a:gd name="T30" fmla="*/ 193 w 198"/>
              <a:gd name="T31" fmla="*/ 9 h 198"/>
              <a:gd name="T32" fmla="*/ 198 w 198"/>
              <a:gd name="T33" fmla="*/ 14 h 198"/>
              <a:gd name="T34" fmla="*/ 104 w 198"/>
              <a:gd name="T35" fmla="*/ 81 h 198"/>
              <a:gd name="T36" fmla="*/ 71 w 198"/>
              <a:gd name="T37" fmla="*/ 103 h 198"/>
              <a:gd name="T38" fmla="*/ 119 w 198"/>
              <a:gd name="T39" fmla="*/ 103 h 198"/>
              <a:gd name="T40" fmla="*/ 102 w 198"/>
              <a:gd name="T41" fmla="*/ 108 h 198"/>
              <a:gd name="T42" fmla="*/ 96 w 198"/>
              <a:gd name="T43" fmla="*/ 111 h 198"/>
              <a:gd name="T44" fmla="*/ 87 w 198"/>
              <a:gd name="T45" fmla="*/ 103 h 198"/>
              <a:gd name="T46" fmla="*/ 90 w 198"/>
              <a:gd name="T47" fmla="*/ 96 h 198"/>
              <a:gd name="T48" fmla="*/ 95 w 198"/>
              <a:gd name="T49" fmla="*/ 44 h 198"/>
              <a:gd name="T50" fmla="*/ 95 w 198"/>
              <a:gd name="T51" fmla="*/ 162 h 198"/>
              <a:gd name="T52" fmla="*/ 143 w 198"/>
              <a:gd name="T53" fmla="*/ 68 h 198"/>
              <a:gd name="T54" fmla="*/ 138 w 198"/>
              <a:gd name="T55" fmla="*/ 103 h 198"/>
              <a:gd name="T56" fmla="*/ 52 w 198"/>
              <a:gd name="T57" fmla="*/ 103 h 198"/>
              <a:gd name="T58" fmla="*/ 119 w 198"/>
              <a:gd name="T59" fmla="*/ 67 h 198"/>
              <a:gd name="T60" fmla="*/ 157 w 198"/>
              <a:gd name="T61" fmla="*/ 54 h 198"/>
              <a:gd name="T62" fmla="*/ 95 w 198"/>
              <a:gd name="T63" fmla="*/ 182 h 198"/>
              <a:gd name="T64" fmla="*/ 95 w 198"/>
              <a:gd name="T65" fmla="*/ 24 h 198"/>
              <a:gd name="T66" fmla="*/ 156 w 198"/>
              <a:gd name="T67" fmla="*/ 30 h 198"/>
              <a:gd name="T68" fmla="*/ 0 w 198"/>
              <a:gd name="T69" fmla="*/ 103 h 198"/>
              <a:gd name="T70" fmla="*/ 190 w 198"/>
              <a:gd name="T71" fmla="*/ 103 h 198"/>
              <a:gd name="T72" fmla="*/ 157 w 198"/>
              <a:gd name="T73" fmla="*/ 54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8" h="198">
                <a:moveTo>
                  <a:pt x="198" y="14"/>
                </a:moveTo>
                <a:cubicBezTo>
                  <a:pt x="192" y="19"/>
                  <a:pt x="192" y="19"/>
                  <a:pt x="192" y="19"/>
                </a:cubicBezTo>
                <a:cubicBezTo>
                  <a:pt x="185" y="17"/>
                  <a:pt x="185" y="17"/>
                  <a:pt x="185" y="17"/>
                </a:cubicBezTo>
                <a:cubicBezTo>
                  <a:pt x="184" y="17"/>
                  <a:pt x="184" y="17"/>
                  <a:pt x="184" y="17"/>
                </a:cubicBezTo>
                <a:cubicBezTo>
                  <a:pt x="183" y="19"/>
                  <a:pt x="183" y="19"/>
                  <a:pt x="183" y="19"/>
                </a:cubicBezTo>
                <a:cubicBezTo>
                  <a:pt x="190" y="22"/>
                  <a:pt x="190" y="22"/>
                  <a:pt x="190" y="22"/>
                </a:cubicBezTo>
                <a:cubicBezTo>
                  <a:pt x="184" y="27"/>
                  <a:pt x="184" y="27"/>
                  <a:pt x="184" y="27"/>
                </a:cubicBezTo>
                <a:cubicBezTo>
                  <a:pt x="177" y="25"/>
                  <a:pt x="177" y="25"/>
                  <a:pt x="177" y="25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82" y="29"/>
                  <a:pt x="182" y="29"/>
                  <a:pt x="182" y="29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69" y="33"/>
                  <a:pt x="169" y="33"/>
                  <a:pt x="169" y="33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97" y="105"/>
                  <a:pt x="95" y="105"/>
                  <a:pt x="94" y="104"/>
                </a:cubicBezTo>
                <a:cubicBezTo>
                  <a:pt x="93" y="103"/>
                  <a:pt x="93" y="101"/>
                  <a:pt x="94" y="100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65" y="29"/>
                  <a:pt x="165" y="29"/>
                  <a:pt x="165" y="29"/>
                </a:cubicBezTo>
                <a:cubicBezTo>
                  <a:pt x="163" y="21"/>
                  <a:pt x="163" y="21"/>
                  <a:pt x="163" y="21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24"/>
                  <a:pt x="171" y="24"/>
                  <a:pt x="171" y="24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70" y="13"/>
                  <a:pt x="170" y="13"/>
                  <a:pt x="170" y="13"/>
                </a:cubicBezTo>
                <a:cubicBezTo>
                  <a:pt x="176" y="8"/>
                  <a:pt x="176" y="8"/>
                  <a:pt x="176" y="8"/>
                </a:cubicBezTo>
                <a:cubicBezTo>
                  <a:pt x="178" y="16"/>
                  <a:pt x="178" y="16"/>
                  <a:pt x="178" y="16"/>
                </a:cubicBezTo>
                <a:cubicBezTo>
                  <a:pt x="181" y="14"/>
                  <a:pt x="181" y="14"/>
                  <a:pt x="181" y="14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78" y="5"/>
                  <a:pt x="178" y="5"/>
                  <a:pt x="178" y="5"/>
                </a:cubicBezTo>
                <a:cubicBezTo>
                  <a:pt x="184" y="0"/>
                  <a:pt x="184" y="0"/>
                  <a:pt x="184" y="0"/>
                </a:cubicBezTo>
                <a:cubicBezTo>
                  <a:pt x="186" y="8"/>
                  <a:pt x="186" y="8"/>
                  <a:pt x="186" y="8"/>
                </a:cubicBezTo>
                <a:cubicBezTo>
                  <a:pt x="189" y="5"/>
                  <a:pt x="189" y="5"/>
                  <a:pt x="189" y="5"/>
                </a:cubicBezTo>
                <a:cubicBezTo>
                  <a:pt x="193" y="9"/>
                  <a:pt x="193" y="9"/>
                  <a:pt x="193" y="9"/>
                </a:cubicBezTo>
                <a:cubicBezTo>
                  <a:pt x="190" y="11"/>
                  <a:pt x="190" y="11"/>
                  <a:pt x="190" y="11"/>
                </a:cubicBezTo>
                <a:lnTo>
                  <a:pt x="198" y="14"/>
                </a:lnTo>
                <a:close/>
                <a:moveTo>
                  <a:pt x="90" y="96"/>
                </a:moveTo>
                <a:cubicBezTo>
                  <a:pt x="104" y="81"/>
                  <a:pt x="104" y="81"/>
                  <a:pt x="104" y="81"/>
                </a:cubicBezTo>
                <a:cubicBezTo>
                  <a:pt x="102" y="80"/>
                  <a:pt x="98" y="79"/>
                  <a:pt x="95" y="79"/>
                </a:cubicBezTo>
                <a:cubicBezTo>
                  <a:pt x="82" y="79"/>
                  <a:pt x="71" y="90"/>
                  <a:pt x="71" y="103"/>
                </a:cubicBezTo>
                <a:cubicBezTo>
                  <a:pt x="71" y="116"/>
                  <a:pt x="82" y="127"/>
                  <a:pt x="95" y="127"/>
                </a:cubicBezTo>
                <a:cubicBezTo>
                  <a:pt x="108" y="127"/>
                  <a:pt x="119" y="116"/>
                  <a:pt x="119" y="103"/>
                </a:cubicBezTo>
                <a:cubicBezTo>
                  <a:pt x="119" y="100"/>
                  <a:pt x="118" y="96"/>
                  <a:pt x="117" y="94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1" y="110"/>
                  <a:pt x="98" y="111"/>
                  <a:pt x="96" y="111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6" y="111"/>
                  <a:pt x="95" y="111"/>
                  <a:pt x="95" y="111"/>
                </a:cubicBezTo>
                <a:cubicBezTo>
                  <a:pt x="91" y="111"/>
                  <a:pt x="87" y="107"/>
                  <a:pt x="87" y="103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0"/>
                  <a:pt x="88" y="98"/>
                  <a:pt x="90" y="96"/>
                </a:cubicBezTo>
                <a:close/>
                <a:moveTo>
                  <a:pt x="130" y="55"/>
                </a:moveTo>
                <a:cubicBezTo>
                  <a:pt x="120" y="48"/>
                  <a:pt x="108" y="44"/>
                  <a:pt x="95" y="44"/>
                </a:cubicBezTo>
                <a:cubicBezTo>
                  <a:pt x="62" y="44"/>
                  <a:pt x="36" y="70"/>
                  <a:pt x="36" y="103"/>
                </a:cubicBezTo>
                <a:cubicBezTo>
                  <a:pt x="36" y="136"/>
                  <a:pt x="62" y="162"/>
                  <a:pt x="95" y="162"/>
                </a:cubicBezTo>
                <a:cubicBezTo>
                  <a:pt x="128" y="162"/>
                  <a:pt x="154" y="136"/>
                  <a:pt x="154" y="103"/>
                </a:cubicBezTo>
                <a:cubicBezTo>
                  <a:pt x="154" y="90"/>
                  <a:pt x="150" y="78"/>
                  <a:pt x="143" y="68"/>
                </a:cubicBezTo>
                <a:cubicBezTo>
                  <a:pt x="131" y="79"/>
                  <a:pt x="131" y="79"/>
                  <a:pt x="131" y="79"/>
                </a:cubicBezTo>
                <a:cubicBezTo>
                  <a:pt x="136" y="86"/>
                  <a:pt x="138" y="94"/>
                  <a:pt x="138" y="103"/>
                </a:cubicBezTo>
                <a:cubicBezTo>
                  <a:pt x="138" y="127"/>
                  <a:pt x="119" y="146"/>
                  <a:pt x="95" y="146"/>
                </a:cubicBezTo>
                <a:cubicBezTo>
                  <a:pt x="71" y="146"/>
                  <a:pt x="52" y="127"/>
                  <a:pt x="52" y="103"/>
                </a:cubicBezTo>
                <a:cubicBezTo>
                  <a:pt x="52" y="79"/>
                  <a:pt x="71" y="60"/>
                  <a:pt x="95" y="60"/>
                </a:cubicBezTo>
                <a:cubicBezTo>
                  <a:pt x="104" y="60"/>
                  <a:pt x="112" y="62"/>
                  <a:pt x="119" y="67"/>
                </a:cubicBezTo>
                <a:lnTo>
                  <a:pt x="130" y="55"/>
                </a:lnTo>
                <a:close/>
                <a:moveTo>
                  <a:pt x="157" y="54"/>
                </a:moveTo>
                <a:cubicBezTo>
                  <a:pt x="167" y="67"/>
                  <a:pt x="174" y="84"/>
                  <a:pt x="174" y="103"/>
                </a:cubicBezTo>
                <a:cubicBezTo>
                  <a:pt x="174" y="147"/>
                  <a:pt x="139" y="182"/>
                  <a:pt x="95" y="182"/>
                </a:cubicBezTo>
                <a:cubicBezTo>
                  <a:pt x="52" y="182"/>
                  <a:pt x="16" y="147"/>
                  <a:pt x="16" y="103"/>
                </a:cubicBezTo>
                <a:cubicBezTo>
                  <a:pt x="16" y="59"/>
                  <a:pt x="52" y="24"/>
                  <a:pt x="95" y="24"/>
                </a:cubicBezTo>
                <a:cubicBezTo>
                  <a:pt x="114" y="24"/>
                  <a:pt x="131" y="31"/>
                  <a:pt x="144" y="41"/>
                </a:cubicBezTo>
                <a:cubicBezTo>
                  <a:pt x="156" y="30"/>
                  <a:pt x="156" y="30"/>
                  <a:pt x="156" y="30"/>
                </a:cubicBezTo>
                <a:cubicBezTo>
                  <a:pt x="139" y="16"/>
                  <a:pt x="118" y="8"/>
                  <a:pt x="95" y="8"/>
                </a:cubicBezTo>
                <a:cubicBezTo>
                  <a:pt x="43" y="8"/>
                  <a:pt x="0" y="51"/>
                  <a:pt x="0" y="103"/>
                </a:cubicBezTo>
                <a:cubicBezTo>
                  <a:pt x="0" y="155"/>
                  <a:pt x="43" y="198"/>
                  <a:pt x="95" y="198"/>
                </a:cubicBezTo>
                <a:cubicBezTo>
                  <a:pt x="147" y="198"/>
                  <a:pt x="190" y="155"/>
                  <a:pt x="190" y="103"/>
                </a:cubicBezTo>
                <a:cubicBezTo>
                  <a:pt x="190" y="80"/>
                  <a:pt x="182" y="59"/>
                  <a:pt x="168" y="42"/>
                </a:cubicBezTo>
                <a:lnTo>
                  <a:pt x="157" y="54"/>
                </a:lnTo>
                <a:close/>
              </a:path>
            </a:pathLst>
          </a:custGeom>
          <a:solidFill>
            <a:srgbClr val="0D33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11D96C56-F8AA-4A4B-8D2B-3540A402ADEF}"/>
              </a:ext>
            </a:extLst>
          </p:cNvPr>
          <p:cNvSpPr>
            <a:spLocks noEditPoints="1"/>
          </p:cNvSpPr>
          <p:nvPr/>
        </p:nvSpPr>
        <p:spPr bwMode="auto">
          <a:xfrm>
            <a:off x="8543229" y="5683097"/>
            <a:ext cx="417863" cy="445783"/>
          </a:xfrm>
          <a:custGeom>
            <a:avLst/>
            <a:gdLst>
              <a:gd name="T0" fmla="*/ 34 w 190"/>
              <a:gd name="T1" fmla="*/ 145 h 202"/>
              <a:gd name="T2" fmla="*/ 78 w 190"/>
              <a:gd name="T3" fmla="*/ 30 h 202"/>
              <a:gd name="T4" fmla="*/ 181 w 190"/>
              <a:gd name="T5" fmla="*/ 60 h 202"/>
              <a:gd name="T6" fmla="*/ 127 w 190"/>
              <a:gd name="T7" fmla="*/ 109 h 202"/>
              <a:gd name="T8" fmla="*/ 69 w 190"/>
              <a:gd name="T9" fmla="*/ 39 h 202"/>
              <a:gd name="T10" fmla="*/ 78 w 190"/>
              <a:gd name="T11" fmla="*/ 47 h 202"/>
              <a:gd name="T12" fmla="*/ 127 w 190"/>
              <a:gd name="T13" fmla="*/ 103 h 202"/>
              <a:gd name="T14" fmla="*/ 173 w 190"/>
              <a:gd name="T15" fmla="*/ 75 h 202"/>
              <a:gd name="T16" fmla="*/ 177 w 190"/>
              <a:gd name="T17" fmla="*/ 65 h 202"/>
              <a:gd name="T18" fmla="*/ 175 w 190"/>
              <a:gd name="T19" fmla="*/ 69 h 202"/>
              <a:gd name="T20" fmla="*/ 78 w 190"/>
              <a:gd name="T21" fmla="*/ 44 h 202"/>
              <a:gd name="T22" fmla="*/ 79 w 190"/>
              <a:gd name="T23" fmla="*/ 36 h 202"/>
              <a:gd name="T24" fmla="*/ 76 w 190"/>
              <a:gd name="T25" fmla="*/ 46 h 202"/>
              <a:gd name="T26" fmla="*/ 96 w 190"/>
              <a:gd name="T27" fmla="*/ 64 h 202"/>
              <a:gd name="T28" fmla="*/ 143 w 190"/>
              <a:gd name="T29" fmla="*/ 187 h 202"/>
              <a:gd name="T30" fmla="*/ 190 w 190"/>
              <a:gd name="T31" fmla="*/ 185 h 202"/>
              <a:gd name="T32" fmla="*/ 121 w 190"/>
              <a:gd name="T33" fmla="*/ 197 h 202"/>
              <a:gd name="T34" fmla="*/ 93 w 190"/>
              <a:gd name="T35" fmla="*/ 173 h 202"/>
              <a:gd name="T36" fmla="*/ 87 w 190"/>
              <a:gd name="T37" fmla="*/ 150 h 202"/>
              <a:gd name="T38" fmla="*/ 127 w 190"/>
              <a:gd name="T39" fmla="*/ 113 h 202"/>
              <a:gd name="T40" fmla="*/ 189 w 190"/>
              <a:gd name="T41" fmla="*/ 142 h 202"/>
              <a:gd name="T42" fmla="*/ 190 w 190"/>
              <a:gd name="T43" fmla="*/ 185 h 202"/>
              <a:gd name="T44" fmla="*/ 179 w 190"/>
              <a:gd name="T45" fmla="*/ 139 h 202"/>
              <a:gd name="T46" fmla="*/ 180 w 190"/>
              <a:gd name="T47" fmla="*/ 143 h 202"/>
              <a:gd name="T48" fmla="*/ 92 w 190"/>
              <a:gd name="T49" fmla="*/ 159 h 202"/>
              <a:gd name="T50" fmla="*/ 89 w 190"/>
              <a:gd name="T51" fmla="*/ 160 h 202"/>
              <a:gd name="T52" fmla="*/ 94 w 190"/>
              <a:gd name="T53" fmla="*/ 164 h 202"/>
              <a:gd name="T54" fmla="*/ 136 w 190"/>
              <a:gd name="T55" fmla="*/ 194 h 202"/>
              <a:gd name="T56" fmla="*/ 179 w 190"/>
              <a:gd name="T57" fmla="*/ 148 h 202"/>
              <a:gd name="T58" fmla="*/ 183 w 190"/>
              <a:gd name="T59" fmla="*/ 143 h 202"/>
              <a:gd name="T60" fmla="*/ 52 w 190"/>
              <a:gd name="T61" fmla="*/ 165 h 202"/>
              <a:gd name="T62" fmla="*/ 12 w 190"/>
              <a:gd name="T63" fmla="*/ 140 h 202"/>
              <a:gd name="T64" fmla="*/ 7 w 190"/>
              <a:gd name="T65" fmla="*/ 137 h 202"/>
              <a:gd name="T66" fmla="*/ 8 w 190"/>
              <a:gd name="T67" fmla="*/ 132 h 202"/>
              <a:gd name="T68" fmla="*/ 11 w 190"/>
              <a:gd name="T69" fmla="*/ 139 h 202"/>
              <a:gd name="T70" fmla="*/ 95 w 190"/>
              <a:gd name="T71" fmla="*/ 109 h 202"/>
              <a:gd name="T72" fmla="*/ 98 w 190"/>
              <a:gd name="T73" fmla="*/ 109 h 202"/>
              <a:gd name="T74" fmla="*/ 95 w 190"/>
              <a:gd name="T75" fmla="*/ 115 h 202"/>
              <a:gd name="T76" fmla="*/ 104 w 190"/>
              <a:gd name="T77" fmla="*/ 109 h 202"/>
              <a:gd name="T78" fmla="*/ 52 w 190"/>
              <a:gd name="T79" fmla="*/ 73 h 202"/>
              <a:gd name="T80" fmla="*/ 2 w 190"/>
              <a:gd name="T81" fmla="*/ 129 h 202"/>
              <a:gd name="T82" fmla="*/ 52 w 190"/>
              <a:gd name="T83" fmla="*/ 171 h 202"/>
              <a:gd name="T84" fmla="*/ 79 w 190"/>
              <a:gd name="T85" fmla="*/ 16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0" h="202">
                <a:moveTo>
                  <a:pt x="80" y="130"/>
                </a:moveTo>
                <a:cubicBezTo>
                  <a:pt x="83" y="141"/>
                  <a:pt x="76" y="153"/>
                  <a:pt x="63" y="157"/>
                </a:cubicBezTo>
                <a:cubicBezTo>
                  <a:pt x="50" y="161"/>
                  <a:pt x="37" y="155"/>
                  <a:pt x="34" y="145"/>
                </a:cubicBezTo>
                <a:lnTo>
                  <a:pt x="80" y="130"/>
                </a:lnTo>
                <a:close/>
                <a:moveTo>
                  <a:pt x="69" y="39"/>
                </a:moveTo>
                <a:cubicBezTo>
                  <a:pt x="70" y="34"/>
                  <a:pt x="74" y="30"/>
                  <a:pt x="78" y="30"/>
                </a:cubicBezTo>
                <a:cubicBezTo>
                  <a:pt x="88" y="12"/>
                  <a:pt x="106" y="0"/>
                  <a:pt x="126" y="0"/>
                </a:cubicBezTo>
                <a:cubicBezTo>
                  <a:pt x="132" y="0"/>
                  <a:pt x="137" y="1"/>
                  <a:pt x="142" y="3"/>
                </a:cubicBezTo>
                <a:cubicBezTo>
                  <a:pt x="167" y="10"/>
                  <a:pt x="183" y="34"/>
                  <a:pt x="181" y="60"/>
                </a:cubicBezTo>
                <a:cubicBezTo>
                  <a:pt x="184" y="62"/>
                  <a:pt x="185" y="67"/>
                  <a:pt x="184" y="72"/>
                </a:cubicBezTo>
                <a:cubicBezTo>
                  <a:pt x="182" y="78"/>
                  <a:pt x="178" y="81"/>
                  <a:pt x="174" y="81"/>
                </a:cubicBezTo>
                <a:cubicBezTo>
                  <a:pt x="164" y="98"/>
                  <a:pt x="146" y="109"/>
                  <a:pt x="127" y="109"/>
                </a:cubicBezTo>
                <a:cubicBezTo>
                  <a:pt x="121" y="109"/>
                  <a:pt x="116" y="108"/>
                  <a:pt x="111" y="107"/>
                </a:cubicBezTo>
                <a:cubicBezTo>
                  <a:pt x="87" y="100"/>
                  <a:pt x="71" y="77"/>
                  <a:pt x="72" y="51"/>
                </a:cubicBezTo>
                <a:cubicBezTo>
                  <a:pt x="69" y="49"/>
                  <a:pt x="67" y="44"/>
                  <a:pt x="69" y="39"/>
                </a:cubicBezTo>
                <a:close/>
                <a:moveTo>
                  <a:pt x="76" y="46"/>
                </a:moveTo>
                <a:cubicBezTo>
                  <a:pt x="76" y="46"/>
                  <a:pt x="76" y="46"/>
                  <a:pt x="76" y="46"/>
                </a:cubicBezTo>
                <a:cubicBezTo>
                  <a:pt x="77" y="46"/>
                  <a:pt x="78" y="46"/>
                  <a:pt x="78" y="47"/>
                </a:cubicBezTo>
                <a:cubicBezTo>
                  <a:pt x="78" y="47"/>
                  <a:pt x="79" y="48"/>
                  <a:pt x="79" y="49"/>
                </a:cubicBezTo>
                <a:cubicBezTo>
                  <a:pt x="76" y="72"/>
                  <a:pt x="90" y="94"/>
                  <a:pt x="113" y="101"/>
                </a:cubicBezTo>
                <a:cubicBezTo>
                  <a:pt x="117" y="102"/>
                  <a:pt x="122" y="103"/>
                  <a:pt x="127" y="103"/>
                </a:cubicBezTo>
                <a:cubicBezTo>
                  <a:pt x="145" y="103"/>
                  <a:pt x="162" y="92"/>
                  <a:pt x="170" y="75"/>
                </a:cubicBezTo>
                <a:cubicBezTo>
                  <a:pt x="170" y="75"/>
                  <a:pt x="171" y="74"/>
                  <a:pt x="171" y="74"/>
                </a:cubicBezTo>
                <a:cubicBezTo>
                  <a:pt x="172" y="74"/>
                  <a:pt x="173" y="74"/>
                  <a:pt x="173" y="75"/>
                </a:cubicBezTo>
                <a:cubicBezTo>
                  <a:pt x="173" y="75"/>
                  <a:pt x="174" y="75"/>
                  <a:pt x="174" y="75"/>
                </a:cubicBezTo>
                <a:cubicBezTo>
                  <a:pt x="175" y="75"/>
                  <a:pt x="177" y="73"/>
                  <a:pt x="178" y="71"/>
                </a:cubicBezTo>
                <a:cubicBezTo>
                  <a:pt x="179" y="68"/>
                  <a:pt x="178" y="65"/>
                  <a:pt x="177" y="65"/>
                </a:cubicBezTo>
                <a:cubicBezTo>
                  <a:pt x="177" y="65"/>
                  <a:pt x="176" y="65"/>
                  <a:pt x="176" y="65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75" y="66"/>
                  <a:pt x="175" y="67"/>
                  <a:pt x="175" y="69"/>
                </a:cubicBezTo>
                <a:cubicBezTo>
                  <a:pt x="174" y="70"/>
                  <a:pt x="174" y="71"/>
                  <a:pt x="174" y="72"/>
                </a:cubicBezTo>
                <a:cubicBezTo>
                  <a:pt x="155" y="63"/>
                  <a:pt x="141" y="46"/>
                  <a:pt x="135" y="27"/>
                </a:cubicBezTo>
                <a:cubicBezTo>
                  <a:pt x="119" y="40"/>
                  <a:pt x="99" y="46"/>
                  <a:pt x="78" y="44"/>
                </a:cubicBezTo>
                <a:cubicBezTo>
                  <a:pt x="78" y="43"/>
                  <a:pt x="78" y="42"/>
                  <a:pt x="79" y="41"/>
                </a:cubicBezTo>
                <a:cubicBezTo>
                  <a:pt x="79" y="39"/>
                  <a:pt x="79" y="38"/>
                  <a:pt x="80" y="37"/>
                </a:cubicBezTo>
                <a:cubicBezTo>
                  <a:pt x="80" y="36"/>
                  <a:pt x="79" y="36"/>
                  <a:pt x="79" y="36"/>
                </a:cubicBezTo>
                <a:cubicBezTo>
                  <a:pt x="79" y="36"/>
                  <a:pt x="79" y="36"/>
                  <a:pt x="79" y="36"/>
                </a:cubicBezTo>
                <a:cubicBezTo>
                  <a:pt x="77" y="36"/>
                  <a:pt x="76" y="38"/>
                  <a:pt x="75" y="40"/>
                </a:cubicBezTo>
                <a:cubicBezTo>
                  <a:pt x="74" y="43"/>
                  <a:pt x="75" y="46"/>
                  <a:pt x="76" y="46"/>
                </a:cubicBezTo>
                <a:close/>
                <a:moveTo>
                  <a:pt x="115" y="94"/>
                </a:moveTo>
                <a:cubicBezTo>
                  <a:pt x="130" y="98"/>
                  <a:pt x="144" y="91"/>
                  <a:pt x="147" y="79"/>
                </a:cubicBezTo>
                <a:cubicBezTo>
                  <a:pt x="96" y="64"/>
                  <a:pt x="96" y="64"/>
                  <a:pt x="96" y="64"/>
                </a:cubicBezTo>
                <a:cubicBezTo>
                  <a:pt x="92" y="76"/>
                  <a:pt x="101" y="89"/>
                  <a:pt x="115" y="94"/>
                </a:cubicBezTo>
                <a:close/>
                <a:moveTo>
                  <a:pt x="115" y="171"/>
                </a:moveTo>
                <a:cubicBezTo>
                  <a:pt x="117" y="182"/>
                  <a:pt x="130" y="189"/>
                  <a:pt x="143" y="187"/>
                </a:cubicBezTo>
                <a:cubicBezTo>
                  <a:pt x="156" y="184"/>
                  <a:pt x="165" y="173"/>
                  <a:pt x="163" y="162"/>
                </a:cubicBezTo>
                <a:lnTo>
                  <a:pt x="115" y="171"/>
                </a:lnTo>
                <a:close/>
                <a:moveTo>
                  <a:pt x="190" y="185"/>
                </a:moveTo>
                <a:cubicBezTo>
                  <a:pt x="167" y="189"/>
                  <a:pt x="167" y="189"/>
                  <a:pt x="167" y="189"/>
                </a:cubicBezTo>
                <a:cubicBezTo>
                  <a:pt x="160" y="194"/>
                  <a:pt x="153" y="197"/>
                  <a:pt x="145" y="199"/>
                </a:cubicBezTo>
                <a:cubicBezTo>
                  <a:pt x="137" y="200"/>
                  <a:pt x="129" y="200"/>
                  <a:pt x="121" y="197"/>
                </a:cubicBezTo>
                <a:cubicBezTo>
                  <a:pt x="98" y="202"/>
                  <a:pt x="98" y="202"/>
                  <a:pt x="98" y="202"/>
                </a:cubicBezTo>
                <a:cubicBezTo>
                  <a:pt x="98" y="200"/>
                  <a:pt x="98" y="200"/>
                  <a:pt x="98" y="200"/>
                </a:cubicBezTo>
                <a:cubicBezTo>
                  <a:pt x="98" y="200"/>
                  <a:pt x="97" y="198"/>
                  <a:pt x="93" y="173"/>
                </a:cubicBezTo>
                <a:cubicBezTo>
                  <a:pt x="92" y="172"/>
                  <a:pt x="92" y="171"/>
                  <a:pt x="91" y="171"/>
                </a:cubicBezTo>
                <a:cubicBezTo>
                  <a:pt x="88" y="170"/>
                  <a:pt x="84" y="166"/>
                  <a:pt x="83" y="161"/>
                </a:cubicBezTo>
                <a:cubicBezTo>
                  <a:pt x="83" y="157"/>
                  <a:pt x="84" y="152"/>
                  <a:pt x="87" y="150"/>
                </a:cubicBezTo>
                <a:cubicBezTo>
                  <a:pt x="87" y="134"/>
                  <a:pt x="96" y="119"/>
                  <a:pt x="109" y="110"/>
                </a:cubicBezTo>
                <a:cubicBezTo>
                  <a:pt x="109" y="111"/>
                  <a:pt x="110" y="111"/>
                  <a:pt x="110" y="111"/>
                </a:cubicBezTo>
                <a:cubicBezTo>
                  <a:pt x="115" y="112"/>
                  <a:pt x="121" y="113"/>
                  <a:pt x="127" y="113"/>
                </a:cubicBezTo>
                <a:cubicBezTo>
                  <a:pt x="136" y="113"/>
                  <a:pt x="146" y="110"/>
                  <a:pt x="155" y="106"/>
                </a:cubicBezTo>
                <a:cubicBezTo>
                  <a:pt x="167" y="111"/>
                  <a:pt x="176" y="120"/>
                  <a:pt x="181" y="133"/>
                </a:cubicBezTo>
                <a:cubicBezTo>
                  <a:pt x="185" y="133"/>
                  <a:pt x="188" y="137"/>
                  <a:pt x="189" y="142"/>
                </a:cubicBezTo>
                <a:cubicBezTo>
                  <a:pt x="190" y="147"/>
                  <a:pt x="188" y="151"/>
                  <a:pt x="185" y="153"/>
                </a:cubicBezTo>
                <a:cubicBezTo>
                  <a:pt x="185" y="154"/>
                  <a:pt x="185" y="155"/>
                  <a:pt x="185" y="156"/>
                </a:cubicBezTo>
                <a:lnTo>
                  <a:pt x="190" y="185"/>
                </a:lnTo>
                <a:close/>
                <a:moveTo>
                  <a:pt x="183" y="143"/>
                </a:moveTo>
                <a:cubicBezTo>
                  <a:pt x="183" y="140"/>
                  <a:pt x="181" y="139"/>
                  <a:pt x="180" y="139"/>
                </a:cubicBezTo>
                <a:cubicBezTo>
                  <a:pt x="180" y="139"/>
                  <a:pt x="180" y="139"/>
                  <a:pt x="179" y="139"/>
                </a:cubicBezTo>
                <a:cubicBezTo>
                  <a:pt x="179" y="139"/>
                  <a:pt x="179" y="139"/>
                  <a:pt x="179" y="139"/>
                </a:cubicBezTo>
                <a:cubicBezTo>
                  <a:pt x="180" y="140"/>
                  <a:pt x="180" y="141"/>
                  <a:pt x="180" y="143"/>
                </a:cubicBezTo>
                <a:cubicBezTo>
                  <a:pt x="180" y="143"/>
                  <a:pt x="180" y="143"/>
                  <a:pt x="180" y="143"/>
                </a:cubicBezTo>
                <a:cubicBezTo>
                  <a:pt x="166" y="141"/>
                  <a:pt x="153" y="134"/>
                  <a:pt x="143" y="123"/>
                </a:cubicBezTo>
                <a:cubicBezTo>
                  <a:pt x="134" y="143"/>
                  <a:pt x="116" y="159"/>
                  <a:pt x="93" y="163"/>
                </a:cubicBezTo>
                <a:cubicBezTo>
                  <a:pt x="93" y="162"/>
                  <a:pt x="92" y="160"/>
                  <a:pt x="92" y="159"/>
                </a:cubicBezTo>
                <a:cubicBezTo>
                  <a:pt x="92" y="158"/>
                  <a:pt x="92" y="157"/>
                  <a:pt x="92" y="155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90" y="156"/>
                  <a:pt x="89" y="158"/>
                  <a:pt x="89" y="160"/>
                </a:cubicBezTo>
                <a:cubicBezTo>
                  <a:pt x="90" y="163"/>
                  <a:pt x="91" y="164"/>
                  <a:pt x="92" y="164"/>
                </a:cubicBezTo>
                <a:cubicBezTo>
                  <a:pt x="92" y="164"/>
                  <a:pt x="93" y="164"/>
                  <a:pt x="93" y="164"/>
                </a:cubicBezTo>
                <a:cubicBezTo>
                  <a:pt x="93" y="164"/>
                  <a:pt x="94" y="164"/>
                  <a:pt x="94" y="164"/>
                </a:cubicBezTo>
                <a:cubicBezTo>
                  <a:pt x="94" y="164"/>
                  <a:pt x="94" y="164"/>
                  <a:pt x="95" y="164"/>
                </a:cubicBezTo>
                <a:cubicBezTo>
                  <a:pt x="95" y="164"/>
                  <a:pt x="96" y="165"/>
                  <a:pt x="96" y="165"/>
                </a:cubicBezTo>
                <a:cubicBezTo>
                  <a:pt x="102" y="182"/>
                  <a:pt x="118" y="194"/>
                  <a:pt x="136" y="194"/>
                </a:cubicBezTo>
                <a:cubicBezTo>
                  <a:pt x="139" y="194"/>
                  <a:pt x="141" y="193"/>
                  <a:pt x="144" y="193"/>
                </a:cubicBezTo>
                <a:cubicBezTo>
                  <a:pt x="164" y="189"/>
                  <a:pt x="179" y="171"/>
                  <a:pt x="179" y="150"/>
                </a:cubicBezTo>
                <a:cubicBezTo>
                  <a:pt x="179" y="149"/>
                  <a:pt x="179" y="149"/>
                  <a:pt x="179" y="148"/>
                </a:cubicBezTo>
                <a:cubicBezTo>
                  <a:pt x="180" y="148"/>
                  <a:pt x="181" y="148"/>
                  <a:pt x="181" y="148"/>
                </a:cubicBezTo>
                <a:cubicBezTo>
                  <a:pt x="181" y="148"/>
                  <a:pt x="182" y="148"/>
                  <a:pt x="182" y="148"/>
                </a:cubicBezTo>
                <a:cubicBezTo>
                  <a:pt x="183" y="147"/>
                  <a:pt x="183" y="145"/>
                  <a:pt x="183" y="143"/>
                </a:cubicBezTo>
                <a:close/>
                <a:moveTo>
                  <a:pt x="65" y="163"/>
                </a:moveTo>
                <a:cubicBezTo>
                  <a:pt x="61" y="164"/>
                  <a:pt x="56" y="165"/>
                  <a:pt x="52" y="165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36" y="165"/>
                  <a:pt x="21" y="155"/>
                  <a:pt x="14" y="141"/>
                </a:cubicBezTo>
                <a:cubicBezTo>
                  <a:pt x="14" y="140"/>
                  <a:pt x="13" y="140"/>
                  <a:pt x="12" y="140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12" y="140"/>
                  <a:pt x="11" y="140"/>
                  <a:pt x="11" y="140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9" y="140"/>
                  <a:pt x="8" y="139"/>
                  <a:pt x="7" y="137"/>
                </a:cubicBezTo>
                <a:cubicBezTo>
                  <a:pt x="6" y="135"/>
                  <a:pt x="7" y="133"/>
                  <a:pt x="7" y="132"/>
                </a:cubicBezTo>
                <a:cubicBezTo>
                  <a:pt x="7" y="132"/>
                  <a:pt x="7" y="132"/>
                  <a:pt x="8" y="132"/>
                </a:cubicBezTo>
                <a:cubicBezTo>
                  <a:pt x="8" y="132"/>
                  <a:pt x="8" y="132"/>
                  <a:pt x="8" y="132"/>
                </a:cubicBezTo>
                <a:cubicBezTo>
                  <a:pt x="8" y="132"/>
                  <a:pt x="8" y="132"/>
                  <a:pt x="9" y="132"/>
                </a:cubicBezTo>
                <a:cubicBezTo>
                  <a:pt x="9" y="133"/>
                  <a:pt x="9" y="134"/>
                  <a:pt x="10" y="135"/>
                </a:cubicBezTo>
                <a:cubicBezTo>
                  <a:pt x="10" y="137"/>
                  <a:pt x="10" y="138"/>
                  <a:pt x="11" y="139"/>
                </a:cubicBezTo>
                <a:cubicBezTo>
                  <a:pt x="33" y="132"/>
                  <a:pt x="49" y="115"/>
                  <a:pt x="55" y="94"/>
                </a:cubicBezTo>
                <a:cubicBezTo>
                  <a:pt x="67" y="103"/>
                  <a:pt x="80" y="109"/>
                  <a:pt x="95" y="109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95" y="108"/>
                  <a:pt x="94" y="107"/>
                  <a:pt x="94" y="106"/>
                </a:cubicBezTo>
                <a:cubicBezTo>
                  <a:pt x="94" y="105"/>
                  <a:pt x="94" y="105"/>
                  <a:pt x="95" y="105"/>
                </a:cubicBezTo>
                <a:cubicBezTo>
                  <a:pt x="95" y="105"/>
                  <a:pt x="97" y="106"/>
                  <a:pt x="98" y="109"/>
                </a:cubicBezTo>
                <a:cubicBezTo>
                  <a:pt x="98" y="110"/>
                  <a:pt x="98" y="112"/>
                  <a:pt x="98" y="113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7" y="114"/>
                  <a:pt x="95" y="114"/>
                  <a:pt x="95" y="115"/>
                </a:cubicBezTo>
                <a:cubicBezTo>
                  <a:pt x="94" y="115"/>
                  <a:pt x="94" y="116"/>
                  <a:pt x="94" y="116"/>
                </a:cubicBezTo>
                <a:cubicBezTo>
                  <a:pt x="94" y="117"/>
                  <a:pt x="94" y="118"/>
                  <a:pt x="94" y="118"/>
                </a:cubicBezTo>
                <a:cubicBezTo>
                  <a:pt x="97" y="115"/>
                  <a:pt x="100" y="112"/>
                  <a:pt x="104" y="109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90" y="103"/>
                  <a:pt x="79" y="92"/>
                  <a:pt x="73" y="78"/>
                </a:cubicBezTo>
                <a:cubicBezTo>
                  <a:pt x="67" y="75"/>
                  <a:pt x="60" y="73"/>
                  <a:pt x="52" y="73"/>
                </a:cubicBezTo>
                <a:cubicBezTo>
                  <a:pt x="47" y="73"/>
                  <a:pt x="43" y="74"/>
                  <a:pt x="38" y="76"/>
                </a:cubicBezTo>
                <a:cubicBezTo>
                  <a:pt x="16" y="82"/>
                  <a:pt x="1" y="104"/>
                  <a:pt x="4" y="127"/>
                </a:cubicBezTo>
                <a:cubicBezTo>
                  <a:pt x="3" y="128"/>
                  <a:pt x="2" y="128"/>
                  <a:pt x="2" y="129"/>
                </a:cubicBezTo>
                <a:cubicBezTo>
                  <a:pt x="0" y="132"/>
                  <a:pt x="0" y="135"/>
                  <a:pt x="1" y="139"/>
                </a:cubicBezTo>
                <a:cubicBezTo>
                  <a:pt x="3" y="143"/>
                  <a:pt x="6" y="147"/>
                  <a:pt x="10" y="147"/>
                </a:cubicBezTo>
                <a:cubicBezTo>
                  <a:pt x="19" y="162"/>
                  <a:pt x="35" y="171"/>
                  <a:pt x="52" y="171"/>
                </a:cubicBezTo>
                <a:cubicBezTo>
                  <a:pt x="57" y="171"/>
                  <a:pt x="62" y="170"/>
                  <a:pt x="66" y="169"/>
                </a:cubicBezTo>
                <a:cubicBezTo>
                  <a:pt x="71" y="167"/>
                  <a:pt x="75" y="165"/>
                  <a:pt x="79" y="163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79" y="160"/>
                  <a:pt x="79" y="157"/>
                  <a:pt x="80" y="155"/>
                </a:cubicBezTo>
                <a:cubicBezTo>
                  <a:pt x="75" y="158"/>
                  <a:pt x="70" y="161"/>
                  <a:pt x="65" y="163"/>
                </a:cubicBezTo>
                <a:close/>
              </a:path>
            </a:pathLst>
          </a:custGeom>
          <a:solidFill>
            <a:srgbClr val="0D33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60">
            <a:extLst>
              <a:ext uri="{FF2B5EF4-FFF2-40B4-BE49-F238E27FC236}">
                <a16:creationId xmlns:a16="http://schemas.microsoft.com/office/drawing/2014/main" id="{3D627B65-C9A8-461B-ABF5-BA29894C4672}"/>
              </a:ext>
            </a:extLst>
          </p:cNvPr>
          <p:cNvSpPr>
            <a:spLocks noEditPoints="1"/>
          </p:cNvSpPr>
          <p:nvPr/>
        </p:nvSpPr>
        <p:spPr bwMode="auto">
          <a:xfrm>
            <a:off x="9546023" y="5705433"/>
            <a:ext cx="411348" cy="423447"/>
          </a:xfrm>
          <a:custGeom>
            <a:avLst/>
            <a:gdLst>
              <a:gd name="T0" fmla="*/ 89 w 187"/>
              <a:gd name="T1" fmla="*/ 0 h 192"/>
              <a:gd name="T2" fmla="*/ 89 w 187"/>
              <a:gd name="T3" fmla="*/ 127 h 192"/>
              <a:gd name="T4" fmla="*/ 89 w 187"/>
              <a:gd name="T5" fmla="*/ 119 h 192"/>
              <a:gd name="T6" fmla="*/ 89 w 187"/>
              <a:gd name="T7" fmla="*/ 7 h 192"/>
              <a:gd name="T8" fmla="*/ 89 w 187"/>
              <a:gd name="T9" fmla="*/ 119 h 192"/>
              <a:gd name="T10" fmla="*/ 48 w 187"/>
              <a:gd name="T11" fmla="*/ 63 h 192"/>
              <a:gd name="T12" fmla="*/ 130 w 187"/>
              <a:gd name="T13" fmla="*/ 63 h 192"/>
              <a:gd name="T14" fmla="*/ 101 w 187"/>
              <a:gd name="T15" fmla="*/ 86 h 192"/>
              <a:gd name="T16" fmla="*/ 80 w 187"/>
              <a:gd name="T17" fmla="*/ 88 h 192"/>
              <a:gd name="T18" fmla="*/ 77 w 187"/>
              <a:gd name="T19" fmla="*/ 80 h 192"/>
              <a:gd name="T20" fmla="*/ 84 w 187"/>
              <a:gd name="T21" fmla="*/ 78 h 192"/>
              <a:gd name="T22" fmla="*/ 81 w 187"/>
              <a:gd name="T23" fmla="*/ 49 h 192"/>
              <a:gd name="T24" fmla="*/ 77 w 187"/>
              <a:gd name="T25" fmla="*/ 45 h 192"/>
              <a:gd name="T26" fmla="*/ 86 w 187"/>
              <a:gd name="T27" fmla="*/ 38 h 192"/>
              <a:gd name="T28" fmla="*/ 92 w 187"/>
              <a:gd name="T29" fmla="*/ 38 h 192"/>
              <a:gd name="T30" fmla="*/ 94 w 187"/>
              <a:gd name="T31" fmla="*/ 78 h 192"/>
              <a:gd name="T32" fmla="*/ 101 w 187"/>
              <a:gd name="T33" fmla="*/ 80 h 192"/>
              <a:gd name="T34" fmla="*/ 142 w 187"/>
              <a:gd name="T35" fmla="*/ 63 h 192"/>
              <a:gd name="T36" fmla="*/ 135 w 187"/>
              <a:gd name="T37" fmla="*/ 37 h 192"/>
              <a:gd name="T38" fmla="*/ 115 w 187"/>
              <a:gd name="T39" fmla="*/ 17 h 192"/>
              <a:gd name="T40" fmla="*/ 89 w 187"/>
              <a:gd name="T41" fmla="*/ 10 h 192"/>
              <a:gd name="T42" fmla="*/ 63 w 187"/>
              <a:gd name="T43" fmla="*/ 17 h 192"/>
              <a:gd name="T44" fmla="*/ 43 w 187"/>
              <a:gd name="T45" fmla="*/ 37 h 192"/>
              <a:gd name="T46" fmla="*/ 36 w 187"/>
              <a:gd name="T47" fmla="*/ 63 h 192"/>
              <a:gd name="T48" fmla="*/ 43 w 187"/>
              <a:gd name="T49" fmla="*/ 90 h 192"/>
              <a:gd name="T50" fmla="*/ 63 w 187"/>
              <a:gd name="T51" fmla="*/ 109 h 192"/>
              <a:gd name="T52" fmla="*/ 89 w 187"/>
              <a:gd name="T53" fmla="*/ 116 h 192"/>
              <a:gd name="T54" fmla="*/ 115 w 187"/>
              <a:gd name="T55" fmla="*/ 109 h 192"/>
              <a:gd name="T56" fmla="*/ 135 w 187"/>
              <a:gd name="T57" fmla="*/ 90 h 192"/>
              <a:gd name="T58" fmla="*/ 142 w 187"/>
              <a:gd name="T59" fmla="*/ 63 h 192"/>
              <a:gd name="T60" fmla="*/ 44 w 187"/>
              <a:gd name="T61" fmla="*/ 63 h 192"/>
              <a:gd name="T62" fmla="*/ 134 w 187"/>
              <a:gd name="T63" fmla="*/ 63 h 192"/>
              <a:gd name="T64" fmla="*/ 68 w 187"/>
              <a:gd name="T65" fmla="*/ 127 h 192"/>
              <a:gd name="T66" fmla="*/ 48 w 187"/>
              <a:gd name="T67" fmla="*/ 192 h 192"/>
              <a:gd name="T68" fmla="*/ 0 w 187"/>
              <a:gd name="T69" fmla="*/ 164 h 192"/>
              <a:gd name="T70" fmla="*/ 47 w 187"/>
              <a:gd name="T71" fmla="*/ 116 h 192"/>
              <a:gd name="T72" fmla="*/ 38 w 187"/>
              <a:gd name="T73" fmla="*/ 154 h 192"/>
              <a:gd name="T74" fmla="*/ 68 w 187"/>
              <a:gd name="T75" fmla="*/ 127 h 192"/>
              <a:gd name="T76" fmla="*/ 152 w 187"/>
              <a:gd name="T77" fmla="*/ 160 h 192"/>
              <a:gd name="T78" fmla="*/ 101 w 187"/>
              <a:gd name="T79" fmla="*/ 129 h 192"/>
              <a:gd name="T80" fmla="*/ 143 w 187"/>
              <a:gd name="T81" fmla="*/ 168 h 192"/>
              <a:gd name="T82" fmla="*/ 163 w 187"/>
              <a:gd name="T83" fmla="*/ 156 h 192"/>
              <a:gd name="T84" fmla="*/ 147 w 187"/>
              <a:gd name="T85" fmla="*/ 97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7" h="192">
                <a:moveTo>
                  <a:pt x="152" y="63"/>
                </a:moveTo>
                <a:cubicBezTo>
                  <a:pt x="152" y="28"/>
                  <a:pt x="124" y="0"/>
                  <a:pt x="89" y="0"/>
                </a:cubicBezTo>
                <a:cubicBezTo>
                  <a:pt x="54" y="0"/>
                  <a:pt x="26" y="28"/>
                  <a:pt x="26" y="63"/>
                </a:cubicBezTo>
                <a:cubicBezTo>
                  <a:pt x="26" y="98"/>
                  <a:pt x="54" y="127"/>
                  <a:pt x="89" y="127"/>
                </a:cubicBezTo>
                <a:cubicBezTo>
                  <a:pt x="124" y="127"/>
                  <a:pt x="152" y="98"/>
                  <a:pt x="152" y="63"/>
                </a:cubicBezTo>
                <a:close/>
                <a:moveTo>
                  <a:pt x="89" y="119"/>
                </a:moveTo>
                <a:cubicBezTo>
                  <a:pt x="58" y="119"/>
                  <a:pt x="33" y="94"/>
                  <a:pt x="33" y="63"/>
                </a:cubicBezTo>
                <a:cubicBezTo>
                  <a:pt x="33" y="32"/>
                  <a:pt x="58" y="7"/>
                  <a:pt x="89" y="7"/>
                </a:cubicBezTo>
                <a:cubicBezTo>
                  <a:pt x="120" y="7"/>
                  <a:pt x="145" y="32"/>
                  <a:pt x="145" y="63"/>
                </a:cubicBezTo>
                <a:cubicBezTo>
                  <a:pt x="145" y="94"/>
                  <a:pt x="120" y="119"/>
                  <a:pt x="89" y="119"/>
                </a:cubicBezTo>
                <a:close/>
                <a:moveTo>
                  <a:pt x="89" y="22"/>
                </a:moveTo>
                <a:cubicBezTo>
                  <a:pt x="66" y="22"/>
                  <a:pt x="48" y="40"/>
                  <a:pt x="48" y="63"/>
                </a:cubicBezTo>
                <a:cubicBezTo>
                  <a:pt x="48" y="86"/>
                  <a:pt x="66" y="105"/>
                  <a:pt x="89" y="105"/>
                </a:cubicBezTo>
                <a:cubicBezTo>
                  <a:pt x="112" y="105"/>
                  <a:pt x="130" y="86"/>
                  <a:pt x="130" y="63"/>
                </a:cubicBezTo>
                <a:cubicBezTo>
                  <a:pt x="130" y="40"/>
                  <a:pt x="112" y="22"/>
                  <a:pt x="89" y="22"/>
                </a:cubicBezTo>
                <a:close/>
                <a:moveTo>
                  <a:pt x="101" y="86"/>
                </a:moveTo>
                <a:cubicBezTo>
                  <a:pt x="101" y="87"/>
                  <a:pt x="100" y="88"/>
                  <a:pt x="99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78" y="88"/>
                  <a:pt x="77" y="87"/>
                  <a:pt x="77" y="86"/>
                </a:cubicBezTo>
                <a:cubicBezTo>
                  <a:pt x="77" y="80"/>
                  <a:pt x="77" y="80"/>
                  <a:pt x="77" y="80"/>
                </a:cubicBezTo>
                <a:cubicBezTo>
                  <a:pt x="77" y="79"/>
                  <a:pt x="78" y="78"/>
                  <a:pt x="80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49"/>
                  <a:pt x="84" y="49"/>
                  <a:pt x="84" y="49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50"/>
                  <a:pt x="78" y="49"/>
                  <a:pt x="78" y="47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4"/>
                  <a:pt x="78" y="43"/>
                  <a:pt x="79" y="42"/>
                </a:cubicBezTo>
                <a:cubicBezTo>
                  <a:pt x="86" y="38"/>
                  <a:pt x="86" y="38"/>
                  <a:pt x="86" y="38"/>
                </a:cubicBezTo>
                <a:cubicBezTo>
                  <a:pt x="86" y="38"/>
                  <a:pt x="87" y="38"/>
                  <a:pt x="87" y="38"/>
                </a:cubicBezTo>
                <a:cubicBezTo>
                  <a:pt x="92" y="38"/>
                  <a:pt x="92" y="38"/>
                  <a:pt x="92" y="38"/>
                </a:cubicBezTo>
                <a:cubicBezTo>
                  <a:pt x="93" y="38"/>
                  <a:pt x="94" y="39"/>
                  <a:pt x="94" y="41"/>
                </a:cubicBezTo>
                <a:cubicBezTo>
                  <a:pt x="94" y="78"/>
                  <a:pt x="94" y="78"/>
                  <a:pt x="94" y="78"/>
                </a:cubicBezTo>
                <a:cubicBezTo>
                  <a:pt x="99" y="78"/>
                  <a:pt x="99" y="78"/>
                  <a:pt x="99" y="78"/>
                </a:cubicBezTo>
                <a:cubicBezTo>
                  <a:pt x="100" y="78"/>
                  <a:pt x="101" y="79"/>
                  <a:pt x="101" y="80"/>
                </a:cubicBezTo>
                <a:lnTo>
                  <a:pt x="101" y="86"/>
                </a:lnTo>
                <a:close/>
                <a:moveTo>
                  <a:pt x="142" y="63"/>
                </a:moveTo>
                <a:cubicBezTo>
                  <a:pt x="142" y="59"/>
                  <a:pt x="137" y="55"/>
                  <a:pt x="136" y="51"/>
                </a:cubicBezTo>
                <a:cubicBezTo>
                  <a:pt x="135" y="46"/>
                  <a:pt x="137" y="41"/>
                  <a:pt x="135" y="37"/>
                </a:cubicBezTo>
                <a:cubicBezTo>
                  <a:pt x="133" y="33"/>
                  <a:pt x="126" y="32"/>
                  <a:pt x="123" y="29"/>
                </a:cubicBezTo>
                <a:cubicBezTo>
                  <a:pt x="120" y="26"/>
                  <a:pt x="119" y="20"/>
                  <a:pt x="115" y="17"/>
                </a:cubicBezTo>
                <a:cubicBezTo>
                  <a:pt x="112" y="15"/>
                  <a:pt x="106" y="17"/>
                  <a:pt x="102" y="16"/>
                </a:cubicBezTo>
                <a:cubicBezTo>
                  <a:pt x="97" y="15"/>
                  <a:pt x="94" y="10"/>
                  <a:pt x="89" y="10"/>
                </a:cubicBezTo>
                <a:cubicBezTo>
                  <a:pt x="85" y="10"/>
                  <a:pt x="81" y="15"/>
                  <a:pt x="77" y="16"/>
                </a:cubicBezTo>
                <a:cubicBezTo>
                  <a:pt x="72" y="17"/>
                  <a:pt x="66" y="15"/>
                  <a:pt x="63" y="17"/>
                </a:cubicBezTo>
                <a:cubicBezTo>
                  <a:pt x="59" y="20"/>
                  <a:pt x="58" y="26"/>
                  <a:pt x="55" y="29"/>
                </a:cubicBezTo>
                <a:cubicBezTo>
                  <a:pt x="52" y="32"/>
                  <a:pt x="46" y="33"/>
                  <a:pt x="43" y="37"/>
                </a:cubicBezTo>
                <a:cubicBezTo>
                  <a:pt x="41" y="41"/>
                  <a:pt x="43" y="46"/>
                  <a:pt x="42" y="51"/>
                </a:cubicBezTo>
                <a:cubicBezTo>
                  <a:pt x="41" y="55"/>
                  <a:pt x="36" y="59"/>
                  <a:pt x="36" y="63"/>
                </a:cubicBezTo>
                <a:cubicBezTo>
                  <a:pt x="36" y="68"/>
                  <a:pt x="41" y="72"/>
                  <a:pt x="42" y="76"/>
                </a:cubicBezTo>
                <a:cubicBezTo>
                  <a:pt x="43" y="80"/>
                  <a:pt x="41" y="86"/>
                  <a:pt x="43" y="90"/>
                </a:cubicBezTo>
                <a:cubicBezTo>
                  <a:pt x="46" y="93"/>
                  <a:pt x="52" y="94"/>
                  <a:pt x="55" y="97"/>
                </a:cubicBezTo>
                <a:cubicBezTo>
                  <a:pt x="58" y="101"/>
                  <a:pt x="59" y="107"/>
                  <a:pt x="63" y="109"/>
                </a:cubicBezTo>
                <a:cubicBezTo>
                  <a:pt x="66" y="111"/>
                  <a:pt x="72" y="109"/>
                  <a:pt x="77" y="110"/>
                </a:cubicBezTo>
                <a:cubicBezTo>
                  <a:pt x="81" y="111"/>
                  <a:pt x="85" y="116"/>
                  <a:pt x="89" y="116"/>
                </a:cubicBezTo>
                <a:cubicBezTo>
                  <a:pt x="94" y="116"/>
                  <a:pt x="97" y="111"/>
                  <a:pt x="102" y="110"/>
                </a:cubicBezTo>
                <a:cubicBezTo>
                  <a:pt x="106" y="109"/>
                  <a:pt x="112" y="111"/>
                  <a:pt x="115" y="109"/>
                </a:cubicBezTo>
                <a:cubicBezTo>
                  <a:pt x="119" y="107"/>
                  <a:pt x="120" y="101"/>
                  <a:pt x="123" y="97"/>
                </a:cubicBezTo>
                <a:cubicBezTo>
                  <a:pt x="126" y="94"/>
                  <a:pt x="133" y="93"/>
                  <a:pt x="135" y="90"/>
                </a:cubicBezTo>
                <a:cubicBezTo>
                  <a:pt x="137" y="86"/>
                  <a:pt x="135" y="80"/>
                  <a:pt x="136" y="76"/>
                </a:cubicBezTo>
                <a:cubicBezTo>
                  <a:pt x="137" y="72"/>
                  <a:pt x="142" y="68"/>
                  <a:pt x="142" y="63"/>
                </a:cubicBezTo>
                <a:close/>
                <a:moveTo>
                  <a:pt x="89" y="108"/>
                </a:moveTo>
                <a:cubicBezTo>
                  <a:pt x="64" y="108"/>
                  <a:pt x="44" y="88"/>
                  <a:pt x="44" y="63"/>
                </a:cubicBezTo>
                <a:cubicBezTo>
                  <a:pt x="44" y="38"/>
                  <a:pt x="64" y="18"/>
                  <a:pt x="89" y="18"/>
                </a:cubicBezTo>
                <a:cubicBezTo>
                  <a:pt x="114" y="18"/>
                  <a:pt x="134" y="38"/>
                  <a:pt x="134" y="63"/>
                </a:cubicBezTo>
                <a:cubicBezTo>
                  <a:pt x="134" y="88"/>
                  <a:pt x="114" y="108"/>
                  <a:pt x="89" y="108"/>
                </a:cubicBezTo>
                <a:close/>
                <a:moveTo>
                  <a:pt x="68" y="127"/>
                </a:moveTo>
                <a:cubicBezTo>
                  <a:pt x="73" y="129"/>
                  <a:pt x="79" y="130"/>
                  <a:pt x="85" y="130"/>
                </a:cubicBezTo>
                <a:cubicBezTo>
                  <a:pt x="48" y="192"/>
                  <a:pt x="48" y="192"/>
                  <a:pt x="48" y="192"/>
                </a:cubicBezTo>
                <a:cubicBezTo>
                  <a:pt x="34" y="160"/>
                  <a:pt x="34" y="160"/>
                  <a:pt x="34" y="160"/>
                </a:cubicBezTo>
                <a:cubicBezTo>
                  <a:pt x="0" y="164"/>
                  <a:pt x="0" y="164"/>
                  <a:pt x="0" y="164"/>
                </a:cubicBezTo>
                <a:cubicBezTo>
                  <a:pt x="36" y="104"/>
                  <a:pt x="36" y="104"/>
                  <a:pt x="36" y="104"/>
                </a:cubicBezTo>
                <a:cubicBezTo>
                  <a:pt x="39" y="108"/>
                  <a:pt x="43" y="112"/>
                  <a:pt x="47" y="116"/>
                </a:cubicBezTo>
                <a:cubicBezTo>
                  <a:pt x="24" y="156"/>
                  <a:pt x="24" y="156"/>
                  <a:pt x="24" y="156"/>
                </a:cubicBezTo>
                <a:cubicBezTo>
                  <a:pt x="38" y="154"/>
                  <a:pt x="38" y="154"/>
                  <a:pt x="38" y="154"/>
                </a:cubicBezTo>
                <a:cubicBezTo>
                  <a:pt x="44" y="168"/>
                  <a:pt x="44" y="168"/>
                  <a:pt x="44" y="168"/>
                </a:cubicBezTo>
                <a:lnTo>
                  <a:pt x="68" y="127"/>
                </a:lnTo>
                <a:close/>
                <a:moveTo>
                  <a:pt x="187" y="164"/>
                </a:moveTo>
                <a:cubicBezTo>
                  <a:pt x="152" y="160"/>
                  <a:pt x="152" y="160"/>
                  <a:pt x="152" y="160"/>
                </a:cubicBezTo>
                <a:cubicBezTo>
                  <a:pt x="139" y="192"/>
                  <a:pt x="139" y="192"/>
                  <a:pt x="139" y="192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7" y="128"/>
                  <a:pt x="112" y="126"/>
                  <a:pt x="117" y="124"/>
                </a:cubicBezTo>
                <a:cubicBezTo>
                  <a:pt x="143" y="168"/>
                  <a:pt x="143" y="168"/>
                  <a:pt x="143" y="168"/>
                </a:cubicBezTo>
                <a:cubicBezTo>
                  <a:pt x="149" y="154"/>
                  <a:pt x="149" y="154"/>
                  <a:pt x="149" y="154"/>
                </a:cubicBezTo>
                <a:cubicBezTo>
                  <a:pt x="163" y="156"/>
                  <a:pt x="163" y="156"/>
                  <a:pt x="163" y="156"/>
                </a:cubicBezTo>
                <a:cubicBezTo>
                  <a:pt x="136" y="111"/>
                  <a:pt x="136" y="111"/>
                  <a:pt x="136" y="111"/>
                </a:cubicBezTo>
                <a:cubicBezTo>
                  <a:pt x="140" y="107"/>
                  <a:pt x="144" y="102"/>
                  <a:pt x="147" y="97"/>
                </a:cubicBezTo>
                <a:lnTo>
                  <a:pt x="187" y="164"/>
                </a:lnTo>
                <a:close/>
              </a:path>
            </a:pathLst>
          </a:custGeom>
          <a:solidFill>
            <a:srgbClr val="0D33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BJECT">
            <a:extLst>
              <a:ext uri="{FF2B5EF4-FFF2-40B4-BE49-F238E27FC236}">
                <a16:creationId xmlns:a16="http://schemas.microsoft.com/office/drawing/2014/main" id="{70D0BE39-F3BF-410E-B9D6-B6A824A453F5}"/>
              </a:ext>
            </a:extLst>
          </p:cNvPr>
          <p:cNvSpPr txBox="1">
            <a:spLocks/>
          </p:cNvSpPr>
          <p:nvPr/>
        </p:nvSpPr>
        <p:spPr>
          <a:xfrm>
            <a:off x="1384324" y="4984730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1-800-123-4567</a:t>
            </a:r>
          </a:p>
        </p:txBody>
      </p:sp>
      <p:sp>
        <p:nvSpPr>
          <p:cNvPr id="21" name="OBJECT">
            <a:extLst>
              <a:ext uri="{FF2B5EF4-FFF2-40B4-BE49-F238E27FC236}">
                <a16:creationId xmlns:a16="http://schemas.microsoft.com/office/drawing/2014/main" id="{86129CC3-6C9F-4FF4-A014-9F323312A7BC}"/>
              </a:ext>
            </a:extLst>
          </p:cNvPr>
          <p:cNvSpPr txBox="1">
            <a:spLocks/>
          </p:cNvSpPr>
          <p:nvPr/>
        </p:nvSpPr>
        <p:spPr>
          <a:xfrm>
            <a:off x="1384324" y="5435742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www.icphilinsurance.com</a:t>
            </a:r>
          </a:p>
        </p:txBody>
      </p:sp>
      <p:sp>
        <p:nvSpPr>
          <p:cNvPr id="22" name="OBJECT">
            <a:extLst>
              <a:ext uri="{FF2B5EF4-FFF2-40B4-BE49-F238E27FC236}">
                <a16:creationId xmlns:a16="http://schemas.microsoft.com/office/drawing/2014/main" id="{AFA88CA6-32E7-48DE-B5D6-60637F01EA24}"/>
              </a:ext>
            </a:extLst>
          </p:cNvPr>
          <p:cNvSpPr txBox="1">
            <a:spLocks/>
          </p:cNvSpPr>
          <p:nvPr/>
        </p:nvSpPr>
        <p:spPr>
          <a:xfrm>
            <a:off x="1384324" y="5886753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info@icphillinsurance.com</a:t>
            </a:r>
          </a:p>
        </p:txBody>
      </p:sp>
    </p:spTree>
    <p:extLst>
      <p:ext uri="{BB962C8B-B14F-4D97-AF65-F5344CB8AC3E}">
        <p14:creationId xmlns:p14="http://schemas.microsoft.com/office/powerpoint/2010/main" val="286405939"/>
      </p:ext>
    </p:extLst>
  </p:cSld>
  <p:clrMapOvr>
    <a:masterClrMapping/>
  </p:clrMapOvr>
  <p:transition spd="slow" advClick="0" advTm="5000">
    <p:wipe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9" grpId="0" animBg="1"/>
          <p:bldP spid="28" grpId="0"/>
          <p:bldP spid="30" grpId="0" animBg="1"/>
          <p:bldP spid="32" grpId="0" animBg="1"/>
          <p:bldP spid="33" grpId="0" animBg="1"/>
          <p:bldP spid="35" grpId="0" animBg="1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9" grpId="0" animBg="1"/>
          <p:bldP spid="28" grpId="0"/>
          <p:bldP spid="30" grpId="0" animBg="1"/>
          <p:bldP spid="32" grpId="0" animBg="1"/>
          <p:bldP spid="33" grpId="0" animBg="1"/>
          <p:bldP spid="35" grpId="0" animBg="1"/>
          <p:bldP spid="20" grpId="0"/>
          <p:bldP spid="21" grpId="0"/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DFCDAE5-09EE-48A5-8E96-48282EF2B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1016"/>
            <a:ext cx="12188388" cy="6855968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1DB81-2ED2-4816-928E-41FFAEC5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1016"/>
            <a:ext cx="12188388" cy="6855968"/>
          </a:xfrm>
          <a:prstGeom prst="rect">
            <a:avLst/>
          </a:prstGeom>
          <a:effectLst/>
        </p:spPr>
      </p:pic>
      <p:sp>
        <p:nvSpPr>
          <p:cNvPr id="5" name="OBJECT">
            <a:extLst>
              <a:ext uri="{FF2B5EF4-FFF2-40B4-BE49-F238E27FC236}">
                <a16:creationId xmlns:a16="http://schemas.microsoft.com/office/drawing/2014/main" id="{5709E856-AC36-442C-935D-05F66B67B49E}"/>
              </a:ext>
            </a:extLst>
          </p:cNvPr>
          <p:cNvSpPr txBox="1">
            <a:spLocks/>
          </p:cNvSpPr>
          <p:nvPr/>
        </p:nvSpPr>
        <p:spPr>
          <a:xfrm>
            <a:off x="484774" y="627745"/>
            <a:ext cx="7878356" cy="2448216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spc="600" dirty="0">
                <a:solidFill>
                  <a:srgbClr val="0D3335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HOME LOANS:</a:t>
            </a:r>
          </a:p>
          <a:p>
            <a:r>
              <a:rPr lang="en-GB" sz="6000" b="1" spc="600" dirty="0">
                <a:solidFill>
                  <a:srgbClr val="0D3335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BUY YOUR OWN</a:t>
            </a:r>
            <a:br>
              <a:rPr lang="en-GB" sz="6000" b="1" spc="600" dirty="0">
                <a:solidFill>
                  <a:srgbClr val="0D3335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GB" sz="6000" b="1" spc="600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DREAM HOME</a:t>
            </a:r>
            <a:endParaRPr lang="ru-RU" sz="6000" b="1" spc="600" dirty="0">
              <a:solidFill>
                <a:srgbClr val="BEF20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CB3F72-2F95-4BF6-A3A6-A740A130FDF5}"/>
              </a:ext>
            </a:extLst>
          </p:cNvPr>
          <p:cNvSpPr/>
          <p:nvPr/>
        </p:nvSpPr>
        <p:spPr>
          <a:xfrm>
            <a:off x="595086" y="4202980"/>
            <a:ext cx="3439886" cy="454871"/>
          </a:xfrm>
          <a:prstGeom prst="roundRect">
            <a:avLst>
              <a:gd name="adj" fmla="val 50000"/>
            </a:avLst>
          </a:prstGeom>
          <a:solidFill>
            <a:srgbClr val="BEF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C01B6D-CC68-4839-A7C7-0CAEE958775D}"/>
              </a:ext>
            </a:extLst>
          </p:cNvPr>
          <p:cNvGrpSpPr/>
          <p:nvPr/>
        </p:nvGrpSpPr>
        <p:grpSpPr>
          <a:xfrm>
            <a:off x="1039165" y="4939971"/>
            <a:ext cx="386197" cy="1287411"/>
            <a:chOff x="7225356" y="7236670"/>
            <a:chExt cx="705110" cy="2350527"/>
          </a:xfrm>
          <a:solidFill>
            <a:srgbClr val="BEF202"/>
          </a:solidFill>
        </p:grpSpPr>
        <p:sp>
          <p:nvSpPr>
            <p:cNvPr id="11" name="Freeform 96">
              <a:extLst>
                <a:ext uri="{FF2B5EF4-FFF2-40B4-BE49-F238E27FC236}">
                  <a16:creationId xmlns:a16="http://schemas.microsoft.com/office/drawing/2014/main" id="{3E700615-C9BF-445D-A147-F846D7C32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8115" y="7236670"/>
              <a:ext cx="702351" cy="703633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7">
              <a:extLst>
                <a:ext uri="{FF2B5EF4-FFF2-40B4-BE49-F238E27FC236}">
                  <a16:creationId xmlns:a16="http://schemas.microsoft.com/office/drawing/2014/main" id="{6A8FB801-CBB5-4846-833C-5E5419741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060118"/>
              <a:ext cx="702352" cy="703633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1D0FF9AD-DAFB-408D-81DD-7AE7FA5B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5356" y="8883564"/>
              <a:ext cx="702352" cy="703633"/>
            </a:xfrm>
            <a:custGeom>
              <a:avLst/>
              <a:gdLst>
                <a:gd name="T0" fmla="*/ 0 w 232"/>
                <a:gd name="T1" fmla="*/ 116 h 232"/>
                <a:gd name="T2" fmla="*/ 232 w 232"/>
                <a:gd name="T3" fmla="*/ 116 h 232"/>
                <a:gd name="T4" fmla="*/ 70 w 232"/>
                <a:gd name="T5" fmla="*/ 116 h 232"/>
                <a:gd name="T6" fmla="*/ 62 w 232"/>
                <a:gd name="T7" fmla="*/ 119 h 232"/>
                <a:gd name="T8" fmla="*/ 62 w 232"/>
                <a:gd name="T9" fmla="*/ 113 h 232"/>
                <a:gd name="T10" fmla="*/ 70 w 232"/>
                <a:gd name="T11" fmla="*/ 116 h 232"/>
                <a:gd name="T12" fmla="*/ 36 w 232"/>
                <a:gd name="T13" fmla="*/ 116 h 232"/>
                <a:gd name="T14" fmla="*/ 37 w 232"/>
                <a:gd name="T15" fmla="*/ 72 h 232"/>
                <a:gd name="T16" fmla="*/ 62 w 232"/>
                <a:gd name="T17" fmla="*/ 91 h 232"/>
                <a:gd name="T18" fmla="*/ 47 w 232"/>
                <a:gd name="T19" fmla="*/ 116 h 232"/>
                <a:gd name="T20" fmla="*/ 186 w 232"/>
                <a:gd name="T21" fmla="*/ 116 h 232"/>
                <a:gd name="T22" fmla="*/ 80 w 232"/>
                <a:gd name="T23" fmla="*/ 57 h 232"/>
                <a:gd name="T24" fmla="*/ 116 w 232"/>
                <a:gd name="T25" fmla="*/ 36 h 232"/>
                <a:gd name="T26" fmla="*/ 116 w 232"/>
                <a:gd name="T27" fmla="*/ 196 h 232"/>
                <a:gd name="T28" fmla="*/ 112 w 232"/>
                <a:gd name="T29" fmla="*/ 137 h 232"/>
                <a:gd name="T30" fmla="*/ 83 w 232"/>
                <a:gd name="T31" fmla="*/ 132 h 232"/>
                <a:gd name="T32" fmla="*/ 102 w 232"/>
                <a:gd name="T33" fmla="*/ 108 h 232"/>
                <a:gd name="T34" fmla="*/ 89 w 232"/>
                <a:gd name="T35" fmla="*/ 105 h 232"/>
                <a:gd name="T36" fmla="*/ 84 w 232"/>
                <a:gd name="T37" fmla="*/ 99 h 232"/>
                <a:gd name="T38" fmla="*/ 97 w 232"/>
                <a:gd name="T39" fmla="*/ 94 h 232"/>
                <a:gd name="T40" fmla="*/ 97 w 232"/>
                <a:gd name="T41" fmla="*/ 130 h 232"/>
                <a:gd name="T42" fmla="*/ 112 w 232"/>
                <a:gd name="T43" fmla="*/ 130 h 232"/>
                <a:gd name="T44" fmla="*/ 81 w 232"/>
                <a:gd name="T45" fmla="*/ 84 h 232"/>
                <a:gd name="T46" fmla="*/ 76 w 232"/>
                <a:gd name="T47" fmla="*/ 79 h 232"/>
                <a:gd name="T48" fmla="*/ 80 w 232"/>
                <a:gd name="T49" fmla="*/ 75 h 232"/>
                <a:gd name="T50" fmla="*/ 84 w 232"/>
                <a:gd name="T51" fmla="*/ 83 h 232"/>
                <a:gd name="T52" fmla="*/ 79 w 232"/>
                <a:gd name="T53" fmla="*/ 149 h 232"/>
                <a:gd name="T54" fmla="*/ 84 w 232"/>
                <a:gd name="T55" fmla="*/ 153 h 232"/>
                <a:gd name="T56" fmla="*/ 78 w 232"/>
                <a:gd name="T57" fmla="*/ 157 h 232"/>
                <a:gd name="T58" fmla="*/ 76 w 232"/>
                <a:gd name="T59" fmla="*/ 152 h 232"/>
                <a:gd name="T60" fmla="*/ 150 w 232"/>
                <a:gd name="T61" fmla="*/ 127 h 232"/>
                <a:gd name="T62" fmla="*/ 144 w 232"/>
                <a:gd name="T63" fmla="*/ 137 h 232"/>
                <a:gd name="T64" fmla="*/ 136 w 232"/>
                <a:gd name="T65" fmla="*/ 127 h 232"/>
                <a:gd name="T66" fmla="*/ 117 w 232"/>
                <a:gd name="T67" fmla="*/ 121 h 232"/>
                <a:gd name="T68" fmla="*/ 144 w 232"/>
                <a:gd name="T69" fmla="*/ 95 h 232"/>
                <a:gd name="T70" fmla="*/ 150 w 232"/>
                <a:gd name="T71" fmla="*/ 119 h 232"/>
                <a:gd name="T72" fmla="*/ 153 w 232"/>
                <a:gd name="T73" fmla="*/ 83 h 232"/>
                <a:gd name="T74" fmla="*/ 149 w 232"/>
                <a:gd name="T75" fmla="*/ 83 h 232"/>
                <a:gd name="T76" fmla="*/ 153 w 232"/>
                <a:gd name="T77" fmla="*/ 75 h 232"/>
                <a:gd name="T78" fmla="*/ 157 w 232"/>
                <a:gd name="T79" fmla="*/ 79 h 232"/>
                <a:gd name="T80" fmla="*/ 155 w 232"/>
                <a:gd name="T81" fmla="*/ 157 h 232"/>
                <a:gd name="T82" fmla="*/ 149 w 232"/>
                <a:gd name="T83" fmla="*/ 153 h 232"/>
                <a:gd name="T84" fmla="*/ 153 w 232"/>
                <a:gd name="T85" fmla="*/ 149 h 232"/>
                <a:gd name="T86" fmla="*/ 157 w 232"/>
                <a:gd name="T87" fmla="*/ 157 h 232"/>
                <a:gd name="T88" fmla="*/ 116 w 232"/>
                <a:gd name="T89" fmla="*/ 69 h 232"/>
                <a:gd name="T90" fmla="*/ 113 w 232"/>
                <a:gd name="T91" fmla="*/ 61 h 232"/>
                <a:gd name="T92" fmla="*/ 119 w 232"/>
                <a:gd name="T93" fmla="*/ 61 h 232"/>
                <a:gd name="T94" fmla="*/ 116 w 232"/>
                <a:gd name="T95" fmla="*/ 162 h 232"/>
                <a:gd name="T96" fmla="*/ 119 w 232"/>
                <a:gd name="T97" fmla="*/ 170 h 232"/>
                <a:gd name="T98" fmla="*/ 113 w 232"/>
                <a:gd name="T99" fmla="*/ 170 h 232"/>
                <a:gd name="T100" fmla="*/ 116 w 232"/>
                <a:gd name="T101" fmla="*/ 162 h 232"/>
                <a:gd name="T102" fmla="*/ 166 w 232"/>
                <a:gd name="T103" fmla="*/ 113 h 232"/>
                <a:gd name="T104" fmla="*/ 174 w 232"/>
                <a:gd name="T105" fmla="*/ 116 h 232"/>
                <a:gd name="T106" fmla="*/ 166 w 232"/>
                <a:gd name="T107" fmla="*/ 119 h 232"/>
                <a:gd name="T108" fmla="*/ 136 w 232"/>
                <a:gd name="T109" fmla="*/ 108 h 232"/>
                <a:gd name="T110" fmla="*/ 136 w 232"/>
                <a:gd name="T111" fmla="*/ 119 h 232"/>
                <a:gd name="T112" fmla="*/ 136 w 232"/>
                <a:gd name="T113" fmla="*/ 10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3" y="0"/>
                    <a:pt x="0" y="52"/>
                    <a:pt x="0" y="116"/>
                  </a:cubicBezTo>
                  <a:cubicBezTo>
                    <a:pt x="0" y="180"/>
                    <a:pt x="53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70" y="116"/>
                  </a:moveTo>
                  <a:cubicBezTo>
                    <a:pt x="70" y="117"/>
                    <a:pt x="69" y="119"/>
                    <a:pt x="67" y="119"/>
                  </a:cubicBezTo>
                  <a:cubicBezTo>
                    <a:pt x="62" y="119"/>
                    <a:pt x="62" y="119"/>
                    <a:pt x="62" y="119"/>
                  </a:cubicBezTo>
                  <a:cubicBezTo>
                    <a:pt x="60" y="119"/>
                    <a:pt x="59" y="117"/>
                    <a:pt x="59" y="116"/>
                  </a:cubicBezTo>
                  <a:cubicBezTo>
                    <a:pt x="59" y="114"/>
                    <a:pt x="60" y="113"/>
                    <a:pt x="62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9" y="113"/>
                    <a:pt x="70" y="114"/>
                    <a:pt x="70" y="116"/>
                  </a:cubicBezTo>
                  <a:close/>
                  <a:moveTo>
                    <a:pt x="116" y="196"/>
                  </a:moveTo>
                  <a:cubicBezTo>
                    <a:pt x="72" y="196"/>
                    <a:pt x="36" y="160"/>
                    <a:pt x="36" y="116"/>
                  </a:cubicBezTo>
                  <a:cubicBezTo>
                    <a:pt x="36" y="103"/>
                    <a:pt x="40" y="90"/>
                    <a:pt x="46" y="79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9" y="95"/>
                    <a:pt x="47" y="105"/>
                    <a:pt x="47" y="116"/>
                  </a:cubicBezTo>
                  <a:cubicBezTo>
                    <a:pt x="47" y="154"/>
                    <a:pt x="78" y="185"/>
                    <a:pt x="116" y="185"/>
                  </a:cubicBezTo>
                  <a:cubicBezTo>
                    <a:pt x="155" y="185"/>
                    <a:pt x="186" y="154"/>
                    <a:pt x="186" y="116"/>
                  </a:cubicBezTo>
                  <a:cubicBezTo>
                    <a:pt x="186" y="77"/>
                    <a:pt x="155" y="46"/>
                    <a:pt x="116" y="46"/>
                  </a:cubicBezTo>
                  <a:cubicBezTo>
                    <a:pt x="103" y="46"/>
                    <a:pt x="91" y="50"/>
                    <a:pt x="80" y="57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7" y="40"/>
                    <a:pt x="101" y="36"/>
                    <a:pt x="116" y="36"/>
                  </a:cubicBezTo>
                  <a:cubicBezTo>
                    <a:pt x="160" y="36"/>
                    <a:pt x="196" y="72"/>
                    <a:pt x="196" y="116"/>
                  </a:cubicBezTo>
                  <a:cubicBezTo>
                    <a:pt x="196" y="160"/>
                    <a:pt x="160" y="196"/>
                    <a:pt x="116" y="196"/>
                  </a:cubicBezTo>
                  <a:close/>
                  <a:moveTo>
                    <a:pt x="112" y="130"/>
                  </a:moveTo>
                  <a:cubicBezTo>
                    <a:pt x="112" y="137"/>
                    <a:pt x="112" y="137"/>
                    <a:pt x="112" y="137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8" y="118"/>
                    <a:pt x="102" y="113"/>
                    <a:pt x="102" y="108"/>
                  </a:cubicBezTo>
                  <a:cubicBezTo>
                    <a:pt x="102" y="104"/>
                    <a:pt x="100" y="102"/>
                    <a:pt x="96" y="102"/>
                  </a:cubicBezTo>
                  <a:cubicBezTo>
                    <a:pt x="93" y="102"/>
                    <a:pt x="90" y="104"/>
                    <a:pt x="89" y="105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8" y="96"/>
                    <a:pt x="92" y="94"/>
                    <a:pt x="97" y="94"/>
                  </a:cubicBezTo>
                  <a:cubicBezTo>
                    <a:pt x="106" y="94"/>
                    <a:pt x="111" y="101"/>
                    <a:pt x="111" y="107"/>
                  </a:cubicBezTo>
                  <a:cubicBezTo>
                    <a:pt x="111" y="115"/>
                    <a:pt x="105" y="122"/>
                    <a:pt x="97" y="130"/>
                  </a:cubicBezTo>
                  <a:cubicBezTo>
                    <a:pt x="97" y="130"/>
                    <a:pt x="97" y="130"/>
                    <a:pt x="97" y="130"/>
                  </a:cubicBezTo>
                  <a:lnTo>
                    <a:pt x="112" y="130"/>
                  </a:lnTo>
                  <a:close/>
                  <a:moveTo>
                    <a:pt x="84" y="83"/>
                  </a:moveTo>
                  <a:cubicBezTo>
                    <a:pt x="83" y="83"/>
                    <a:pt x="82" y="84"/>
                    <a:pt x="81" y="84"/>
                  </a:cubicBezTo>
                  <a:cubicBezTo>
                    <a:pt x="81" y="84"/>
                    <a:pt x="80" y="83"/>
                    <a:pt x="79" y="83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4" y="78"/>
                    <a:pt x="74" y="76"/>
                    <a:pt x="76" y="75"/>
                  </a:cubicBezTo>
                  <a:cubicBezTo>
                    <a:pt x="77" y="74"/>
                    <a:pt x="79" y="74"/>
                    <a:pt x="80" y="75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80"/>
                    <a:pt x="85" y="82"/>
                    <a:pt x="84" y="83"/>
                  </a:cubicBezTo>
                  <a:close/>
                  <a:moveTo>
                    <a:pt x="76" y="152"/>
                  </a:moveTo>
                  <a:cubicBezTo>
                    <a:pt x="79" y="149"/>
                    <a:pt x="79" y="149"/>
                    <a:pt x="79" y="149"/>
                  </a:cubicBezTo>
                  <a:cubicBezTo>
                    <a:pt x="81" y="147"/>
                    <a:pt x="82" y="147"/>
                    <a:pt x="84" y="149"/>
                  </a:cubicBezTo>
                  <a:cubicBezTo>
                    <a:pt x="85" y="150"/>
                    <a:pt x="85" y="152"/>
                    <a:pt x="84" y="153"/>
                  </a:cubicBezTo>
                  <a:cubicBezTo>
                    <a:pt x="80" y="157"/>
                    <a:pt x="80" y="157"/>
                    <a:pt x="80" y="157"/>
                  </a:cubicBezTo>
                  <a:cubicBezTo>
                    <a:pt x="79" y="157"/>
                    <a:pt x="78" y="157"/>
                    <a:pt x="78" y="157"/>
                  </a:cubicBezTo>
                  <a:cubicBezTo>
                    <a:pt x="77" y="157"/>
                    <a:pt x="76" y="157"/>
                    <a:pt x="76" y="157"/>
                  </a:cubicBezTo>
                  <a:cubicBezTo>
                    <a:pt x="74" y="155"/>
                    <a:pt x="74" y="153"/>
                    <a:pt x="76" y="152"/>
                  </a:cubicBezTo>
                  <a:close/>
                  <a:moveTo>
                    <a:pt x="150" y="119"/>
                  </a:moveTo>
                  <a:cubicBezTo>
                    <a:pt x="150" y="127"/>
                    <a:pt x="150" y="127"/>
                    <a:pt x="150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1"/>
                    <a:pt x="117" y="121"/>
                    <a:pt x="117" y="121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4" y="119"/>
                    <a:pt x="144" y="119"/>
                    <a:pt x="144" y="119"/>
                  </a:cubicBezTo>
                  <a:lnTo>
                    <a:pt x="150" y="119"/>
                  </a:lnTo>
                  <a:close/>
                  <a:moveTo>
                    <a:pt x="157" y="79"/>
                  </a:moveTo>
                  <a:cubicBezTo>
                    <a:pt x="153" y="83"/>
                    <a:pt x="153" y="83"/>
                    <a:pt x="153" y="83"/>
                  </a:cubicBezTo>
                  <a:cubicBezTo>
                    <a:pt x="153" y="83"/>
                    <a:pt x="152" y="84"/>
                    <a:pt x="151" y="84"/>
                  </a:cubicBezTo>
                  <a:cubicBezTo>
                    <a:pt x="151" y="84"/>
                    <a:pt x="150" y="83"/>
                    <a:pt x="149" y="83"/>
                  </a:cubicBezTo>
                  <a:cubicBezTo>
                    <a:pt x="148" y="82"/>
                    <a:pt x="148" y="80"/>
                    <a:pt x="149" y="79"/>
                  </a:cubicBezTo>
                  <a:cubicBezTo>
                    <a:pt x="153" y="75"/>
                    <a:pt x="153" y="75"/>
                    <a:pt x="153" y="75"/>
                  </a:cubicBezTo>
                  <a:cubicBezTo>
                    <a:pt x="154" y="74"/>
                    <a:pt x="156" y="74"/>
                    <a:pt x="157" y="75"/>
                  </a:cubicBezTo>
                  <a:cubicBezTo>
                    <a:pt x="158" y="76"/>
                    <a:pt x="158" y="78"/>
                    <a:pt x="157" y="79"/>
                  </a:cubicBezTo>
                  <a:close/>
                  <a:moveTo>
                    <a:pt x="157" y="157"/>
                  </a:moveTo>
                  <a:cubicBezTo>
                    <a:pt x="157" y="157"/>
                    <a:pt x="156" y="157"/>
                    <a:pt x="155" y="157"/>
                  </a:cubicBezTo>
                  <a:cubicBezTo>
                    <a:pt x="154" y="157"/>
                    <a:pt x="154" y="157"/>
                    <a:pt x="153" y="157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8" y="152"/>
                    <a:pt x="148" y="150"/>
                    <a:pt x="149" y="149"/>
                  </a:cubicBezTo>
                  <a:cubicBezTo>
                    <a:pt x="150" y="147"/>
                    <a:pt x="152" y="147"/>
                    <a:pt x="153" y="149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8" y="153"/>
                    <a:pt x="158" y="155"/>
                    <a:pt x="157" y="157"/>
                  </a:cubicBezTo>
                  <a:close/>
                  <a:moveTo>
                    <a:pt x="119" y="66"/>
                  </a:moveTo>
                  <a:cubicBezTo>
                    <a:pt x="119" y="68"/>
                    <a:pt x="118" y="69"/>
                    <a:pt x="116" y="69"/>
                  </a:cubicBezTo>
                  <a:cubicBezTo>
                    <a:pt x="115" y="69"/>
                    <a:pt x="113" y="68"/>
                    <a:pt x="113" y="66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59"/>
                    <a:pt x="115" y="58"/>
                    <a:pt x="116" y="58"/>
                  </a:cubicBezTo>
                  <a:cubicBezTo>
                    <a:pt x="118" y="58"/>
                    <a:pt x="119" y="59"/>
                    <a:pt x="119" y="61"/>
                  </a:cubicBezTo>
                  <a:lnTo>
                    <a:pt x="119" y="66"/>
                  </a:lnTo>
                  <a:close/>
                  <a:moveTo>
                    <a:pt x="116" y="162"/>
                  </a:moveTo>
                  <a:cubicBezTo>
                    <a:pt x="118" y="162"/>
                    <a:pt x="119" y="163"/>
                    <a:pt x="119" y="165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72"/>
                    <a:pt x="118" y="173"/>
                    <a:pt x="116" y="173"/>
                  </a:cubicBezTo>
                  <a:cubicBezTo>
                    <a:pt x="115" y="173"/>
                    <a:pt x="113" y="172"/>
                    <a:pt x="113" y="170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13" y="163"/>
                    <a:pt x="115" y="162"/>
                    <a:pt x="116" y="162"/>
                  </a:cubicBezTo>
                  <a:close/>
                  <a:moveTo>
                    <a:pt x="163" y="116"/>
                  </a:moveTo>
                  <a:cubicBezTo>
                    <a:pt x="163" y="114"/>
                    <a:pt x="164" y="113"/>
                    <a:pt x="166" y="113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3" y="113"/>
                    <a:pt x="174" y="114"/>
                    <a:pt x="174" y="116"/>
                  </a:cubicBezTo>
                  <a:cubicBezTo>
                    <a:pt x="174" y="117"/>
                    <a:pt x="173" y="119"/>
                    <a:pt x="171" y="119"/>
                  </a:cubicBezTo>
                  <a:cubicBezTo>
                    <a:pt x="166" y="119"/>
                    <a:pt x="166" y="119"/>
                    <a:pt x="166" y="119"/>
                  </a:cubicBezTo>
                  <a:cubicBezTo>
                    <a:pt x="164" y="119"/>
                    <a:pt x="163" y="117"/>
                    <a:pt x="163" y="116"/>
                  </a:cubicBezTo>
                  <a:close/>
                  <a:moveTo>
                    <a:pt x="136" y="108"/>
                  </a:moveTo>
                  <a:cubicBezTo>
                    <a:pt x="136" y="108"/>
                    <a:pt x="136" y="108"/>
                    <a:pt x="136" y="108"/>
                  </a:cubicBezTo>
                  <a:cubicBezTo>
                    <a:pt x="136" y="119"/>
                    <a:pt x="136" y="119"/>
                    <a:pt x="136" y="119"/>
                  </a:cubicBezTo>
                  <a:cubicBezTo>
                    <a:pt x="128" y="119"/>
                    <a:pt x="128" y="119"/>
                    <a:pt x="128" y="119"/>
                  </a:cubicBezTo>
                  <a:lnTo>
                    <a:pt x="136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OBJECT">
            <a:extLst>
              <a:ext uri="{FF2B5EF4-FFF2-40B4-BE49-F238E27FC236}">
                <a16:creationId xmlns:a16="http://schemas.microsoft.com/office/drawing/2014/main" id="{88D3EF80-AFF2-4B56-B107-304624BE8155}"/>
              </a:ext>
            </a:extLst>
          </p:cNvPr>
          <p:cNvSpPr txBox="1">
            <a:spLocks/>
          </p:cNvSpPr>
          <p:nvPr/>
        </p:nvSpPr>
        <p:spPr>
          <a:xfrm>
            <a:off x="830216" y="4268293"/>
            <a:ext cx="2969626" cy="324244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2000" b="1" noProof="1">
                <a:solidFill>
                  <a:schemeClr val="bg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ASK US FOR DETAILS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813321-229F-4DD9-BDA7-F3FA700BB1D4}"/>
              </a:ext>
            </a:extLst>
          </p:cNvPr>
          <p:cNvSpPr/>
          <p:nvPr/>
        </p:nvSpPr>
        <p:spPr>
          <a:xfrm>
            <a:off x="6977713" y="3075961"/>
            <a:ext cx="4619201" cy="3299439"/>
          </a:xfrm>
          <a:prstGeom prst="roundRect">
            <a:avLst>
              <a:gd name="adj" fmla="val 37982"/>
            </a:avLst>
          </a:prstGeom>
          <a:solidFill>
            <a:srgbClr val="BEF202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8" name="OBJECT">
            <a:extLst>
              <a:ext uri="{FF2B5EF4-FFF2-40B4-BE49-F238E27FC236}">
                <a16:creationId xmlns:a16="http://schemas.microsoft.com/office/drawing/2014/main" id="{1DDE1CC6-B3DB-4778-A015-227622E71D92}"/>
              </a:ext>
            </a:extLst>
          </p:cNvPr>
          <p:cNvSpPr txBox="1">
            <a:spLocks/>
          </p:cNvSpPr>
          <p:nvPr/>
        </p:nvSpPr>
        <p:spPr>
          <a:xfrm>
            <a:off x="7150801" y="3838392"/>
            <a:ext cx="4273024" cy="762421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8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KEY FEATURES</a:t>
            </a:r>
            <a:br>
              <a:rPr lang="en-US" sz="1800" b="1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en-PH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List of life insurance products that we continue to service.</a:t>
            </a:r>
          </a:p>
          <a:p>
            <a:pPr marL="0" indent="0" algn="ctr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endParaRPr lang="en-US" sz="1200" noProof="1">
              <a:solidFill>
                <a:schemeClr val="tx1">
                  <a:lumMod val="85000"/>
                  <a:lumOff val="1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OBJECT">
            <a:extLst>
              <a:ext uri="{FF2B5EF4-FFF2-40B4-BE49-F238E27FC236}">
                <a16:creationId xmlns:a16="http://schemas.microsoft.com/office/drawing/2014/main" id="{8EFB2E95-C18E-4862-8F46-3918DB35363A}"/>
              </a:ext>
            </a:extLst>
          </p:cNvPr>
          <p:cNvSpPr txBox="1">
            <a:spLocks/>
          </p:cNvSpPr>
          <p:nvPr/>
        </p:nvSpPr>
        <p:spPr>
          <a:xfrm>
            <a:off x="7323890" y="4427384"/>
            <a:ext cx="3750510" cy="1042621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ts val="752"/>
              </a:spcBef>
              <a:spcAft>
                <a:spcPts val="752"/>
              </a:spcAft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Education</a:t>
            </a:r>
          </a:p>
          <a:p>
            <a:pPr>
              <a:lnSpc>
                <a:spcPct val="50000"/>
              </a:lnSpc>
              <a:spcBef>
                <a:spcPts val="752"/>
              </a:spcBef>
              <a:spcAft>
                <a:spcPts val="752"/>
              </a:spcAft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Preparing for life Milestones</a:t>
            </a:r>
          </a:p>
          <a:p>
            <a:pPr>
              <a:lnSpc>
                <a:spcPct val="50000"/>
              </a:lnSpc>
              <a:spcBef>
                <a:spcPts val="752"/>
              </a:spcBef>
              <a:spcAft>
                <a:spcPts val="752"/>
              </a:spcAft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Retirement,</a:t>
            </a:r>
          </a:p>
        </p:txBody>
      </p:sp>
      <p:sp>
        <p:nvSpPr>
          <p:cNvPr id="17" name="OBJECT">
            <a:extLst>
              <a:ext uri="{FF2B5EF4-FFF2-40B4-BE49-F238E27FC236}">
                <a16:creationId xmlns:a16="http://schemas.microsoft.com/office/drawing/2014/main" id="{70D0BE39-F3BF-410E-B9D6-B6A824A453F5}"/>
              </a:ext>
            </a:extLst>
          </p:cNvPr>
          <p:cNvSpPr txBox="1">
            <a:spLocks/>
          </p:cNvSpPr>
          <p:nvPr/>
        </p:nvSpPr>
        <p:spPr>
          <a:xfrm>
            <a:off x="1535082" y="5017132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1-800-123-4567</a:t>
            </a:r>
          </a:p>
        </p:txBody>
      </p:sp>
      <p:sp>
        <p:nvSpPr>
          <p:cNvPr id="18" name="OBJECT">
            <a:extLst>
              <a:ext uri="{FF2B5EF4-FFF2-40B4-BE49-F238E27FC236}">
                <a16:creationId xmlns:a16="http://schemas.microsoft.com/office/drawing/2014/main" id="{86129CC3-6C9F-4FF4-A014-9F323312A7BC}"/>
              </a:ext>
            </a:extLst>
          </p:cNvPr>
          <p:cNvSpPr txBox="1">
            <a:spLocks/>
          </p:cNvSpPr>
          <p:nvPr/>
        </p:nvSpPr>
        <p:spPr>
          <a:xfrm>
            <a:off x="1535082" y="5468144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www.icphilinsurance.com</a:t>
            </a:r>
          </a:p>
        </p:txBody>
      </p:sp>
      <p:sp>
        <p:nvSpPr>
          <p:cNvPr id="19" name="OBJECT">
            <a:extLst>
              <a:ext uri="{FF2B5EF4-FFF2-40B4-BE49-F238E27FC236}">
                <a16:creationId xmlns:a16="http://schemas.microsoft.com/office/drawing/2014/main" id="{AFA88CA6-32E7-48DE-B5D6-60637F01EA24}"/>
              </a:ext>
            </a:extLst>
          </p:cNvPr>
          <p:cNvSpPr txBox="1">
            <a:spLocks/>
          </p:cNvSpPr>
          <p:nvPr/>
        </p:nvSpPr>
        <p:spPr>
          <a:xfrm>
            <a:off x="1535082" y="5919155"/>
            <a:ext cx="4130768" cy="231065"/>
          </a:xfrm>
          <a:prstGeom prst="rect">
            <a:avLst/>
          </a:prstGeom>
        </p:spPr>
        <p:txBody>
          <a:bodyPr vert="horz" lIns="45842" tIns="22921" rIns="45842" bIns="22921" rtlCol="0" anchor="t">
            <a:noAutofit/>
          </a:bodyPr>
          <a:lstStyle>
            <a:lvl1pPr marL="452262" indent="-452262" algn="l" defTabSz="1809049" rtl="0" eaLnBrk="1" latinLnBrk="0" hangingPunct="1">
              <a:lnSpc>
                <a:spcPct val="90000"/>
              </a:lnSpc>
              <a:spcBef>
                <a:spcPts val="1978"/>
              </a:spcBef>
              <a:buFont typeface="Arial" panose="020B0604020202020204" pitchFamily="34" charset="0"/>
              <a:buChar char="•"/>
              <a:defRPr sz="5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6787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47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1311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65836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0360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74885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79409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83934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88458" indent="-452262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Char char="•"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52"/>
              </a:spcBef>
              <a:spcAft>
                <a:spcPts val="752"/>
              </a:spcAft>
              <a:buNone/>
            </a:pPr>
            <a:r>
              <a:rPr lang="en-US" sz="1200" noProof="1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info@icphillinsurance.com</a:t>
            </a:r>
          </a:p>
        </p:txBody>
      </p:sp>
    </p:spTree>
    <p:extLst>
      <p:ext uri="{BB962C8B-B14F-4D97-AF65-F5344CB8AC3E}">
        <p14:creationId xmlns:p14="http://schemas.microsoft.com/office/powerpoint/2010/main" val="999462724"/>
      </p:ext>
    </p:extLst>
  </p:cSld>
  <p:clrMapOvr>
    <a:masterClrMapping/>
  </p:clrMapOvr>
  <p:transition spd="slow" advClick="0" advTm="5000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9" grpId="0" animBg="1"/>
          <p:bldP spid="28" grpId="0"/>
          <p:bldP spid="20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15" grpId="0"/>
          <p:bldP spid="29" grpId="0" animBg="1"/>
          <p:bldP spid="28" grpId="0"/>
          <p:bldP spid="20" grpId="0"/>
          <p:bldP spid="17" grpId="0"/>
          <p:bldP spid="18" grpId="0"/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73827"/>
              </p:ext>
            </p:extLst>
          </p:nvPr>
        </p:nvGraphicFramePr>
        <p:xfrm>
          <a:off x="470862" y="1635846"/>
          <a:ext cx="11255675" cy="467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582EE61-035C-4672-A35B-4291E110A8F7}"/>
              </a:ext>
            </a:extLst>
          </p:cNvPr>
          <p:cNvSpPr txBox="1">
            <a:spLocks/>
          </p:cNvSpPr>
          <p:nvPr/>
        </p:nvSpPr>
        <p:spPr>
          <a:xfrm>
            <a:off x="1828562" y="359500"/>
            <a:ext cx="8540277" cy="814034"/>
          </a:xfrm>
          <a:prstGeom prst="rect">
            <a:avLst/>
          </a:prstGeom>
        </p:spPr>
        <p:txBody>
          <a:bodyPr vert="horz" lIns="90693" tIns="45347" rIns="90693" bIns="45347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D406D7D7-8D6D-414A-B0E4-F042D39837B4}"/>
              </a:ext>
            </a:extLst>
          </p:cNvPr>
          <p:cNvSpPr/>
          <p:nvPr/>
        </p:nvSpPr>
        <p:spPr>
          <a:xfrm>
            <a:off x="609602" y="254000"/>
            <a:ext cx="10972798" cy="730021"/>
          </a:xfrm>
          <a:prstGeom prst="foldedCorner">
            <a:avLst>
              <a:gd name="adj" fmla="val 42514"/>
            </a:avLst>
          </a:prstGeom>
          <a:solidFill>
            <a:srgbClr val="0D3335">
              <a:alpha val="90000"/>
            </a:srgbClr>
          </a:solidFill>
          <a:ln>
            <a:noFill/>
          </a:ln>
          <a:effectLst>
            <a:outerShdw blurRad="1905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2A4D3B8-E0F7-4DA4-94DC-F5E9BA2ACCA4}"/>
              </a:ext>
            </a:extLst>
          </p:cNvPr>
          <p:cNvSpPr txBox="1">
            <a:spLocks/>
          </p:cNvSpPr>
          <p:nvPr/>
        </p:nvSpPr>
        <p:spPr>
          <a:xfrm>
            <a:off x="1504949" y="347090"/>
            <a:ext cx="10077449" cy="577621"/>
          </a:xfrm>
          <a:prstGeom prst="rect">
            <a:avLst/>
          </a:prstGeom>
        </p:spPr>
        <p:txBody>
          <a:bodyPr vert="horz" lIns="90693" tIns="45347" rIns="90693" bIns="45347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BEF20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OUR ANNUAL GROWTH</a:t>
            </a:r>
            <a:endParaRPr lang="ru-RU" sz="5765" b="1" dirty="0">
              <a:solidFill>
                <a:schemeClr val="bg1">
                  <a:lumMod val="9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008667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218</Words>
  <Application>Microsoft Office PowerPoint</Application>
  <PresentationFormat>Widescreen</PresentationFormat>
  <Paragraphs>64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 Light</vt:lpstr>
      <vt:lpstr>Noto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45</cp:revision>
  <dcterms:created xsi:type="dcterms:W3CDTF">2019-02-06T15:06:49Z</dcterms:created>
  <dcterms:modified xsi:type="dcterms:W3CDTF">2019-09-09T09:15:20Z</dcterms:modified>
</cp:coreProperties>
</file>