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</p:sldIdLst>
  <p:sldSz cx="12192000" cy="6858000"/>
  <p:notesSz cx="6858000" cy="9144000"/>
  <p:embeddedFontLst>
    <p:embeddedFont>
      <p:font typeface="Bodoni MT" panose="02070603080606020203" pitchFamily="18" charset="0"/>
      <p:regular r:id="rId12"/>
      <p:bold r:id="rId13"/>
      <p:italic r:id="rId14"/>
      <p:bold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Oswald Regular" panose="02000503000000000000" pitchFamily="2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userDrawn="1">
          <p15:clr>
            <a:srgbClr val="A4A3A4"/>
          </p15:clr>
        </p15:guide>
        <p15:guide id="4" pos="768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yyab Ali" initials="N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D9D9"/>
    <a:srgbClr val="F23C50"/>
    <a:srgbClr val="FFC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D93E35-FB4D-473D-9F1B-E1ACF20F2927}" v="4" dt="2019-09-08T06:45:53.9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876" y="120"/>
      </p:cViewPr>
      <p:guideLst>
        <p:guide pos="3840"/>
        <p:guide/>
        <p:guide pos="768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sentation Point" userId="f45ce91d846791e9" providerId="LiveId" clId="{C7D93E35-FB4D-473D-9F1B-E1ACF20F2927}"/>
    <pc:docChg chg="modSld">
      <pc:chgData name="Presentation Point" userId="f45ce91d846791e9" providerId="LiveId" clId="{C7D93E35-FB4D-473D-9F1B-E1ACF20F2927}" dt="2019-09-08T06:46:00.220" v="61" actId="20577"/>
      <pc:docMkLst>
        <pc:docMk/>
      </pc:docMkLst>
      <pc:sldChg chg="modSp">
        <pc:chgData name="Presentation Point" userId="f45ce91d846791e9" providerId="LiveId" clId="{C7D93E35-FB4D-473D-9F1B-E1ACF20F2927}" dt="2019-09-08T06:43:44.321" v="31" actId="20577"/>
        <pc:sldMkLst>
          <pc:docMk/>
          <pc:sldMk cId="845510802" sldId="256"/>
        </pc:sldMkLst>
        <pc:spChg chg="mod">
          <ac:chgData name="Presentation Point" userId="f45ce91d846791e9" providerId="LiveId" clId="{C7D93E35-FB4D-473D-9F1B-E1ACF20F2927}" dt="2019-09-08T06:43:12.371" v="15" actId="20577"/>
          <ac:spMkLst>
            <pc:docMk/>
            <pc:sldMk cId="845510802" sldId="256"/>
            <ac:spMk id="8" creationId="{778CBE3D-340D-4633-A88A-2CCB824D0D75}"/>
          </ac:spMkLst>
        </pc:spChg>
        <pc:spChg chg="mod">
          <ac:chgData name="Presentation Point" userId="f45ce91d846791e9" providerId="LiveId" clId="{C7D93E35-FB4D-473D-9F1B-E1ACF20F2927}" dt="2019-09-08T06:43:44.321" v="31" actId="20577"/>
          <ac:spMkLst>
            <pc:docMk/>
            <pc:sldMk cId="845510802" sldId="256"/>
            <ac:spMk id="17" creationId="{F0FA9334-78BC-4B1A-8DB7-99B9CF3BA822}"/>
          </ac:spMkLst>
        </pc:spChg>
      </pc:sldChg>
      <pc:sldChg chg="modSp">
        <pc:chgData name="Presentation Point" userId="f45ce91d846791e9" providerId="LiveId" clId="{C7D93E35-FB4D-473D-9F1B-E1ACF20F2927}" dt="2019-09-08T06:46:00.220" v="61" actId="20577"/>
        <pc:sldMkLst>
          <pc:docMk/>
          <pc:sldMk cId="3679045896" sldId="267"/>
        </pc:sldMkLst>
        <pc:spChg chg="mod">
          <ac:chgData name="Presentation Point" userId="f45ce91d846791e9" providerId="LiveId" clId="{C7D93E35-FB4D-473D-9F1B-E1ACF20F2927}" dt="2019-09-08T06:45:22.216" v="45" actId="20577"/>
          <ac:spMkLst>
            <pc:docMk/>
            <pc:sldMk cId="3679045896" sldId="267"/>
            <ac:spMk id="8" creationId="{778CBE3D-340D-4633-A88A-2CCB824D0D75}"/>
          </ac:spMkLst>
        </pc:spChg>
        <pc:spChg chg="mod">
          <ac:chgData name="Presentation Point" userId="f45ce91d846791e9" providerId="LiveId" clId="{C7D93E35-FB4D-473D-9F1B-E1ACF20F2927}" dt="2019-09-08T06:46:00.220" v="61" actId="20577"/>
          <ac:spMkLst>
            <pc:docMk/>
            <pc:sldMk cId="3679045896" sldId="267"/>
            <ac:spMk id="17" creationId="{F0FA9334-78BC-4B1A-8DB7-99B9CF3BA822}"/>
          </ac:spMkLst>
        </pc:spChg>
        <pc:grpChg chg="mod">
          <ac:chgData name="Presentation Point" userId="f45ce91d846791e9" providerId="LiveId" clId="{C7D93E35-FB4D-473D-9F1B-E1ACF20F2927}" dt="2019-09-08T06:45:49.990" v="47"/>
          <ac:grpSpMkLst>
            <pc:docMk/>
            <pc:sldMk cId="3679045896" sldId="267"/>
            <ac:grpSpMk id="15" creationId="{7E12DC53-C00E-4122-9895-B40719EEEA19}"/>
          </ac:grpSpMkLst>
        </pc:grpChg>
      </pc:sldChg>
    </pc:docChg>
  </pc:docChgLst>
  <pc:docChgLst>
    <pc:chgData name="Presentation Point" userId="f45ce91d846791e9" providerId="LiveId" clId="{A9CA5F2B-79BF-4E29-916D-6AB7E8B81140}"/>
    <pc:docChg chg="modSld">
      <pc:chgData name="Presentation Point" userId="f45ce91d846791e9" providerId="LiveId" clId="{A9CA5F2B-79BF-4E29-916D-6AB7E8B81140}" dt="2019-06-02T12:32:14.182" v="2" actId="20577"/>
      <pc:docMkLst>
        <pc:docMk/>
      </pc:docMkLst>
      <pc:sldChg chg="modSp">
        <pc:chgData name="Presentation Point" userId="f45ce91d846791e9" providerId="LiveId" clId="{A9CA5F2B-79BF-4E29-916D-6AB7E8B81140}" dt="2019-06-02T12:31:48.227" v="0" actId="20577"/>
        <pc:sldMkLst>
          <pc:docMk/>
          <pc:sldMk cId="845510802" sldId="256"/>
        </pc:sldMkLst>
        <pc:spChg chg="mod">
          <ac:chgData name="Presentation Point" userId="f45ce91d846791e9" providerId="LiveId" clId="{A9CA5F2B-79BF-4E29-916D-6AB7E8B81140}" dt="2019-06-02T12:31:48.227" v="0" actId="20577"/>
          <ac:spMkLst>
            <pc:docMk/>
            <pc:sldMk cId="845510802" sldId="256"/>
            <ac:spMk id="8" creationId="{778CBE3D-340D-4633-A88A-2CCB824D0D75}"/>
          </ac:spMkLst>
        </pc:spChg>
      </pc:sldChg>
      <pc:sldChg chg="modSp">
        <pc:chgData name="Presentation Point" userId="f45ce91d846791e9" providerId="LiveId" clId="{A9CA5F2B-79BF-4E29-916D-6AB7E8B81140}" dt="2019-06-02T12:32:14.182" v="2" actId="20577"/>
        <pc:sldMkLst>
          <pc:docMk/>
          <pc:sldMk cId="1119228546" sldId="258"/>
        </pc:sldMkLst>
        <pc:spChg chg="mod">
          <ac:chgData name="Presentation Point" userId="f45ce91d846791e9" providerId="LiveId" clId="{A9CA5F2B-79BF-4E29-916D-6AB7E8B81140}" dt="2019-06-02T12:32:14.182" v="2" actId="20577"/>
          <ac:spMkLst>
            <pc:docMk/>
            <pc:sldMk cId="1119228546" sldId="258"/>
            <ac:spMk id="12" creationId="{DE2835E7-3D7E-48F8-9BC5-A1A39BD7FB7D}"/>
          </ac:spMkLst>
        </pc:spChg>
      </pc:sldChg>
      <pc:sldChg chg="modSp">
        <pc:chgData name="Presentation Point" userId="f45ce91d846791e9" providerId="LiveId" clId="{A9CA5F2B-79BF-4E29-916D-6AB7E8B81140}" dt="2019-06-02T12:31:58.450" v="1" actId="6549"/>
        <pc:sldMkLst>
          <pc:docMk/>
          <pc:sldMk cId="3679045896" sldId="267"/>
        </pc:sldMkLst>
        <pc:spChg chg="mod">
          <ac:chgData name="Presentation Point" userId="f45ce91d846791e9" providerId="LiveId" clId="{A9CA5F2B-79BF-4E29-916D-6AB7E8B81140}" dt="2019-06-02T12:31:58.450" v="1" actId="6549"/>
          <ac:spMkLst>
            <pc:docMk/>
            <pc:sldMk cId="3679045896" sldId="267"/>
            <ac:spMk id="8" creationId="{778CBE3D-340D-4633-A88A-2CCB824D0D7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9AE64-B890-4846-9DC6-FAB25F8200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645766-408C-4FA8-B7A6-455A6C7817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D8C856-AF25-49D6-8208-8CC557E07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06DFB-B579-4E57-BE33-25170D097F41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E3A1C-4AFB-411B-83E1-6E7E76620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F18BE1-B902-44E1-AA69-DB44DCE5C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15992-3DA7-4CCD-9B9C-8889E3448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057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DAFF1-2258-48AA-A231-7C5FE52F9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87C5D5-FC50-4364-A75B-466D1009BE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60B04-0F63-406F-B145-C09DF7A2D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06DFB-B579-4E57-BE33-25170D097F41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7B798-C34A-44C9-8D02-5C201F315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70EC6-D8F2-49C6-847E-E3C9917F2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15992-3DA7-4CCD-9B9C-8889E3448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3688C7-7087-4AC5-8785-FB61D0288D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80ABE6-EA81-4DA3-AA65-055D1F78E2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14946-6A8B-4064-9613-6EF6C04E4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06DFB-B579-4E57-BE33-25170D097F41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09062-AE84-4034-B008-178C78353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A79B6-A93E-4FB2-B610-44E72FCF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15992-3DA7-4CCD-9B9C-8889E3448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68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B2559-486E-4121-AA8A-E31E146F3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79577-9DF7-4FE3-9F76-9F66F571C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62808C-9032-4310-B20C-04E00D8CF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06DFB-B579-4E57-BE33-25170D097F41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E7AD-0D0A-4325-A0FA-BB5E1900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43A46-69DD-4428-92C6-06750A1B5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15992-3DA7-4CCD-9B9C-8889E3448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11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C308C-118D-4B6B-9B6D-F284C25B6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49E048-0B10-4096-9E65-B1C5A4C29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06BCF-E975-4C03-AB1D-A8C9D140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06DFB-B579-4E57-BE33-25170D097F41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BEDA6-9392-4F9F-9D8E-D97712A09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69264-3597-4D38-B9AA-8CF15BD95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15992-3DA7-4CCD-9B9C-8889E3448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45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EFD27-59B8-44EF-9904-DDAD00B62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9573C-EAEE-4994-95A8-D3AE21F335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A1126B-4A96-4EB7-AD7F-3F0DDF8BE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31F0AF-7E95-44DD-9DE5-CA719E975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06DFB-B579-4E57-BE33-25170D097F41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118832-F441-46C3-919F-1B13CA41D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5C159-219E-4ADD-9D6B-DAE50D55F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15992-3DA7-4CCD-9B9C-8889E3448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483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57A35-D7DD-492E-8A54-1D556F4F8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B4576-97AB-4CAF-ABAE-AC873541BE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B8985E-C1D4-4D81-948F-EB97924B80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1B97A1-69C4-4F32-A5BE-AA989885CF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9E737-1430-48DA-8715-E0CA38E4E2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211AEA-A229-41BC-BA2C-6CB92662C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06DFB-B579-4E57-BE33-25170D097F41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E40A87-2308-48C8-81A0-87359BBD9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D72D91-0E66-4359-A90B-DE3715849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15992-3DA7-4CCD-9B9C-8889E3448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494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ED4B1-E88A-474D-B5E3-9AAF0A6DA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1A0FDB-F75E-4BFC-98AA-071AE7BCB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06DFB-B579-4E57-BE33-25170D097F41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06CCB-0355-4E1C-81AA-68D6C891B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F3528E-1723-455B-9A79-5F2CC1AB4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15992-3DA7-4CCD-9B9C-8889E3448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166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6C99B1-3F26-4588-8FB6-EE2CA77BB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06DFB-B579-4E57-BE33-25170D097F41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561538-85FE-4A0D-A0BF-AC779338C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03F76-E99F-4294-89EE-83ED10865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15992-3DA7-4CCD-9B9C-8889E3448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6E5C8-110B-4BC7-85EC-175730DF3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4C425-4050-493B-A79B-CEED86DDD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492581-E932-4DC8-801A-42E11CCD0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42AA1D-4090-4C8E-BEAC-16E9DA870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06DFB-B579-4E57-BE33-25170D097F41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B0E00F-CEA8-4A1E-9D20-5EBF2E46F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12B0F7-D957-43E5-AE73-C68E15898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15992-3DA7-4CCD-9B9C-8889E3448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723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B499F-6805-46D5-A4D9-F686B59EA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7A39A9-A8BC-42B8-A6F4-244553EB51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010453-7F24-4754-8D2F-D615A9E28E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0A90C-DDF5-4D1B-8751-6F9672A10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06DFB-B579-4E57-BE33-25170D097F41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3DCEA8-8C11-4ED1-A8B3-90B37E4A5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C50335-EA33-44D2-8CEB-7F5D954AB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15992-3DA7-4CCD-9B9C-8889E3448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63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DE1810-278D-4D21-9CBC-D7EA44BED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458275-1501-4DE1-A45F-1E7D04ACF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FCC04-E8CA-4B23-AAC0-400D109EBE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06DFB-B579-4E57-BE33-25170D097F41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761B0-89E8-47D9-B642-B9BAD1BE32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F98A24-B2CC-4A62-9378-5186E0C9DD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15992-3DA7-4CCD-9B9C-8889E3448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8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4.mp4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video" Target="../media/media5.mp4"/><Relationship Id="rId7" Type="http://schemas.openxmlformats.org/officeDocument/2006/relationships/image" Target="../media/image9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jp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jp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5.mp4"/><Relationship Id="rId7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video" Target="../media/media6.mp4"/><Relationship Id="rId5" Type="http://schemas.microsoft.com/office/2007/relationships/media" Target="../media/media6.mp4"/><Relationship Id="rId10" Type="http://schemas.openxmlformats.org/officeDocument/2006/relationships/image" Target="../media/image12.png"/><Relationship Id="rId4" Type="http://schemas.openxmlformats.org/officeDocument/2006/relationships/video" Target="../media/media5.mp4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eauty  Fashion Stock Footage-  HD 4K Royalty-free">
            <a:hlinkClick r:id="" action="ppaction://media"/>
            <a:extLst>
              <a:ext uri="{FF2B5EF4-FFF2-40B4-BE49-F238E27FC236}">
                <a16:creationId xmlns:a16="http://schemas.microsoft.com/office/drawing/2014/main" id="{BD572289-20F1-49AA-AAE7-35BB5A05E5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3330"/>
          <a:stretch>
            <a:fillRect/>
          </a:stretch>
        </p:blipFill>
        <p:spPr>
          <a:xfrm>
            <a:off x="-989949" y="-50800"/>
            <a:ext cx="14171898" cy="69088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B1C3431-4907-4D7A-B3CB-EC9C4313A135}"/>
              </a:ext>
            </a:extLst>
          </p:cNvPr>
          <p:cNvSpPr/>
          <p:nvPr/>
        </p:nvSpPr>
        <p:spPr>
          <a:xfrm>
            <a:off x="6073140" y="2093808"/>
            <a:ext cx="45719" cy="26703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B7B53F0-A307-4BD8-B59D-56538F74176A}"/>
              </a:ext>
            </a:extLst>
          </p:cNvPr>
          <p:cNvGrpSpPr/>
          <p:nvPr/>
        </p:nvGrpSpPr>
        <p:grpSpPr>
          <a:xfrm>
            <a:off x="757312" y="5184620"/>
            <a:ext cx="2772229" cy="1034298"/>
            <a:chOff x="757312" y="5184620"/>
            <a:chExt cx="2772229" cy="1034298"/>
          </a:xfrm>
          <a:solidFill>
            <a:schemeClr val="bg1">
              <a:lumMod val="95000"/>
            </a:schemeClr>
          </a:solidFill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78CBE3D-340D-4633-A88A-2CCB824D0D75}"/>
                </a:ext>
              </a:extLst>
            </p:cNvPr>
            <p:cNvSpPr txBox="1"/>
            <p:nvPr/>
          </p:nvSpPr>
          <p:spPr>
            <a:xfrm>
              <a:off x="757312" y="5911141"/>
              <a:ext cx="27722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Bodoni MT" panose="02070603080606020203" pitchFamily="18" charset="0"/>
                </a:rPr>
                <a:t>1-800-123-4567</a:t>
              </a:r>
            </a:p>
          </p:txBody>
        </p:sp>
        <p:sp>
          <p:nvSpPr>
            <p:cNvPr id="10" name="Freeform 96">
              <a:extLst>
                <a:ext uri="{FF2B5EF4-FFF2-40B4-BE49-F238E27FC236}">
                  <a16:creationId xmlns:a16="http://schemas.microsoft.com/office/drawing/2014/main" id="{99ADDD94-60D6-4814-8F2C-2E51965B70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5389" y="5184620"/>
              <a:ext cx="456077" cy="456910"/>
            </a:xfrm>
            <a:custGeom>
              <a:avLst/>
              <a:gdLst>
                <a:gd name="T0" fmla="*/ 116 w 232"/>
                <a:gd name="T1" fmla="*/ 0 h 232"/>
                <a:gd name="T2" fmla="*/ 0 w 232"/>
                <a:gd name="T3" fmla="*/ 116 h 232"/>
                <a:gd name="T4" fmla="*/ 116 w 232"/>
                <a:gd name="T5" fmla="*/ 232 h 232"/>
                <a:gd name="T6" fmla="*/ 232 w 232"/>
                <a:gd name="T7" fmla="*/ 116 h 232"/>
                <a:gd name="T8" fmla="*/ 116 w 232"/>
                <a:gd name="T9" fmla="*/ 0 h 232"/>
                <a:gd name="T10" fmla="*/ 186 w 232"/>
                <a:gd name="T11" fmla="*/ 166 h 232"/>
                <a:gd name="T12" fmla="*/ 169 w 232"/>
                <a:gd name="T13" fmla="*/ 184 h 232"/>
                <a:gd name="T14" fmla="*/ 88 w 232"/>
                <a:gd name="T15" fmla="*/ 144 h 232"/>
                <a:gd name="T16" fmla="*/ 48 w 232"/>
                <a:gd name="T17" fmla="*/ 63 h 232"/>
                <a:gd name="T18" fmla="*/ 66 w 232"/>
                <a:gd name="T19" fmla="*/ 46 h 232"/>
                <a:gd name="T20" fmla="*/ 88 w 232"/>
                <a:gd name="T21" fmla="*/ 61 h 232"/>
                <a:gd name="T22" fmla="*/ 94 w 232"/>
                <a:gd name="T23" fmla="*/ 79 h 232"/>
                <a:gd name="T24" fmla="*/ 77 w 232"/>
                <a:gd name="T25" fmla="*/ 95 h 232"/>
                <a:gd name="T26" fmla="*/ 99 w 232"/>
                <a:gd name="T27" fmla="*/ 133 h 232"/>
                <a:gd name="T28" fmla="*/ 136 w 232"/>
                <a:gd name="T29" fmla="*/ 155 h 232"/>
                <a:gd name="T30" fmla="*/ 153 w 232"/>
                <a:gd name="T31" fmla="*/ 138 h 232"/>
                <a:gd name="T32" fmla="*/ 171 w 232"/>
                <a:gd name="T33" fmla="*/ 144 h 232"/>
                <a:gd name="T34" fmla="*/ 186 w 232"/>
                <a:gd name="T35" fmla="*/ 16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2" h="232">
                  <a:moveTo>
                    <a:pt x="116" y="0"/>
                  </a:moveTo>
                  <a:cubicBezTo>
                    <a:pt x="52" y="0"/>
                    <a:pt x="0" y="52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lose/>
                  <a:moveTo>
                    <a:pt x="186" y="166"/>
                  </a:moveTo>
                  <a:cubicBezTo>
                    <a:pt x="179" y="173"/>
                    <a:pt x="169" y="184"/>
                    <a:pt x="169" y="184"/>
                  </a:cubicBezTo>
                  <a:cubicBezTo>
                    <a:pt x="157" y="195"/>
                    <a:pt x="126" y="183"/>
                    <a:pt x="88" y="144"/>
                  </a:cubicBezTo>
                  <a:cubicBezTo>
                    <a:pt x="49" y="105"/>
                    <a:pt x="37" y="75"/>
                    <a:pt x="48" y="63"/>
                  </a:cubicBezTo>
                  <a:cubicBezTo>
                    <a:pt x="48" y="63"/>
                    <a:pt x="59" y="53"/>
                    <a:pt x="66" y="46"/>
                  </a:cubicBezTo>
                  <a:cubicBezTo>
                    <a:pt x="73" y="39"/>
                    <a:pt x="81" y="51"/>
                    <a:pt x="88" y="61"/>
                  </a:cubicBezTo>
                  <a:cubicBezTo>
                    <a:pt x="95" y="70"/>
                    <a:pt x="96" y="76"/>
                    <a:pt x="94" y="79"/>
                  </a:cubicBezTo>
                  <a:cubicBezTo>
                    <a:pt x="91" y="81"/>
                    <a:pt x="82" y="90"/>
                    <a:pt x="77" y="95"/>
                  </a:cubicBezTo>
                  <a:cubicBezTo>
                    <a:pt x="74" y="98"/>
                    <a:pt x="74" y="107"/>
                    <a:pt x="99" y="133"/>
                  </a:cubicBezTo>
                  <a:cubicBezTo>
                    <a:pt x="124" y="158"/>
                    <a:pt x="134" y="158"/>
                    <a:pt x="136" y="155"/>
                  </a:cubicBezTo>
                  <a:cubicBezTo>
                    <a:pt x="142" y="149"/>
                    <a:pt x="151" y="140"/>
                    <a:pt x="153" y="138"/>
                  </a:cubicBezTo>
                  <a:cubicBezTo>
                    <a:pt x="155" y="136"/>
                    <a:pt x="162" y="137"/>
                    <a:pt x="171" y="144"/>
                  </a:cubicBezTo>
                  <a:cubicBezTo>
                    <a:pt x="181" y="151"/>
                    <a:pt x="193" y="159"/>
                    <a:pt x="186" y="1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D34F80D-3C41-44E5-A186-9E8C86527D07}"/>
              </a:ext>
            </a:extLst>
          </p:cNvPr>
          <p:cNvGrpSpPr/>
          <p:nvPr/>
        </p:nvGrpSpPr>
        <p:grpSpPr>
          <a:xfrm>
            <a:off x="4709468" y="5184620"/>
            <a:ext cx="2772229" cy="1034298"/>
            <a:chOff x="4709468" y="5184620"/>
            <a:chExt cx="2772229" cy="1034298"/>
          </a:xfrm>
          <a:solidFill>
            <a:schemeClr val="bg1">
              <a:lumMod val="95000"/>
            </a:schemeClr>
          </a:solidFill>
        </p:grpSpPr>
        <p:sp>
          <p:nvSpPr>
            <p:cNvPr id="13" name="Freeform 107">
              <a:extLst>
                <a:ext uri="{FF2B5EF4-FFF2-40B4-BE49-F238E27FC236}">
                  <a16:creationId xmlns:a16="http://schemas.microsoft.com/office/drawing/2014/main" id="{3E397C3D-011A-42EA-A3BC-89DD3CDD71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67545" y="5184620"/>
              <a:ext cx="456077" cy="456910"/>
            </a:xfrm>
            <a:custGeom>
              <a:avLst/>
              <a:gdLst>
                <a:gd name="T0" fmla="*/ 112 w 232"/>
                <a:gd name="T1" fmla="*/ 85 h 232"/>
                <a:gd name="T2" fmla="*/ 76 w 232"/>
                <a:gd name="T3" fmla="*/ 112 h 232"/>
                <a:gd name="T4" fmla="*/ 81 w 232"/>
                <a:gd name="T5" fmla="*/ 151 h 232"/>
                <a:gd name="T6" fmla="*/ 112 w 232"/>
                <a:gd name="T7" fmla="*/ 119 h 232"/>
                <a:gd name="T8" fmla="*/ 81 w 232"/>
                <a:gd name="T9" fmla="*/ 151 h 232"/>
                <a:gd name="T10" fmla="*/ 112 w 232"/>
                <a:gd name="T11" fmla="*/ 186 h 232"/>
                <a:gd name="T12" fmla="*/ 83 w 232"/>
                <a:gd name="T13" fmla="*/ 157 h 232"/>
                <a:gd name="T14" fmla="*/ 83 w 232"/>
                <a:gd name="T15" fmla="*/ 74 h 232"/>
                <a:gd name="T16" fmla="*/ 112 w 232"/>
                <a:gd name="T17" fmla="*/ 45 h 232"/>
                <a:gd name="T18" fmla="*/ 83 w 232"/>
                <a:gd name="T19" fmla="*/ 74 h 232"/>
                <a:gd name="T20" fmla="*/ 45 w 232"/>
                <a:gd name="T21" fmla="*/ 119 h 232"/>
                <a:gd name="T22" fmla="*/ 75 w 232"/>
                <a:gd name="T23" fmla="*/ 153 h 232"/>
                <a:gd name="T24" fmla="*/ 75 w 232"/>
                <a:gd name="T25" fmla="*/ 79 h 232"/>
                <a:gd name="T26" fmla="*/ 45 w 232"/>
                <a:gd name="T27" fmla="*/ 112 h 232"/>
                <a:gd name="T28" fmla="*/ 75 w 232"/>
                <a:gd name="T29" fmla="*/ 79 h 232"/>
                <a:gd name="T30" fmla="*/ 141 w 232"/>
                <a:gd name="T31" fmla="*/ 50 h 232"/>
                <a:gd name="T32" fmla="*/ 166 w 232"/>
                <a:gd name="T33" fmla="*/ 67 h 232"/>
                <a:gd name="T34" fmla="*/ 90 w 232"/>
                <a:gd name="T35" fmla="*/ 181 h 232"/>
                <a:gd name="T36" fmla="*/ 65 w 232"/>
                <a:gd name="T37" fmla="*/ 164 h 232"/>
                <a:gd name="T38" fmla="*/ 65 w 232"/>
                <a:gd name="T39" fmla="*/ 67 h 232"/>
                <a:gd name="T40" fmla="*/ 90 w 232"/>
                <a:gd name="T41" fmla="*/ 50 h 232"/>
                <a:gd name="T42" fmla="*/ 162 w 232"/>
                <a:gd name="T43" fmla="*/ 112 h 232"/>
                <a:gd name="T44" fmla="*/ 171 w 232"/>
                <a:gd name="T45" fmla="*/ 72 h 232"/>
                <a:gd name="T46" fmla="*/ 141 w 232"/>
                <a:gd name="T47" fmla="*/ 181 h 232"/>
                <a:gd name="T48" fmla="*/ 154 w 232"/>
                <a:gd name="T49" fmla="*/ 159 h 232"/>
                <a:gd name="T50" fmla="*/ 126 w 232"/>
                <a:gd name="T51" fmla="*/ 46 h 232"/>
                <a:gd name="T52" fmla="*/ 119 w 232"/>
                <a:gd name="T53" fmla="*/ 79 h 232"/>
                <a:gd name="T54" fmla="*/ 126 w 232"/>
                <a:gd name="T55" fmla="*/ 46 h 232"/>
                <a:gd name="T56" fmla="*/ 116 w 232"/>
                <a:gd name="T57" fmla="*/ 232 h 232"/>
                <a:gd name="T58" fmla="*/ 116 w 232"/>
                <a:gd name="T59" fmla="*/ 0 h 232"/>
                <a:gd name="T60" fmla="*/ 196 w 232"/>
                <a:gd name="T61" fmla="*/ 116 h 232"/>
                <a:gd name="T62" fmla="*/ 36 w 232"/>
                <a:gd name="T63" fmla="*/ 116 h 232"/>
                <a:gd name="T64" fmla="*/ 196 w 232"/>
                <a:gd name="T65" fmla="*/ 116 h 232"/>
                <a:gd name="T66" fmla="*/ 171 w 232"/>
                <a:gd name="T67" fmla="*/ 159 h 232"/>
                <a:gd name="T68" fmla="*/ 162 w 232"/>
                <a:gd name="T69" fmla="*/ 119 h 232"/>
                <a:gd name="T70" fmla="*/ 119 w 232"/>
                <a:gd name="T71" fmla="*/ 153 h 232"/>
                <a:gd name="T72" fmla="*/ 126 w 232"/>
                <a:gd name="T73" fmla="*/ 185 h 232"/>
                <a:gd name="T74" fmla="*/ 119 w 232"/>
                <a:gd name="T75" fmla="*/ 153 h 232"/>
                <a:gd name="T76" fmla="*/ 119 w 232"/>
                <a:gd name="T77" fmla="*/ 85 h 232"/>
                <a:gd name="T78" fmla="*/ 155 w 232"/>
                <a:gd name="T79" fmla="*/ 112 h 232"/>
                <a:gd name="T80" fmla="*/ 155 w 232"/>
                <a:gd name="T81" fmla="*/ 119 h 232"/>
                <a:gd name="T82" fmla="*/ 119 w 232"/>
                <a:gd name="T83" fmla="*/ 146 h 232"/>
                <a:gd name="T84" fmla="*/ 155 w 232"/>
                <a:gd name="T85" fmla="*/ 119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2" h="232">
                  <a:moveTo>
                    <a:pt x="81" y="81"/>
                  </a:moveTo>
                  <a:cubicBezTo>
                    <a:pt x="91" y="83"/>
                    <a:pt x="101" y="85"/>
                    <a:pt x="112" y="85"/>
                  </a:cubicBezTo>
                  <a:cubicBezTo>
                    <a:pt x="112" y="112"/>
                    <a:pt x="112" y="112"/>
                    <a:pt x="112" y="112"/>
                  </a:cubicBezTo>
                  <a:cubicBezTo>
                    <a:pt x="76" y="112"/>
                    <a:pt x="76" y="112"/>
                    <a:pt x="76" y="112"/>
                  </a:cubicBezTo>
                  <a:cubicBezTo>
                    <a:pt x="76" y="101"/>
                    <a:pt x="78" y="90"/>
                    <a:pt x="81" y="81"/>
                  </a:cubicBezTo>
                  <a:close/>
                  <a:moveTo>
                    <a:pt x="81" y="151"/>
                  </a:moveTo>
                  <a:cubicBezTo>
                    <a:pt x="91" y="148"/>
                    <a:pt x="101" y="146"/>
                    <a:pt x="112" y="146"/>
                  </a:cubicBezTo>
                  <a:cubicBezTo>
                    <a:pt x="112" y="119"/>
                    <a:pt x="112" y="119"/>
                    <a:pt x="112" y="119"/>
                  </a:cubicBezTo>
                  <a:cubicBezTo>
                    <a:pt x="76" y="119"/>
                    <a:pt x="76" y="119"/>
                    <a:pt x="76" y="119"/>
                  </a:cubicBezTo>
                  <a:cubicBezTo>
                    <a:pt x="76" y="131"/>
                    <a:pt x="78" y="141"/>
                    <a:pt x="81" y="151"/>
                  </a:cubicBezTo>
                  <a:close/>
                  <a:moveTo>
                    <a:pt x="106" y="185"/>
                  </a:moveTo>
                  <a:cubicBezTo>
                    <a:pt x="108" y="186"/>
                    <a:pt x="110" y="186"/>
                    <a:pt x="112" y="186"/>
                  </a:cubicBezTo>
                  <a:cubicBezTo>
                    <a:pt x="112" y="153"/>
                    <a:pt x="112" y="153"/>
                    <a:pt x="112" y="153"/>
                  </a:cubicBezTo>
                  <a:cubicBezTo>
                    <a:pt x="102" y="153"/>
                    <a:pt x="92" y="154"/>
                    <a:pt x="83" y="157"/>
                  </a:cubicBezTo>
                  <a:cubicBezTo>
                    <a:pt x="88" y="171"/>
                    <a:pt x="96" y="181"/>
                    <a:pt x="106" y="185"/>
                  </a:cubicBezTo>
                  <a:close/>
                  <a:moveTo>
                    <a:pt x="83" y="74"/>
                  </a:moveTo>
                  <a:cubicBezTo>
                    <a:pt x="92" y="77"/>
                    <a:pt x="102" y="79"/>
                    <a:pt x="112" y="79"/>
                  </a:cubicBezTo>
                  <a:cubicBezTo>
                    <a:pt x="112" y="45"/>
                    <a:pt x="112" y="45"/>
                    <a:pt x="112" y="45"/>
                  </a:cubicBezTo>
                  <a:cubicBezTo>
                    <a:pt x="110" y="46"/>
                    <a:pt x="108" y="46"/>
                    <a:pt x="106" y="46"/>
                  </a:cubicBezTo>
                  <a:cubicBezTo>
                    <a:pt x="96" y="51"/>
                    <a:pt x="88" y="61"/>
                    <a:pt x="83" y="74"/>
                  </a:cubicBezTo>
                  <a:close/>
                  <a:moveTo>
                    <a:pt x="69" y="119"/>
                  </a:moveTo>
                  <a:cubicBezTo>
                    <a:pt x="45" y="119"/>
                    <a:pt x="45" y="119"/>
                    <a:pt x="45" y="119"/>
                  </a:cubicBezTo>
                  <a:cubicBezTo>
                    <a:pt x="46" y="134"/>
                    <a:pt x="52" y="148"/>
                    <a:pt x="61" y="159"/>
                  </a:cubicBezTo>
                  <a:cubicBezTo>
                    <a:pt x="65" y="157"/>
                    <a:pt x="70" y="155"/>
                    <a:pt x="75" y="153"/>
                  </a:cubicBezTo>
                  <a:cubicBezTo>
                    <a:pt x="72" y="143"/>
                    <a:pt x="70" y="131"/>
                    <a:pt x="69" y="119"/>
                  </a:cubicBezTo>
                  <a:close/>
                  <a:moveTo>
                    <a:pt x="75" y="79"/>
                  </a:moveTo>
                  <a:cubicBezTo>
                    <a:pt x="70" y="77"/>
                    <a:pt x="65" y="75"/>
                    <a:pt x="61" y="72"/>
                  </a:cubicBezTo>
                  <a:cubicBezTo>
                    <a:pt x="52" y="83"/>
                    <a:pt x="46" y="97"/>
                    <a:pt x="45" y="112"/>
                  </a:cubicBezTo>
                  <a:cubicBezTo>
                    <a:pt x="69" y="112"/>
                    <a:pt x="69" y="112"/>
                    <a:pt x="69" y="112"/>
                  </a:cubicBezTo>
                  <a:cubicBezTo>
                    <a:pt x="70" y="100"/>
                    <a:pt x="72" y="89"/>
                    <a:pt x="75" y="79"/>
                  </a:cubicBezTo>
                  <a:close/>
                  <a:moveTo>
                    <a:pt x="166" y="67"/>
                  </a:moveTo>
                  <a:cubicBezTo>
                    <a:pt x="159" y="60"/>
                    <a:pt x="151" y="54"/>
                    <a:pt x="141" y="50"/>
                  </a:cubicBezTo>
                  <a:cubicBezTo>
                    <a:pt x="146" y="56"/>
                    <a:pt x="151" y="64"/>
                    <a:pt x="154" y="73"/>
                  </a:cubicBezTo>
                  <a:cubicBezTo>
                    <a:pt x="159" y="71"/>
                    <a:pt x="163" y="69"/>
                    <a:pt x="166" y="67"/>
                  </a:cubicBezTo>
                  <a:close/>
                  <a:moveTo>
                    <a:pt x="65" y="164"/>
                  </a:moveTo>
                  <a:cubicBezTo>
                    <a:pt x="72" y="172"/>
                    <a:pt x="81" y="178"/>
                    <a:pt x="90" y="181"/>
                  </a:cubicBezTo>
                  <a:cubicBezTo>
                    <a:pt x="85" y="175"/>
                    <a:pt x="81" y="168"/>
                    <a:pt x="77" y="159"/>
                  </a:cubicBezTo>
                  <a:cubicBezTo>
                    <a:pt x="73" y="160"/>
                    <a:pt x="69" y="162"/>
                    <a:pt x="65" y="164"/>
                  </a:cubicBezTo>
                  <a:close/>
                  <a:moveTo>
                    <a:pt x="90" y="50"/>
                  </a:moveTo>
                  <a:cubicBezTo>
                    <a:pt x="81" y="54"/>
                    <a:pt x="72" y="60"/>
                    <a:pt x="65" y="67"/>
                  </a:cubicBezTo>
                  <a:cubicBezTo>
                    <a:pt x="69" y="69"/>
                    <a:pt x="73" y="71"/>
                    <a:pt x="77" y="73"/>
                  </a:cubicBezTo>
                  <a:cubicBezTo>
                    <a:pt x="81" y="64"/>
                    <a:pt x="85" y="56"/>
                    <a:pt x="90" y="50"/>
                  </a:cubicBezTo>
                  <a:close/>
                  <a:moveTo>
                    <a:pt x="156" y="79"/>
                  </a:moveTo>
                  <a:cubicBezTo>
                    <a:pt x="160" y="89"/>
                    <a:pt x="161" y="100"/>
                    <a:pt x="162" y="112"/>
                  </a:cubicBezTo>
                  <a:cubicBezTo>
                    <a:pt x="186" y="112"/>
                    <a:pt x="186" y="112"/>
                    <a:pt x="186" y="112"/>
                  </a:cubicBezTo>
                  <a:cubicBezTo>
                    <a:pt x="185" y="97"/>
                    <a:pt x="180" y="83"/>
                    <a:pt x="171" y="72"/>
                  </a:cubicBezTo>
                  <a:cubicBezTo>
                    <a:pt x="166" y="75"/>
                    <a:pt x="161" y="77"/>
                    <a:pt x="156" y="79"/>
                  </a:cubicBezTo>
                  <a:close/>
                  <a:moveTo>
                    <a:pt x="141" y="181"/>
                  </a:moveTo>
                  <a:cubicBezTo>
                    <a:pt x="151" y="178"/>
                    <a:pt x="159" y="172"/>
                    <a:pt x="166" y="164"/>
                  </a:cubicBezTo>
                  <a:cubicBezTo>
                    <a:pt x="163" y="162"/>
                    <a:pt x="159" y="160"/>
                    <a:pt x="154" y="159"/>
                  </a:cubicBezTo>
                  <a:cubicBezTo>
                    <a:pt x="151" y="168"/>
                    <a:pt x="146" y="175"/>
                    <a:pt x="141" y="181"/>
                  </a:cubicBezTo>
                  <a:close/>
                  <a:moveTo>
                    <a:pt x="126" y="46"/>
                  </a:moveTo>
                  <a:cubicBezTo>
                    <a:pt x="123" y="46"/>
                    <a:pt x="121" y="46"/>
                    <a:pt x="119" y="45"/>
                  </a:cubicBezTo>
                  <a:cubicBezTo>
                    <a:pt x="119" y="79"/>
                    <a:pt x="119" y="79"/>
                    <a:pt x="119" y="79"/>
                  </a:cubicBezTo>
                  <a:cubicBezTo>
                    <a:pt x="129" y="79"/>
                    <a:pt x="139" y="77"/>
                    <a:pt x="148" y="74"/>
                  </a:cubicBezTo>
                  <a:cubicBezTo>
                    <a:pt x="143" y="61"/>
                    <a:pt x="135" y="51"/>
                    <a:pt x="126" y="46"/>
                  </a:cubicBezTo>
                  <a:close/>
                  <a:moveTo>
                    <a:pt x="232" y="116"/>
                  </a:moveTo>
                  <a:cubicBezTo>
                    <a:pt x="232" y="180"/>
                    <a:pt x="179" y="232"/>
                    <a:pt x="116" y="232"/>
                  </a:cubicBezTo>
                  <a:cubicBezTo>
                    <a:pt x="52" y="232"/>
                    <a:pt x="0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  <a:cubicBezTo>
                    <a:pt x="179" y="0"/>
                    <a:pt x="232" y="52"/>
                    <a:pt x="232" y="116"/>
                  </a:cubicBezTo>
                  <a:close/>
                  <a:moveTo>
                    <a:pt x="196" y="116"/>
                  </a:moveTo>
                  <a:cubicBezTo>
                    <a:pt x="196" y="72"/>
                    <a:pt x="160" y="36"/>
                    <a:pt x="116" y="36"/>
                  </a:cubicBezTo>
                  <a:cubicBezTo>
                    <a:pt x="71" y="36"/>
                    <a:pt x="36" y="72"/>
                    <a:pt x="36" y="116"/>
                  </a:cubicBezTo>
                  <a:cubicBezTo>
                    <a:pt x="36" y="160"/>
                    <a:pt x="71" y="196"/>
                    <a:pt x="116" y="196"/>
                  </a:cubicBezTo>
                  <a:cubicBezTo>
                    <a:pt x="160" y="196"/>
                    <a:pt x="196" y="160"/>
                    <a:pt x="196" y="116"/>
                  </a:cubicBezTo>
                  <a:close/>
                  <a:moveTo>
                    <a:pt x="156" y="153"/>
                  </a:moveTo>
                  <a:cubicBezTo>
                    <a:pt x="161" y="155"/>
                    <a:pt x="166" y="157"/>
                    <a:pt x="171" y="159"/>
                  </a:cubicBezTo>
                  <a:cubicBezTo>
                    <a:pt x="180" y="148"/>
                    <a:pt x="185" y="134"/>
                    <a:pt x="186" y="119"/>
                  </a:cubicBezTo>
                  <a:cubicBezTo>
                    <a:pt x="162" y="119"/>
                    <a:pt x="162" y="119"/>
                    <a:pt x="162" y="119"/>
                  </a:cubicBezTo>
                  <a:cubicBezTo>
                    <a:pt x="161" y="131"/>
                    <a:pt x="160" y="143"/>
                    <a:pt x="156" y="153"/>
                  </a:cubicBezTo>
                  <a:close/>
                  <a:moveTo>
                    <a:pt x="119" y="153"/>
                  </a:moveTo>
                  <a:cubicBezTo>
                    <a:pt x="119" y="186"/>
                    <a:pt x="119" y="186"/>
                    <a:pt x="119" y="186"/>
                  </a:cubicBezTo>
                  <a:cubicBezTo>
                    <a:pt x="121" y="186"/>
                    <a:pt x="123" y="186"/>
                    <a:pt x="126" y="185"/>
                  </a:cubicBezTo>
                  <a:cubicBezTo>
                    <a:pt x="135" y="181"/>
                    <a:pt x="143" y="171"/>
                    <a:pt x="148" y="157"/>
                  </a:cubicBezTo>
                  <a:cubicBezTo>
                    <a:pt x="139" y="154"/>
                    <a:pt x="129" y="153"/>
                    <a:pt x="119" y="153"/>
                  </a:cubicBezTo>
                  <a:close/>
                  <a:moveTo>
                    <a:pt x="150" y="81"/>
                  </a:moveTo>
                  <a:cubicBezTo>
                    <a:pt x="141" y="83"/>
                    <a:pt x="130" y="85"/>
                    <a:pt x="119" y="85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55" y="112"/>
                    <a:pt x="155" y="112"/>
                    <a:pt x="155" y="112"/>
                  </a:cubicBezTo>
                  <a:cubicBezTo>
                    <a:pt x="155" y="101"/>
                    <a:pt x="153" y="90"/>
                    <a:pt x="150" y="81"/>
                  </a:cubicBezTo>
                  <a:close/>
                  <a:moveTo>
                    <a:pt x="155" y="119"/>
                  </a:moveTo>
                  <a:cubicBezTo>
                    <a:pt x="119" y="119"/>
                    <a:pt x="119" y="119"/>
                    <a:pt x="119" y="119"/>
                  </a:cubicBezTo>
                  <a:cubicBezTo>
                    <a:pt x="119" y="146"/>
                    <a:pt x="119" y="146"/>
                    <a:pt x="119" y="146"/>
                  </a:cubicBezTo>
                  <a:cubicBezTo>
                    <a:pt x="130" y="146"/>
                    <a:pt x="141" y="148"/>
                    <a:pt x="150" y="151"/>
                  </a:cubicBezTo>
                  <a:cubicBezTo>
                    <a:pt x="153" y="141"/>
                    <a:pt x="155" y="131"/>
                    <a:pt x="155" y="1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E9F04A2-BDC9-48A1-B83E-BCB7D28D19AB}"/>
                </a:ext>
              </a:extLst>
            </p:cNvPr>
            <p:cNvSpPr txBox="1"/>
            <p:nvPr/>
          </p:nvSpPr>
          <p:spPr>
            <a:xfrm>
              <a:off x="4709468" y="5911141"/>
              <a:ext cx="27722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Bodoni MT" panose="02070603080606020203" pitchFamily="18" charset="0"/>
                </a:rPr>
                <a:t>www.shoppateeshoppers.com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E12DC53-C00E-4122-9895-B40719EEEA19}"/>
              </a:ext>
            </a:extLst>
          </p:cNvPr>
          <p:cNvGrpSpPr/>
          <p:nvPr/>
        </p:nvGrpSpPr>
        <p:grpSpPr>
          <a:xfrm>
            <a:off x="8661624" y="5184620"/>
            <a:ext cx="2772229" cy="1249741"/>
            <a:chOff x="8661624" y="5184620"/>
            <a:chExt cx="2772229" cy="1249741"/>
          </a:xfrm>
          <a:solidFill>
            <a:schemeClr val="bg1">
              <a:lumMod val="95000"/>
            </a:schemeClr>
          </a:solidFill>
        </p:grpSpPr>
        <p:sp>
          <p:nvSpPr>
            <p:cNvPr id="16" name="Freeform 164">
              <a:extLst>
                <a:ext uri="{FF2B5EF4-FFF2-40B4-BE49-F238E27FC236}">
                  <a16:creationId xmlns:a16="http://schemas.microsoft.com/office/drawing/2014/main" id="{33F92BCC-5886-406B-A393-9186A493D1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19701" y="5184620"/>
              <a:ext cx="456910" cy="456910"/>
            </a:xfrm>
            <a:custGeom>
              <a:avLst/>
              <a:gdLst>
                <a:gd name="T0" fmla="*/ 179 w 232"/>
                <a:gd name="T1" fmla="*/ 96 h 232"/>
                <a:gd name="T2" fmla="*/ 177 w 232"/>
                <a:gd name="T3" fmla="*/ 100 h 232"/>
                <a:gd name="T4" fmla="*/ 132 w 232"/>
                <a:gd name="T5" fmla="*/ 59 h 232"/>
                <a:gd name="T6" fmla="*/ 132 w 232"/>
                <a:gd name="T7" fmla="*/ 54 h 232"/>
                <a:gd name="T8" fmla="*/ 135 w 232"/>
                <a:gd name="T9" fmla="*/ 52 h 232"/>
                <a:gd name="T10" fmla="*/ 178 w 232"/>
                <a:gd name="T11" fmla="*/ 94 h 232"/>
                <a:gd name="T12" fmla="*/ 85 w 232"/>
                <a:gd name="T13" fmla="*/ 103 h 232"/>
                <a:gd name="T14" fmla="*/ 79 w 232"/>
                <a:gd name="T15" fmla="*/ 98 h 232"/>
                <a:gd name="T16" fmla="*/ 75 w 232"/>
                <a:gd name="T17" fmla="*/ 100 h 232"/>
                <a:gd name="T18" fmla="*/ 75 w 232"/>
                <a:gd name="T19" fmla="*/ 105 h 232"/>
                <a:gd name="T20" fmla="*/ 131 w 232"/>
                <a:gd name="T21" fmla="*/ 156 h 232"/>
                <a:gd name="T22" fmla="*/ 133 w 232"/>
                <a:gd name="T23" fmla="*/ 153 h 232"/>
                <a:gd name="T24" fmla="*/ 129 w 232"/>
                <a:gd name="T25" fmla="*/ 147 h 232"/>
                <a:gd name="T26" fmla="*/ 128 w 232"/>
                <a:gd name="T27" fmla="*/ 142 h 232"/>
                <a:gd name="T28" fmla="*/ 135 w 232"/>
                <a:gd name="T29" fmla="*/ 66 h 232"/>
                <a:gd name="T30" fmla="*/ 232 w 232"/>
                <a:gd name="T31" fmla="*/ 116 h 232"/>
                <a:gd name="T32" fmla="*/ 0 w 232"/>
                <a:gd name="T33" fmla="*/ 116 h 232"/>
                <a:gd name="T34" fmla="*/ 232 w 232"/>
                <a:gd name="T35" fmla="*/ 116 h 232"/>
                <a:gd name="T36" fmla="*/ 141 w 232"/>
                <a:gd name="T37" fmla="*/ 50 h 232"/>
                <a:gd name="T38" fmla="*/ 129 w 232"/>
                <a:gd name="T39" fmla="*/ 50 h 232"/>
                <a:gd name="T40" fmla="*/ 126 w 232"/>
                <a:gd name="T41" fmla="*/ 57 h 232"/>
                <a:gd name="T42" fmla="*/ 130 w 232"/>
                <a:gd name="T43" fmla="*/ 64 h 232"/>
                <a:gd name="T44" fmla="*/ 85 w 232"/>
                <a:gd name="T45" fmla="*/ 96 h 232"/>
                <a:gd name="T46" fmla="*/ 73 w 232"/>
                <a:gd name="T47" fmla="*/ 96 h 232"/>
                <a:gd name="T48" fmla="*/ 72 w 232"/>
                <a:gd name="T49" fmla="*/ 109 h 232"/>
                <a:gd name="T50" fmla="*/ 49 w 232"/>
                <a:gd name="T51" fmla="*/ 176 h 232"/>
                <a:gd name="T52" fmla="*/ 52 w 232"/>
                <a:gd name="T53" fmla="*/ 184 h 232"/>
                <a:gd name="T54" fmla="*/ 101 w 232"/>
                <a:gd name="T55" fmla="*/ 137 h 232"/>
                <a:gd name="T56" fmla="*/ 129 w 232"/>
                <a:gd name="T57" fmla="*/ 162 h 232"/>
                <a:gd name="T58" fmla="*/ 135 w 232"/>
                <a:gd name="T59" fmla="*/ 159 h 232"/>
                <a:gd name="T60" fmla="*/ 133 w 232"/>
                <a:gd name="T61" fmla="*/ 144 h 232"/>
                <a:gd name="T62" fmla="*/ 169 w 232"/>
                <a:gd name="T63" fmla="*/ 103 h 232"/>
                <a:gd name="T64" fmla="*/ 181 w 232"/>
                <a:gd name="T65" fmla="*/ 103 h 232"/>
                <a:gd name="T66" fmla="*/ 181 w 232"/>
                <a:gd name="T67" fmla="*/ 9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2" h="232">
                  <a:moveTo>
                    <a:pt x="178" y="94"/>
                  </a:moveTo>
                  <a:cubicBezTo>
                    <a:pt x="179" y="94"/>
                    <a:pt x="179" y="95"/>
                    <a:pt x="179" y="96"/>
                  </a:cubicBezTo>
                  <a:cubicBezTo>
                    <a:pt x="179" y="97"/>
                    <a:pt x="179" y="98"/>
                    <a:pt x="178" y="99"/>
                  </a:cubicBezTo>
                  <a:cubicBezTo>
                    <a:pt x="177" y="100"/>
                    <a:pt x="177" y="100"/>
                    <a:pt x="177" y="100"/>
                  </a:cubicBezTo>
                  <a:cubicBezTo>
                    <a:pt x="176" y="101"/>
                    <a:pt x="173" y="101"/>
                    <a:pt x="172" y="100"/>
                  </a:cubicBezTo>
                  <a:cubicBezTo>
                    <a:pt x="132" y="59"/>
                    <a:pt x="132" y="59"/>
                    <a:pt x="132" y="59"/>
                  </a:cubicBezTo>
                  <a:cubicBezTo>
                    <a:pt x="131" y="59"/>
                    <a:pt x="131" y="58"/>
                    <a:pt x="131" y="57"/>
                  </a:cubicBezTo>
                  <a:cubicBezTo>
                    <a:pt x="131" y="56"/>
                    <a:pt x="131" y="55"/>
                    <a:pt x="132" y="54"/>
                  </a:cubicBezTo>
                  <a:cubicBezTo>
                    <a:pt x="133" y="53"/>
                    <a:pt x="133" y="53"/>
                    <a:pt x="133" y="53"/>
                  </a:cubicBezTo>
                  <a:cubicBezTo>
                    <a:pt x="133" y="53"/>
                    <a:pt x="134" y="52"/>
                    <a:pt x="135" y="52"/>
                  </a:cubicBezTo>
                  <a:cubicBezTo>
                    <a:pt x="136" y="52"/>
                    <a:pt x="137" y="53"/>
                    <a:pt x="138" y="53"/>
                  </a:cubicBezTo>
                  <a:lnTo>
                    <a:pt x="178" y="94"/>
                  </a:lnTo>
                  <a:close/>
                  <a:moveTo>
                    <a:pt x="129" y="147"/>
                  </a:moveTo>
                  <a:cubicBezTo>
                    <a:pt x="85" y="103"/>
                    <a:pt x="85" y="103"/>
                    <a:pt x="85" y="103"/>
                  </a:cubicBezTo>
                  <a:cubicBezTo>
                    <a:pt x="81" y="99"/>
                    <a:pt x="81" y="99"/>
                    <a:pt x="81" y="99"/>
                  </a:cubicBezTo>
                  <a:cubicBezTo>
                    <a:pt x="81" y="99"/>
                    <a:pt x="80" y="98"/>
                    <a:pt x="79" y="98"/>
                  </a:cubicBezTo>
                  <a:cubicBezTo>
                    <a:pt x="78" y="98"/>
                    <a:pt x="77" y="99"/>
                    <a:pt x="76" y="99"/>
                  </a:cubicBezTo>
                  <a:cubicBezTo>
                    <a:pt x="75" y="100"/>
                    <a:pt x="75" y="100"/>
                    <a:pt x="75" y="100"/>
                  </a:cubicBezTo>
                  <a:cubicBezTo>
                    <a:pt x="75" y="101"/>
                    <a:pt x="74" y="102"/>
                    <a:pt x="74" y="103"/>
                  </a:cubicBezTo>
                  <a:cubicBezTo>
                    <a:pt x="74" y="104"/>
                    <a:pt x="75" y="105"/>
                    <a:pt x="75" y="105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8" y="158"/>
                    <a:pt x="130" y="158"/>
                    <a:pt x="131" y="156"/>
                  </a:cubicBezTo>
                  <a:cubicBezTo>
                    <a:pt x="132" y="156"/>
                    <a:pt x="132" y="156"/>
                    <a:pt x="132" y="156"/>
                  </a:cubicBezTo>
                  <a:cubicBezTo>
                    <a:pt x="133" y="155"/>
                    <a:pt x="133" y="154"/>
                    <a:pt x="133" y="153"/>
                  </a:cubicBezTo>
                  <a:cubicBezTo>
                    <a:pt x="133" y="152"/>
                    <a:pt x="133" y="151"/>
                    <a:pt x="132" y="150"/>
                  </a:cubicBezTo>
                  <a:lnTo>
                    <a:pt x="129" y="147"/>
                  </a:lnTo>
                  <a:close/>
                  <a:moveTo>
                    <a:pt x="89" y="103"/>
                  </a:moveTo>
                  <a:cubicBezTo>
                    <a:pt x="128" y="142"/>
                    <a:pt x="128" y="142"/>
                    <a:pt x="128" y="142"/>
                  </a:cubicBezTo>
                  <a:cubicBezTo>
                    <a:pt x="165" y="97"/>
                    <a:pt x="165" y="97"/>
                    <a:pt x="165" y="97"/>
                  </a:cubicBezTo>
                  <a:cubicBezTo>
                    <a:pt x="135" y="66"/>
                    <a:pt x="135" y="66"/>
                    <a:pt x="135" y="66"/>
                  </a:cubicBezTo>
                  <a:lnTo>
                    <a:pt x="89" y="103"/>
                  </a:lnTo>
                  <a:close/>
                  <a:moveTo>
                    <a:pt x="232" y="116"/>
                  </a:moveTo>
                  <a:cubicBezTo>
                    <a:pt x="232" y="180"/>
                    <a:pt x="180" y="232"/>
                    <a:pt x="116" y="232"/>
                  </a:cubicBezTo>
                  <a:cubicBezTo>
                    <a:pt x="52" y="232"/>
                    <a:pt x="0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  <a:cubicBezTo>
                    <a:pt x="180" y="0"/>
                    <a:pt x="232" y="52"/>
                    <a:pt x="232" y="116"/>
                  </a:cubicBezTo>
                  <a:close/>
                  <a:moveTo>
                    <a:pt x="181" y="90"/>
                  </a:moveTo>
                  <a:cubicBezTo>
                    <a:pt x="141" y="50"/>
                    <a:pt x="141" y="50"/>
                    <a:pt x="141" y="50"/>
                  </a:cubicBezTo>
                  <a:cubicBezTo>
                    <a:pt x="140" y="49"/>
                    <a:pt x="137" y="48"/>
                    <a:pt x="135" y="48"/>
                  </a:cubicBezTo>
                  <a:cubicBezTo>
                    <a:pt x="133" y="48"/>
                    <a:pt x="131" y="49"/>
                    <a:pt x="129" y="50"/>
                  </a:cubicBezTo>
                  <a:cubicBezTo>
                    <a:pt x="129" y="51"/>
                    <a:pt x="129" y="51"/>
                    <a:pt x="129" y="51"/>
                  </a:cubicBezTo>
                  <a:cubicBezTo>
                    <a:pt x="127" y="52"/>
                    <a:pt x="126" y="54"/>
                    <a:pt x="126" y="57"/>
                  </a:cubicBezTo>
                  <a:cubicBezTo>
                    <a:pt x="126" y="59"/>
                    <a:pt x="127" y="61"/>
                    <a:pt x="129" y="63"/>
                  </a:cubicBezTo>
                  <a:cubicBezTo>
                    <a:pt x="130" y="64"/>
                    <a:pt x="130" y="64"/>
                    <a:pt x="130" y="64"/>
                  </a:cubicBezTo>
                  <a:cubicBezTo>
                    <a:pt x="87" y="99"/>
                    <a:pt x="87" y="99"/>
                    <a:pt x="87" y="99"/>
                  </a:cubicBezTo>
                  <a:cubicBezTo>
                    <a:pt x="85" y="96"/>
                    <a:pt x="85" y="96"/>
                    <a:pt x="85" y="96"/>
                  </a:cubicBezTo>
                  <a:cubicBezTo>
                    <a:pt x="83" y="95"/>
                    <a:pt x="81" y="94"/>
                    <a:pt x="79" y="94"/>
                  </a:cubicBezTo>
                  <a:cubicBezTo>
                    <a:pt x="76" y="94"/>
                    <a:pt x="74" y="95"/>
                    <a:pt x="73" y="96"/>
                  </a:cubicBezTo>
                  <a:cubicBezTo>
                    <a:pt x="72" y="97"/>
                    <a:pt x="72" y="97"/>
                    <a:pt x="72" y="97"/>
                  </a:cubicBezTo>
                  <a:cubicBezTo>
                    <a:pt x="69" y="100"/>
                    <a:pt x="69" y="105"/>
                    <a:pt x="72" y="109"/>
                  </a:cubicBezTo>
                  <a:cubicBezTo>
                    <a:pt x="94" y="131"/>
                    <a:pt x="94" y="131"/>
                    <a:pt x="94" y="131"/>
                  </a:cubicBezTo>
                  <a:cubicBezTo>
                    <a:pt x="49" y="176"/>
                    <a:pt x="49" y="176"/>
                    <a:pt x="49" y="176"/>
                  </a:cubicBezTo>
                  <a:cubicBezTo>
                    <a:pt x="47" y="178"/>
                    <a:pt x="47" y="181"/>
                    <a:pt x="49" y="182"/>
                  </a:cubicBezTo>
                  <a:cubicBezTo>
                    <a:pt x="50" y="183"/>
                    <a:pt x="51" y="184"/>
                    <a:pt x="52" y="184"/>
                  </a:cubicBezTo>
                  <a:cubicBezTo>
                    <a:pt x="53" y="184"/>
                    <a:pt x="55" y="183"/>
                    <a:pt x="56" y="182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23" y="159"/>
                    <a:pt x="123" y="159"/>
                    <a:pt x="123" y="159"/>
                  </a:cubicBezTo>
                  <a:cubicBezTo>
                    <a:pt x="124" y="161"/>
                    <a:pt x="127" y="162"/>
                    <a:pt x="129" y="162"/>
                  </a:cubicBezTo>
                  <a:cubicBezTo>
                    <a:pt x="131" y="162"/>
                    <a:pt x="133" y="161"/>
                    <a:pt x="135" y="159"/>
                  </a:cubicBezTo>
                  <a:cubicBezTo>
                    <a:pt x="135" y="159"/>
                    <a:pt x="135" y="159"/>
                    <a:pt x="135" y="159"/>
                  </a:cubicBezTo>
                  <a:cubicBezTo>
                    <a:pt x="139" y="155"/>
                    <a:pt x="139" y="150"/>
                    <a:pt x="135" y="147"/>
                  </a:cubicBezTo>
                  <a:cubicBezTo>
                    <a:pt x="133" y="144"/>
                    <a:pt x="133" y="144"/>
                    <a:pt x="133" y="144"/>
                  </a:cubicBezTo>
                  <a:cubicBezTo>
                    <a:pt x="167" y="101"/>
                    <a:pt x="167" y="101"/>
                    <a:pt x="167" y="101"/>
                  </a:cubicBezTo>
                  <a:cubicBezTo>
                    <a:pt x="169" y="103"/>
                    <a:pt x="169" y="103"/>
                    <a:pt x="169" y="103"/>
                  </a:cubicBezTo>
                  <a:cubicBezTo>
                    <a:pt x="170" y="104"/>
                    <a:pt x="172" y="105"/>
                    <a:pt x="175" y="105"/>
                  </a:cubicBezTo>
                  <a:cubicBezTo>
                    <a:pt x="177" y="105"/>
                    <a:pt x="179" y="104"/>
                    <a:pt x="181" y="103"/>
                  </a:cubicBezTo>
                  <a:cubicBezTo>
                    <a:pt x="181" y="102"/>
                    <a:pt x="181" y="102"/>
                    <a:pt x="181" y="102"/>
                  </a:cubicBezTo>
                  <a:cubicBezTo>
                    <a:pt x="185" y="99"/>
                    <a:pt x="185" y="94"/>
                    <a:pt x="181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0FA9334-78BC-4B1A-8DB7-99B9CF3BA822}"/>
                </a:ext>
              </a:extLst>
            </p:cNvPr>
            <p:cNvSpPr txBox="1"/>
            <p:nvPr/>
          </p:nvSpPr>
          <p:spPr>
            <a:xfrm>
              <a:off x="8661624" y="5911141"/>
              <a:ext cx="27722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Bodoni MT" panose="02070603080606020203" pitchFamily="18" charset="0"/>
                </a:rPr>
                <a:t>1177 Avenue of the Americas, New York, NY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18" y="1385452"/>
            <a:ext cx="4558145" cy="45581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667" y="2093808"/>
            <a:ext cx="3466071" cy="346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1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eauty  Fashion Stock Footage-  HD 4K Royalty-free">
            <a:hlinkClick r:id="" action="ppaction://media"/>
            <a:extLst>
              <a:ext uri="{FF2B5EF4-FFF2-40B4-BE49-F238E27FC236}">
                <a16:creationId xmlns:a16="http://schemas.microsoft.com/office/drawing/2014/main" id="{BD572289-20F1-49AA-AAE7-35BB5A05E5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3330"/>
          <a:stretch>
            <a:fillRect/>
          </a:stretch>
        </p:blipFill>
        <p:spPr>
          <a:xfrm>
            <a:off x="-989949" y="-50800"/>
            <a:ext cx="14171898" cy="69088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B1C3431-4907-4D7A-B3CB-EC9C4313A135}"/>
              </a:ext>
            </a:extLst>
          </p:cNvPr>
          <p:cNvSpPr/>
          <p:nvPr/>
        </p:nvSpPr>
        <p:spPr>
          <a:xfrm>
            <a:off x="6073140" y="2093808"/>
            <a:ext cx="45719" cy="26703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B7B53F0-A307-4BD8-B59D-56538F74176A}"/>
              </a:ext>
            </a:extLst>
          </p:cNvPr>
          <p:cNvGrpSpPr/>
          <p:nvPr/>
        </p:nvGrpSpPr>
        <p:grpSpPr>
          <a:xfrm>
            <a:off x="757312" y="5184620"/>
            <a:ext cx="2772229" cy="1034298"/>
            <a:chOff x="757312" y="5184620"/>
            <a:chExt cx="2772229" cy="1034298"/>
          </a:xfrm>
          <a:solidFill>
            <a:schemeClr val="bg1">
              <a:lumMod val="95000"/>
            </a:schemeClr>
          </a:solidFill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78CBE3D-340D-4633-A88A-2CCB824D0D75}"/>
                </a:ext>
              </a:extLst>
            </p:cNvPr>
            <p:cNvSpPr txBox="1"/>
            <p:nvPr/>
          </p:nvSpPr>
          <p:spPr>
            <a:xfrm>
              <a:off x="757312" y="5911141"/>
              <a:ext cx="27722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Bodoni MT" panose="02070603080606020203" pitchFamily="18" charset="0"/>
                </a:rPr>
                <a:t>1-800-123-4567</a:t>
              </a:r>
            </a:p>
          </p:txBody>
        </p:sp>
        <p:sp>
          <p:nvSpPr>
            <p:cNvPr id="10" name="Freeform 96">
              <a:extLst>
                <a:ext uri="{FF2B5EF4-FFF2-40B4-BE49-F238E27FC236}">
                  <a16:creationId xmlns:a16="http://schemas.microsoft.com/office/drawing/2014/main" id="{99ADDD94-60D6-4814-8F2C-2E51965B70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5389" y="5184620"/>
              <a:ext cx="456077" cy="456910"/>
            </a:xfrm>
            <a:custGeom>
              <a:avLst/>
              <a:gdLst>
                <a:gd name="T0" fmla="*/ 116 w 232"/>
                <a:gd name="T1" fmla="*/ 0 h 232"/>
                <a:gd name="T2" fmla="*/ 0 w 232"/>
                <a:gd name="T3" fmla="*/ 116 h 232"/>
                <a:gd name="T4" fmla="*/ 116 w 232"/>
                <a:gd name="T5" fmla="*/ 232 h 232"/>
                <a:gd name="T6" fmla="*/ 232 w 232"/>
                <a:gd name="T7" fmla="*/ 116 h 232"/>
                <a:gd name="T8" fmla="*/ 116 w 232"/>
                <a:gd name="T9" fmla="*/ 0 h 232"/>
                <a:gd name="T10" fmla="*/ 186 w 232"/>
                <a:gd name="T11" fmla="*/ 166 h 232"/>
                <a:gd name="T12" fmla="*/ 169 w 232"/>
                <a:gd name="T13" fmla="*/ 184 h 232"/>
                <a:gd name="T14" fmla="*/ 88 w 232"/>
                <a:gd name="T15" fmla="*/ 144 h 232"/>
                <a:gd name="T16" fmla="*/ 48 w 232"/>
                <a:gd name="T17" fmla="*/ 63 h 232"/>
                <a:gd name="T18" fmla="*/ 66 w 232"/>
                <a:gd name="T19" fmla="*/ 46 h 232"/>
                <a:gd name="T20" fmla="*/ 88 w 232"/>
                <a:gd name="T21" fmla="*/ 61 h 232"/>
                <a:gd name="T22" fmla="*/ 94 w 232"/>
                <a:gd name="T23" fmla="*/ 79 h 232"/>
                <a:gd name="T24" fmla="*/ 77 w 232"/>
                <a:gd name="T25" fmla="*/ 95 h 232"/>
                <a:gd name="T26" fmla="*/ 99 w 232"/>
                <a:gd name="T27" fmla="*/ 133 h 232"/>
                <a:gd name="T28" fmla="*/ 136 w 232"/>
                <a:gd name="T29" fmla="*/ 155 h 232"/>
                <a:gd name="T30" fmla="*/ 153 w 232"/>
                <a:gd name="T31" fmla="*/ 138 h 232"/>
                <a:gd name="T32" fmla="*/ 171 w 232"/>
                <a:gd name="T33" fmla="*/ 144 h 232"/>
                <a:gd name="T34" fmla="*/ 186 w 232"/>
                <a:gd name="T35" fmla="*/ 16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2" h="232">
                  <a:moveTo>
                    <a:pt x="116" y="0"/>
                  </a:moveTo>
                  <a:cubicBezTo>
                    <a:pt x="52" y="0"/>
                    <a:pt x="0" y="52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lose/>
                  <a:moveTo>
                    <a:pt x="186" y="166"/>
                  </a:moveTo>
                  <a:cubicBezTo>
                    <a:pt x="179" y="173"/>
                    <a:pt x="169" y="184"/>
                    <a:pt x="169" y="184"/>
                  </a:cubicBezTo>
                  <a:cubicBezTo>
                    <a:pt x="157" y="195"/>
                    <a:pt x="126" y="183"/>
                    <a:pt x="88" y="144"/>
                  </a:cubicBezTo>
                  <a:cubicBezTo>
                    <a:pt x="49" y="105"/>
                    <a:pt x="37" y="75"/>
                    <a:pt x="48" y="63"/>
                  </a:cubicBezTo>
                  <a:cubicBezTo>
                    <a:pt x="48" y="63"/>
                    <a:pt x="59" y="53"/>
                    <a:pt x="66" y="46"/>
                  </a:cubicBezTo>
                  <a:cubicBezTo>
                    <a:pt x="73" y="39"/>
                    <a:pt x="81" y="51"/>
                    <a:pt x="88" y="61"/>
                  </a:cubicBezTo>
                  <a:cubicBezTo>
                    <a:pt x="95" y="70"/>
                    <a:pt x="96" y="76"/>
                    <a:pt x="94" y="79"/>
                  </a:cubicBezTo>
                  <a:cubicBezTo>
                    <a:pt x="91" y="81"/>
                    <a:pt x="82" y="90"/>
                    <a:pt x="77" y="95"/>
                  </a:cubicBezTo>
                  <a:cubicBezTo>
                    <a:pt x="74" y="98"/>
                    <a:pt x="74" y="107"/>
                    <a:pt x="99" y="133"/>
                  </a:cubicBezTo>
                  <a:cubicBezTo>
                    <a:pt x="124" y="158"/>
                    <a:pt x="134" y="158"/>
                    <a:pt x="136" y="155"/>
                  </a:cubicBezTo>
                  <a:cubicBezTo>
                    <a:pt x="142" y="149"/>
                    <a:pt x="151" y="140"/>
                    <a:pt x="153" y="138"/>
                  </a:cubicBezTo>
                  <a:cubicBezTo>
                    <a:pt x="155" y="136"/>
                    <a:pt x="162" y="137"/>
                    <a:pt x="171" y="144"/>
                  </a:cubicBezTo>
                  <a:cubicBezTo>
                    <a:pt x="181" y="151"/>
                    <a:pt x="193" y="159"/>
                    <a:pt x="186" y="1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D34F80D-3C41-44E5-A186-9E8C86527D07}"/>
              </a:ext>
            </a:extLst>
          </p:cNvPr>
          <p:cNvGrpSpPr/>
          <p:nvPr/>
        </p:nvGrpSpPr>
        <p:grpSpPr>
          <a:xfrm>
            <a:off x="4709468" y="5184620"/>
            <a:ext cx="2772229" cy="1034298"/>
            <a:chOff x="4709468" y="5184620"/>
            <a:chExt cx="2772229" cy="1034298"/>
          </a:xfrm>
          <a:solidFill>
            <a:schemeClr val="bg1">
              <a:lumMod val="95000"/>
            </a:schemeClr>
          </a:solidFill>
        </p:grpSpPr>
        <p:sp>
          <p:nvSpPr>
            <p:cNvPr id="13" name="Freeform 107">
              <a:extLst>
                <a:ext uri="{FF2B5EF4-FFF2-40B4-BE49-F238E27FC236}">
                  <a16:creationId xmlns:a16="http://schemas.microsoft.com/office/drawing/2014/main" id="{3E397C3D-011A-42EA-A3BC-89DD3CDD71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67545" y="5184620"/>
              <a:ext cx="456077" cy="456910"/>
            </a:xfrm>
            <a:custGeom>
              <a:avLst/>
              <a:gdLst>
                <a:gd name="T0" fmla="*/ 112 w 232"/>
                <a:gd name="T1" fmla="*/ 85 h 232"/>
                <a:gd name="T2" fmla="*/ 76 w 232"/>
                <a:gd name="T3" fmla="*/ 112 h 232"/>
                <a:gd name="T4" fmla="*/ 81 w 232"/>
                <a:gd name="T5" fmla="*/ 151 h 232"/>
                <a:gd name="T6" fmla="*/ 112 w 232"/>
                <a:gd name="T7" fmla="*/ 119 h 232"/>
                <a:gd name="T8" fmla="*/ 81 w 232"/>
                <a:gd name="T9" fmla="*/ 151 h 232"/>
                <a:gd name="T10" fmla="*/ 112 w 232"/>
                <a:gd name="T11" fmla="*/ 186 h 232"/>
                <a:gd name="T12" fmla="*/ 83 w 232"/>
                <a:gd name="T13" fmla="*/ 157 h 232"/>
                <a:gd name="T14" fmla="*/ 83 w 232"/>
                <a:gd name="T15" fmla="*/ 74 h 232"/>
                <a:gd name="T16" fmla="*/ 112 w 232"/>
                <a:gd name="T17" fmla="*/ 45 h 232"/>
                <a:gd name="T18" fmla="*/ 83 w 232"/>
                <a:gd name="T19" fmla="*/ 74 h 232"/>
                <a:gd name="T20" fmla="*/ 45 w 232"/>
                <a:gd name="T21" fmla="*/ 119 h 232"/>
                <a:gd name="T22" fmla="*/ 75 w 232"/>
                <a:gd name="T23" fmla="*/ 153 h 232"/>
                <a:gd name="T24" fmla="*/ 75 w 232"/>
                <a:gd name="T25" fmla="*/ 79 h 232"/>
                <a:gd name="T26" fmla="*/ 45 w 232"/>
                <a:gd name="T27" fmla="*/ 112 h 232"/>
                <a:gd name="T28" fmla="*/ 75 w 232"/>
                <a:gd name="T29" fmla="*/ 79 h 232"/>
                <a:gd name="T30" fmla="*/ 141 w 232"/>
                <a:gd name="T31" fmla="*/ 50 h 232"/>
                <a:gd name="T32" fmla="*/ 166 w 232"/>
                <a:gd name="T33" fmla="*/ 67 h 232"/>
                <a:gd name="T34" fmla="*/ 90 w 232"/>
                <a:gd name="T35" fmla="*/ 181 h 232"/>
                <a:gd name="T36" fmla="*/ 65 w 232"/>
                <a:gd name="T37" fmla="*/ 164 h 232"/>
                <a:gd name="T38" fmla="*/ 65 w 232"/>
                <a:gd name="T39" fmla="*/ 67 h 232"/>
                <a:gd name="T40" fmla="*/ 90 w 232"/>
                <a:gd name="T41" fmla="*/ 50 h 232"/>
                <a:gd name="T42" fmla="*/ 162 w 232"/>
                <a:gd name="T43" fmla="*/ 112 h 232"/>
                <a:gd name="T44" fmla="*/ 171 w 232"/>
                <a:gd name="T45" fmla="*/ 72 h 232"/>
                <a:gd name="T46" fmla="*/ 141 w 232"/>
                <a:gd name="T47" fmla="*/ 181 h 232"/>
                <a:gd name="T48" fmla="*/ 154 w 232"/>
                <a:gd name="T49" fmla="*/ 159 h 232"/>
                <a:gd name="T50" fmla="*/ 126 w 232"/>
                <a:gd name="T51" fmla="*/ 46 h 232"/>
                <a:gd name="T52" fmla="*/ 119 w 232"/>
                <a:gd name="T53" fmla="*/ 79 h 232"/>
                <a:gd name="T54" fmla="*/ 126 w 232"/>
                <a:gd name="T55" fmla="*/ 46 h 232"/>
                <a:gd name="T56" fmla="*/ 116 w 232"/>
                <a:gd name="T57" fmla="*/ 232 h 232"/>
                <a:gd name="T58" fmla="*/ 116 w 232"/>
                <a:gd name="T59" fmla="*/ 0 h 232"/>
                <a:gd name="T60" fmla="*/ 196 w 232"/>
                <a:gd name="T61" fmla="*/ 116 h 232"/>
                <a:gd name="T62" fmla="*/ 36 w 232"/>
                <a:gd name="T63" fmla="*/ 116 h 232"/>
                <a:gd name="T64" fmla="*/ 196 w 232"/>
                <a:gd name="T65" fmla="*/ 116 h 232"/>
                <a:gd name="T66" fmla="*/ 171 w 232"/>
                <a:gd name="T67" fmla="*/ 159 h 232"/>
                <a:gd name="T68" fmla="*/ 162 w 232"/>
                <a:gd name="T69" fmla="*/ 119 h 232"/>
                <a:gd name="T70" fmla="*/ 119 w 232"/>
                <a:gd name="T71" fmla="*/ 153 h 232"/>
                <a:gd name="T72" fmla="*/ 126 w 232"/>
                <a:gd name="T73" fmla="*/ 185 h 232"/>
                <a:gd name="T74" fmla="*/ 119 w 232"/>
                <a:gd name="T75" fmla="*/ 153 h 232"/>
                <a:gd name="T76" fmla="*/ 119 w 232"/>
                <a:gd name="T77" fmla="*/ 85 h 232"/>
                <a:gd name="T78" fmla="*/ 155 w 232"/>
                <a:gd name="T79" fmla="*/ 112 h 232"/>
                <a:gd name="T80" fmla="*/ 155 w 232"/>
                <a:gd name="T81" fmla="*/ 119 h 232"/>
                <a:gd name="T82" fmla="*/ 119 w 232"/>
                <a:gd name="T83" fmla="*/ 146 h 232"/>
                <a:gd name="T84" fmla="*/ 155 w 232"/>
                <a:gd name="T85" fmla="*/ 119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2" h="232">
                  <a:moveTo>
                    <a:pt x="81" y="81"/>
                  </a:moveTo>
                  <a:cubicBezTo>
                    <a:pt x="91" y="83"/>
                    <a:pt x="101" y="85"/>
                    <a:pt x="112" y="85"/>
                  </a:cubicBezTo>
                  <a:cubicBezTo>
                    <a:pt x="112" y="112"/>
                    <a:pt x="112" y="112"/>
                    <a:pt x="112" y="112"/>
                  </a:cubicBezTo>
                  <a:cubicBezTo>
                    <a:pt x="76" y="112"/>
                    <a:pt x="76" y="112"/>
                    <a:pt x="76" y="112"/>
                  </a:cubicBezTo>
                  <a:cubicBezTo>
                    <a:pt x="76" y="101"/>
                    <a:pt x="78" y="90"/>
                    <a:pt x="81" y="81"/>
                  </a:cubicBezTo>
                  <a:close/>
                  <a:moveTo>
                    <a:pt x="81" y="151"/>
                  </a:moveTo>
                  <a:cubicBezTo>
                    <a:pt x="91" y="148"/>
                    <a:pt x="101" y="146"/>
                    <a:pt x="112" y="146"/>
                  </a:cubicBezTo>
                  <a:cubicBezTo>
                    <a:pt x="112" y="119"/>
                    <a:pt x="112" y="119"/>
                    <a:pt x="112" y="119"/>
                  </a:cubicBezTo>
                  <a:cubicBezTo>
                    <a:pt x="76" y="119"/>
                    <a:pt x="76" y="119"/>
                    <a:pt x="76" y="119"/>
                  </a:cubicBezTo>
                  <a:cubicBezTo>
                    <a:pt x="76" y="131"/>
                    <a:pt x="78" y="141"/>
                    <a:pt x="81" y="151"/>
                  </a:cubicBezTo>
                  <a:close/>
                  <a:moveTo>
                    <a:pt x="106" y="185"/>
                  </a:moveTo>
                  <a:cubicBezTo>
                    <a:pt x="108" y="186"/>
                    <a:pt x="110" y="186"/>
                    <a:pt x="112" y="186"/>
                  </a:cubicBezTo>
                  <a:cubicBezTo>
                    <a:pt x="112" y="153"/>
                    <a:pt x="112" y="153"/>
                    <a:pt x="112" y="153"/>
                  </a:cubicBezTo>
                  <a:cubicBezTo>
                    <a:pt x="102" y="153"/>
                    <a:pt x="92" y="154"/>
                    <a:pt x="83" y="157"/>
                  </a:cubicBezTo>
                  <a:cubicBezTo>
                    <a:pt x="88" y="171"/>
                    <a:pt x="96" y="181"/>
                    <a:pt x="106" y="185"/>
                  </a:cubicBezTo>
                  <a:close/>
                  <a:moveTo>
                    <a:pt x="83" y="74"/>
                  </a:moveTo>
                  <a:cubicBezTo>
                    <a:pt x="92" y="77"/>
                    <a:pt x="102" y="79"/>
                    <a:pt x="112" y="79"/>
                  </a:cubicBezTo>
                  <a:cubicBezTo>
                    <a:pt x="112" y="45"/>
                    <a:pt x="112" y="45"/>
                    <a:pt x="112" y="45"/>
                  </a:cubicBezTo>
                  <a:cubicBezTo>
                    <a:pt x="110" y="46"/>
                    <a:pt x="108" y="46"/>
                    <a:pt x="106" y="46"/>
                  </a:cubicBezTo>
                  <a:cubicBezTo>
                    <a:pt x="96" y="51"/>
                    <a:pt x="88" y="61"/>
                    <a:pt x="83" y="74"/>
                  </a:cubicBezTo>
                  <a:close/>
                  <a:moveTo>
                    <a:pt x="69" y="119"/>
                  </a:moveTo>
                  <a:cubicBezTo>
                    <a:pt x="45" y="119"/>
                    <a:pt x="45" y="119"/>
                    <a:pt x="45" y="119"/>
                  </a:cubicBezTo>
                  <a:cubicBezTo>
                    <a:pt x="46" y="134"/>
                    <a:pt x="52" y="148"/>
                    <a:pt x="61" y="159"/>
                  </a:cubicBezTo>
                  <a:cubicBezTo>
                    <a:pt x="65" y="157"/>
                    <a:pt x="70" y="155"/>
                    <a:pt x="75" y="153"/>
                  </a:cubicBezTo>
                  <a:cubicBezTo>
                    <a:pt x="72" y="143"/>
                    <a:pt x="70" y="131"/>
                    <a:pt x="69" y="119"/>
                  </a:cubicBezTo>
                  <a:close/>
                  <a:moveTo>
                    <a:pt x="75" y="79"/>
                  </a:moveTo>
                  <a:cubicBezTo>
                    <a:pt x="70" y="77"/>
                    <a:pt x="65" y="75"/>
                    <a:pt x="61" y="72"/>
                  </a:cubicBezTo>
                  <a:cubicBezTo>
                    <a:pt x="52" y="83"/>
                    <a:pt x="46" y="97"/>
                    <a:pt x="45" y="112"/>
                  </a:cubicBezTo>
                  <a:cubicBezTo>
                    <a:pt x="69" y="112"/>
                    <a:pt x="69" y="112"/>
                    <a:pt x="69" y="112"/>
                  </a:cubicBezTo>
                  <a:cubicBezTo>
                    <a:pt x="70" y="100"/>
                    <a:pt x="72" y="89"/>
                    <a:pt x="75" y="79"/>
                  </a:cubicBezTo>
                  <a:close/>
                  <a:moveTo>
                    <a:pt x="166" y="67"/>
                  </a:moveTo>
                  <a:cubicBezTo>
                    <a:pt x="159" y="60"/>
                    <a:pt x="151" y="54"/>
                    <a:pt x="141" y="50"/>
                  </a:cubicBezTo>
                  <a:cubicBezTo>
                    <a:pt x="146" y="56"/>
                    <a:pt x="151" y="64"/>
                    <a:pt x="154" y="73"/>
                  </a:cubicBezTo>
                  <a:cubicBezTo>
                    <a:pt x="159" y="71"/>
                    <a:pt x="163" y="69"/>
                    <a:pt x="166" y="67"/>
                  </a:cubicBezTo>
                  <a:close/>
                  <a:moveTo>
                    <a:pt x="65" y="164"/>
                  </a:moveTo>
                  <a:cubicBezTo>
                    <a:pt x="72" y="172"/>
                    <a:pt x="81" y="178"/>
                    <a:pt x="90" y="181"/>
                  </a:cubicBezTo>
                  <a:cubicBezTo>
                    <a:pt x="85" y="175"/>
                    <a:pt x="81" y="168"/>
                    <a:pt x="77" y="159"/>
                  </a:cubicBezTo>
                  <a:cubicBezTo>
                    <a:pt x="73" y="160"/>
                    <a:pt x="69" y="162"/>
                    <a:pt x="65" y="164"/>
                  </a:cubicBezTo>
                  <a:close/>
                  <a:moveTo>
                    <a:pt x="90" y="50"/>
                  </a:moveTo>
                  <a:cubicBezTo>
                    <a:pt x="81" y="54"/>
                    <a:pt x="72" y="60"/>
                    <a:pt x="65" y="67"/>
                  </a:cubicBezTo>
                  <a:cubicBezTo>
                    <a:pt x="69" y="69"/>
                    <a:pt x="73" y="71"/>
                    <a:pt x="77" y="73"/>
                  </a:cubicBezTo>
                  <a:cubicBezTo>
                    <a:pt x="81" y="64"/>
                    <a:pt x="85" y="56"/>
                    <a:pt x="90" y="50"/>
                  </a:cubicBezTo>
                  <a:close/>
                  <a:moveTo>
                    <a:pt x="156" y="79"/>
                  </a:moveTo>
                  <a:cubicBezTo>
                    <a:pt x="160" y="89"/>
                    <a:pt x="161" y="100"/>
                    <a:pt x="162" y="112"/>
                  </a:cubicBezTo>
                  <a:cubicBezTo>
                    <a:pt x="186" y="112"/>
                    <a:pt x="186" y="112"/>
                    <a:pt x="186" y="112"/>
                  </a:cubicBezTo>
                  <a:cubicBezTo>
                    <a:pt x="185" y="97"/>
                    <a:pt x="180" y="83"/>
                    <a:pt x="171" y="72"/>
                  </a:cubicBezTo>
                  <a:cubicBezTo>
                    <a:pt x="166" y="75"/>
                    <a:pt x="161" y="77"/>
                    <a:pt x="156" y="79"/>
                  </a:cubicBezTo>
                  <a:close/>
                  <a:moveTo>
                    <a:pt x="141" y="181"/>
                  </a:moveTo>
                  <a:cubicBezTo>
                    <a:pt x="151" y="178"/>
                    <a:pt x="159" y="172"/>
                    <a:pt x="166" y="164"/>
                  </a:cubicBezTo>
                  <a:cubicBezTo>
                    <a:pt x="163" y="162"/>
                    <a:pt x="159" y="160"/>
                    <a:pt x="154" y="159"/>
                  </a:cubicBezTo>
                  <a:cubicBezTo>
                    <a:pt x="151" y="168"/>
                    <a:pt x="146" y="175"/>
                    <a:pt x="141" y="181"/>
                  </a:cubicBezTo>
                  <a:close/>
                  <a:moveTo>
                    <a:pt x="126" y="46"/>
                  </a:moveTo>
                  <a:cubicBezTo>
                    <a:pt x="123" y="46"/>
                    <a:pt x="121" y="46"/>
                    <a:pt x="119" y="45"/>
                  </a:cubicBezTo>
                  <a:cubicBezTo>
                    <a:pt x="119" y="79"/>
                    <a:pt x="119" y="79"/>
                    <a:pt x="119" y="79"/>
                  </a:cubicBezTo>
                  <a:cubicBezTo>
                    <a:pt x="129" y="79"/>
                    <a:pt x="139" y="77"/>
                    <a:pt x="148" y="74"/>
                  </a:cubicBezTo>
                  <a:cubicBezTo>
                    <a:pt x="143" y="61"/>
                    <a:pt x="135" y="51"/>
                    <a:pt x="126" y="46"/>
                  </a:cubicBezTo>
                  <a:close/>
                  <a:moveTo>
                    <a:pt x="232" y="116"/>
                  </a:moveTo>
                  <a:cubicBezTo>
                    <a:pt x="232" y="180"/>
                    <a:pt x="179" y="232"/>
                    <a:pt x="116" y="232"/>
                  </a:cubicBezTo>
                  <a:cubicBezTo>
                    <a:pt x="52" y="232"/>
                    <a:pt x="0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  <a:cubicBezTo>
                    <a:pt x="179" y="0"/>
                    <a:pt x="232" y="52"/>
                    <a:pt x="232" y="116"/>
                  </a:cubicBezTo>
                  <a:close/>
                  <a:moveTo>
                    <a:pt x="196" y="116"/>
                  </a:moveTo>
                  <a:cubicBezTo>
                    <a:pt x="196" y="72"/>
                    <a:pt x="160" y="36"/>
                    <a:pt x="116" y="36"/>
                  </a:cubicBezTo>
                  <a:cubicBezTo>
                    <a:pt x="71" y="36"/>
                    <a:pt x="36" y="72"/>
                    <a:pt x="36" y="116"/>
                  </a:cubicBezTo>
                  <a:cubicBezTo>
                    <a:pt x="36" y="160"/>
                    <a:pt x="71" y="196"/>
                    <a:pt x="116" y="196"/>
                  </a:cubicBezTo>
                  <a:cubicBezTo>
                    <a:pt x="160" y="196"/>
                    <a:pt x="196" y="160"/>
                    <a:pt x="196" y="116"/>
                  </a:cubicBezTo>
                  <a:close/>
                  <a:moveTo>
                    <a:pt x="156" y="153"/>
                  </a:moveTo>
                  <a:cubicBezTo>
                    <a:pt x="161" y="155"/>
                    <a:pt x="166" y="157"/>
                    <a:pt x="171" y="159"/>
                  </a:cubicBezTo>
                  <a:cubicBezTo>
                    <a:pt x="180" y="148"/>
                    <a:pt x="185" y="134"/>
                    <a:pt x="186" y="119"/>
                  </a:cubicBezTo>
                  <a:cubicBezTo>
                    <a:pt x="162" y="119"/>
                    <a:pt x="162" y="119"/>
                    <a:pt x="162" y="119"/>
                  </a:cubicBezTo>
                  <a:cubicBezTo>
                    <a:pt x="161" y="131"/>
                    <a:pt x="160" y="143"/>
                    <a:pt x="156" y="153"/>
                  </a:cubicBezTo>
                  <a:close/>
                  <a:moveTo>
                    <a:pt x="119" y="153"/>
                  </a:moveTo>
                  <a:cubicBezTo>
                    <a:pt x="119" y="186"/>
                    <a:pt x="119" y="186"/>
                    <a:pt x="119" y="186"/>
                  </a:cubicBezTo>
                  <a:cubicBezTo>
                    <a:pt x="121" y="186"/>
                    <a:pt x="123" y="186"/>
                    <a:pt x="126" y="185"/>
                  </a:cubicBezTo>
                  <a:cubicBezTo>
                    <a:pt x="135" y="181"/>
                    <a:pt x="143" y="171"/>
                    <a:pt x="148" y="157"/>
                  </a:cubicBezTo>
                  <a:cubicBezTo>
                    <a:pt x="139" y="154"/>
                    <a:pt x="129" y="153"/>
                    <a:pt x="119" y="153"/>
                  </a:cubicBezTo>
                  <a:close/>
                  <a:moveTo>
                    <a:pt x="150" y="81"/>
                  </a:moveTo>
                  <a:cubicBezTo>
                    <a:pt x="141" y="83"/>
                    <a:pt x="130" y="85"/>
                    <a:pt x="119" y="85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55" y="112"/>
                    <a:pt x="155" y="112"/>
                    <a:pt x="155" y="112"/>
                  </a:cubicBezTo>
                  <a:cubicBezTo>
                    <a:pt x="155" y="101"/>
                    <a:pt x="153" y="90"/>
                    <a:pt x="150" y="81"/>
                  </a:cubicBezTo>
                  <a:close/>
                  <a:moveTo>
                    <a:pt x="155" y="119"/>
                  </a:moveTo>
                  <a:cubicBezTo>
                    <a:pt x="119" y="119"/>
                    <a:pt x="119" y="119"/>
                    <a:pt x="119" y="119"/>
                  </a:cubicBezTo>
                  <a:cubicBezTo>
                    <a:pt x="119" y="146"/>
                    <a:pt x="119" y="146"/>
                    <a:pt x="119" y="146"/>
                  </a:cubicBezTo>
                  <a:cubicBezTo>
                    <a:pt x="130" y="146"/>
                    <a:pt x="141" y="148"/>
                    <a:pt x="150" y="151"/>
                  </a:cubicBezTo>
                  <a:cubicBezTo>
                    <a:pt x="153" y="141"/>
                    <a:pt x="155" y="131"/>
                    <a:pt x="155" y="1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E9F04A2-BDC9-48A1-B83E-BCB7D28D19AB}"/>
                </a:ext>
              </a:extLst>
            </p:cNvPr>
            <p:cNvSpPr txBox="1"/>
            <p:nvPr/>
          </p:nvSpPr>
          <p:spPr>
            <a:xfrm>
              <a:off x="4709468" y="5911141"/>
              <a:ext cx="27722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Bodoni MT" panose="02070603080606020203" pitchFamily="18" charset="0"/>
                </a:rPr>
                <a:t>www.shoppateeshoppers.com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E12DC53-C00E-4122-9895-B40719EEEA19}"/>
              </a:ext>
            </a:extLst>
          </p:cNvPr>
          <p:cNvGrpSpPr/>
          <p:nvPr/>
        </p:nvGrpSpPr>
        <p:grpSpPr>
          <a:xfrm>
            <a:off x="8661624" y="5184620"/>
            <a:ext cx="2772229" cy="1249741"/>
            <a:chOff x="8661624" y="5184620"/>
            <a:chExt cx="2772229" cy="1249741"/>
          </a:xfrm>
          <a:solidFill>
            <a:schemeClr val="bg1">
              <a:lumMod val="95000"/>
            </a:schemeClr>
          </a:solidFill>
        </p:grpSpPr>
        <p:sp>
          <p:nvSpPr>
            <p:cNvPr id="16" name="Freeform 164">
              <a:extLst>
                <a:ext uri="{FF2B5EF4-FFF2-40B4-BE49-F238E27FC236}">
                  <a16:creationId xmlns:a16="http://schemas.microsoft.com/office/drawing/2014/main" id="{33F92BCC-5886-406B-A393-9186A493D1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19701" y="5184620"/>
              <a:ext cx="456910" cy="456910"/>
            </a:xfrm>
            <a:custGeom>
              <a:avLst/>
              <a:gdLst>
                <a:gd name="T0" fmla="*/ 179 w 232"/>
                <a:gd name="T1" fmla="*/ 96 h 232"/>
                <a:gd name="T2" fmla="*/ 177 w 232"/>
                <a:gd name="T3" fmla="*/ 100 h 232"/>
                <a:gd name="T4" fmla="*/ 132 w 232"/>
                <a:gd name="T5" fmla="*/ 59 h 232"/>
                <a:gd name="T6" fmla="*/ 132 w 232"/>
                <a:gd name="T7" fmla="*/ 54 h 232"/>
                <a:gd name="T8" fmla="*/ 135 w 232"/>
                <a:gd name="T9" fmla="*/ 52 h 232"/>
                <a:gd name="T10" fmla="*/ 178 w 232"/>
                <a:gd name="T11" fmla="*/ 94 h 232"/>
                <a:gd name="T12" fmla="*/ 85 w 232"/>
                <a:gd name="T13" fmla="*/ 103 h 232"/>
                <a:gd name="T14" fmla="*/ 79 w 232"/>
                <a:gd name="T15" fmla="*/ 98 h 232"/>
                <a:gd name="T16" fmla="*/ 75 w 232"/>
                <a:gd name="T17" fmla="*/ 100 h 232"/>
                <a:gd name="T18" fmla="*/ 75 w 232"/>
                <a:gd name="T19" fmla="*/ 105 h 232"/>
                <a:gd name="T20" fmla="*/ 131 w 232"/>
                <a:gd name="T21" fmla="*/ 156 h 232"/>
                <a:gd name="T22" fmla="*/ 133 w 232"/>
                <a:gd name="T23" fmla="*/ 153 h 232"/>
                <a:gd name="T24" fmla="*/ 129 w 232"/>
                <a:gd name="T25" fmla="*/ 147 h 232"/>
                <a:gd name="T26" fmla="*/ 128 w 232"/>
                <a:gd name="T27" fmla="*/ 142 h 232"/>
                <a:gd name="T28" fmla="*/ 135 w 232"/>
                <a:gd name="T29" fmla="*/ 66 h 232"/>
                <a:gd name="T30" fmla="*/ 232 w 232"/>
                <a:gd name="T31" fmla="*/ 116 h 232"/>
                <a:gd name="T32" fmla="*/ 0 w 232"/>
                <a:gd name="T33" fmla="*/ 116 h 232"/>
                <a:gd name="T34" fmla="*/ 232 w 232"/>
                <a:gd name="T35" fmla="*/ 116 h 232"/>
                <a:gd name="T36" fmla="*/ 141 w 232"/>
                <a:gd name="T37" fmla="*/ 50 h 232"/>
                <a:gd name="T38" fmla="*/ 129 w 232"/>
                <a:gd name="T39" fmla="*/ 50 h 232"/>
                <a:gd name="T40" fmla="*/ 126 w 232"/>
                <a:gd name="T41" fmla="*/ 57 h 232"/>
                <a:gd name="T42" fmla="*/ 130 w 232"/>
                <a:gd name="T43" fmla="*/ 64 h 232"/>
                <a:gd name="T44" fmla="*/ 85 w 232"/>
                <a:gd name="T45" fmla="*/ 96 h 232"/>
                <a:gd name="T46" fmla="*/ 73 w 232"/>
                <a:gd name="T47" fmla="*/ 96 h 232"/>
                <a:gd name="T48" fmla="*/ 72 w 232"/>
                <a:gd name="T49" fmla="*/ 109 h 232"/>
                <a:gd name="T50" fmla="*/ 49 w 232"/>
                <a:gd name="T51" fmla="*/ 176 h 232"/>
                <a:gd name="T52" fmla="*/ 52 w 232"/>
                <a:gd name="T53" fmla="*/ 184 h 232"/>
                <a:gd name="T54" fmla="*/ 101 w 232"/>
                <a:gd name="T55" fmla="*/ 137 h 232"/>
                <a:gd name="T56" fmla="*/ 129 w 232"/>
                <a:gd name="T57" fmla="*/ 162 h 232"/>
                <a:gd name="T58" fmla="*/ 135 w 232"/>
                <a:gd name="T59" fmla="*/ 159 h 232"/>
                <a:gd name="T60" fmla="*/ 133 w 232"/>
                <a:gd name="T61" fmla="*/ 144 h 232"/>
                <a:gd name="T62" fmla="*/ 169 w 232"/>
                <a:gd name="T63" fmla="*/ 103 h 232"/>
                <a:gd name="T64" fmla="*/ 181 w 232"/>
                <a:gd name="T65" fmla="*/ 103 h 232"/>
                <a:gd name="T66" fmla="*/ 181 w 232"/>
                <a:gd name="T67" fmla="*/ 9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2" h="232">
                  <a:moveTo>
                    <a:pt x="178" y="94"/>
                  </a:moveTo>
                  <a:cubicBezTo>
                    <a:pt x="179" y="94"/>
                    <a:pt x="179" y="95"/>
                    <a:pt x="179" y="96"/>
                  </a:cubicBezTo>
                  <a:cubicBezTo>
                    <a:pt x="179" y="97"/>
                    <a:pt x="179" y="98"/>
                    <a:pt x="178" y="99"/>
                  </a:cubicBezTo>
                  <a:cubicBezTo>
                    <a:pt x="177" y="100"/>
                    <a:pt x="177" y="100"/>
                    <a:pt x="177" y="100"/>
                  </a:cubicBezTo>
                  <a:cubicBezTo>
                    <a:pt x="176" y="101"/>
                    <a:pt x="173" y="101"/>
                    <a:pt x="172" y="100"/>
                  </a:cubicBezTo>
                  <a:cubicBezTo>
                    <a:pt x="132" y="59"/>
                    <a:pt x="132" y="59"/>
                    <a:pt x="132" y="59"/>
                  </a:cubicBezTo>
                  <a:cubicBezTo>
                    <a:pt x="131" y="59"/>
                    <a:pt x="131" y="58"/>
                    <a:pt x="131" y="57"/>
                  </a:cubicBezTo>
                  <a:cubicBezTo>
                    <a:pt x="131" y="56"/>
                    <a:pt x="131" y="55"/>
                    <a:pt x="132" y="54"/>
                  </a:cubicBezTo>
                  <a:cubicBezTo>
                    <a:pt x="133" y="53"/>
                    <a:pt x="133" y="53"/>
                    <a:pt x="133" y="53"/>
                  </a:cubicBezTo>
                  <a:cubicBezTo>
                    <a:pt x="133" y="53"/>
                    <a:pt x="134" y="52"/>
                    <a:pt x="135" y="52"/>
                  </a:cubicBezTo>
                  <a:cubicBezTo>
                    <a:pt x="136" y="52"/>
                    <a:pt x="137" y="53"/>
                    <a:pt x="138" y="53"/>
                  </a:cubicBezTo>
                  <a:lnTo>
                    <a:pt x="178" y="94"/>
                  </a:lnTo>
                  <a:close/>
                  <a:moveTo>
                    <a:pt x="129" y="147"/>
                  </a:moveTo>
                  <a:cubicBezTo>
                    <a:pt x="85" y="103"/>
                    <a:pt x="85" y="103"/>
                    <a:pt x="85" y="103"/>
                  </a:cubicBezTo>
                  <a:cubicBezTo>
                    <a:pt x="81" y="99"/>
                    <a:pt x="81" y="99"/>
                    <a:pt x="81" y="99"/>
                  </a:cubicBezTo>
                  <a:cubicBezTo>
                    <a:pt x="81" y="99"/>
                    <a:pt x="80" y="98"/>
                    <a:pt x="79" y="98"/>
                  </a:cubicBezTo>
                  <a:cubicBezTo>
                    <a:pt x="78" y="98"/>
                    <a:pt x="77" y="99"/>
                    <a:pt x="76" y="99"/>
                  </a:cubicBezTo>
                  <a:cubicBezTo>
                    <a:pt x="75" y="100"/>
                    <a:pt x="75" y="100"/>
                    <a:pt x="75" y="100"/>
                  </a:cubicBezTo>
                  <a:cubicBezTo>
                    <a:pt x="75" y="101"/>
                    <a:pt x="74" y="102"/>
                    <a:pt x="74" y="103"/>
                  </a:cubicBezTo>
                  <a:cubicBezTo>
                    <a:pt x="74" y="104"/>
                    <a:pt x="75" y="105"/>
                    <a:pt x="75" y="105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8" y="158"/>
                    <a:pt x="130" y="158"/>
                    <a:pt x="131" y="156"/>
                  </a:cubicBezTo>
                  <a:cubicBezTo>
                    <a:pt x="132" y="156"/>
                    <a:pt x="132" y="156"/>
                    <a:pt x="132" y="156"/>
                  </a:cubicBezTo>
                  <a:cubicBezTo>
                    <a:pt x="133" y="155"/>
                    <a:pt x="133" y="154"/>
                    <a:pt x="133" y="153"/>
                  </a:cubicBezTo>
                  <a:cubicBezTo>
                    <a:pt x="133" y="152"/>
                    <a:pt x="133" y="151"/>
                    <a:pt x="132" y="150"/>
                  </a:cubicBezTo>
                  <a:lnTo>
                    <a:pt x="129" y="147"/>
                  </a:lnTo>
                  <a:close/>
                  <a:moveTo>
                    <a:pt x="89" y="103"/>
                  </a:moveTo>
                  <a:cubicBezTo>
                    <a:pt x="128" y="142"/>
                    <a:pt x="128" y="142"/>
                    <a:pt x="128" y="142"/>
                  </a:cubicBezTo>
                  <a:cubicBezTo>
                    <a:pt x="165" y="97"/>
                    <a:pt x="165" y="97"/>
                    <a:pt x="165" y="97"/>
                  </a:cubicBezTo>
                  <a:cubicBezTo>
                    <a:pt x="135" y="66"/>
                    <a:pt x="135" y="66"/>
                    <a:pt x="135" y="66"/>
                  </a:cubicBezTo>
                  <a:lnTo>
                    <a:pt x="89" y="103"/>
                  </a:lnTo>
                  <a:close/>
                  <a:moveTo>
                    <a:pt x="232" y="116"/>
                  </a:moveTo>
                  <a:cubicBezTo>
                    <a:pt x="232" y="180"/>
                    <a:pt x="180" y="232"/>
                    <a:pt x="116" y="232"/>
                  </a:cubicBezTo>
                  <a:cubicBezTo>
                    <a:pt x="52" y="232"/>
                    <a:pt x="0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  <a:cubicBezTo>
                    <a:pt x="180" y="0"/>
                    <a:pt x="232" y="52"/>
                    <a:pt x="232" y="116"/>
                  </a:cubicBezTo>
                  <a:close/>
                  <a:moveTo>
                    <a:pt x="181" y="90"/>
                  </a:moveTo>
                  <a:cubicBezTo>
                    <a:pt x="141" y="50"/>
                    <a:pt x="141" y="50"/>
                    <a:pt x="141" y="50"/>
                  </a:cubicBezTo>
                  <a:cubicBezTo>
                    <a:pt x="140" y="49"/>
                    <a:pt x="137" y="48"/>
                    <a:pt x="135" y="48"/>
                  </a:cubicBezTo>
                  <a:cubicBezTo>
                    <a:pt x="133" y="48"/>
                    <a:pt x="131" y="49"/>
                    <a:pt x="129" y="50"/>
                  </a:cubicBezTo>
                  <a:cubicBezTo>
                    <a:pt x="129" y="51"/>
                    <a:pt x="129" y="51"/>
                    <a:pt x="129" y="51"/>
                  </a:cubicBezTo>
                  <a:cubicBezTo>
                    <a:pt x="127" y="52"/>
                    <a:pt x="126" y="54"/>
                    <a:pt x="126" y="57"/>
                  </a:cubicBezTo>
                  <a:cubicBezTo>
                    <a:pt x="126" y="59"/>
                    <a:pt x="127" y="61"/>
                    <a:pt x="129" y="63"/>
                  </a:cubicBezTo>
                  <a:cubicBezTo>
                    <a:pt x="130" y="64"/>
                    <a:pt x="130" y="64"/>
                    <a:pt x="130" y="64"/>
                  </a:cubicBezTo>
                  <a:cubicBezTo>
                    <a:pt x="87" y="99"/>
                    <a:pt x="87" y="99"/>
                    <a:pt x="87" y="99"/>
                  </a:cubicBezTo>
                  <a:cubicBezTo>
                    <a:pt x="85" y="96"/>
                    <a:pt x="85" y="96"/>
                    <a:pt x="85" y="96"/>
                  </a:cubicBezTo>
                  <a:cubicBezTo>
                    <a:pt x="83" y="95"/>
                    <a:pt x="81" y="94"/>
                    <a:pt x="79" y="94"/>
                  </a:cubicBezTo>
                  <a:cubicBezTo>
                    <a:pt x="76" y="94"/>
                    <a:pt x="74" y="95"/>
                    <a:pt x="73" y="96"/>
                  </a:cubicBezTo>
                  <a:cubicBezTo>
                    <a:pt x="72" y="97"/>
                    <a:pt x="72" y="97"/>
                    <a:pt x="72" y="97"/>
                  </a:cubicBezTo>
                  <a:cubicBezTo>
                    <a:pt x="69" y="100"/>
                    <a:pt x="69" y="105"/>
                    <a:pt x="72" y="109"/>
                  </a:cubicBezTo>
                  <a:cubicBezTo>
                    <a:pt x="94" y="131"/>
                    <a:pt x="94" y="131"/>
                    <a:pt x="94" y="131"/>
                  </a:cubicBezTo>
                  <a:cubicBezTo>
                    <a:pt x="49" y="176"/>
                    <a:pt x="49" y="176"/>
                    <a:pt x="49" y="176"/>
                  </a:cubicBezTo>
                  <a:cubicBezTo>
                    <a:pt x="47" y="178"/>
                    <a:pt x="47" y="181"/>
                    <a:pt x="49" y="182"/>
                  </a:cubicBezTo>
                  <a:cubicBezTo>
                    <a:pt x="50" y="183"/>
                    <a:pt x="51" y="184"/>
                    <a:pt x="52" y="184"/>
                  </a:cubicBezTo>
                  <a:cubicBezTo>
                    <a:pt x="53" y="184"/>
                    <a:pt x="55" y="183"/>
                    <a:pt x="56" y="182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23" y="159"/>
                    <a:pt x="123" y="159"/>
                    <a:pt x="123" y="159"/>
                  </a:cubicBezTo>
                  <a:cubicBezTo>
                    <a:pt x="124" y="161"/>
                    <a:pt x="127" y="162"/>
                    <a:pt x="129" y="162"/>
                  </a:cubicBezTo>
                  <a:cubicBezTo>
                    <a:pt x="131" y="162"/>
                    <a:pt x="133" y="161"/>
                    <a:pt x="135" y="159"/>
                  </a:cubicBezTo>
                  <a:cubicBezTo>
                    <a:pt x="135" y="159"/>
                    <a:pt x="135" y="159"/>
                    <a:pt x="135" y="159"/>
                  </a:cubicBezTo>
                  <a:cubicBezTo>
                    <a:pt x="139" y="155"/>
                    <a:pt x="139" y="150"/>
                    <a:pt x="135" y="147"/>
                  </a:cubicBezTo>
                  <a:cubicBezTo>
                    <a:pt x="133" y="144"/>
                    <a:pt x="133" y="144"/>
                    <a:pt x="133" y="144"/>
                  </a:cubicBezTo>
                  <a:cubicBezTo>
                    <a:pt x="167" y="101"/>
                    <a:pt x="167" y="101"/>
                    <a:pt x="167" y="101"/>
                  </a:cubicBezTo>
                  <a:cubicBezTo>
                    <a:pt x="169" y="103"/>
                    <a:pt x="169" y="103"/>
                    <a:pt x="169" y="103"/>
                  </a:cubicBezTo>
                  <a:cubicBezTo>
                    <a:pt x="170" y="104"/>
                    <a:pt x="172" y="105"/>
                    <a:pt x="175" y="105"/>
                  </a:cubicBezTo>
                  <a:cubicBezTo>
                    <a:pt x="177" y="105"/>
                    <a:pt x="179" y="104"/>
                    <a:pt x="181" y="103"/>
                  </a:cubicBezTo>
                  <a:cubicBezTo>
                    <a:pt x="181" y="102"/>
                    <a:pt x="181" y="102"/>
                    <a:pt x="181" y="102"/>
                  </a:cubicBezTo>
                  <a:cubicBezTo>
                    <a:pt x="185" y="99"/>
                    <a:pt x="185" y="94"/>
                    <a:pt x="181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0FA9334-78BC-4B1A-8DB7-99B9CF3BA822}"/>
                </a:ext>
              </a:extLst>
            </p:cNvPr>
            <p:cNvSpPr txBox="1"/>
            <p:nvPr/>
          </p:nvSpPr>
          <p:spPr>
            <a:xfrm>
              <a:off x="8661624" y="5911141"/>
              <a:ext cx="27722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Bodoni MT" panose="02070603080606020203" pitchFamily="18" charset="0"/>
                </a:rPr>
                <a:t>1177 Avenue of the Americas,</a:t>
              </a:r>
            </a:p>
            <a:p>
              <a:pPr algn="ctr"/>
              <a:r>
                <a:rPr lang="en-US" sz="1400">
                  <a:solidFill>
                    <a:schemeClr val="bg1"/>
                  </a:solidFill>
                  <a:latin typeface="Bodoni MT" panose="02070603080606020203" pitchFamily="18" charset="0"/>
                </a:rPr>
                <a:t>New York, NY</a:t>
              </a:r>
              <a:endParaRPr lang="en-US" sz="1400" dirty="0">
                <a:solidFill>
                  <a:schemeClr val="bg1"/>
                </a:solidFill>
                <a:latin typeface="Bodoni MT" panose="02070603080606020203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18" y="1385452"/>
            <a:ext cx="4558145" cy="45581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667" y="2093808"/>
            <a:ext cx="3466071" cy="346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4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eauty  Fashion Stock Footage-  HD 4K Royalty-free">
            <a:hlinkClick r:id="" action="ppaction://media"/>
            <a:extLst>
              <a:ext uri="{FF2B5EF4-FFF2-40B4-BE49-F238E27FC236}">
                <a16:creationId xmlns:a16="http://schemas.microsoft.com/office/drawing/2014/main" id="{BD572289-20F1-49AA-AAE7-35BB5A05E5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3330"/>
          <a:stretch>
            <a:fillRect/>
          </a:stretch>
        </p:blipFill>
        <p:spPr>
          <a:xfrm>
            <a:off x="-989949" y="-50800"/>
            <a:ext cx="14171898" cy="6908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8C847E-70D2-430F-8045-FDC7B64C5031}"/>
              </a:ext>
            </a:extLst>
          </p:cNvPr>
          <p:cNvSpPr/>
          <p:nvPr/>
        </p:nvSpPr>
        <p:spPr>
          <a:xfrm>
            <a:off x="-7085949" y="0"/>
            <a:ext cx="6096000" cy="6858000"/>
          </a:xfrm>
          <a:prstGeom prst="rect">
            <a:avLst/>
          </a:prstGeom>
          <a:solidFill>
            <a:srgbClr val="FFCB05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2835E7-3D7E-48F8-9BC5-A1A39BD7FB7D}"/>
              </a:ext>
            </a:extLst>
          </p:cNvPr>
          <p:cNvSpPr txBox="1"/>
          <p:nvPr/>
        </p:nvSpPr>
        <p:spPr>
          <a:xfrm>
            <a:off x="678706" y="1720840"/>
            <a:ext cx="47385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bg1"/>
                </a:solidFill>
                <a:latin typeface="Oswald Regular" panose="02000503000000000000" pitchFamily="2" charset="0"/>
              </a:rPr>
              <a:t>UP TO</a:t>
            </a:r>
            <a:br>
              <a:rPr lang="en-US" sz="7200" dirty="0">
                <a:solidFill>
                  <a:schemeClr val="bg1"/>
                </a:solidFill>
                <a:latin typeface="Oswald Regular" panose="02000503000000000000" pitchFamily="2" charset="0"/>
              </a:rPr>
            </a:br>
            <a:r>
              <a:rPr lang="en-US" sz="7200" b="1" dirty="0">
                <a:solidFill>
                  <a:srgbClr val="F23C50"/>
                </a:solidFill>
                <a:latin typeface="Oswald Regular" panose="02000503000000000000" pitchFamily="2" charset="0"/>
              </a:rPr>
              <a:t>50% </a:t>
            </a:r>
            <a:r>
              <a:rPr lang="en-US" sz="7200" dirty="0">
                <a:solidFill>
                  <a:srgbClr val="F23C50"/>
                </a:solidFill>
                <a:latin typeface="Oswald Regular" panose="02000503000000000000" pitchFamily="2" charset="0"/>
              </a:rPr>
              <a:t>FLAT</a:t>
            </a:r>
            <a:br>
              <a:rPr lang="en-US" sz="7200" dirty="0">
                <a:solidFill>
                  <a:srgbClr val="F23C50"/>
                </a:solidFill>
                <a:latin typeface="Oswald Regular" panose="02000503000000000000" pitchFamily="2" charset="0"/>
              </a:rPr>
            </a:br>
            <a:r>
              <a:rPr lang="en-US" sz="7200" b="1" dirty="0">
                <a:solidFill>
                  <a:schemeClr val="bg1"/>
                </a:solidFill>
                <a:latin typeface="Oswald Regular" panose="02000503000000000000" pitchFamily="2" charset="0"/>
              </a:rPr>
              <a:t>SALE</a:t>
            </a:r>
            <a:endParaRPr lang="en-US" sz="13800" b="1" dirty="0">
              <a:solidFill>
                <a:schemeClr val="bg1"/>
              </a:solidFill>
              <a:latin typeface="Oswald Regular" panose="02000503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1CF489-8087-4EEE-B5FB-190689B0295D}"/>
              </a:ext>
            </a:extLst>
          </p:cNvPr>
          <p:cNvSpPr/>
          <p:nvPr/>
        </p:nvSpPr>
        <p:spPr>
          <a:xfrm>
            <a:off x="-7085949" y="0"/>
            <a:ext cx="6096000" cy="6858000"/>
          </a:xfrm>
          <a:prstGeom prst="rect">
            <a:avLst/>
          </a:prstGeom>
          <a:solidFill>
            <a:srgbClr val="F23C5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5B2748-4F32-40D1-84A2-341CC9FE3D88}"/>
              </a:ext>
            </a:extLst>
          </p:cNvPr>
          <p:cNvSpPr txBox="1"/>
          <p:nvPr/>
        </p:nvSpPr>
        <p:spPr>
          <a:xfrm>
            <a:off x="6774706" y="2767280"/>
            <a:ext cx="47385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Oswald Regular" panose="02000503000000000000" pitchFamily="2" charset="0"/>
              </a:rPr>
              <a:t>STARTING</a:t>
            </a:r>
            <a:br>
              <a:rPr lang="en-US" sz="4000" dirty="0">
                <a:solidFill>
                  <a:schemeClr val="bg1"/>
                </a:solidFill>
                <a:latin typeface="Oswald Regular" panose="02000503000000000000" pitchFamily="2" charset="0"/>
              </a:rPr>
            </a:br>
            <a:r>
              <a:rPr lang="en-US" sz="4000" dirty="0">
                <a:solidFill>
                  <a:schemeClr val="bg1"/>
                </a:solidFill>
                <a:latin typeface="Oswald Regular" panose="02000503000000000000" pitchFamily="2" charset="0"/>
              </a:rPr>
              <a:t>DEC 25 – DEC 31</a:t>
            </a:r>
            <a:endParaRPr lang="en-US" sz="4000" b="1" dirty="0">
              <a:solidFill>
                <a:schemeClr val="bg1"/>
              </a:solidFill>
              <a:latin typeface="Oswald Regular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22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14:reveal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0 L 0.58125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6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xit" presetSubtype="8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xit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33333E-6 0 L 1.08372 0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01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 animBg="1"/>
      <p:bldP spid="8" grpId="1" animBg="1"/>
      <p:bldP spid="12" grpId="0"/>
      <p:bldP spid="12" grpId="1"/>
      <p:bldP spid="11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3C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eauty  Fashion Stock Footage-  HD 4K Royalty-free">
            <a:hlinkClick r:id="" action="ppaction://media"/>
            <a:extLst>
              <a:ext uri="{FF2B5EF4-FFF2-40B4-BE49-F238E27FC236}">
                <a16:creationId xmlns:a16="http://schemas.microsoft.com/office/drawing/2014/main" id="{3E69DA22-715E-4736-8149-664BF3806B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13330"/>
          <a:stretch>
            <a:fillRect/>
          </a:stretch>
        </p:blipFill>
        <p:spPr>
          <a:xfrm>
            <a:off x="-989949" y="-50800"/>
            <a:ext cx="14171898" cy="6908800"/>
          </a:xfrm>
          <a:prstGeom prst="rect">
            <a:avLst/>
          </a:prstGeom>
        </p:spPr>
      </p:pic>
      <p:pic>
        <p:nvPicPr>
          <p:cNvPr id="4" name="Beauty  Fashion Stock Footage-  HD 4K Royalty-free">
            <a:hlinkClick r:id="" action="ppaction://media"/>
            <a:extLst>
              <a:ext uri="{FF2B5EF4-FFF2-40B4-BE49-F238E27FC236}">
                <a16:creationId xmlns:a16="http://schemas.microsoft.com/office/drawing/2014/main" id="{BD572289-20F1-49AA-AAE7-35BB5A05E53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b="13330"/>
          <a:stretch>
            <a:fillRect/>
          </a:stretch>
        </p:blipFill>
        <p:spPr>
          <a:xfrm>
            <a:off x="-989949" y="-50800"/>
            <a:ext cx="14171898" cy="69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0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>
        <p14:reveal/>
      </p:transition>
    </mc:Choice>
    <mc:Fallback xmlns="">
      <p:transition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80"/>
                            </p:stCondLst>
                            <p:childTnLst>
                              <p:par>
                                <p:cTn id="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98"/>
                            </p:stCondLst>
                            <p:childTnLst>
                              <p:par>
                                <p:cTn id="15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>
            <a:extLst>
              <a:ext uri="{FF2B5EF4-FFF2-40B4-BE49-F238E27FC236}">
                <a16:creationId xmlns:a16="http://schemas.microsoft.com/office/drawing/2014/main" id="{1643E8AA-C74B-430C-B1EE-350EFBF3B0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39" y="2245479"/>
            <a:ext cx="1186586" cy="177988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EDA8FEB-E8B8-43F6-BB4A-F6ECD589E9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93" y="2245479"/>
            <a:ext cx="1186586" cy="1779880"/>
          </a:xfrm>
          <a:prstGeom prst="rect">
            <a:avLst/>
          </a:prstGeom>
        </p:spPr>
      </p:pic>
      <p:pic>
        <p:nvPicPr>
          <p:cNvPr id="3" name="Pexels Videos 1154850">
            <a:hlinkClick r:id="" action="ppaction://media"/>
            <a:extLst>
              <a:ext uri="{FF2B5EF4-FFF2-40B4-BE49-F238E27FC236}">
                <a16:creationId xmlns:a16="http://schemas.microsoft.com/office/drawing/2014/main" id="{60A3C17A-823E-433C-A397-33073BC23D9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085.6666"/>
                </p14:media>
              </p:ext>
            </p:extLst>
          </p:nvPr>
        </p:nvPicPr>
        <p:blipFill rotWithShape="1">
          <a:blip r:embed="rId7"/>
          <a:srcRect l="32023" t="9947" r="23085" b="9947"/>
          <a:stretch>
            <a:fillRect/>
          </a:stretch>
        </p:blipFill>
        <p:spPr>
          <a:xfrm>
            <a:off x="6096000" y="682171"/>
            <a:ext cx="5473337" cy="5493658"/>
          </a:xfrm>
          <a:prstGeom prst="rect">
            <a:avLst/>
          </a:prstGeom>
          <a:ln w="98425" cap="sq">
            <a:gradFill>
              <a:gsLst>
                <a:gs pos="0">
                  <a:srgbClr val="F23C50"/>
                </a:gs>
                <a:gs pos="100000">
                  <a:srgbClr val="FFCB05"/>
                </a:gs>
              </a:gsLst>
              <a:lin ang="0" scaled="0"/>
            </a:gradFill>
            <a:miter lim="800000"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exels Videos 1154850">
            <a:hlinkClick r:id="" action="ppaction://media"/>
            <a:extLst>
              <a:ext uri="{FF2B5EF4-FFF2-40B4-BE49-F238E27FC236}">
                <a16:creationId xmlns:a16="http://schemas.microsoft.com/office/drawing/2014/main" id="{1F0E2D73-561D-45EB-B5E1-AD907654F11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37975" t="32487" r="17133" b="52222"/>
          <a:stretch/>
        </p:blipFill>
        <p:spPr>
          <a:xfrm>
            <a:off x="6248400" y="2380343"/>
            <a:ext cx="5473337" cy="1048657"/>
          </a:xfrm>
          <a:prstGeom prst="rect">
            <a:avLst/>
          </a:prstGeom>
        </p:spPr>
      </p:pic>
      <p:pic>
        <p:nvPicPr>
          <p:cNvPr id="11" name="Pexels Videos 1154850">
            <a:hlinkClick r:id="" action="ppaction://media"/>
            <a:extLst>
              <a:ext uri="{FF2B5EF4-FFF2-40B4-BE49-F238E27FC236}">
                <a16:creationId xmlns:a16="http://schemas.microsoft.com/office/drawing/2014/main" id="{2A1ACBDD-6D0D-47F9-8AC3-B4E6AD1EAFA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24403" t="49313" r="30705" b="32486"/>
          <a:stretch/>
        </p:blipFill>
        <p:spPr>
          <a:xfrm>
            <a:off x="4746171" y="3686628"/>
            <a:ext cx="5473337" cy="1248229"/>
          </a:xfrm>
          <a:prstGeom prst="rect">
            <a:avLst/>
          </a:prstGeom>
        </p:spPr>
      </p:pic>
      <p:pic>
        <p:nvPicPr>
          <p:cNvPr id="12" name="Pexels Videos 1154850">
            <a:hlinkClick r:id="" action="ppaction://media"/>
            <a:extLst>
              <a:ext uri="{FF2B5EF4-FFF2-40B4-BE49-F238E27FC236}">
                <a16:creationId xmlns:a16="http://schemas.microsoft.com/office/drawing/2014/main" id="{42CB5201-2575-4B6C-A74F-057DFF148C2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27380" t="11536" r="33574" b="73173"/>
          <a:stretch/>
        </p:blipFill>
        <p:spPr>
          <a:xfrm>
            <a:off x="5109029" y="943430"/>
            <a:ext cx="4760686" cy="1048657"/>
          </a:xfrm>
          <a:prstGeom prst="rect">
            <a:avLst/>
          </a:prstGeom>
        </p:spPr>
      </p:pic>
      <p:pic>
        <p:nvPicPr>
          <p:cNvPr id="14" name="Pexels Videos 1154850">
            <a:hlinkClick r:id="" action="ppaction://media"/>
            <a:extLst>
              <a:ext uri="{FF2B5EF4-FFF2-40B4-BE49-F238E27FC236}">
                <a16:creationId xmlns:a16="http://schemas.microsoft.com/office/drawing/2014/main" id="{F0C006A7-252E-49CB-A605-2BAC606AF30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27380" t="71272" r="15777" b="14390"/>
          <a:stretch/>
        </p:blipFill>
        <p:spPr>
          <a:xfrm>
            <a:off x="5261428" y="5192485"/>
            <a:ext cx="6930571" cy="9833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63C1E7D-72DE-46DE-B000-4262E12BB81C}"/>
              </a:ext>
            </a:extLst>
          </p:cNvPr>
          <p:cNvSpPr txBox="1"/>
          <p:nvPr/>
        </p:nvSpPr>
        <p:spPr>
          <a:xfrm>
            <a:off x="678706" y="892595"/>
            <a:ext cx="40674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Oswald Regular" panose="02000503000000000000" pitchFamily="2" charset="0"/>
              </a:rPr>
              <a:t>ALL NEW </a:t>
            </a:r>
            <a:r>
              <a:rPr lang="en-US" sz="4400" b="1" spc="600" dirty="0">
                <a:solidFill>
                  <a:srgbClr val="F23C50"/>
                </a:solidFill>
                <a:latin typeface="Oswald Regular" panose="02000503000000000000" pitchFamily="2" charset="0"/>
              </a:rPr>
              <a:t>STOCK</a:t>
            </a:r>
            <a:endParaRPr lang="en-US" sz="7200" b="1" spc="600" dirty="0">
              <a:solidFill>
                <a:srgbClr val="F23C50"/>
              </a:solidFill>
              <a:latin typeface="Oswald Regular" panose="02000503000000000000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030C305-2947-401E-9764-15B7C4751129}"/>
              </a:ext>
            </a:extLst>
          </p:cNvPr>
          <p:cNvGrpSpPr/>
          <p:nvPr/>
        </p:nvGrpSpPr>
        <p:grpSpPr>
          <a:xfrm>
            <a:off x="5756646" y="781647"/>
            <a:ext cx="678708" cy="716953"/>
            <a:chOff x="1553030" y="3686627"/>
            <a:chExt cx="1181644" cy="1248230"/>
          </a:xfrm>
          <a:solidFill>
            <a:schemeClr val="bg1">
              <a:lumMod val="95000"/>
            </a:schemeClr>
          </a:solidFill>
        </p:grpSpPr>
        <p:sp>
          <p:nvSpPr>
            <p:cNvPr id="5" name="Plus Sign 4">
              <a:extLst>
                <a:ext uri="{FF2B5EF4-FFF2-40B4-BE49-F238E27FC236}">
                  <a16:creationId xmlns:a16="http://schemas.microsoft.com/office/drawing/2014/main" id="{AA8EF735-84EF-40F4-904A-8AB85A1CCC10}"/>
                </a:ext>
              </a:extLst>
            </p:cNvPr>
            <p:cNvSpPr/>
            <p:nvPr/>
          </p:nvSpPr>
          <p:spPr>
            <a:xfrm>
              <a:off x="1553030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Plus Sign 15">
              <a:extLst>
                <a:ext uri="{FF2B5EF4-FFF2-40B4-BE49-F238E27FC236}">
                  <a16:creationId xmlns:a16="http://schemas.microsoft.com/office/drawing/2014/main" id="{DAE2A64B-F770-4018-84AC-4DF31EF51F3B}"/>
                </a:ext>
              </a:extLst>
            </p:cNvPr>
            <p:cNvSpPr/>
            <p:nvPr/>
          </p:nvSpPr>
          <p:spPr>
            <a:xfrm>
              <a:off x="1553030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Plus Sign 16">
              <a:extLst>
                <a:ext uri="{FF2B5EF4-FFF2-40B4-BE49-F238E27FC236}">
                  <a16:creationId xmlns:a16="http://schemas.microsoft.com/office/drawing/2014/main" id="{2FB311A8-5961-4CA5-92F0-1E2D3A3E686A}"/>
                </a:ext>
              </a:extLst>
            </p:cNvPr>
            <p:cNvSpPr/>
            <p:nvPr/>
          </p:nvSpPr>
          <p:spPr>
            <a:xfrm>
              <a:off x="1553030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Plus Sign 17">
              <a:extLst>
                <a:ext uri="{FF2B5EF4-FFF2-40B4-BE49-F238E27FC236}">
                  <a16:creationId xmlns:a16="http://schemas.microsoft.com/office/drawing/2014/main" id="{8190E639-B6B3-4A56-A6C4-9FABF38D4064}"/>
                </a:ext>
              </a:extLst>
            </p:cNvPr>
            <p:cNvSpPr/>
            <p:nvPr/>
          </p:nvSpPr>
          <p:spPr>
            <a:xfrm>
              <a:off x="1553030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Plus Sign 18">
              <a:extLst>
                <a:ext uri="{FF2B5EF4-FFF2-40B4-BE49-F238E27FC236}">
                  <a16:creationId xmlns:a16="http://schemas.microsoft.com/office/drawing/2014/main" id="{F3861AEC-7BDF-45D4-B023-5695DA2F82A6}"/>
                </a:ext>
              </a:extLst>
            </p:cNvPr>
            <p:cNvSpPr/>
            <p:nvPr/>
          </p:nvSpPr>
          <p:spPr>
            <a:xfrm>
              <a:off x="1849212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lus Sign 19">
              <a:extLst>
                <a:ext uri="{FF2B5EF4-FFF2-40B4-BE49-F238E27FC236}">
                  <a16:creationId xmlns:a16="http://schemas.microsoft.com/office/drawing/2014/main" id="{A919E87B-8669-4D0E-BFA3-F5CA0C99180B}"/>
                </a:ext>
              </a:extLst>
            </p:cNvPr>
            <p:cNvSpPr/>
            <p:nvPr/>
          </p:nvSpPr>
          <p:spPr>
            <a:xfrm>
              <a:off x="1849212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Plus Sign 20">
              <a:extLst>
                <a:ext uri="{FF2B5EF4-FFF2-40B4-BE49-F238E27FC236}">
                  <a16:creationId xmlns:a16="http://schemas.microsoft.com/office/drawing/2014/main" id="{FC3D3D5B-3571-424E-8426-209B8DE8EDB6}"/>
                </a:ext>
              </a:extLst>
            </p:cNvPr>
            <p:cNvSpPr/>
            <p:nvPr/>
          </p:nvSpPr>
          <p:spPr>
            <a:xfrm>
              <a:off x="1849212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Plus Sign 21">
              <a:extLst>
                <a:ext uri="{FF2B5EF4-FFF2-40B4-BE49-F238E27FC236}">
                  <a16:creationId xmlns:a16="http://schemas.microsoft.com/office/drawing/2014/main" id="{7E0900F4-F153-477F-9959-6575D0A3B355}"/>
                </a:ext>
              </a:extLst>
            </p:cNvPr>
            <p:cNvSpPr/>
            <p:nvPr/>
          </p:nvSpPr>
          <p:spPr>
            <a:xfrm>
              <a:off x="1849212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Plus Sign 22">
              <a:extLst>
                <a:ext uri="{FF2B5EF4-FFF2-40B4-BE49-F238E27FC236}">
                  <a16:creationId xmlns:a16="http://schemas.microsoft.com/office/drawing/2014/main" id="{1D586A66-CD2E-4454-80A5-95F42C8BDAFD}"/>
                </a:ext>
              </a:extLst>
            </p:cNvPr>
            <p:cNvSpPr/>
            <p:nvPr/>
          </p:nvSpPr>
          <p:spPr>
            <a:xfrm>
              <a:off x="2142310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Plus Sign 23">
              <a:extLst>
                <a:ext uri="{FF2B5EF4-FFF2-40B4-BE49-F238E27FC236}">
                  <a16:creationId xmlns:a16="http://schemas.microsoft.com/office/drawing/2014/main" id="{692211A3-C1BE-48FB-ADDE-2667A9C281C5}"/>
                </a:ext>
              </a:extLst>
            </p:cNvPr>
            <p:cNvSpPr/>
            <p:nvPr/>
          </p:nvSpPr>
          <p:spPr>
            <a:xfrm>
              <a:off x="2142310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lus Sign 24">
              <a:extLst>
                <a:ext uri="{FF2B5EF4-FFF2-40B4-BE49-F238E27FC236}">
                  <a16:creationId xmlns:a16="http://schemas.microsoft.com/office/drawing/2014/main" id="{A3D0E313-B9D8-40ED-894D-367AC8E042C5}"/>
                </a:ext>
              </a:extLst>
            </p:cNvPr>
            <p:cNvSpPr/>
            <p:nvPr/>
          </p:nvSpPr>
          <p:spPr>
            <a:xfrm>
              <a:off x="2142310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Plus Sign 25">
              <a:extLst>
                <a:ext uri="{FF2B5EF4-FFF2-40B4-BE49-F238E27FC236}">
                  <a16:creationId xmlns:a16="http://schemas.microsoft.com/office/drawing/2014/main" id="{42B8BB3F-DF2E-48ED-8433-36AFC27B0E21}"/>
                </a:ext>
              </a:extLst>
            </p:cNvPr>
            <p:cNvSpPr/>
            <p:nvPr/>
          </p:nvSpPr>
          <p:spPr>
            <a:xfrm>
              <a:off x="2142310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Plus Sign 26">
              <a:extLst>
                <a:ext uri="{FF2B5EF4-FFF2-40B4-BE49-F238E27FC236}">
                  <a16:creationId xmlns:a16="http://schemas.microsoft.com/office/drawing/2014/main" id="{407E5EE8-1DBD-45FC-9F01-B5D4534CDC59}"/>
                </a:ext>
              </a:extLst>
            </p:cNvPr>
            <p:cNvSpPr/>
            <p:nvPr/>
          </p:nvSpPr>
          <p:spPr>
            <a:xfrm>
              <a:off x="2438492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lus Sign 27">
              <a:extLst>
                <a:ext uri="{FF2B5EF4-FFF2-40B4-BE49-F238E27FC236}">
                  <a16:creationId xmlns:a16="http://schemas.microsoft.com/office/drawing/2014/main" id="{38D49FF6-C5C8-4DF9-9050-9F0DD7878B4F}"/>
                </a:ext>
              </a:extLst>
            </p:cNvPr>
            <p:cNvSpPr/>
            <p:nvPr/>
          </p:nvSpPr>
          <p:spPr>
            <a:xfrm>
              <a:off x="2438492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Plus Sign 28">
              <a:extLst>
                <a:ext uri="{FF2B5EF4-FFF2-40B4-BE49-F238E27FC236}">
                  <a16:creationId xmlns:a16="http://schemas.microsoft.com/office/drawing/2014/main" id="{C766B131-CFB9-4970-9776-C9C27682C2D5}"/>
                </a:ext>
              </a:extLst>
            </p:cNvPr>
            <p:cNvSpPr/>
            <p:nvPr/>
          </p:nvSpPr>
          <p:spPr>
            <a:xfrm>
              <a:off x="2438492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Plus Sign 29">
              <a:extLst>
                <a:ext uri="{FF2B5EF4-FFF2-40B4-BE49-F238E27FC236}">
                  <a16:creationId xmlns:a16="http://schemas.microsoft.com/office/drawing/2014/main" id="{F26B1DAB-17B8-4302-A14E-B165F0D5E190}"/>
                </a:ext>
              </a:extLst>
            </p:cNvPr>
            <p:cNvSpPr/>
            <p:nvPr/>
          </p:nvSpPr>
          <p:spPr>
            <a:xfrm>
              <a:off x="2438492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87562EC-89DE-4BBB-8D3D-57B84FA7E446}"/>
              </a:ext>
            </a:extLst>
          </p:cNvPr>
          <p:cNvGrpSpPr/>
          <p:nvPr/>
        </p:nvGrpSpPr>
        <p:grpSpPr>
          <a:xfrm>
            <a:off x="10350500" y="5068184"/>
            <a:ext cx="1154891" cy="974449"/>
            <a:chOff x="1255306" y="3686627"/>
            <a:chExt cx="1479368" cy="1248230"/>
          </a:xfrm>
          <a:solidFill>
            <a:schemeClr val="bg1">
              <a:lumMod val="95000"/>
            </a:schemeClr>
          </a:solidFill>
        </p:grpSpPr>
        <p:sp>
          <p:nvSpPr>
            <p:cNvPr id="49" name="Plus Sign 48">
              <a:extLst>
                <a:ext uri="{FF2B5EF4-FFF2-40B4-BE49-F238E27FC236}">
                  <a16:creationId xmlns:a16="http://schemas.microsoft.com/office/drawing/2014/main" id="{7D71391B-0DB4-4187-A186-94FA5C5558AC}"/>
                </a:ext>
              </a:extLst>
            </p:cNvPr>
            <p:cNvSpPr/>
            <p:nvPr/>
          </p:nvSpPr>
          <p:spPr>
            <a:xfrm>
              <a:off x="1553030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Plus Sign 49">
              <a:extLst>
                <a:ext uri="{FF2B5EF4-FFF2-40B4-BE49-F238E27FC236}">
                  <a16:creationId xmlns:a16="http://schemas.microsoft.com/office/drawing/2014/main" id="{D4E75FCA-D0D9-43EF-8C6D-F494B0324E06}"/>
                </a:ext>
              </a:extLst>
            </p:cNvPr>
            <p:cNvSpPr/>
            <p:nvPr/>
          </p:nvSpPr>
          <p:spPr>
            <a:xfrm>
              <a:off x="1553030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Plus Sign 50">
              <a:extLst>
                <a:ext uri="{FF2B5EF4-FFF2-40B4-BE49-F238E27FC236}">
                  <a16:creationId xmlns:a16="http://schemas.microsoft.com/office/drawing/2014/main" id="{6F0BD0A3-4196-4E46-8D5C-C8A0BC20D3FA}"/>
                </a:ext>
              </a:extLst>
            </p:cNvPr>
            <p:cNvSpPr/>
            <p:nvPr/>
          </p:nvSpPr>
          <p:spPr>
            <a:xfrm>
              <a:off x="1553030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Plus Sign 51">
              <a:extLst>
                <a:ext uri="{FF2B5EF4-FFF2-40B4-BE49-F238E27FC236}">
                  <a16:creationId xmlns:a16="http://schemas.microsoft.com/office/drawing/2014/main" id="{4BBE09E4-8324-4073-9FAA-FA17979CC740}"/>
                </a:ext>
              </a:extLst>
            </p:cNvPr>
            <p:cNvSpPr/>
            <p:nvPr/>
          </p:nvSpPr>
          <p:spPr>
            <a:xfrm>
              <a:off x="1553030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Plus Sign 52">
              <a:extLst>
                <a:ext uri="{FF2B5EF4-FFF2-40B4-BE49-F238E27FC236}">
                  <a16:creationId xmlns:a16="http://schemas.microsoft.com/office/drawing/2014/main" id="{1CBE162D-C56F-4A0E-B139-D85BB506A8C1}"/>
                </a:ext>
              </a:extLst>
            </p:cNvPr>
            <p:cNvSpPr/>
            <p:nvPr/>
          </p:nvSpPr>
          <p:spPr>
            <a:xfrm>
              <a:off x="1849212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Plus Sign 53">
              <a:extLst>
                <a:ext uri="{FF2B5EF4-FFF2-40B4-BE49-F238E27FC236}">
                  <a16:creationId xmlns:a16="http://schemas.microsoft.com/office/drawing/2014/main" id="{DCB1D111-FBE0-44F2-83A0-371BD0F24D45}"/>
                </a:ext>
              </a:extLst>
            </p:cNvPr>
            <p:cNvSpPr/>
            <p:nvPr/>
          </p:nvSpPr>
          <p:spPr>
            <a:xfrm>
              <a:off x="1849212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Plus Sign 54">
              <a:extLst>
                <a:ext uri="{FF2B5EF4-FFF2-40B4-BE49-F238E27FC236}">
                  <a16:creationId xmlns:a16="http://schemas.microsoft.com/office/drawing/2014/main" id="{45F159C7-6FF5-432D-80B0-B138C306F45D}"/>
                </a:ext>
              </a:extLst>
            </p:cNvPr>
            <p:cNvSpPr/>
            <p:nvPr/>
          </p:nvSpPr>
          <p:spPr>
            <a:xfrm>
              <a:off x="1849212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Plus Sign 55">
              <a:extLst>
                <a:ext uri="{FF2B5EF4-FFF2-40B4-BE49-F238E27FC236}">
                  <a16:creationId xmlns:a16="http://schemas.microsoft.com/office/drawing/2014/main" id="{EE22D7B1-E26D-458C-B3E1-8FC057415A89}"/>
                </a:ext>
              </a:extLst>
            </p:cNvPr>
            <p:cNvSpPr/>
            <p:nvPr/>
          </p:nvSpPr>
          <p:spPr>
            <a:xfrm>
              <a:off x="1849212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Plus Sign 56">
              <a:extLst>
                <a:ext uri="{FF2B5EF4-FFF2-40B4-BE49-F238E27FC236}">
                  <a16:creationId xmlns:a16="http://schemas.microsoft.com/office/drawing/2014/main" id="{D699DF6C-D996-4748-ABE1-5A8CFA19BBE2}"/>
                </a:ext>
              </a:extLst>
            </p:cNvPr>
            <p:cNvSpPr/>
            <p:nvPr/>
          </p:nvSpPr>
          <p:spPr>
            <a:xfrm>
              <a:off x="2142310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Plus Sign 57">
              <a:extLst>
                <a:ext uri="{FF2B5EF4-FFF2-40B4-BE49-F238E27FC236}">
                  <a16:creationId xmlns:a16="http://schemas.microsoft.com/office/drawing/2014/main" id="{F04679FA-9321-4CF6-8EFE-004594209E7C}"/>
                </a:ext>
              </a:extLst>
            </p:cNvPr>
            <p:cNvSpPr/>
            <p:nvPr/>
          </p:nvSpPr>
          <p:spPr>
            <a:xfrm>
              <a:off x="2142310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Plus Sign 58">
              <a:extLst>
                <a:ext uri="{FF2B5EF4-FFF2-40B4-BE49-F238E27FC236}">
                  <a16:creationId xmlns:a16="http://schemas.microsoft.com/office/drawing/2014/main" id="{2D8FC5B8-26C6-4ACA-99C9-FAF5309EE5AE}"/>
                </a:ext>
              </a:extLst>
            </p:cNvPr>
            <p:cNvSpPr/>
            <p:nvPr/>
          </p:nvSpPr>
          <p:spPr>
            <a:xfrm>
              <a:off x="2142310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Plus Sign 59">
              <a:extLst>
                <a:ext uri="{FF2B5EF4-FFF2-40B4-BE49-F238E27FC236}">
                  <a16:creationId xmlns:a16="http://schemas.microsoft.com/office/drawing/2014/main" id="{4DC9FCD9-4D05-4D9E-915D-2E5F8101A0B6}"/>
                </a:ext>
              </a:extLst>
            </p:cNvPr>
            <p:cNvSpPr/>
            <p:nvPr/>
          </p:nvSpPr>
          <p:spPr>
            <a:xfrm>
              <a:off x="2142310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Plus Sign 60">
              <a:extLst>
                <a:ext uri="{FF2B5EF4-FFF2-40B4-BE49-F238E27FC236}">
                  <a16:creationId xmlns:a16="http://schemas.microsoft.com/office/drawing/2014/main" id="{3D6BC2EE-D8D0-493E-BD78-FC2252F744E8}"/>
                </a:ext>
              </a:extLst>
            </p:cNvPr>
            <p:cNvSpPr/>
            <p:nvPr/>
          </p:nvSpPr>
          <p:spPr>
            <a:xfrm>
              <a:off x="2438492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Plus Sign 61">
              <a:extLst>
                <a:ext uri="{FF2B5EF4-FFF2-40B4-BE49-F238E27FC236}">
                  <a16:creationId xmlns:a16="http://schemas.microsoft.com/office/drawing/2014/main" id="{7EE7E404-6390-4FB4-82E1-D6AD2CA12683}"/>
                </a:ext>
              </a:extLst>
            </p:cNvPr>
            <p:cNvSpPr/>
            <p:nvPr/>
          </p:nvSpPr>
          <p:spPr>
            <a:xfrm>
              <a:off x="2438492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Plus Sign 62">
              <a:extLst>
                <a:ext uri="{FF2B5EF4-FFF2-40B4-BE49-F238E27FC236}">
                  <a16:creationId xmlns:a16="http://schemas.microsoft.com/office/drawing/2014/main" id="{1E20D9D8-31D3-4611-90B7-7852B306E032}"/>
                </a:ext>
              </a:extLst>
            </p:cNvPr>
            <p:cNvSpPr/>
            <p:nvPr/>
          </p:nvSpPr>
          <p:spPr>
            <a:xfrm>
              <a:off x="2438492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Plus Sign 63">
              <a:extLst>
                <a:ext uri="{FF2B5EF4-FFF2-40B4-BE49-F238E27FC236}">
                  <a16:creationId xmlns:a16="http://schemas.microsoft.com/office/drawing/2014/main" id="{5E304FD1-1DC0-4273-A37F-56ACAE95925B}"/>
                </a:ext>
              </a:extLst>
            </p:cNvPr>
            <p:cNvSpPr/>
            <p:nvPr/>
          </p:nvSpPr>
          <p:spPr>
            <a:xfrm>
              <a:off x="2438492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Plus Sign 64">
              <a:extLst>
                <a:ext uri="{FF2B5EF4-FFF2-40B4-BE49-F238E27FC236}">
                  <a16:creationId xmlns:a16="http://schemas.microsoft.com/office/drawing/2014/main" id="{341C895E-252F-4578-8ABA-8AD3B3387165}"/>
                </a:ext>
              </a:extLst>
            </p:cNvPr>
            <p:cNvSpPr/>
            <p:nvPr/>
          </p:nvSpPr>
          <p:spPr>
            <a:xfrm>
              <a:off x="1255306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Plus Sign 65">
              <a:extLst>
                <a:ext uri="{FF2B5EF4-FFF2-40B4-BE49-F238E27FC236}">
                  <a16:creationId xmlns:a16="http://schemas.microsoft.com/office/drawing/2014/main" id="{7DEA92BF-5498-40E5-B350-2BB6CC2D929E}"/>
                </a:ext>
              </a:extLst>
            </p:cNvPr>
            <p:cNvSpPr/>
            <p:nvPr/>
          </p:nvSpPr>
          <p:spPr>
            <a:xfrm>
              <a:off x="1255306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Plus Sign 66">
              <a:extLst>
                <a:ext uri="{FF2B5EF4-FFF2-40B4-BE49-F238E27FC236}">
                  <a16:creationId xmlns:a16="http://schemas.microsoft.com/office/drawing/2014/main" id="{B04EE1B4-87CD-4AB3-B60F-F74B3E7455C4}"/>
                </a:ext>
              </a:extLst>
            </p:cNvPr>
            <p:cNvSpPr/>
            <p:nvPr/>
          </p:nvSpPr>
          <p:spPr>
            <a:xfrm>
              <a:off x="1255306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Plus Sign 67">
              <a:extLst>
                <a:ext uri="{FF2B5EF4-FFF2-40B4-BE49-F238E27FC236}">
                  <a16:creationId xmlns:a16="http://schemas.microsoft.com/office/drawing/2014/main" id="{237EA3FD-6FCB-4F06-A236-44817F5D6C70}"/>
                </a:ext>
              </a:extLst>
            </p:cNvPr>
            <p:cNvSpPr/>
            <p:nvPr/>
          </p:nvSpPr>
          <p:spPr>
            <a:xfrm>
              <a:off x="1255306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1D70CEEB-722D-47B1-93ED-C6BDDE733D3E}"/>
              </a:ext>
            </a:extLst>
          </p:cNvPr>
          <p:cNvSpPr txBox="1"/>
          <p:nvPr/>
        </p:nvSpPr>
        <p:spPr>
          <a:xfrm>
            <a:off x="678706" y="4310742"/>
            <a:ext cx="4003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swald Regular" panose="02000503000000000000" pitchFamily="2" charset="0"/>
              </a:rPr>
              <a:t>30% OFF TRENDING! USE CODE: GET30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Oswald Regular" panose="02000503000000000000" pitchFamily="2" charset="0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7636F9C9-70D9-4EA8-8F6C-93E08B004F4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5" t="22394" r="20235" b="22394"/>
          <a:stretch/>
        </p:blipFill>
        <p:spPr>
          <a:xfrm>
            <a:off x="3494813" y="2245479"/>
            <a:ext cx="1190865" cy="1779880"/>
          </a:xfrm>
          <a:prstGeom prst="rect">
            <a:avLst/>
          </a:prstGeom>
        </p:spPr>
      </p:pic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A45EEFE0-357F-4D1C-8903-D8E2EEEB7D21}"/>
              </a:ext>
            </a:extLst>
          </p:cNvPr>
          <p:cNvSpPr/>
          <p:nvPr/>
        </p:nvSpPr>
        <p:spPr>
          <a:xfrm>
            <a:off x="1219200" y="5548957"/>
            <a:ext cx="2628900" cy="626872"/>
          </a:xfrm>
          <a:prstGeom prst="roundRect">
            <a:avLst/>
          </a:prstGeom>
          <a:solidFill>
            <a:srgbClr val="F23C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Oswald Regular" panose="02000503000000000000" pitchFamily="2" charset="0"/>
              </a:rPr>
              <a:t>ORDER NOW</a:t>
            </a:r>
          </a:p>
        </p:txBody>
      </p:sp>
    </p:spTree>
    <p:extLst>
      <p:ext uri="{BB962C8B-B14F-4D97-AF65-F5344CB8AC3E}">
        <p14:creationId xmlns:p14="http://schemas.microsoft.com/office/powerpoint/2010/main" val="296835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14:reveal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12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0" presetClass="entr" presetSubtype="0" decel="10000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5" grpId="0"/>
      <p:bldP spid="73" grpId="0"/>
      <p:bldP spid="7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>
            <a:extLst>
              <a:ext uri="{FF2B5EF4-FFF2-40B4-BE49-F238E27FC236}">
                <a16:creationId xmlns:a16="http://schemas.microsoft.com/office/drawing/2014/main" id="{1643E8AA-C74B-430C-B1EE-350EFBF3B0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659" y="2245479"/>
            <a:ext cx="1186586" cy="177988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EDA8FEB-E8B8-43F6-BB4A-F6ECD589E9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713" y="2245479"/>
            <a:ext cx="1186586" cy="1779880"/>
          </a:xfrm>
          <a:prstGeom prst="rect">
            <a:avLst/>
          </a:prstGeom>
        </p:spPr>
      </p:pic>
      <p:pic>
        <p:nvPicPr>
          <p:cNvPr id="3" name="Pexels Videos 1154850">
            <a:hlinkClick r:id="" action="ppaction://media"/>
            <a:extLst>
              <a:ext uri="{FF2B5EF4-FFF2-40B4-BE49-F238E27FC236}">
                <a16:creationId xmlns:a16="http://schemas.microsoft.com/office/drawing/2014/main" id="{60A3C17A-823E-433C-A397-33073BC23D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2023" t="9947" r="23085" b="9947"/>
          <a:stretch/>
        </p:blipFill>
        <p:spPr>
          <a:xfrm>
            <a:off x="698054" y="682171"/>
            <a:ext cx="5473337" cy="5493658"/>
          </a:xfrm>
          <a:prstGeom prst="flowChartMagneticTape">
            <a:avLst/>
          </a:prstGeom>
          <a:ln w="98425" cap="sq">
            <a:gradFill>
              <a:gsLst>
                <a:gs pos="0">
                  <a:srgbClr val="FFCB05"/>
                </a:gs>
                <a:gs pos="100000">
                  <a:srgbClr val="F23C50"/>
                </a:gs>
              </a:gsLst>
              <a:lin ang="0" scaled="0"/>
            </a:gradFill>
            <a:miter lim="800000"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63C1E7D-72DE-46DE-B000-4262E12BB81C}"/>
              </a:ext>
            </a:extLst>
          </p:cNvPr>
          <p:cNvSpPr txBox="1"/>
          <p:nvPr/>
        </p:nvSpPr>
        <p:spPr>
          <a:xfrm>
            <a:off x="7591426" y="892595"/>
            <a:ext cx="40674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Oswald Regular" panose="02000503000000000000" pitchFamily="2" charset="0"/>
              </a:rPr>
              <a:t>NEW </a:t>
            </a:r>
            <a:r>
              <a:rPr lang="en-US" sz="4400" b="1" dirty="0">
                <a:solidFill>
                  <a:srgbClr val="F23C50"/>
                </a:solidFill>
                <a:latin typeface="Oswald Regular" panose="02000503000000000000" pitchFamily="2" charset="0"/>
              </a:rPr>
              <a:t>ARRIVALS</a:t>
            </a:r>
            <a:endParaRPr lang="en-US" sz="7200" b="1" spc="600" dirty="0">
              <a:solidFill>
                <a:srgbClr val="F23C50"/>
              </a:solidFill>
              <a:latin typeface="Oswald Regular" panose="02000503000000000000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030C305-2947-401E-9764-15B7C4751129}"/>
              </a:ext>
            </a:extLst>
          </p:cNvPr>
          <p:cNvGrpSpPr/>
          <p:nvPr/>
        </p:nvGrpSpPr>
        <p:grpSpPr>
          <a:xfrm>
            <a:off x="1737557" y="1303559"/>
            <a:ext cx="678708" cy="716953"/>
            <a:chOff x="1553030" y="3686627"/>
            <a:chExt cx="1181644" cy="1248230"/>
          </a:xfrm>
          <a:solidFill>
            <a:schemeClr val="bg1">
              <a:lumMod val="95000"/>
            </a:schemeClr>
          </a:solidFill>
        </p:grpSpPr>
        <p:sp>
          <p:nvSpPr>
            <p:cNvPr id="5" name="Plus Sign 4">
              <a:extLst>
                <a:ext uri="{FF2B5EF4-FFF2-40B4-BE49-F238E27FC236}">
                  <a16:creationId xmlns:a16="http://schemas.microsoft.com/office/drawing/2014/main" id="{AA8EF735-84EF-40F4-904A-8AB85A1CCC10}"/>
                </a:ext>
              </a:extLst>
            </p:cNvPr>
            <p:cNvSpPr/>
            <p:nvPr/>
          </p:nvSpPr>
          <p:spPr>
            <a:xfrm>
              <a:off x="1553030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Plus Sign 15">
              <a:extLst>
                <a:ext uri="{FF2B5EF4-FFF2-40B4-BE49-F238E27FC236}">
                  <a16:creationId xmlns:a16="http://schemas.microsoft.com/office/drawing/2014/main" id="{DAE2A64B-F770-4018-84AC-4DF31EF51F3B}"/>
                </a:ext>
              </a:extLst>
            </p:cNvPr>
            <p:cNvSpPr/>
            <p:nvPr/>
          </p:nvSpPr>
          <p:spPr>
            <a:xfrm>
              <a:off x="1553030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Plus Sign 16">
              <a:extLst>
                <a:ext uri="{FF2B5EF4-FFF2-40B4-BE49-F238E27FC236}">
                  <a16:creationId xmlns:a16="http://schemas.microsoft.com/office/drawing/2014/main" id="{2FB311A8-5961-4CA5-92F0-1E2D3A3E686A}"/>
                </a:ext>
              </a:extLst>
            </p:cNvPr>
            <p:cNvSpPr/>
            <p:nvPr/>
          </p:nvSpPr>
          <p:spPr>
            <a:xfrm>
              <a:off x="1553030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Plus Sign 17">
              <a:extLst>
                <a:ext uri="{FF2B5EF4-FFF2-40B4-BE49-F238E27FC236}">
                  <a16:creationId xmlns:a16="http://schemas.microsoft.com/office/drawing/2014/main" id="{8190E639-B6B3-4A56-A6C4-9FABF38D4064}"/>
                </a:ext>
              </a:extLst>
            </p:cNvPr>
            <p:cNvSpPr/>
            <p:nvPr/>
          </p:nvSpPr>
          <p:spPr>
            <a:xfrm>
              <a:off x="1553030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Plus Sign 18">
              <a:extLst>
                <a:ext uri="{FF2B5EF4-FFF2-40B4-BE49-F238E27FC236}">
                  <a16:creationId xmlns:a16="http://schemas.microsoft.com/office/drawing/2014/main" id="{F3861AEC-7BDF-45D4-B023-5695DA2F82A6}"/>
                </a:ext>
              </a:extLst>
            </p:cNvPr>
            <p:cNvSpPr/>
            <p:nvPr/>
          </p:nvSpPr>
          <p:spPr>
            <a:xfrm>
              <a:off x="1849212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lus Sign 19">
              <a:extLst>
                <a:ext uri="{FF2B5EF4-FFF2-40B4-BE49-F238E27FC236}">
                  <a16:creationId xmlns:a16="http://schemas.microsoft.com/office/drawing/2014/main" id="{A919E87B-8669-4D0E-BFA3-F5CA0C99180B}"/>
                </a:ext>
              </a:extLst>
            </p:cNvPr>
            <p:cNvSpPr/>
            <p:nvPr/>
          </p:nvSpPr>
          <p:spPr>
            <a:xfrm>
              <a:off x="1849212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Plus Sign 20">
              <a:extLst>
                <a:ext uri="{FF2B5EF4-FFF2-40B4-BE49-F238E27FC236}">
                  <a16:creationId xmlns:a16="http://schemas.microsoft.com/office/drawing/2014/main" id="{FC3D3D5B-3571-424E-8426-209B8DE8EDB6}"/>
                </a:ext>
              </a:extLst>
            </p:cNvPr>
            <p:cNvSpPr/>
            <p:nvPr/>
          </p:nvSpPr>
          <p:spPr>
            <a:xfrm>
              <a:off x="1849212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Plus Sign 21">
              <a:extLst>
                <a:ext uri="{FF2B5EF4-FFF2-40B4-BE49-F238E27FC236}">
                  <a16:creationId xmlns:a16="http://schemas.microsoft.com/office/drawing/2014/main" id="{7E0900F4-F153-477F-9959-6575D0A3B355}"/>
                </a:ext>
              </a:extLst>
            </p:cNvPr>
            <p:cNvSpPr/>
            <p:nvPr/>
          </p:nvSpPr>
          <p:spPr>
            <a:xfrm>
              <a:off x="1849212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Plus Sign 22">
              <a:extLst>
                <a:ext uri="{FF2B5EF4-FFF2-40B4-BE49-F238E27FC236}">
                  <a16:creationId xmlns:a16="http://schemas.microsoft.com/office/drawing/2014/main" id="{1D586A66-CD2E-4454-80A5-95F42C8BDAFD}"/>
                </a:ext>
              </a:extLst>
            </p:cNvPr>
            <p:cNvSpPr/>
            <p:nvPr/>
          </p:nvSpPr>
          <p:spPr>
            <a:xfrm>
              <a:off x="2142310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Plus Sign 23">
              <a:extLst>
                <a:ext uri="{FF2B5EF4-FFF2-40B4-BE49-F238E27FC236}">
                  <a16:creationId xmlns:a16="http://schemas.microsoft.com/office/drawing/2014/main" id="{692211A3-C1BE-48FB-ADDE-2667A9C281C5}"/>
                </a:ext>
              </a:extLst>
            </p:cNvPr>
            <p:cNvSpPr/>
            <p:nvPr/>
          </p:nvSpPr>
          <p:spPr>
            <a:xfrm>
              <a:off x="2142310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lus Sign 24">
              <a:extLst>
                <a:ext uri="{FF2B5EF4-FFF2-40B4-BE49-F238E27FC236}">
                  <a16:creationId xmlns:a16="http://schemas.microsoft.com/office/drawing/2014/main" id="{A3D0E313-B9D8-40ED-894D-367AC8E042C5}"/>
                </a:ext>
              </a:extLst>
            </p:cNvPr>
            <p:cNvSpPr/>
            <p:nvPr/>
          </p:nvSpPr>
          <p:spPr>
            <a:xfrm>
              <a:off x="2142310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Plus Sign 25">
              <a:extLst>
                <a:ext uri="{FF2B5EF4-FFF2-40B4-BE49-F238E27FC236}">
                  <a16:creationId xmlns:a16="http://schemas.microsoft.com/office/drawing/2014/main" id="{42B8BB3F-DF2E-48ED-8433-36AFC27B0E21}"/>
                </a:ext>
              </a:extLst>
            </p:cNvPr>
            <p:cNvSpPr/>
            <p:nvPr/>
          </p:nvSpPr>
          <p:spPr>
            <a:xfrm>
              <a:off x="2142310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Plus Sign 26">
              <a:extLst>
                <a:ext uri="{FF2B5EF4-FFF2-40B4-BE49-F238E27FC236}">
                  <a16:creationId xmlns:a16="http://schemas.microsoft.com/office/drawing/2014/main" id="{407E5EE8-1DBD-45FC-9F01-B5D4534CDC59}"/>
                </a:ext>
              </a:extLst>
            </p:cNvPr>
            <p:cNvSpPr/>
            <p:nvPr/>
          </p:nvSpPr>
          <p:spPr>
            <a:xfrm>
              <a:off x="2438492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lus Sign 27">
              <a:extLst>
                <a:ext uri="{FF2B5EF4-FFF2-40B4-BE49-F238E27FC236}">
                  <a16:creationId xmlns:a16="http://schemas.microsoft.com/office/drawing/2014/main" id="{38D49FF6-C5C8-4DF9-9050-9F0DD7878B4F}"/>
                </a:ext>
              </a:extLst>
            </p:cNvPr>
            <p:cNvSpPr/>
            <p:nvPr/>
          </p:nvSpPr>
          <p:spPr>
            <a:xfrm>
              <a:off x="2438492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Plus Sign 28">
              <a:extLst>
                <a:ext uri="{FF2B5EF4-FFF2-40B4-BE49-F238E27FC236}">
                  <a16:creationId xmlns:a16="http://schemas.microsoft.com/office/drawing/2014/main" id="{C766B131-CFB9-4970-9776-C9C27682C2D5}"/>
                </a:ext>
              </a:extLst>
            </p:cNvPr>
            <p:cNvSpPr/>
            <p:nvPr/>
          </p:nvSpPr>
          <p:spPr>
            <a:xfrm>
              <a:off x="2438492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Plus Sign 29">
              <a:extLst>
                <a:ext uri="{FF2B5EF4-FFF2-40B4-BE49-F238E27FC236}">
                  <a16:creationId xmlns:a16="http://schemas.microsoft.com/office/drawing/2014/main" id="{F26B1DAB-17B8-4302-A14E-B165F0D5E190}"/>
                </a:ext>
              </a:extLst>
            </p:cNvPr>
            <p:cNvSpPr/>
            <p:nvPr/>
          </p:nvSpPr>
          <p:spPr>
            <a:xfrm>
              <a:off x="2438492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87562EC-89DE-4BBB-8D3D-57B84FA7E446}"/>
              </a:ext>
            </a:extLst>
          </p:cNvPr>
          <p:cNvGrpSpPr/>
          <p:nvPr/>
        </p:nvGrpSpPr>
        <p:grpSpPr>
          <a:xfrm>
            <a:off x="4952554" y="5068184"/>
            <a:ext cx="1154891" cy="974449"/>
            <a:chOff x="1255306" y="3686627"/>
            <a:chExt cx="1479368" cy="1248230"/>
          </a:xfrm>
          <a:solidFill>
            <a:schemeClr val="bg1">
              <a:lumMod val="95000"/>
            </a:schemeClr>
          </a:solidFill>
        </p:grpSpPr>
        <p:sp>
          <p:nvSpPr>
            <p:cNvPr id="49" name="Plus Sign 48">
              <a:extLst>
                <a:ext uri="{FF2B5EF4-FFF2-40B4-BE49-F238E27FC236}">
                  <a16:creationId xmlns:a16="http://schemas.microsoft.com/office/drawing/2014/main" id="{7D71391B-0DB4-4187-A186-94FA5C5558AC}"/>
                </a:ext>
              </a:extLst>
            </p:cNvPr>
            <p:cNvSpPr/>
            <p:nvPr/>
          </p:nvSpPr>
          <p:spPr>
            <a:xfrm>
              <a:off x="1553030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Plus Sign 49">
              <a:extLst>
                <a:ext uri="{FF2B5EF4-FFF2-40B4-BE49-F238E27FC236}">
                  <a16:creationId xmlns:a16="http://schemas.microsoft.com/office/drawing/2014/main" id="{D4E75FCA-D0D9-43EF-8C6D-F494B0324E06}"/>
                </a:ext>
              </a:extLst>
            </p:cNvPr>
            <p:cNvSpPr/>
            <p:nvPr/>
          </p:nvSpPr>
          <p:spPr>
            <a:xfrm>
              <a:off x="1553030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Plus Sign 50">
              <a:extLst>
                <a:ext uri="{FF2B5EF4-FFF2-40B4-BE49-F238E27FC236}">
                  <a16:creationId xmlns:a16="http://schemas.microsoft.com/office/drawing/2014/main" id="{6F0BD0A3-4196-4E46-8D5C-C8A0BC20D3FA}"/>
                </a:ext>
              </a:extLst>
            </p:cNvPr>
            <p:cNvSpPr/>
            <p:nvPr/>
          </p:nvSpPr>
          <p:spPr>
            <a:xfrm>
              <a:off x="1553030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Plus Sign 51">
              <a:extLst>
                <a:ext uri="{FF2B5EF4-FFF2-40B4-BE49-F238E27FC236}">
                  <a16:creationId xmlns:a16="http://schemas.microsoft.com/office/drawing/2014/main" id="{4BBE09E4-8324-4073-9FAA-FA17979CC740}"/>
                </a:ext>
              </a:extLst>
            </p:cNvPr>
            <p:cNvSpPr/>
            <p:nvPr/>
          </p:nvSpPr>
          <p:spPr>
            <a:xfrm>
              <a:off x="1553030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Plus Sign 52">
              <a:extLst>
                <a:ext uri="{FF2B5EF4-FFF2-40B4-BE49-F238E27FC236}">
                  <a16:creationId xmlns:a16="http://schemas.microsoft.com/office/drawing/2014/main" id="{1CBE162D-C56F-4A0E-B139-D85BB506A8C1}"/>
                </a:ext>
              </a:extLst>
            </p:cNvPr>
            <p:cNvSpPr/>
            <p:nvPr/>
          </p:nvSpPr>
          <p:spPr>
            <a:xfrm>
              <a:off x="1849212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Plus Sign 53">
              <a:extLst>
                <a:ext uri="{FF2B5EF4-FFF2-40B4-BE49-F238E27FC236}">
                  <a16:creationId xmlns:a16="http://schemas.microsoft.com/office/drawing/2014/main" id="{DCB1D111-FBE0-44F2-83A0-371BD0F24D45}"/>
                </a:ext>
              </a:extLst>
            </p:cNvPr>
            <p:cNvSpPr/>
            <p:nvPr/>
          </p:nvSpPr>
          <p:spPr>
            <a:xfrm>
              <a:off x="1849212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Plus Sign 54">
              <a:extLst>
                <a:ext uri="{FF2B5EF4-FFF2-40B4-BE49-F238E27FC236}">
                  <a16:creationId xmlns:a16="http://schemas.microsoft.com/office/drawing/2014/main" id="{45F159C7-6FF5-432D-80B0-B138C306F45D}"/>
                </a:ext>
              </a:extLst>
            </p:cNvPr>
            <p:cNvSpPr/>
            <p:nvPr/>
          </p:nvSpPr>
          <p:spPr>
            <a:xfrm>
              <a:off x="1849212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Plus Sign 55">
              <a:extLst>
                <a:ext uri="{FF2B5EF4-FFF2-40B4-BE49-F238E27FC236}">
                  <a16:creationId xmlns:a16="http://schemas.microsoft.com/office/drawing/2014/main" id="{EE22D7B1-E26D-458C-B3E1-8FC057415A89}"/>
                </a:ext>
              </a:extLst>
            </p:cNvPr>
            <p:cNvSpPr/>
            <p:nvPr/>
          </p:nvSpPr>
          <p:spPr>
            <a:xfrm>
              <a:off x="1849212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Plus Sign 56">
              <a:extLst>
                <a:ext uri="{FF2B5EF4-FFF2-40B4-BE49-F238E27FC236}">
                  <a16:creationId xmlns:a16="http://schemas.microsoft.com/office/drawing/2014/main" id="{D699DF6C-D996-4748-ABE1-5A8CFA19BBE2}"/>
                </a:ext>
              </a:extLst>
            </p:cNvPr>
            <p:cNvSpPr/>
            <p:nvPr/>
          </p:nvSpPr>
          <p:spPr>
            <a:xfrm>
              <a:off x="2142310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Plus Sign 57">
              <a:extLst>
                <a:ext uri="{FF2B5EF4-FFF2-40B4-BE49-F238E27FC236}">
                  <a16:creationId xmlns:a16="http://schemas.microsoft.com/office/drawing/2014/main" id="{F04679FA-9321-4CF6-8EFE-004594209E7C}"/>
                </a:ext>
              </a:extLst>
            </p:cNvPr>
            <p:cNvSpPr/>
            <p:nvPr/>
          </p:nvSpPr>
          <p:spPr>
            <a:xfrm>
              <a:off x="2142310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Plus Sign 58">
              <a:extLst>
                <a:ext uri="{FF2B5EF4-FFF2-40B4-BE49-F238E27FC236}">
                  <a16:creationId xmlns:a16="http://schemas.microsoft.com/office/drawing/2014/main" id="{2D8FC5B8-26C6-4ACA-99C9-FAF5309EE5AE}"/>
                </a:ext>
              </a:extLst>
            </p:cNvPr>
            <p:cNvSpPr/>
            <p:nvPr/>
          </p:nvSpPr>
          <p:spPr>
            <a:xfrm>
              <a:off x="2142310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Plus Sign 59">
              <a:extLst>
                <a:ext uri="{FF2B5EF4-FFF2-40B4-BE49-F238E27FC236}">
                  <a16:creationId xmlns:a16="http://schemas.microsoft.com/office/drawing/2014/main" id="{4DC9FCD9-4D05-4D9E-915D-2E5F8101A0B6}"/>
                </a:ext>
              </a:extLst>
            </p:cNvPr>
            <p:cNvSpPr/>
            <p:nvPr/>
          </p:nvSpPr>
          <p:spPr>
            <a:xfrm>
              <a:off x="2142310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Plus Sign 60">
              <a:extLst>
                <a:ext uri="{FF2B5EF4-FFF2-40B4-BE49-F238E27FC236}">
                  <a16:creationId xmlns:a16="http://schemas.microsoft.com/office/drawing/2014/main" id="{3D6BC2EE-D8D0-493E-BD78-FC2252F744E8}"/>
                </a:ext>
              </a:extLst>
            </p:cNvPr>
            <p:cNvSpPr/>
            <p:nvPr/>
          </p:nvSpPr>
          <p:spPr>
            <a:xfrm>
              <a:off x="2438492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Plus Sign 61">
              <a:extLst>
                <a:ext uri="{FF2B5EF4-FFF2-40B4-BE49-F238E27FC236}">
                  <a16:creationId xmlns:a16="http://schemas.microsoft.com/office/drawing/2014/main" id="{7EE7E404-6390-4FB4-82E1-D6AD2CA12683}"/>
                </a:ext>
              </a:extLst>
            </p:cNvPr>
            <p:cNvSpPr/>
            <p:nvPr/>
          </p:nvSpPr>
          <p:spPr>
            <a:xfrm>
              <a:off x="2438492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Plus Sign 62">
              <a:extLst>
                <a:ext uri="{FF2B5EF4-FFF2-40B4-BE49-F238E27FC236}">
                  <a16:creationId xmlns:a16="http://schemas.microsoft.com/office/drawing/2014/main" id="{1E20D9D8-31D3-4611-90B7-7852B306E032}"/>
                </a:ext>
              </a:extLst>
            </p:cNvPr>
            <p:cNvSpPr/>
            <p:nvPr/>
          </p:nvSpPr>
          <p:spPr>
            <a:xfrm>
              <a:off x="2438492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Plus Sign 63">
              <a:extLst>
                <a:ext uri="{FF2B5EF4-FFF2-40B4-BE49-F238E27FC236}">
                  <a16:creationId xmlns:a16="http://schemas.microsoft.com/office/drawing/2014/main" id="{5E304FD1-1DC0-4273-A37F-56ACAE95925B}"/>
                </a:ext>
              </a:extLst>
            </p:cNvPr>
            <p:cNvSpPr/>
            <p:nvPr/>
          </p:nvSpPr>
          <p:spPr>
            <a:xfrm>
              <a:off x="2438492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Plus Sign 64">
              <a:extLst>
                <a:ext uri="{FF2B5EF4-FFF2-40B4-BE49-F238E27FC236}">
                  <a16:creationId xmlns:a16="http://schemas.microsoft.com/office/drawing/2014/main" id="{341C895E-252F-4578-8ABA-8AD3B3387165}"/>
                </a:ext>
              </a:extLst>
            </p:cNvPr>
            <p:cNvSpPr/>
            <p:nvPr/>
          </p:nvSpPr>
          <p:spPr>
            <a:xfrm>
              <a:off x="1255306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Plus Sign 65">
              <a:extLst>
                <a:ext uri="{FF2B5EF4-FFF2-40B4-BE49-F238E27FC236}">
                  <a16:creationId xmlns:a16="http://schemas.microsoft.com/office/drawing/2014/main" id="{7DEA92BF-5498-40E5-B350-2BB6CC2D929E}"/>
                </a:ext>
              </a:extLst>
            </p:cNvPr>
            <p:cNvSpPr/>
            <p:nvPr/>
          </p:nvSpPr>
          <p:spPr>
            <a:xfrm>
              <a:off x="1255306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Plus Sign 66">
              <a:extLst>
                <a:ext uri="{FF2B5EF4-FFF2-40B4-BE49-F238E27FC236}">
                  <a16:creationId xmlns:a16="http://schemas.microsoft.com/office/drawing/2014/main" id="{B04EE1B4-87CD-4AB3-B60F-F74B3E7455C4}"/>
                </a:ext>
              </a:extLst>
            </p:cNvPr>
            <p:cNvSpPr/>
            <p:nvPr/>
          </p:nvSpPr>
          <p:spPr>
            <a:xfrm>
              <a:off x="1255306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Plus Sign 67">
              <a:extLst>
                <a:ext uri="{FF2B5EF4-FFF2-40B4-BE49-F238E27FC236}">
                  <a16:creationId xmlns:a16="http://schemas.microsoft.com/office/drawing/2014/main" id="{237EA3FD-6FCB-4F06-A236-44817F5D6C70}"/>
                </a:ext>
              </a:extLst>
            </p:cNvPr>
            <p:cNvSpPr/>
            <p:nvPr/>
          </p:nvSpPr>
          <p:spPr>
            <a:xfrm>
              <a:off x="1255306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1D70CEEB-722D-47B1-93ED-C6BDDE733D3E}"/>
              </a:ext>
            </a:extLst>
          </p:cNvPr>
          <p:cNvSpPr txBox="1"/>
          <p:nvPr/>
        </p:nvSpPr>
        <p:spPr>
          <a:xfrm>
            <a:off x="7591426" y="4310742"/>
            <a:ext cx="4003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swald Regular" panose="02000503000000000000" pitchFamily="2" charset="0"/>
              </a:rPr>
              <a:t>25% OFF TRENDING FASHION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7636F9C9-70D9-4EA8-8F6C-93E08B004F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5" t="22394" r="20235" b="22394"/>
          <a:stretch/>
        </p:blipFill>
        <p:spPr>
          <a:xfrm>
            <a:off x="10407533" y="2245479"/>
            <a:ext cx="1190865" cy="1779880"/>
          </a:xfrm>
          <a:prstGeom prst="rect">
            <a:avLst/>
          </a:prstGeom>
        </p:spPr>
      </p:pic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A45EEFE0-357F-4D1C-8903-D8E2EEEB7D21}"/>
              </a:ext>
            </a:extLst>
          </p:cNvPr>
          <p:cNvSpPr/>
          <p:nvPr/>
        </p:nvSpPr>
        <p:spPr>
          <a:xfrm>
            <a:off x="8131920" y="5548957"/>
            <a:ext cx="2628900" cy="626872"/>
          </a:xfrm>
          <a:prstGeom prst="roundRect">
            <a:avLst/>
          </a:prstGeom>
          <a:solidFill>
            <a:srgbClr val="F23C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Oswald Regular" panose="02000503000000000000" pitchFamily="2" charset="0"/>
              </a:rPr>
              <a:t>ORDER NOW</a:t>
            </a:r>
          </a:p>
        </p:txBody>
      </p:sp>
      <p:pic>
        <p:nvPicPr>
          <p:cNvPr id="77" name="Pexels Videos 1154850">
            <a:hlinkClick r:id="" action="ppaction://media"/>
            <a:extLst>
              <a:ext uri="{FF2B5EF4-FFF2-40B4-BE49-F238E27FC236}">
                <a16:creationId xmlns:a16="http://schemas.microsoft.com/office/drawing/2014/main" id="{8ADC5AE6-FD8F-4D93-A1F7-F9C407D4E6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2023" t="9947" r="23085" b="9947"/>
          <a:stretch/>
        </p:blipFill>
        <p:spPr>
          <a:xfrm>
            <a:off x="715543" y="682171"/>
            <a:ext cx="5473337" cy="5493658"/>
          </a:xfrm>
          <a:prstGeom prst="mathPlus">
            <a:avLst/>
          </a:prstGeom>
          <a:ln w="98425" cap="sq">
            <a:noFill/>
            <a:miter lim="800000"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837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14:reveal dir="r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77"/>
                </p:tgtEl>
              </p:cMediaNode>
            </p:video>
          </p:childTnLst>
        </p:cTn>
      </p:par>
    </p:tnLst>
    <p:bldLst>
      <p:bldP spid="15" grpId="0"/>
      <p:bldP spid="73" grpId="0"/>
      <p:bldP spid="7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3C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xels Videos 1154850">
            <a:hlinkClick r:id="" action="ppaction://media"/>
            <a:extLst>
              <a:ext uri="{FF2B5EF4-FFF2-40B4-BE49-F238E27FC236}">
                <a16:creationId xmlns:a16="http://schemas.microsoft.com/office/drawing/2014/main" id="{60A3C17A-823E-433C-A397-33073BC23D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lum bright="-9000" contrast="13000"/>
          </a:blip>
          <a:srcRect l="58" t="-227" b="227"/>
          <a:stretch/>
        </p:blipFill>
        <p:spPr>
          <a:xfrm>
            <a:off x="6887" y="0"/>
            <a:ext cx="12185113" cy="6858000"/>
          </a:xfrm>
          <a:prstGeom prst="rect">
            <a:avLst/>
          </a:prstGeom>
          <a:ln w="98425" cap="sq">
            <a:noFill/>
            <a:miter lim="800000"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1643E8AA-C74B-430C-B1EE-350EFBF3B0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659" y="2245479"/>
            <a:ext cx="1186586" cy="177988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EDA8FEB-E8B8-43F6-BB4A-F6ECD589E9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713" y="2245479"/>
            <a:ext cx="1186586" cy="17798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63C1E7D-72DE-46DE-B000-4262E12BB81C}"/>
              </a:ext>
            </a:extLst>
          </p:cNvPr>
          <p:cNvSpPr txBox="1"/>
          <p:nvPr/>
        </p:nvSpPr>
        <p:spPr>
          <a:xfrm>
            <a:off x="7591426" y="892595"/>
            <a:ext cx="40674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Oswald Regular" panose="02000503000000000000" pitchFamily="2" charset="0"/>
              </a:rPr>
              <a:t>NEW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Oswald Regular" panose="02000503000000000000" pitchFamily="2" charset="0"/>
              </a:rPr>
              <a:t> </a:t>
            </a:r>
            <a:r>
              <a:rPr lang="en-US" sz="4400" b="1" dirty="0">
                <a:solidFill>
                  <a:srgbClr val="F23C50"/>
                </a:solidFill>
                <a:latin typeface="Oswald Regular" panose="02000503000000000000" pitchFamily="2" charset="0"/>
              </a:rPr>
              <a:t>ARRIVALS</a:t>
            </a:r>
            <a:endParaRPr lang="en-US" sz="7200" b="1" spc="600" dirty="0">
              <a:solidFill>
                <a:srgbClr val="F23C50"/>
              </a:solidFill>
              <a:latin typeface="Oswald Regular" panose="02000503000000000000" pitchFamily="2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D70CEEB-722D-47B1-93ED-C6BDDE733D3E}"/>
              </a:ext>
            </a:extLst>
          </p:cNvPr>
          <p:cNvSpPr txBox="1"/>
          <p:nvPr/>
        </p:nvSpPr>
        <p:spPr>
          <a:xfrm>
            <a:off x="7591426" y="4310742"/>
            <a:ext cx="4003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200" dirty="0">
                <a:solidFill>
                  <a:schemeClr val="bg1"/>
                </a:solidFill>
                <a:latin typeface="Oswald Regular" panose="02000503000000000000" pitchFamily="2" charset="0"/>
              </a:rPr>
              <a:t>20% OFF SPORTS WEAR! USE CODE: GET20</a:t>
            </a:r>
            <a:endParaRPr lang="en-US" sz="1200" dirty="0">
              <a:solidFill>
                <a:schemeClr val="bg1"/>
              </a:solidFill>
              <a:latin typeface="Oswald Regular" panose="02000503000000000000" pitchFamily="2" charset="0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7636F9C9-70D9-4EA8-8F6C-93E08B004F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5" t="22394" r="20235" b="22394"/>
          <a:stretch/>
        </p:blipFill>
        <p:spPr>
          <a:xfrm>
            <a:off x="10407533" y="2245479"/>
            <a:ext cx="1190865" cy="1779880"/>
          </a:xfrm>
          <a:prstGeom prst="rect">
            <a:avLst/>
          </a:prstGeom>
        </p:spPr>
      </p:pic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A45EEFE0-357F-4D1C-8903-D8E2EEEB7D21}"/>
              </a:ext>
            </a:extLst>
          </p:cNvPr>
          <p:cNvSpPr/>
          <p:nvPr/>
        </p:nvSpPr>
        <p:spPr>
          <a:xfrm>
            <a:off x="8131920" y="5548957"/>
            <a:ext cx="2628900" cy="626872"/>
          </a:xfrm>
          <a:prstGeom prst="roundRect">
            <a:avLst/>
          </a:prstGeom>
          <a:solidFill>
            <a:srgbClr val="F23C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Oswald Regular" panose="02000503000000000000" pitchFamily="2" charset="0"/>
              </a:rPr>
              <a:t>ORDER NOW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6E92CC-4859-4E28-96E2-AAFBFAF9F0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40" y="464457"/>
            <a:ext cx="6247059" cy="6256684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B87562EC-89DE-4BBB-8D3D-57B84FA7E446}"/>
              </a:ext>
            </a:extLst>
          </p:cNvPr>
          <p:cNvGrpSpPr/>
          <p:nvPr/>
        </p:nvGrpSpPr>
        <p:grpSpPr>
          <a:xfrm>
            <a:off x="4952554" y="5068184"/>
            <a:ext cx="1154891" cy="974449"/>
            <a:chOff x="1255306" y="3686627"/>
            <a:chExt cx="1479368" cy="1248230"/>
          </a:xfrm>
          <a:solidFill>
            <a:schemeClr val="bg1">
              <a:lumMod val="95000"/>
            </a:schemeClr>
          </a:solidFill>
        </p:grpSpPr>
        <p:sp>
          <p:nvSpPr>
            <p:cNvPr id="49" name="Plus Sign 48">
              <a:extLst>
                <a:ext uri="{FF2B5EF4-FFF2-40B4-BE49-F238E27FC236}">
                  <a16:creationId xmlns:a16="http://schemas.microsoft.com/office/drawing/2014/main" id="{7D71391B-0DB4-4187-A186-94FA5C5558AC}"/>
                </a:ext>
              </a:extLst>
            </p:cNvPr>
            <p:cNvSpPr/>
            <p:nvPr/>
          </p:nvSpPr>
          <p:spPr>
            <a:xfrm>
              <a:off x="1553030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Plus Sign 49">
              <a:extLst>
                <a:ext uri="{FF2B5EF4-FFF2-40B4-BE49-F238E27FC236}">
                  <a16:creationId xmlns:a16="http://schemas.microsoft.com/office/drawing/2014/main" id="{D4E75FCA-D0D9-43EF-8C6D-F494B0324E06}"/>
                </a:ext>
              </a:extLst>
            </p:cNvPr>
            <p:cNvSpPr/>
            <p:nvPr/>
          </p:nvSpPr>
          <p:spPr>
            <a:xfrm>
              <a:off x="1553030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Plus Sign 50">
              <a:extLst>
                <a:ext uri="{FF2B5EF4-FFF2-40B4-BE49-F238E27FC236}">
                  <a16:creationId xmlns:a16="http://schemas.microsoft.com/office/drawing/2014/main" id="{6F0BD0A3-4196-4E46-8D5C-C8A0BC20D3FA}"/>
                </a:ext>
              </a:extLst>
            </p:cNvPr>
            <p:cNvSpPr/>
            <p:nvPr/>
          </p:nvSpPr>
          <p:spPr>
            <a:xfrm>
              <a:off x="1553030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Plus Sign 51">
              <a:extLst>
                <a:ext uri="{FF2B5EF4-FFF2-40B4-BE49-F238E27FC236}">
                  <a16:creationId xmlns:a16="http://schemas.microsoft.com/office/drawing/2014/main" id="{4BBE09E4-8324-4073-9FAA-FA17979CC740}"/>
                </a:ext>
              </a:extLst>
            </p:cNvPr>
            <p:cNvSpPr/>
            <p:nvPr/>
          </p:nvSpPr>
          <p:spPr>
            <a:xfrm>
              <a:off x="1553030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Plus Sign 52">
              <a:extLst>
                <a:ext uri="{FF2B5EF4-FFF2-40B4-BE49-F238E27FC236}">
                  <a16:creationId xmlns:a16="http://schemas.microsoft.com/office/drawing/2014/main" id="{1CBE162D-C56F-4A0E-B139-D85BB506A8C1}"/>
                </a:ext>
              </a:extLst>
            </p:cNvPr>
            <p:cNvSpPr/>
            <p:nvPr/>
          </p:nvSpPr>
          <p:spPr>
            <a:xfrm>
              <a:off x="1849212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Plus Sign 53">
              <a:extLst>
                <a:ext uri="{FF2B5EF4-FFF2-40B4-BE49-F238E27FC236}">
                  <a16:creationId xmlns:a16="http://schemas.microsoft.com/office/drawing/2014/main" id="{DCB1D111-FBE0-44F2-83A0-371BD0F24D45}"/>
                </a:ext>
              </a:extLst>
            </p:cNvPr>
            <p:cNvSpPr/>
            <p:nvPr/>
          </p:nvSpPr>
          <p:spPr>
            <a:xfrm>
              <a:off x="1849212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Plus Sign 54">
              <a:extLst>
                <a:ext uri="{FF2B5EF4-FFF2-40B4-BE49-F238E27FC236}">
                  <a16:creationId xmlns:a16="http://schemas.microsoft.com/office/drawing/2014/main" id="{45F159C7-6FF5-432D-80B0-B138C306F45D}"/>
                </a:ext>
              </a:extLst>
            </p:cNvPr>
            <p:cNvSpPr/>
            <p:nvPr/>
          </p:nvSpPr>
          <p:spPr>
            <a:xfrm>
              <a:off x="1849212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Plus Sign 55">
              <a:extLst>
                <a:ext uri="{FF2B5EF4-FFF2-40B4-BE49-F238E27FC236}">
                  <a16:creationId xmlns:a16="http://schemas.microsoft.com/office/drawing/2014/main" id="{EE22D7B1-E26D-458C-B3E1-8FC057415A89}"/>
                </a:ext>
              </a:extLst>
            </p:cNvPr>
            <p:cNvSpPr/>
            <p:nvPr/>
          </p:nvSpPr>
          <p:spPr>
            <a:xfrm>
              <a:off x="1849212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Plus Sign 56">
              <a:extLst>
                <a:ext uri="{FF2B5EF4-FFF2-40B4-BE49-F238E27FC236}">
                  <a16:creationId xmlns:a16="http://schemas.microsoft.com/office/drawing/2014/main" id="{D699DF6C-D996-4748-ABE1-5A8CFA19BBE2}"/>
                </a:ext>
              </a:extLst>
            </p:cNvPr>
            <p:cNvSpPr/>
            <p:nvPr/>
          </p:nvSpPr>
          <p:spPr>
            <a:xfrm>
              <a:off x="2142310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Plus Sign 57">
              <a:extLst>
                <a:ext uri="{FF2B5EF4-FFF2-40B4-BE49-F238E27FC236}">
                  <a16:creationId xmlns:a16="http://schemas.microsoft.com/office/drawing/2014/main" id="{F04679FA-9321-4CF6-8EFE-004594209E7C}"/>
                </a:ext>
              </a:extLst>
            </p:cNvPr>
            <p:cNvSpPr/>
            <p:nvPr/>
          </p:nvSpPr>
          <p:spPr>
            <a:xfrm>
              <a:off x="2142310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Plus Sign 58">
              <a:extLst>
                <a:ext uri="{FF2B5EF4-FFF2-40B4-BE49-F238E27FC236}">
                  <a16:creationId xmlns:a16="http://schemas.microsoft.com/office/drawing/2014/main" id="{2D8FC5B8-26C6-4ACA-99C9-FAF5309EE5AE}"/>
                </a:ext>
              </a:extLst>
            </p:cNvPr>
            <p:cNvSpPr/>
            <p:nvPr/>
          </p:nvSpPr>
          <p:spPr>
            <a:xfrm>
              <a:off x="2142310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Plus Sign 59">
              <a:extLst>
                <a:ext uri="{FF2B5EF4-FFF2-40B4-BE49-F238E27FC236}">
                  <a16:creationId xmlns:a16="http://schemas.microsoft.com/office/drawing/2014/main" id="{4DC9FCD9-4D05-4D9E-915D-2E5F8101A0B6}"/>
                </a:ext>
              </a:extLst>
            </p:cNvPr>
            <p:cNvSpPr/>
            <p:nvPr/>
          </p:nvSpPr>
          <p:spPr>
            <a:xfrm>
              <a:off x="2142310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Plus Sign 60">
              <a:extLst>
                <a:ext uri="{FF2B5EF4-FFF2-40B4-BE49-F238E27FC236}">
                  <a16:creationId xmlns:a16="http://schemas.microsoft.com/office/drawing/2014/main" id="{3D6BC2EE-D8D0-493E-BD78-FC2252F744E8}"/>
                </a:ext>
              </a:extLst>
            </p:cNvPr>
            <p:cNvSpPr/>
            <p:nvPr/>
          </p:nvSpPr>
          <p:spPr>
            <a:xfrm>
              <a:off x="2438492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Plus Sign 61">
              <a:extLst>
                <a:ext uri="{FF2B5EF4-FFF2-40B4-BE49-F238E27FC236}">
                  <a16:creationId xmlns:a16="http://schemas.microsoft.com/office/drawing/2014/main" id="{7EE7E404-6390-4FB4-82E1-D6AD2CA12683}"/>
                </a:ext>
              </a:extLst>
            </p:cNvPr>
            <p:cNvSpPr/>
            <p:nvPr/>
          </p:nvSpPr>
          <p:spPr>
            <a:xfrm>
              <a:off x="2438492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Plus Sign 62">
              <a:extLst>
                <a:ext uri="{FF2B5EF4-FFF2-40B4-BE49-F238E27FC236}">
                  <a16:creationId xmlns:a16="http://schemas.microsoft.com/office/drawing/2014/main" id="{1E20D9D8-31D3-4611-90B7-7852B306E032}"/>
                </a:ext>
              </a:extLst>
            </p:cNvPr>
            <p:cNvSpPr/>
            <p:nvPr/>
          </p:nvSpPr>
          <p:spPr>
            <a:xfrm>
              <a:off x="2438492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Plus Sign 63">
              <a:extLst>
                <a:ext uri="{FF2B5EF4-FFF2-40B4-BE49-F238E27FC236}">
                  <a16:creationId xmlns:a16="http://schemas.microsoft.com/office/drawing/2014/main" id="{5E304FD1-1DC0-4273-A37F-56ACAE95925B}"/>
                </a:ext>
              </a:extLst>
            </p:cNvPr>
            <p:cNvSpPr/>
            <p:nvPr/>
          </p:nvSpPr>
          <p:spPr>
            <a:xfrm>
              <a:off x="2438492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Plus Sign 64">
              <a:extLst>
                <a:ext uri="{FF2B5EF4-FFF2-40B4-BE49-F238E27FC236}">
                  <a16:creationId xmlns:a16="http://schemas.microsoft.com/office/drawing/2014/main" id="{341C895E-252F-4578-8ABA-8AD3B3387165}"/>
                </a:ext>
              </a:extLst>
            </p:cNvPr>
            <p:cNvSpPr/>
            <p:nvPr/>
          </p:nvSpPr>
          <p:spPr>
            <a:xfrm>
              <a:off x="1255306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Plus Sign 65">
              <a:extLst>
                <a:ext uri="{FF2B5EF4-FFF2-40B4-BE49-F238E27FC236}">
                  <a16:creationId xmlns:a16="http://schemas.microsoft.com/office/drawing/2014/main" id="{7DEA92BF-5498-40E5-B350-2BB6CC2D929E}"/>
                </a:ext>
              </a:extLst>
            </p:cNvPr>
            <p:cNvSpPr/>
            <p:nvPr/>
          </p:nvSpPr>
          <p:spPr>
            <a:xfrm>
              <a:off x="1255306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Plus Sign 66">
              <a:extLst>
                <a:ext uri="{FF2B5EF4-FFF2-40B4-BE49-F238E27FC236}">
                  <a16:creationId xmlns:a16="http://schemas.microsoft.com/office/drawing/2014/main" id="{B04EE1B4-87CD-4AB3-B60F-F74B3E7455C4}"/>
                </a:ext>
              </a:extLst>
            </p:cNvPr>
            <p:cNvSpPr/>
            <p:nvPr/>
          </p:nvSpPr>
          <p:spPr>
            <a:xfrm>
              <a:off x="1255306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Plus Sign 67">
              <a:extLst>
                <a:ext uri="{FF2B5EF4-FFF2-40B4-BE49-F238E27FC236}">
                  <a16:creationId xmlns:a16="http://schemas.microsoft.com/office/drawing/2014/main" id="{237EA3FD-6FCB-4F06-A236-44817F5D6C70}"/>
                </a:ext>
              </a:extLst>
            </p:cNvPr>
            <p:cNvSpPr/>
            <p:nvPr/>
          </p:nvSpPr>
          <p:spPr>
            <a:xfrm>
              <a:off x="1255306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030C305-2947-401E-9764-15B7C4751129}"/>
              </a:ext>
            </a:extLst>
          </p:cNvPr>
          <p:cNvGrpSpPr/>
          <p:nvPr/>
        </p:nvGrpSpPr>
        <p:grpSpPr>
          <a:xfrm>
            <a:off x="1737557" y="1303559"/>
            <a:ext cx="678708" cy="716953"/>
            <a:chOff x="1553030" y="3686627"/>
            <a:chExt cx="1181644" cy="1248230"/>
          </a:xfrm>
          <a:solidFill>
            <a:schemeClr val="bg1">
              <a:lumMod val="95000"/>
            </a:schemeClr>
          </a:solidFill>
        </p:grpSpPr>
        <p:sp>
          <p:nvSpPr>
            <p:cNvPr id="5" name="Plus Sign 4">
              <a:extLst>
                <a:ext uri="{FF2B5EF4-FFF2-40B4-BE49-F238E27FC236}">
                  <a16:creationId xmlns:a16="http://schemas.microsoft.com/office/drawing/2014/main" id="{AA8EF735-84EF-40F4-904A-8AB85A1CCC10}"/>
                </a:ext>
              </a:extLst>
            </p:cNvPr>
            <p:cNvSpPr/>
            <p:nvPr/>
          </p:nvSpPr>
          <p:spPr>
            <a:xfrm>
              <a:off x="1553030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Plus Sign 15">
              <a:extLst>
                <a:ext uri="{FF2B5EF4-FFF2-40B4-BE49-F238E27FC236}">
                  <a16:creationId xmlns:a16="http://schemas.microsoft.com/office/drawing/2014/main" id="{DAE2A64B-F770-4018-84AC-4DF31EF51F3B}"/>
                </a:ext>
              </a:extLst>
            </p:cNvPr>
            <p:cNvSpPr/>
            <p:nvPr/>
          </p:nvSpPr>
          <p:spPr>
            <a:xfrm>
              <a:off x="1553030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Plus Sign 16">
              <a:extLst>
                <a:ext uri="{FF2B5EF4-FFF2-40B4-BE49-F238E27FC236}">
                  <a16:creationId xmlns:a16="http://schemas.microsoft.com/office/drawing/2014/main" id="{2FB311A8-5961-4CA5-92F0-1E2D3A3E686A}"/>
                </a:ext>
              </a:extLst>
            </p:cNvPr>
            <p:cNvSpPr/>
            <p:nvPr/>
          </p:nvSpPr>
          <p:spPr>
            <a:xfrm>
              <a:off x="1553030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Plus Sign 17">
              <a:extLst>
                <a:ext uri="{FF2B5EF4-FFF2-40B4-BE49-F238E27FC236}">
                  <a16:creationId xmlns:a16="http://schemas.microsoft.com/office/drawing/2014/main" id="{8190E639-B6B3-4A56-A6C4-9FABF38D4064}"/>
                </a:ext>
              </a:extLst>
            </p:cNvPr>
            <p:cNvSpPr/>
            <p:nvPr/>
          </p:nvSpPr>
          <p:spPr>
            <a:xfrm>
              <a:off x="1553030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Plus Sign 18">
              <a:extLst>
                <a:ext uri="{FF2B5EF4-FFF2-40B4-BE49-F238E27FC236}">
                  <a16:creationId xmlns:a16="http://schemas.microsoft.com/office/drawing/2014/main" id="{F3861AEC-7BDF-45D4-B023-5695DA2F82A6}"/>
                </a:ext>
              </a:extLst>
            </p:cNvPr>
            <p:cNvSpPr/>
            <p:nvPr/>
          </p:nvSpPr>
          <p:spPr>
            <a:xfrm>
              <a:off x="1849212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lus Sign 19">
              <a:extLst>
                <a:ext uri="{FF2B5EF4-FFF2-40B4-BE49-F238E27FC236}">
                  <a16:creationId xmlns:a16="http://schemas.microsoft.com/office/drawing/2014/main" id="{A919E87B-8669-4D0E-BFA3-F5CA0C99180B}"/>
                </a:ext>
              </a:extLst>
            </p:cNvPr>
            <p:cNvSpPr/>
            <p:nvPr/>
          </p:nvSpPr>
          <p:spPr>
            <a:xfrm>
              <a:off x="1849212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Plus Sign 20">
              <a:extLst>
                <a:ext uri="{FF2B5EF4-FFF2-40B4-BE49-F238E27FC236}">
                  <a16:creationId xmlns:a16="http://schemas.microsoft.com/office/drawing/2014/main" id="{FC3D3D5B-3571-424E-8426-209B8DE8EDB6}"/>
                </a:ext>
              </a:extLst>
            </p:cNvPr>
            <p:cNvSpPr/>
            <p:nvPr/>
          </p:nvSpPr>
          <p:spPr>
            <a:xfrm>
              <a:off x="1849212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Plus Sign 21">
              <a:extLst>
                <a:ext uri="{FF2B5EF4-FFF2-40B4-BE49-F238E27FC236}">
                  <a16:creationId xmlns:a16="http://schemas.microsoft.com/office/drawing/2014/main" id="{7E0900F4-F153-477F-9959-6575D0A3B355}"/>
                </a:ext>
              </a:extLst>
            </p:cNvPr>
            <p:cNvSpPr/>
            <p:nvPr/>
          </p:nvSpPr>
          <p:spPr>
            <a:xfrm>
              <a:off x="1849212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Plus Sign 22">
              <a:extLst>
                <a:ext uri="{FF2B5EF4-FFF2-40B4-BE49-F238E27FC236}">
                  <a16:creationId xmlns:a16="http://schemas.microsoft.com/office/drawing/2014/main" id="{1D586A66-CD2E-4454-80A5-95F42C8BDAFD}"/>
                </a:ext>
              </a:extLst>
            </p:cNvPr>
            <p:cNvSpPr/>
            <p:nvPr/>
          </p:nvSpPr>
          <p:spPr>
            <a:xfrm>
              <a:off x="2142310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Plus Sign 23">
              <a:extLst>
                <a:ext uri="{FF2B5EF4-FFF2-40B4-BE49-F238E27FC236}">
                  <a16:creationId xmlns:a16="http://schemas.microsoft.com/office/drawing/2014/main" id="{692211A3-C1BE-48FB-ADDE-2667A9C281C5}"/>
                </a:ext>
              </a:extLst>
            </p:cNvPr>
            <p:cNvSpPr/>
            <p:nvPr/>
          </p:nvSpPr>
          <p:spPr>
            <a:xfrm>
              <a:off x="2142310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lus Sign 24">
              <a:extLst>
                <a:ext uri="{FF2B5EF4-FFF2-40B4-BE49-F238E27FC236}">
                  <a16:creationId xmlns:a16="http://schemas.microsoft.com/office/drawing/2014/main" id="{A3D0E313-B9D8-40ED-894D-367AC8E042C5}"/>
                </a:ext>
              </a:extLst>
            </p:cNvPr>
            <p:cNvSpPr/>
            <p:nvPr/>
          </p:nvSpPr>
          <p:spPr>
            <a:xfrm>
              <a:off x="2142310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Plus Sign 25">
              <a:extLst>
                <a:ext uri="{FF2B5EF4-FFF2-40B4-BE49-F238E27FC236}">
                  <a16:creationId xmlns:a16="http://schemas.microsoft.com/office/drawing/2014/main" id="{42B8BB3F-DF2E-48ED-8433-36AFC27B0E21}"/>
                </a:ext>
              </a:extLst>
            </p:cNvPr>
            <p:cNvSpPr/>
            <p:nvPr/>
          </p:nvSpPr>
          <p:spPr>
            <a:xfrm>
              <a:off x="2142310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Plus Sign 26">
              <a:extLst>
                <a:ext uri="{FF2B5EF4-FFF2-40B4-BE49-F238E27FC236}">
                  <a16:creationId xmlns:a16="http://schemas.microsoft.com/office/drawing/2014/main" id="{407E5EE8-1DBD-45FC-9F01-B5D4534CDC59}"/>
                </a:ext>
              </a:extLst>
            </p:cNvPr>
            <p:cNvSpPr/>
            <p:nvPr/>
          </p:nvSpPr>
          <p:spPr>
            <a:xfrm>
              <a:off x="2438492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lus Sign 27">
              <a:extLst>
                <a:ext uri="{FF2B5EF4-FFF2-40B4-BE49-F238E27FC236}">
                  <a16:creationId xmlns:a16="http://schemas.microsoft.com/office/drawing/2014/main" id="{38D49FF6-C5C8-4DF9-9050-9F0DD7878B4F}"/>
                </a:ext>
              </a:extLst>
            </p:cNvPr>
            <p:cNvSpPr/>
            <p:nvPr/>
          </p:nvSpPr>
          <p:spPr>
            <a:xfrm>
              <a:off x="2438492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Plus Sign 28">
              <a:extLst>
                <a:ext uri="{FF2B5EF4-FFF2-40B4-BE49-F238E27FC236}">
                  <a16:creationId xmlns:a16="http://schemas.microsoft.com/office/drawing/2014/main" id="{C766B131-CFB9-4970-9776-C9C27682C2D5}"/>
                </a:ext>
              </a:extLst>
            </p:cNvPr>
            <p:cNvSpPr/>
            <p:nvPr/>
          </p:nvSpPr>
          <p:spPr>
            <a:xfrm>
              <a:off x="2438492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Plus Sign 29">
              <a:extLst>
                <a:ext uri="{FF2B5EF4-FFF2-40B4-BE49-F238E27FC236}">
                  <a16:creationId xmlns:a16="http://schemas.microsoft.com/office/drawing/2014/main" id="{F26B1DAB-17B8-4302-A14E-B165F0D5E190}"/>
                </a:ext>
              </a:extLst>
            </p:cNvPr>
            <p:cNvSpPr/>
            <p:nvPr/>
          </p:nvSpPr>
          <p:spPr>
            <a:xfrm>
              <a:off x="2438492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2841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14:reveal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5" grpId="0"/>
      <p:bldP spid="73" grpId="0"/>
      <p:bldP spid="7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(2)">
            <a:hlinkClick r:id="" action="ppaction://media"/>
            <a:extLst>
              <a:ext uri="{FF2B5EF4-FFF2-40B4-BE49-F238E27FC236}">
                <a16:creationId xmlns:a16="http://schemas.microsoft.com/office/drawing/2014/main" id="{ABC3255E-2D72-4E26-8991-2DFFFCF8CE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lum bright="-19000" contrast="20000"/>
          </a:blip>
          <a:srcRect r="14980" b="1532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2533C88B-EA7E-46E4-B0D7-38D481F118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8" t="1390" r="28263" b="1390"/>
          <a:stretch/>
        </p:blipFill>
        <p:spPr>
          <a:xfrm>
            <a:off x="5945360" y="815367"/>
            <a:ext cx="5581086" cy="5477635"/>
          </a:xfrm>
          <a:prstGeom prst="rect">
            <a:avLst/>
          </a:prstGeom>
          <a:ln w="95250" cap="sq">
            <a:gradFill>
              <a:gsLst>
                <a:gs pos="0">
                  <a:srgbClr val="F23C50"/>
                </a:gs>
                <a:gs pos="100000">
                  <a:srgbClr val="FFCB05"/>
                </a:gs>
              </a:gsLst>
              <a:lin ang="0" scaled="0"/>
            </a:gradFill>
            <a:miter lim="800000"/>
          </a:ln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1643E8AA-C74B-430C-B1EE-350EFBF3B0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5" r="27775"/>
          <a:stretch/>
        </p:blipFill>
        <p:spPr>
          <a:xfrm>
            <a:off x="665554" y="2245479"/>
            <a:ext cx="1186586" cy="177988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EDA8FEB-E8B8-43F6-BB4A-F6ECD589E9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9" t="3942" r="7279" b="3942"/>
          <a:stretch/>
        </p:blipFill>
        <p:spPr>
          <a:xfrm>
            <a:off x="2021608" y="2245479"/>
            <a:ext cx="1186586" cy="17798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63C1E7D-72DE-46DE-B000-4262E12BB81C}"/>
              </a:ext>
            </a:extLst>
          </p:cNvPr>
          <p:cNvSpPr txBox="1"/>
          <p:nvPr/>
        </p:nvSpPr>
        <p:spPr>
          <a:xfrm>
            <a:off x="561321" y="892595"/>
            <a:ext cx="40674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23C50"/>
                </a:solidFill>
                <a:latin typeface="Oswald Regular" panose="02000503000000000000" pitchFamily="2" charset="0"/>
              </a:rPr>
              <a:t>CUSTOM </a:t>
            </a:r>
            <a:r>
              <a:rPr lang="en-US" sz="4400" dirty="0">
                <a:solidFill>
                  <a:schemeClr val="bg1"/>
                </a:solidFill>
                <a:latin typeface="Oswald Regular" panose="02000503000000000000" pitchFamily="2" charset="0"/>
              </a:rPr>
              <a:t>PRINTS</a:t>
            </a:r>
            <a:endParaRPr lang="en-US" sz="7200" b="1" spc="600" dirty="0">
              <a:solidFill>
                <a:schemeClr val="bg1"/>
              </a:solidFill>
              <a:latin typeface="Oswald Regular" panose="02000503000000000000" pitchFamily="2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D70CEEB-722D-47B1-93ED-C6BDDE733D3E}"/>
              </a:ext>
            </a:extLst>
          </p:cNvPr>
          <p:cNvSpPr txBox="1"/>
          <p:nvPr/>
        </p:nvSpPr>
        <p:spPr>
          <a:xfrm>
            <a:off x="561321" y="4310742"/>
            <a:ext cx="4003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200" dirty="0">
                <a:solidFill>
                  <a:schemeClr val="bg1"/>
                </a:solidFill>
                <a:latin typeface="Oswald Regular" panose="02000503000000000000" pitchFamily="2" charset="0"/>
              </a:rPr>
              <a:t>10% off Use code: GET10. No minimum spend. Ends March 20 noon. Selected items only</a:t>
            </a:r>
            <a:endParaRPr lang="en-US" sz="1200" dirty="0">
              <a:solidFill>
                <a:schemeClr val="bg1"/>
              </a:solidFill>
              <a:latin typeface="Oswald Regular" panose="02000503000000000000" pitchFamily="2" charset="0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7636F9C9-70D9-4EA8-8F6C-93E08B004F4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5" r="27695"/>
          <a:stretch/>
        </p:blipFill>
        <p:spPr>
          <a:xfrm>
            <a:off x="3377428" y="2245479"/>
            <a:ext cx="1190865" cy="1779880"/>
          </a:xfrm>
          <a:prstGeom prst="rect">
            <a:avLst/>
          </a:prstGeom>
        </p:spPr>
      </p:pic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A45EEFE0-357F-4D1C-8903-D8E2EEEB7D21}"/>
              </a:ext>
            </a:extLst>
          </p:cNvPr>
          <p:cNvSpPr/>
          <p:nvPr/>
        </p:nvSpPr>
        <p:spPr>
          <a:xfrm>
            <a:off x="1101815" y="5548957"/>
            <a:ext cx="2628900" cy="626872"/>
          </a:xfrm>
          <a:prstGeom prst="roundRect">
            <a:avLst/>
          </a:prstGeom>
          <a:solidFill>
            <a:srgbClr val="F23C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Oswald Regular" panose="02000503000000000000" pitchFamily="2" charset="0"/>
              </a:rPr>
              <a:t>ORDER NOW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87562EC-89DE-4BBB-8D3D-57B84FA7E446}"/>
              </a:ext>
            </a:extLst>
          </p:cNvPr>
          <p:cNvGrpSpPr/>
          <p:nvPr/>
        </p:nvGrpSpPr>
        <p:grpSpPr>
          <a:xfrm>
            <a:off x="10297810" y="5068184"/>
            <a:ext cx="1154891" cy="974449"/>
            <a:chOff x="1255306" y="3686627"/>
            <a:chExt cx="1479368" cy="1248230"/>
          </a:xfrm>
          <a:solidFill>
            <a:schemeClr val="bg1">
              <a:lumMod val="95000"/>
            </a:schemeClr>
          </a:solidFill>
        </p:grpSpPr>
        <p:sp>
          <p:nvSpPr>
            <p:cNvPr id="49" name="Plus Sign 48">
              <a:extLst>
                <a:ext uri="{FF2B5EF4-FFF2-40B4-BE49-F238E27FC236}">
                  <a16:creationId xmlns:a16="http://schemas.microsoft.com/office/drawing/2014/main" id="{7D71391B-0DB4-4187-A186-94FA5C5558AC}"/>
                </a:ext>
              </a:extLst>
            </p:cNvPr>
            <p:cNvSpPr/>
            <p:nvPr/>
          </p:nvSpPr>
          <p:spPr>
            <a:xfrm>
              <a:off x="1553030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Plus Sign 49">
              <a:extLst>
                <a:ext uri="{FF2B5EF4-FFF2-40B4-BE49-F238E27FC236}">
                  <a16:creationId xmlns:a16="http://schemas.microsoft.com/office/drawing/2014/main" id="{D4E75FCA-D0D9-43EF-8C6D-F494B0324E06}"/>
                </a:ext>
              </a:extLst>
            </p:cNvPr>
            <p:cNvSpPr/>
            <p:nvPr/>
          </p:nvSpPr>
          <p:spPr>
            <a:xfrm>
              <a:off x="1553030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Plus Sign 50">
              <a:extLst>
                <a:ext uri="{FF2B5EF4-FFF2-40B4-BE49-F238E27FC236}">
                  <a16:creationId xmlns:a16="http://schemas.microsoft.com/office/drawing/2014/main" id="{6F0BD0A3-4196-4E46-8D5C-C8A0BC20D3FA}"/>
                </a:ext>
              </a:extLst>
            </p:cNvPr>
            <p:cNvSpPr/>
            <p:nvPr/>
          </p:nvSpPr>
          <p:spPr>
            <a:xfrm>
              <a:off x="1553030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Plus Sign 51">
              <a:extLst>
                <a:ext uri="{FF2B5EF4-FFF2-40B4-BE49-F238E27FC236}">
                  <a16:creationId xmlns:a16="http://schemas.microsoft.com/office/drawing/2014/main" id="{4BBE09E4-8324-4073-9FAA-FA17979CC740}"/>
                </a:ext>
              </a:extLst>
            </p:cNvPr>
            <p:cNvSpPr/>
            <p:nvPr/>
          </p:nvSpPr>
          <p:spPr>
            <a:xfrm>
              <a:off x="1553030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Plus Sign 52">
              <a:extLst>
                <a:ext uri="{FF2B5EF4-FFF2-40B4-BE49-F238E27FC236}">
                  <a16:creationId xmlns:a16="http://schemas.microsoft.com/office/drawing/2014/main" id="{1CBE162D-C56F-4A0E-B139-D85BB506A8C1}"/>
                </a:ext>
              </a:extLst>
            </p:cNvPr>
            <p:cNvSpPr/>
            <p:nvPr/>
          </p:nvSpPr>
          <p:spPr>
            <a:xfrm>
              <a:off x="1849212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Plus Sign 53">
              <a:extLst>
                <a:ext uri="{FF2B5EF4-FFF2-40B4-BE49-F238E27FC236}">
                  <a16:creationId xmlns:a16="http://schemas.microsoft.com/office/drawing/2014/main" id="{DCB1D111-FBE0-44F2-83A0-371BD0F24D45}"/>
                </a:ext>
              </a:extLst>
            </p:cNvPr>
            <p:cNvSpPr/>
            <p:nvPr/>
          </p:nvSpPr>
          <p:spPr>
            <a:xfrm>
              <a:off x="1849212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Plus Sign 54">
              <a:extLst>
                <a:ext uri="{FF2B5EF4-FFF2-40B4-BE49-F238E27FC236}">
                  <a16:creationId xmlns:a16="http://schemas.microsoft.com/office/drawing/2014/main" id="{45F159C7-6FF5-432D-80B0-B138C306F45D}"/>
                </a:ext>
              </a:extLst>
            </p:cNvPr>
            <p:cNvSpPr/>
            <p:nvPr/>
          </p:nvSpPr>
          <p:spPr>
            <a:xfrm>
              <a:off x="1849212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Plus Sign 55">
              <a:extLst>
                <a:ext uri="{FF2B5EF4-FFF2-40B4-BE49-F238E27FC236}">
                  <a16:creationId xmlns:a16="http://schemas.microsoft.com/office/drawing/2014/main" id="{EE22D7B1-E26D-458C-B3E1-8FC057415A89}"/>
                </a:ext>
              </a:extLst>
            </p:cNvPr>
            <p:cNvSpPr/>
            <p:nvPr/>
          </p:nvSpPr>
          <p:spPr>
            <a:xfrm>
              <a:off x="1849212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Plus Sign 56">
              <a:extLst>
                <a:ext uri="{FF2B5EF4-FFF2-40B4-BE49-F238E27FC236}">
                  <a16:creationId xmlns:a16="http://schemas.microsoft.com/office/drawing/2014/main" id="{D699DF6C-D996-4748-ABE1-5A8CFA19BBE2}"/>
                </a:ext>
              </a:extLst>
            </p:cNvPr>
            <p:cNvSpPr/>
            <p:nvPr/>
          </p:nvSpPr>
          <p:spPr>
            <a:xfrm>
              <a:off x="2142310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Plus Sign 57">
              <a:extLst>
                <a:ext uri="{FF2B5EF4-FFF2-40B4-BE49-F238E27FC236}">
                  <a16:creationId xmlns:a16="http://schemas.microsoft.com/office/drawing/2014/main" id="{F04679FA-9321-4CF6-8EFE-004594209E7C}"/>
                </a:ext>
              </a:extLst>
            </p:cNvPr>
            <p:cNvSpPr/>
            <p:nvPr/>
          </p:nvSpPr>
          <p:spPr>
            <a:xfrm>
              <a:off x="2142310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Plus Sign 58">
              <a:extLst>
                <a:ext uri="{FF2B5EF4-FFF2-40B4-BE49-F238E27FC236}">
                  <a16:creationId xmlns:a16="http://schemas.microsoft.com/office/drawing/2014/main" id="{2D8FC5B8-26C6-4ACA-99C9-FAF5309EE5AE}"/>
                </a:ext>
              </a:extLst>
            </p:cNvPr>
            <p:cNvSpPr/>
            <p:nvPr/>
          </p:nvSpPr>
          <p:spPr>
            <a:xfrm>
              <a:off x="2142310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Plus Sign 59">
              <a:extLst>
                <a:ext uri="{FF2B5EF4-FFF2-40B4-BE49-F238E27FC236}">
                  <a16:creationId xmlns:a16="http://schemas.microsoft.com/office/drawing/2014/main" id="{4DC9FCD9-4D05-4D9E-915D-2E5F8101A0B6}"/>
                </a:ext>
              </a:extLst>
            </p:cNvPr>
            <p:cNvSpPr/>
            <p:nvPr/>
          </p:nvSpPr>
          <p:spPr>
            <a:xfrm>
              <a:off x="2142310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Plus Sign 60">
              <a:extLst>
                <a:ext uri="{FF2B5EF4-FFF2-40B4-BE49-F238E27FC236}">
                  <a16:creationId xmlns:a16="http://schemas.microsoft.com/office/drawing/2014/main" id="{3D6BC2EE-D8D0-493E-BD78-FC2252F744E8}"/>
                </a:ext>
              </a:extLst>
            </p:cNvPr>
            <p:cNvSpPr/>
            <p:nvPr/>
          </p:nvSpPr>
          <p:spPr>
            <a:xfrm>
              <a:off x="2438492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Plus Sign 61">
              <a:extLst>
                <a:ext uri="{FF2B5EF4-FFF2-40B4-BE49-F238E27FC236}">
                  <a16:creationId xmlns:a16="http://schemas.microsoft.com/office/drawing/2014/main" id="{7EE7E404-6390-4FB4-82E1-D6AD2CA12683}"/>
                </a:ext>
              </a:extLst>
            </p:cNvPr>
            <p:cNvSpPr/>
            <p:nvPr/>
          </p:nvSpPr>
          <p:spPr>
            <a:xfrm>
              <a:off x="2438492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Plus Sign 62">
              <a:extLst>
                <a:ext uri="{FF2B5EF4-FFF2-40B4-BE49-F238E27FC236}">
                  <a16:creationId xmlns:a16="http://schemas.microsoft.com/office/drawing/2014/main" id="{1E20D9D8-31D3-4611-90B7-7852B306E032}"/>
                </a:ext>
              </a:extLst>
            </p:cNvPr>
            <p:cNvSpPr/>
            <p:nvPr/>
          </p:nvSpPr>
          <p:spPr>
            <a:xfrm>
              <a:off x="2438492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Plus Sign 63">
              <a:extLst>
                <a:ext uri="{FF2B5EF4-FFF2-40B4-BE49-F238E27FC236}">
                  <a16:creationId xmlns:a16="http://schemas.microsoft.com/office/drawing/2014/main" id="{5E304FD1-1DC0-4273-A37F-56ACAE95925B}"/>
                </a:ext>
              </a:extLst>
            </p:cNvPr>
            <p:cNvSpPr/>
            <p:nvPr/>
          </p:nvSpPr>
          <p:spPr>
            <a:xfrm>
              <a:off x="2438492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Plus Sign 64">
              <a:extLst>
                <a:ext uri="{FF2B5EF4-FFF2-40B4-BE49-F238E27FC236}">
                  <a16:creationId xmlns:a16="http://schemas.microsoft.com/office/drawing/2014/main" id="{341C895E-252F-4578-8ABA-8AD3B3387165}"/>
                </a:ext>
              </a:extLst>
            </p:cNvPr>
            <p:cNvSpPr/>
            <p:nvPr/>
          </p:nvSpPr>
          <p:spPr>
            <a:xfrm>
              <a:off x="1255306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Plus Sign 65">
              <a:extLst>
                <a:ext uri="{FF2B5EF4-FFF2-40B4-BE49-F238E27FC236}">
                  <a16:creationId xmlns:a16="http://schemas.microsoft.com/office/drawing/2014/main" id="{7DEA92BF-5498-40E5-B350-2BB6CC2D929E}"/>
                </a:ext>
              </a:extLst>
            </p:cNvPr>
            <p:cNvSpPr/>
            <p:nvPr/>
          </p:nvSpPr>
          <p:spPr>
            <a:xfrm>
              <a:off x="1255306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Plus Sign 66">
              <a:extLst>
                <a:ext uri="{FF2B5EF4-FFF2-40B4-BE49-F238E27FC236}">
                  <a16:creationId xmlns:a16="http://schemas.microsoft.com/office/drawing/2014/main" id="{B04EE1B4-87CD-4AB3-B60F-F74B3E7455C4}"/>
                </a:ext>
              </a:extLst>
            </p:cNvPr>
            <p:cNvSpPr/>
            <p:nvPr/>
          </p:nvSpPr>
          <p:spPr>
            <a:xfrm>
              <a:off x="1255306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Plus Sign 67">
              <a:extLst>
                <a:ext uri="{FF2B5EF4-FFF2-40B4-BE49-F238E27FC236}">
                  <a16:creationId xmlns:a16="http://schemas.microsoft.com/office/drawing/2014/main" id="{237EA3FD-6FCB-4F06-A236-44817F5D6C70}"/>
                </a:ext>
              </a:extLst>
            </p:cNvPr>
            <p:cNvSpPr/>
            <p:nvPr/>
          </p:nvSpPr>
          <p:spPr>
            <a:xfrm>
              <a:off x="1255306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030C305-2947-401E-9764-15B7C4751129}"/>
              </a:ext>
            </a:extLst>
          </p:cNvPr>
          <p:cNvGrpSpPr/>
          <p:nvPr/>
        </p:nvGrpSpPr>
        <p:grpSpPr>
          <a:xfrm>
            <a:off x="6261100" y="1303559"/>
            <a:ext cx="678708" cy="716953"/>
            <a:chOff x="1553030" y="3686627"/>
            <a:chExt cx="1181644" cy="1248230"/>
          </a:xfrm>
          <a:solidFill>
            <a:schemeClr val="bg1">
              <a:lumMod val="95000"/>
            </a:schemeClr>
          </a:solidFill>
        </p:grpSpPr>
        <p:sp>
          <p:nvSpPr>
            <p:cNvPr id="5" name="Plus Sign 4">
              <a:extLst>
                <a:ext uri="{FF2B5EF4-FFF2-40B4-BE49-F238E27FC236}">
                  <a16:creationId xmlns:a16="http://schemas.microsoft.com/office/drawing/2014/main" id="{AA8EF735-84EF-40F4-904A-8AB85A1CCC10}"/>
                </a:ext>
              </a:extLst>
            </p:cNvPr>
            <p:cNvSpPr/>
            <p:nvPr/>
          </p:nvSpPr>
          <p:spPr>
            <a:xfrm>
              <a:off x="1553030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Plus Sign 15">
              <a:extLst>
                <a:ext uri="{FF2B5EF4-FFF2-40B4-BE49-F238E27FC236}">
                  <a16:creationId xmlns:a16="http://schemas.microsoft.com/office/drawing/2014/main" id="{DAE2A64B-F770-4018-84AC-4DF31EF51F3B}"/>
                </a:ext>
              </a:extLst>
            </p:cNvPr>
            <p:cNvSpPr/>
            <p:nvPr/>
          </p:nvSpPr>
          <p:spPr>
            <a:xfrm>
              <a:off x="1553030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Plus Sign 16">
              <a:extLst>
                <a:ext uri="{FF2B5EF4-FFF2-40B4-BE49-F238E27FC236}">
                  <a16:creationId xmlns:a16="http://schemas.microsoft.com/office/drawing/2014/main" id="{2FB311A8-5961-4CA5-92F0-1E2D3A3E686A}"/>
                </a:ext>
              </a:extLst>
            </p:cNvPr>
            <p:cNvSpPr/>
            <p:nvPr/>
          </p:nvSpPr>
          <p:spPr>
            <a:xfrm>
              <a:off x="1553030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Plus Sign 17">
              <a:extLst>
                <a:ext uri="{FF2B5EF4-FFF2-40B4-BE49-F238E27FC236}">
                  <a16:creationId xmlns:a16="http://schemas.microsoft.com/office/drawing/2014/main" id="{8190E639-B6B3-4A56-A6C4-9FABF38D4064}"/>
                </a:ext>
              </a:extLst>
            </p:cNvPr>
            <p:cNvSpPr/>
            <p:nvPr/>
          </p:nvSpPr>
          <p:spPr>
            <a:xfrm>
              <a:off x="1553030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Plus Sign 18">
              <a:extLst>
                <a:ext uri="{FF2B5EF4-FFF2-40B4-BE49-F238E27FC236}">
                  <a16:creationId xmlns:a16="http://schemas.microsoft.com/office/drawing/2014/main" id="{F3861AEC-7BDF-45D4-B023-5695DA2F82A6}"/>
                </a:ext>
              </a:extLst>
            </p:cNvPr>
            <p:cNvSpPr/>
            <p:nvPr/>
          </p:nvSpPr>
          <p:spPr>
            <a:xfrm>
              <a:off x="1849212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lus Sign 19">
              <a:extLst>
                <a:ext uri="{FF2B5EF4-FFF2-40B4-BE49-F238E27FC236}">
                  <a16:creationId xmlns:a16="http://schemas.microsoft.com/office/drawing/2014/main" id="{A919E87B-8669-4D0E-BFA3-F5CA0C99180B}"/>
                </a:ext>
              </a:extLst>
            </p:cNvPr>
            <p:cNvSpPr/>
            <p:nvPr/>
          </p:nvSpPr>
          <p:spPr>
            <a:xfrm>
              <a:off x="1849212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Plus Sign 20">
              <a:extLst>
                <a:ext uri="{FF2B5EF4-FFF2-40B4-BE49-F238E27FC236}">
                  <a16:creationId xmlns:a16="http://schemas.microsoft.com/office/drawing/2014/main" id="{FC3D3D5B-3571-424E-8426-209B8DE8EDB6}"/>
                </a:ext>
              </a:extLst>
            </p:cNvPr>
            <p:cNvSpPr/>
            <p:nvPr/>
          </p:nvSpPr>
          <p:spPr>
            <a:xfrm>
              <a:off x="1849212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Plus Sign 21">
              <a:extLst>
                <a:ext uri="{FF2B5EF4-FFF2-40B4-BE49-F238E27FC236}">
                  <a16:creationId xmlns:a16="http://schemas.microsoft.com/office/drawing/2014/main" id="{7E0900F4-F153-477F-9959-6575D0A3B355}"/>
                </a:ext>
              </a:extLst>
            </p:cNvPr>
            <p:cNvSpPr/>
            <p:nvPr/>
          </p:nvSpPr>
          <p:spPr>
            <a:xfrm>
              <a:off x="1849212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Plus Sign 22">
              <a:extLst>
                <a:ext uri="{FF2B5EF4-FFF2-40B4-BE49-F238E27FC236}">
                  <a16:creationId xmlns:a16="http://schemas.microsoft.com/office/drawing/2014/main" id="{1D586A66-CD2E-4454-80A5-95F42C8BDAFD}"/>
                </a:ext>
              </a:extLst>
            </p:cNvPr>
            <p:cNvSpPr/>
            <p:nvPr/>
          </p:nvSpPr>
          <p:spPr>
            <a:xfrm>
              <a:off x="2142310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Plus Sign 23">
              <a:extLst>
                <a:ext uri="{FF2B5EF4-FFF2-40B4-BE49-F238E27FC236}">
                  <a16:creationId xmlns:a16="http://schemas.microsoft.com/office/drawing/2014/main" id="{692211A3-C1BE-48FB-ADDE-2667A9C281C5}"/>
                </a:ext>
              </a:extLst>
            </p:cNvPr>
            <p:cNvSpPr/>
            <p:nvPr/>
          </p:nvSpPr>
          <p:spPr>
            <a:xfrm>
              <a:off x="2142310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lus Sign 24">
              <a:extLst>
                <a:ext uri="{FF2B5EF4-FFF2-40B4-BE49-F238E27FC236}">
                  <a16:creationId xmlns:a16="http://schemas.microsoft.com/office/drawing/2014/main" id="{A3D0E313-B9D8-40ED-894D-367AC8E042C5}"/>
                </a:ext>
              </a:extLst>
            </p:cNvPr>
            <p:cNvSpPr/>
            <p:nvPr/>
          </p:nvSpPr>
          <p:spPr>
            <a:xfrm>
              <a:off x="2142310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Plus Sign 25">
              <a:extLst>
                <a:ext uri="{FF2B5EF4-FFF2-40B4-BE49-F238E27FC236}">
                  <a16:creationId xmlns:a16="http://schemas.microsoft.com/office/drawing/2014/main" id="{42B8BB3F-DF2E-48ED-8433-36AFC27B0E21}"/>
                </a:ext>
              </a:extLst>
            </p:cNvPr>
            <p:cNvSpPr/>
            <p:nvPr/>
          </p:nvSpPr>
          <p:spPr>
            <a:xfrm>
              <a:off x="2142310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Plus Sign 26">
              <a:extLst>
                <a:ext uri="{FF2B5EF4-FFF2-40B4-BE49-F238E27FC236}">
                  <a16:creationId xmlns:a16="http://schemas.microsoft.com/office/drawing/2014/main" id="{407E5EE8-1DBD-45FC-9F01-B5D4534CDC59}"/>
                </a:ext>
              </a:extLst>
            </p:cNvPr>
            <p:cNvSpPr/>
            <p:nvPr/>
          </p:nvSpPr>
          <p:spPr>
            <a:xfrm>
              <a:off x="2438492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lus Sign 27">
              <a:extLst>
                <a:ext uri="{FF2B5EF4-FFF2-40B4-BE49-F238E27FC236}">
                  <a16:creationId xmlns:a16="http://schemas.microsoft.com/office/drawing/2014/main" id="{38D49FF6-C5C8-4DF9-9050-9F0DD7878B4F}"/>
                </a:ext>
              </a:extLst>
            </p:cNvPr>
            <p:cNvSpPr/>
            <p:nvPr/>
          </p:nvSpPr>
          <p:spPr>
            <a:xfrm>
              <a:off x="2438492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Plus Sign 28">
              <a:extLst>
                <a:ext uri="{FF2B5EF4-FFF2-40B4-BE49-F238E27FC236}">
                  <a16:creationId xmlns:a16="http://schemas.microsoft.com/office/drawing/2014/main" id="{C766B131-CFB9-4970-9776-C9C27682C2D5}"/>
                </a:ext>
              </a:extLst>
            </p:cNvPr>
            <p:cNvSpPr/>
            <p:nvPr/>
          </p:nvSpPr>
          <p:spPr>
            <a:xfrm>
              <a:off x="2438492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Plus Sign 29">
              <a:extLst>
                <a:ext uri="{FF2B5EF4-FFF2-40B4-BE49-F238E27FC236}">
                  <a16:creationId xmlns:a16="http://schemas.microsoft.com/office/drawing/2014/main" id="{F26B1DAB-17B8-4302-A14E-B165F0D5E190}"/>
                </a:ext>
              </a:extLst>
            </p:cNvPr>
            <p:cNvSpPr/>
            <p:nvPr/>
          </p:nvSpPr>
          <p:spPr>
            <a:xfrm>
              <a:off x="2438492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9560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14:reveal dir="r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5" grpId="0"/>
      <p:bldP spid="73" grpId="0"/>
      <p:bldP spid="7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(2)">
            <a:hlinkClick r:id="" action="ppaction://media"/>
            <a:extLst>
              <a:ext uri="{FF2B5EF4-FFF2-40B4-BE49-F238E27FC236}">
                <a16:creationId xmlns:a16="http://schemas.microsoft.com/office/drawing/2014/main" id="{ABC3255E-2D72-4E26-8991-2DFFFCF8CE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lum bright="-19000" contrast="20000"/>
          </a:blip>
          <a:srcRect t="27615" r="14980" b="30046"/>
          <a:stretch/>
        </p:blipFill>
        <p:spPr>
          <a:xfrm>
            <a:off x="0" y="1"/>
            <a:ext cx="12192000" cy="342899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2533C88B-EA7E-46E4-B0D7-38D481F118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8" t="1390" r="28263" b="1390"/>
          <a:stretch/>
        </p:blipFill>
        <p:spPr>
          <a:xfrm>
            <a:off x="5945360" y="815367"/>
            <a:ext cx="5581086" cy="5477635"/>
          </a:xfrm>
          <a:prstGeom prst="ellipse">
            <a:avLst/>
          </a:prstGeom>
          <a:ln w="95250" cap="sq">
            <a:gradFill>
              <a:gsLst>
                <a:gs pos="0">
                  <a:srgbClr val="F23C50"/>
                </a:gs>
                <a:gs pos="100000">
                  <a:srgbClr val="FFCB05"/>
                </a:gs>
              </a:gsLst>
              <a:lin ang="0" scaled="0"/>
            </a:gradFill>
            <a:miter lim="800000"/>
          </a:ln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1643E8AA-C74B-430C-B1EE-350EFBF3B0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5" r="27775"/>
          <a:stretch/>
        </p:blipFill>
        <p:spPr>
          <a:xfrm>
            <a:off x="665554" y="2245479"/>
            <a:ext cx="1186586" cy="177988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EDA8FEB-E8B8-43F6-BB4A-F6ECD589E9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9" t="3942" r="7279" b="3942"/>
          <a:stretch/>
        </p:blipFill>
        <p:spPr>
          <a:xfrm>
            <a:off x="2021608" y="2245479"/>
            <a:ext cx="1186586" cy="17798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63C1E7D-72DE-46DE-B000-4262E12BB81C}"/>
              </a:ext>
            </a:extLst>
          </p:cNvPr>
          <p:cNvSpPr txBox="1"/>
          <p:nvPr/>
        </p:nvSpPr>
        <p:spPr>
          <a:xfrm>
            <a:off x="561321" y="892595"/>
            <a:ext cx="40674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23C50"/>
                </a:solidFill>
                <a:latin typeface="Oswald Regular" panose="02000503000000000000" pitchFamily="2" charset="0"/>
              </a:rPr>
              <a:t>CUSTOM </a:t>
            </a:r>
            <a:r>
              <a:rPr lang="en-US" sz="4400" dirty="0">
                <a:solidFill>
                  <a:schemeClr val="bg1"/>
                </a:solidFill>
                <a:latin typeface="Oswald Regular" panose="02000503000000000000" pitchFamily="2" charset="0"/>
              </a:rPr>
              <a:t>PRINTS</a:t>
            </a:r>
            <a:endParaRPr lang="en-US" sz="7200" b="1" spc="600" dirty="0">
              <a:solidFill>
                <a:schemeClr val="bg1"/>
              </a:solidFill>
              <a:latin typeface="Oswald Regular" panose="02000503000000000000" pitchFamily="2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D70CEEB-722D-47B1-93ED-C6BDDE733D3E}"/>
              </a:ext>
            </a:extLst>
          </p:cNvPr>
          <p:cNvSpPr txBox="1"/>
          <p:nvPr/>
        </p:nvSpPr>
        <p:spPr>
          <a:xfrm>
            <a:off x="561321" y="4310742"/>
            <a:ext cx="4003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200" dirty="0">
                <a:latin typeface="Oswald Regular" panose="02000503000000000000" pitchFamily="2" charset="0"/>
              </a:rPr>
              <a:t>20% off Use code: GET20. No minimum spend. Ends March 20 noon. Selected items only</a:t>
            </a:r>
            <a:endParaRPr lang="en-US" sz="1200" dirty="0">
              <a:latin typeface="Oswald Regular" panose="02000503000000000000" pitchFamily="2" charset="0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7636F9C9-70D9-4EA8-8F6C-93E08B004F4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5" r="27695"/>
          <a:stretch/>
        </p:blipFill>
        <p:spPr>
          <a:xfrm>
            <a:off x="3377428" y="2245479"/>
            <a:ext cx="1190865" cy="1779880"/>
          </a:xfrm>
          <a:prstGeom prst="rect">
            <a:avLst/>
          </a:prstGeom>
        </p:spPr>
      </p:pic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A45EEFE0-357F-4D1C-8903-D8E2EEEB7D21}"/>
              </a:ext>
            </a:extLst>
          </p:cNvPr>
          <p:cNvSpPr/>
          <p:nvPr/>
        </p:nvSpPr>
        <p:spPr>
          <a:xfrm>
            <a:off x="1101815" y="5548957"/>
            <a:ext cx="2628900" cy="626872"/>
          </a:xfrm>
          <a:prstGeom prst="roundRect">
            <a:avLst/>
          </a:prstGeom>
          <a:solidFill>
            <a:srgbClr val="F23C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Oswald Regular" panose="02000503000000000000" pitchFamily="2" charset="0"/>
              </a:rPr>
              <a:t>ORDER NOW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87562EC-89DE-4BBB-8D3D-57B84FA7E446}"/>
              </a:ext>
            </a:extLst>
          </p:cNvPr>
          <p:cNvGrpSpPr/>
          <p:nvPr/>
        </p:nvGrpSpPr>
        <p:grpSpPr>
          <a:xfrm>
            <a:off x="10297810" y="5068184"/>
            <a:ext cx="1154891" cy="974449"/>
            <a:chOff x="1255306" y="3686627"/>
            <a:chExt cx="1479368" cy="1248230"/>
          </a:xfrm>
          <a:solidFill>
            <a:schemeClr val="bg1">
              <a:lumMod val="95000"/>
            </a:schemeClr>
          </a:solidFill>
        </p:grpSpPr>
        <p:sp>
          <p:nvSpPr>
            <p:cNvPr id="49" name="Plus Sign 48">
              <a:extLst>
                <a:ext uri="{FF2B5EF4-FFF2-40B4-BE49-F238E27FC236}">
                  <a16:creationId xmlns:a16="http://schemas.microsoft.com/office/drawing/2014/main" id="{7D71391B-0DB4-4187-A186-94FA5C5558AC}"/>
                </a:ext>
              </a:extLst>
            </p:cNvPr>
            <p:cNvSpPr/>
            <p:nvPr/>
          </p:nvSpPr>
          <p:spPr>
            <a:xfrm>
              <a:off x="1553030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Plus Sign 49">
              <a:extLst>
                <a:ext uri="{FF2B5EF4-FFF2-40B4-BE49-F238E27FC236}">
                  <a16:creationId xmlns:a16="http://schemas.microsoft.com/office/drawing/2014/main" id="{D4E75FCA-D0D9-43EF-8C6D-F494B0324E06}"/>
                </a:ext>
              </a:extLst>
            </p:cNvPr>
            <p:cNvSpPr/>
            <p:nvPr/>
          </p:nvSpPr>
          <p:spPr>
            <a:xfrm>
              <a:off x="1553030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Plus Sign 50">
              <a:extLst>
                <a:ext uri="{FF2B5EF4-FFF2-40B4-BE49-F238E27FC236}">
                  <a16:creationId xmlns:a16="http://schemas.microsoft.com/office/drawing/2014/main" id="{6F0BD0A3-4196-4E46-8D5C-C8A0BC20D3FA}"/>
                </a:ext>
              </a:extLst>
            </p:cNvPr>
            <p:cNvSpPr/>
            <p:nvPr/>
          </p:nvSpPr>
          <p:spPr>
            <a:xfrm>
              <a:off x="1553030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Plus Sign 51">
              <a:extLst>
                <a:ext uri="{FF2B5EF4-FFF2-40B4-BE49-F238E27FC236}">
                  <a16:creationId xmlns:a16="http://schemas.microsoft.com/office/drawing/2014/main" id="{4BBE09E4-8324-4073-9FAA-FA17979CC740}"/>
                </a:ext>
              </a:extLst>
            </p:cNvPr>
            <p:cNvSpPr/>
            <p:nvPr/>
          </p:nvSpPr>
          <p:spPr>
            <a:xfrm>
              <a:off x="1553030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Plus Sign 52">
              <a:extLst>
                <a:ext uri="{FF2B5EF4-FFF2-40B4-BE49-F238E27FC236}">
                  <a16:creationId xmlns:a16="http://schemas.microsoft.com/office/drawing/2014/main" id="{1CBE162D-C56F-4A0E-B139-D85BB506A8C1}"/>
                </a:ext>
              </a:extLst>
            </p:cNvPr>
            <p:cNvSpPr/>
            <p:nvPr/>
          </p:nvSpPr>
          <p:spPr>
            <a:xfrm>
              <a:off x="1849212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Plus Sign 53">
              <a:extLst>
                <a:ext uri="{FF2B5EF4-FFF2-40B4-BE49-F238E27FC236}">
                  <a16:creationId xmlns:a16="http://schemas.microsoft.com/office/drawing/2014/main" id="{DCB1D111-FBE0-44F2-83A0-371BD0F24D45}"/>
                </a:ext>
              </a:extLst>
            </p:cNvPr>
            <p:cNvSpPr/>
            <p:nvPr/>
          </p:nvSpPr>
          <p:spPr>
            <a:xfrm>
              <a:off x="1849212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Plus Sign 54">
              <a:extLst>
                <a:ext uri="{FF2B5EF4-FFF2-40B4-BE49-F238E27FC236}">
                  <a16:creationId xmlns:a16="http://schemas.microsoft.com/office/drawing/2014/main" id="{45F159C7-6FF5-432D-80B0-B138C306F45D}"/>
                </a:ext>
              </a:extLst>
            </p:cNvPr>
            <p:cNvSpPr/>
            <p:nvPr/>
          </p:nvSpPr>
          <p:spPr>
            <a:xfrm>
              <a:off x="1849212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Plus Sign 55">
              <a:extLst>
                <a:ext uri="{FF2B5EF4-FFF2-40B4-BE49-F238E27FC236}">
                  <a16:creationId xmlns:a16="http://schemas.microsoft.com/office/drawing/2014/main" id="{EE22D7B1-E26D-458C-B3E1-8FC057415A89}"/>
                </a:ext>
              </a:extLst>
            </p:cNvPr>
            <p:cNvSpPr/>
            <p:nvPr/>
          </p:nvSpPr>
          <p:spPr>
            <a:xfrm>
              <a:off x="1849212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Plus Sign 56">
              <a:extLst>
                <a:ext uri="{FF2B5EF4-FFF2-40B4-BE49-F238E27FC236}">
                  <a16:creationId xmlns:a16="http://schemas.microsoft.com/office/drawing/2014/main" id="{D699DF6C-D996-4748-ABE1-5A8CFA19BBE2}"/>
                </a:ext>
              </a:extLst>
            </p:cNvPr>
            <p:cNvSpPr/>
            <p:nvPr/>
          </p:nvSpPr>
          <p:spPr>
            <a:xfrm>
              <a:off x="2142310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Plus Sign 57">
              <a:extLst>
                <a:ext uri="{FF2B5EF4-FFF2-40B4-BE49-F238E27FC236}">
                  <a16:creationId xmlns:a16="http://schemas.microsoft.com/office/drawing/2014/main" id="{F04679FA-9321-4CF6-8EFE-004594209E7C}"/>
                </a:ext>
              </a:extLst>
            </p:cNvPr>
            <p:cNvSpPr/>
            <p:nvPr/>
          </p:nvSpPr>
          <p:spPr>
            <a:xfrm>
              <a:off x="2142310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Plus Sign 58">
              <a:extLst>
                <a:ext uri="{FF2B5EF4-FFF2-40B4-BE49-F238E27FC236}">
                  <a16:creationId xmlns:a16="http://schemas.microsoft.com/office/drawing/2014/main" id="{2D8FC5B8-26C6-4ACA-99C9-FAF5309EE5AE}"/>
                </a:ext>
              </a:extLst>
            </p:cNvPr>
            <p:cNvSpPr/>
            <p:nvPr/>
          </p:nvSpPr>
          <p:spPr>
            <a:xfrm>
              <a:off x="2142310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Plus Sign 59">
              <a:extLst>
                <a:ext uri="{FF2B5EF4-FFF2-40B4-BE49-F238E27FC236}">
                  <a16:creationId xmlns:a16="http://schemas.microsoft.com/office/drawing/2014/main" id="{4DC9FCD9-4D05-4D9E-915D-2E5F8101A0B6}"/>
                </a:ext>
              </a:extLst>
            </p:cNvPr>
            <p:cNvSpPr/>
            <p:nvPr/>
          </p:nvSpPr>
          <p:spPr>
            <a:xfrm>
              <a:off x="2142310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Plus Sign 60">
              <a:extLst>
                <a:ext uri="{FF2B5EF4-FFF2-40B4-BE49-F238E27FC236}">
                  <a16:creationId xmlns:a16="http://schemas.microsoft.com/office/drawing/2014/main" id="{3D6BC2EE-D8D0-493E-BD78-FC2252F744E8}"/>
                </a:ext>
              </a:extLst>
            </p:cNvPr>
            <p:cNvSpPr/>
            <p:nvPr/>
          </p:nvSpPr>
          <p:spPr>
            <a:xfrm>
              <a:off x="2438492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Plus Sign 61">
              <a:extLst>
                <a:ext uri="{FF2B5EF4-FFF2-40B4-BE49-F238E27FC236}">
                  <a16:creationId xmlns:a16="http://schemas.microsoft.com/office/drawing/2014/main" id="{7EE7E404-6390-4FB4-82E1-D6AD2CA12683}"/>
                </a:ext>
              </a:extLst>
            </p:cNvPr>
            <p:cNvSpPr/>
            <p:nvPr/>
          </p:nvSpPr>
          <p:spPr>
            <a:xfrm>
              <a:off x="2438492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Plus Sign 62">
              <a:extLst>
                <a:ext uri="{FF2B5EF4-FFF2-40B4-BE49-F238E27FC236}">
                  <a16:creationId xmlns:a16="http://schemas.microsoft.com/office/drawing/2014/main" id="{1E20D9D8-31D3-4611-90B7-7852B306E032}"/>
                </a:ext>
              </a:extLst>
            </p:cNvPr>
            <p:cNvSpPr/>
            <p:nvPr/>
          </p:nvSpPr>
          <p:spPr>
            <a:xfrm>
              <a:off x="2438492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Plus Sign 63">
              <a:extLst>
                <a:ext uri="{FF2B5EF4-FFF2-40B4-BE49-F238E27FC236}">
                  <a16:creationId xmlns:a16="http://schemas.microsoft.com/office/drawing/2014/main" id="{5E304FD1-1DC0-4273-A37F-56ACAE95925B}"/>
                </a:ext>
              </a:extLst>
            </p:cNvPr>
            <p:cNvSpPr/>
            <p:nvPr/>
          </p:nvSpPr>
          <p:spPr>
            <a:xfrm>
              <a:off x="2438492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Plus Sign 64">
              <a:extLst>
                <a:ext uri="{FF2B5EF4-FFF2-40B4-BE49-F238E27FC236}">
                  <a16:creationId xmlns:a16="http://schemas.microsoft.com/office/drawing/2014/main" id="{341C895E-252F-4578-8ABA-8AD3B3387165}"/>
                </a:ext>
              </a:extLst>
            </p:cNvPr>
            <p:cNvSpPr/>
            <p:nvPr/>
          </p:nvSpPr>
          <p:spPr>
            <a:xfrm>
              <a:off x="1255306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Plus Sign 65">
              <a:extLst>
                <a:ext uri="{FF2B5EF4-FFF2-40B4-BE49-F238E27FC236}">
                  <a16:creationId xmlns:a16="http://schemas.microsoft.com/office/drawing/2014/main" id="{7DEA92BF-5498-40E5-B350-2BB6CC2D929E}"/>
                </a:ext>
              </a:extLst>
            </p:cNvPr>
            <p:cNvSpPr/>
            <p:nvPr/>
          </p:nvSpPr>
          <p:spPr>
            <a:xfrm>
              <a:off x="1255306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Plus Sign 66">
              <a:extLst>
                <a:ext uri="{FF2B5EF4-FFF2-40B4-BE49-F238E27FC236}">
                  <a16:creationId xmlns:a16="http://schemas.microsoft.com/office/drawing/2014/main" id="{B04EE1B4-87CD-4AB3-B60F-F74B3E7455C4}"/>
                </a:ext>
              </a:extLst>
            </p:cNvPr>
            <p:cNvSpPr/>
            <p:nvPr/>
          </p:nvSpPr>
          <p:spPr>
            <a:xfrm>
              <a:off x="1255306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Plus Sign 67">
              <a:extLst>
                <a:ext uri="{FF2B5EF4-FFF2-40B4-BE49-F238E27FC236}">
                  <a16:creationId xmlns:a16="http://schemas.microsoft.com/office/drawing/2014/main" id="{237EA3FD-6FCB-4F06-A236-44817F5D6C70}"/>
                </a:ext>
              </a:extLst>
            </p:cNvPr>
            <p:cNvSpPr/>
            <p:nvPr/>
          </p:nvSpPr>
          <p:spPr>
            <a:xfrm>
              <a:off x="1255306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030C305-2947-401E-9764-15B7C4751129}"/>
              </a:ext>
            </a:extLst>
          </p:cNvPr>
          <p:cNvGrpSpPr/>
          <p:nvPr/>
        </p:nvGrpSpPr>
        <p:grpSpPr>
          <a:xfrm>
            <a:off x="6261100" y="1303559"/>
            <a:ext cx="678708" cy="716953"/>
            <a:chOff x="1553030" y="3686627"/>
            <a:chExt cx="1181644" cy="1248230"/>
          </a:xfrm>
          <a:solidFill>
            <a:schemeClr val="bg1">
              <a:lumMod val="95000"/>
            </a:schemeClr>
          </a:solidFill>
        </p:grpSpPr>
        <p:sp>
          <p:nvSpPr>
            <p:cNvPr id="5" name="Plus Sign 4">
              <a:extLst>
                <a:ext uri="{FF2B5EF4-FFF2-40B4-BE49-F238E27FC236}">
                  <a16:creationId xmlns:a16="http://schemas.microsoft.com/office/drawing/2014/main" id="{AA8EF735-84EF-40F4-904A-8AB85A1CCC10}"/>
                </a:ext>
              </a:extLst>
            </p:cNvPr>
            <p:cNvSpPr/>
            <p:nvPr/>
          </p:nvSpPr>
          <p:spPr>
            <a:xfrm>
              <a:off x="1553030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Plus Sign 15">
              <a:extLst>
                <a:ext uri="{FF2B5EF4-FFF2-40B4-BE49-F238E27FC236}">
                  <a16:creationId xmlns:a16="http://schemas.microsoft.com/office/drawing/2014/main" id="{DAE2A64B-F770-4018-84AC-4DF31EF51F3B}"/>
                </a:ext>
              </a:extLst>
            </p:cNvPr>
            <p:cNvSpPr/>
            <p:nvPr/>
          </p:nvSpPr>
          <p:spPr>
            <a:xfrm>
              <a:off x="1553030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Plus Sign 16">
              <a:extLst>
                <a:ext uri="{FF2B5EF4-FFF2-40B4-BE49-F238E27FC236}">
                  <a16:creationId xmlns:a16="http://schemas.microsoft.com/office/drawing/2014/main" id="{2FB311A8-5961-4CA5-92F0-1E2D3A3E686A}"/>
                </a:ext>
              </a:extLst>
            </p:cNvPr>
            <p:cNvSpPr/>
            <p:nvPr/>
          </p:nvSpPr>
          <p:spPr>
            <a:xfrm>
              <a:off x="1553030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Plus Sign 17">
              <a:extLst>
                <a:ext uri="{FF2B5EF4-FFF2-40B4-BE49-F238E27FC236}">
                  <a16:creationId xmlns:a16="http://schemas.microsoft.com/office/drawing/2014/main" id="{8190E639-B6B3-4A56-A6C4-9FABF38D4064}"/>
                </a:ext>
              </a:extLst>
            </p:cNvPr>
            <p:cNvSpPr/>
            <p:nvPr/>
          </p:nvSpPr>
          <p:spPr>
            <a:xfrm>
              <a:off x="1553030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Plus Sign 18">
              <a:extLst>
                <a:ext uri="{FF2B5EF4-FFF2-40B4-BE49-F238E27FC236}">
                  <a16:creationId xmlns:a16="http://schemas.microsoft.com/office/drawing/2014/main" id="{F3861AEC-7BDF-45D4-B023-5695DA2F82A6}"/>
                </a:ext>
              </a:extLst>
            </p:cNvPr>
            <p:cNvSpPr/>
            <p:nvPr/>
          </p:nvSpPr>
          <p:spPr>
            <a:xfrm>
              <a:off x="1849212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lus Sign 19">
              <a:extLst>
                <a:ext uri="{FF2B5EF4-FFF2-40B4-BE49-F238E27FC236}">
                  <a16:creationId xmlns:a16="http://schemas.microsoft.com/office/drawing/2014/main" id="{A919E87B-8669-4D0E-BFA3-F5CA0C99180B}"/>
                </a:ext>
              </a:extLst>
            </p:cNvPr>
            <p:cNvSpPr/>
            <p:nvPr/>
          </p:nvSpPr>
          <p:spPr>
            <a:xfrm>
              <a:off x="1849212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Plus Sign 20">
              <a:extLst>
                <a:ext uri="{FF2B5EF4-FFF2-40B4-BE49-F238E27FC236}">
                  <a16:creationId xmlns:a16="http://schemas.microsoft.com/office/drawing/2014/main" id="{FC3D3D5B-3571-424E-8426-209B8DE8EDB6}"/>
                </a:ext>
              </a:extLst>
            </p:cNvPr>
            <p:cNvSpPr/>
            <p:nvPr/>
          </p:nvSpPr>
          <p:spPr>
            <a:xfrm>
              <a:off x="1849212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Plus Sign 21">
              <a:extLst>
                <a:ext uri="{FF2B5EF4-FFF2-40B4-BE49-F238E27FC236}">
                  <a16:creationId xmlns:a16="http://schemas.microsoft.com/office/drawing/2014/main" id="{7E0900F4-F153-477F-9959-6575D0A3B355}"/>
                </a:ext>
              </a:extLst>
            </p:cNvPr>
            <p:cNvSpPr/>
            <p:nvPr/>
          </p:nvSpPr>
          <p:spPr>
            <a:xfrm>
              <a:off x="1849212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Plus Sign 22">
              <a:extLst>
                <a:ext uri="{FF2B5EF4-FFF2-40B4-BE49-F238E27FC236}">
                  <a16:creationId xmlns:a16="http://schemas.microsoft.com/office/drawing/2014/main" id="{1D586A66-CD2E-4454-80A5-95F42C8BDAFD}"/>
                </a:ext>
              </a:extLst>
            </p:cNvPr>
            <p:cNvSpPr/>
            <p:nvPr/>
          </p:nvSpPr>
          <p:spPr>
            <a:xfrm>
              <a:off x="2142310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Plus Sign 23">
              <a:extLst>
                <a:ext uri="{FF2B5EF4-FFF2-40B4-BE49-F238E27FC236}">
                  <a16:creationId xmlns:a16="http://schemas.microsoft.com/office/drawing/2014/main" id="{692211A3-C1BE-48FB-ADDE-2667A9C281C5}"/>
                </a:ext>
              </a:extLst>
            </p:cNvPr>
            <p:cNvSpPr/>
            <p:nvPr/>
          </p:nvSpPr>
          <p:spPr>
            <a:xfrm>
              <a:off x="2142310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lus Sign 24">
              <a:extLst>
                <a:ext uri="{FF2B5EF4-FFF2-40B4-BE49-F238E27FC236}">
                  <a16:creationId xmlns:a16="http://schemas.microsoft.com/office/drawing/2014/main" id="{A3D0E313-B9D8-40ED-894D-367AC8E042C5}"/>
                </a:ext>
              </a:extLst>
            </p:cNvPr>
            <p:cNvSpPr/>
            <p:nvPr/>
          </p:nvSpPr>
          <p:spPr>
            <a:xfrm>
              <a:off x="2142310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Plus Sign 25">
              <a:extLst>
                <a:ext uri="{FF2B5EF4-FFF2-40B4-BE49-F238E27FC236}">
                  <a16:creationId xmlns:a16="http://schemas.microsoft.com/office/drawing/2014/main" id="{42B8BB3F-DF2E-48ED-8433-36AFC27B0E21}"/>
                </a:ext>
              </a:extLst>
            </p:cNvPr>
            <p:cNvSpPr/>
            <p:nvPr/>
          </p:nvSpPr>
          <p:spPr>
            <a:xfrm>
              <a:off x="2142310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Plus Sign 26">
              <a:extLst>
                <a:ext uri="{FF2B5EF4-FFF2-40B4-BE49-F238E27FC236}">
                  <a16:creationId xmlns:a16="http://schemas.microsoft.com/office/drawing/2014/main" id="{407E5EE8-1DBD-45FC-9F01-B5D4534CDC59}"/>
                </a:ext>
              </a:extLst>
            </p:cNvPr>
            <p:cNvSpPr/>
            <p:nvPr/>
          </p:nvSpPr>
          <p:spPr>
            <a:xfrm>
              <a:off x="2438492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lus Sign 27">
              <a:extLst>
                <a:ext uri="{FF2B5EF4-FFF2-40B4-BE49-F238E27FC236}">
                  <a16:creationId xmlns:a16="http://schemas.microsoft.com/office/drawing/2014/main" id="{38D49FF6-C5C8-4DF9-9050-9F0DD7878B4F}"/>
                </a:ext>
              </a:extLst>
            </p:cNvPr>
            <p:cNvSpPr/>
            <p:nvPr/>
          </p:nvSpPr>
          <p:spPr>
            <a:xfrm>
              <a:off x="2438492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Plus Sign 28">
              <a:extLst>
                <a:ext uri="{FF2B5EF4-FFF2-40B4-BE49-F238E27FC236}">
                  <a16:creationId xmlns:a16="http://schemas.microsoft.com/office/drawing/2014/main" id="{C766B131-CFB9-4970-9776-C9C27682C2D5}"/>
                </a:ext>
              </a:extLst>
            </p:cNvPr>
            <p:cNvSpPr/>
            <p:nvPr/>
          </p:nvSpPr>
          <p:spPr>
            <a:xfrm>
              <a:off x="2438492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Plus Sign 29">
              <a:extLst>
                <a:ext uri="{FF2B5EF4-FFF2-40B4-BE49-F238E27FC236}">
                  <a16:creationId xmlns:a16="http://schemas.microsoft.com/office/drawing/2014/main" id="{F26B1DAB-17B8-4302-A14E-B165F0D5E190}"/>
                </a:ext>
              </a:extLst>
            </p:cNvPr>
            <p:cNvSpPr/>
            <p:nvPr/>
          </p:nvSpPr>
          <p:spPr>
            <a:xfrm>
              <a:off x="2438492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511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14:reveal dir="r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5" grpId="0"/>
      <p:bldP spid="73" grpId="0"/>
      <p:bldP spid="7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exels Videos 4822">
            <a:hlinkClick r:id="" action="ppaction://media"/>
            <a:extLst>
              <a:ext uri="{FF2B5EF4-FFF2-40B4-BE49-F238E27FC236}">
                <a16:creationId xmlns:a16="http://schemas.microsoft.com/office/drawing/2014/main" id="{1C39A765-0293-4164-B39A-94D86E747F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lum bright="-9000" contrast="13000"/>
          </a:blip>
          <a:srcRect l="36676" t="2632" r="31934" b="2632"/>
          <a:stretch/>
        </p:blipFill>
        <p:spPr>
          <a:xfrm>
            <a:off x="8152301" y="0"/>
            <a:ext cx="4039699" cy="6858000"/>
          </a:xfrm>
          <a:prstGeom prst="rect">
            <a:avLst/>
          </a:prstGeom>
        </p:spPr>
      </p:pic>
      <p:pic>
        <p:nvPicPr>
          <p:cNvPr id="71" name="Pexels Videos 1154850">
            <a:hlinkClick r:id="" action="ppaction://media"/>
            <a:extLst>
              <a:ext uri="{FF2B5EF4-FFF2-40B4-BE49-F238E27FC236}">
                <a16:creationId xmlns:a16="http://schemas.microsoft.com/office/drawing/2014/main" id="{938F9848-F56F-4447-A66E-70E20468C38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  <a:lum bright="-9000" contrast="13000"/>
          </a:blip>
          <a:srcRect l="33229" t="1661" r="34220" b="223"/>
          <a:stretch/>
        </p:blipFill>
        <p:spPr>
          <a:xfrm>
            <a:off x="4084838" y="0"/>
            <a:ext cx="4044894" cy="6858000"/>
          </a:xfrm>
          <a:prstGeom prst="rect">
            <a:avLst/>
          </a:prstGeom>
          <a:ln w="98425" cap="sq">
            <a:noFill/>
            <a:miter lim="800000"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video (2)">
            <a:hlinkClick r:id="" action="ppaction://media"/>
            <a:extLst>
              <a:ext uri="{FF2B5EF4-FFF2-40B4-BE49-F238E27FC236}">
                <a16:creationId xmlns:a16="http://schemas.microsoft.com/office/drawing/2014/main" id="{ABC3255E-2D72-4E26-8991-2DFFFCF8CE2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  <a:lum bright="-19000" contrast="20000"/>
          </a:blip>
          <a:srcRect l="21186" r="49645" b="12921"/>
          <a:stretch/>
        </p:blipFill>
        <p:spPr>
          <a:xfrm>
            <a:off x="0" y="0"/>
            <a:ext cx="4067465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63C1E7D-72DE-46DE-B000-4262E12BB81C}"/>
              </a:ext>
            </a:extLst>
          </p:cNvPr>
          <p:cNvSpPr txBox="1"/>
          <p:nvPr/>
        </p:nvSpPr>
        <p:spPr>
          <a:xfrm>
            <a:off x="296483" y="807535"/>
            <a:ext cx="40674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Oswald Regular" panose="02000503000000000000" pitchFamily="2" charset="0"/>
              </a:rPr>
              <a:t>CUSTOM PRINTS</a:t>
            </a:r>
            <a:endParaRPr lang="en-US" sz="7200" b="1" spc="600" dirty="0">
              <a:solidFill>
                <a:schemeClr val="bg1"/>
              </a:solidFill>
              <a:latin typeface="Oswald Regular" panose="02000503000000000000" pitchFamily="2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87562EC-89DE-4BBB-8D3D-57B84FA7E446}"/>
              </a:ext>
            </a:extLst>
          </p:cNvPr>
          <p:cNvGrpSpPr/>
          <p:nvPr/>
        </p:nvGrpSpPr>
        <p:grpSpPr>
          <a:xfrm>
            <a:off x="10297810" y="5068184"/>
            <a:ext cx="1154891" cy="974449"/>
            <a:chOff x="1255306" y="3686627"/>
            <a:chExt cx="1479368" cy="1248230"/>
          </a:xfrm>
          <a:solidFill>
            <a:schemeClr val="bg1">
              <a:lumMod val="95000"/>
            </a:schemeClr>
          </a:solidFill>
        </p:grpSpPr>
        <p:sp>
          <p:nvSpPr>
            <p:cNvPr id="49" name="Plus Sign 48">
              <a:extLst>
                <a:ext uri="{FF2B5EF4-FFF2-40B4-BE49-F238E27FC236}">
                  <a16:creationId xmlns:a16="http://schemas.microsoft.com/office/drawing/2014/main" id="{7D71391B-0DB4-4187-A186-94FA5C5558AC}"/>
                </a:ext>
              </a:extLst>
            </p:cNvPr>
            <p:cNvSpPr/>
            <p:nvPr/>
          </p:nvSpPr>
          <p:spPr>
            <a:xfrm>
              <a:off x="1553030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Plus Sign 49">
              <a:extLst>
                <a:ext uri="{FF2B5EF4-FFF2-40B4-BE49-F238E27FC236}">
                  <a16:creationId xmlns:a16="http://schemas.microsoft.com/office/drawing/2014/main" id="{D4E75FCA-D0D9-43EF-8C6D-F494B0324E06}"/>
                </a:ext>
              </a:extLst>
            </p:cNvPr>
            <p:cNvSpPr/>
            <p:nvPr/>
          </p:nvSpPr>
          <p:spPr>
            <a:xfrm>
              <a:off x="1553030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Plus Sign 50">
              <a:extLst>
                <a:ext uri="{FF2B5EF4-FFF2-40B4-BE49-F238E27FC236}">
                  <a16:creationId xmlns:a16="http://schemas.microsoft.com/office/drawing/2014/main" id="{6F0BD0A3-4196-4E46-8D5C-C8A0BC20D3FA}"/>
                </a:ext>
              </a:extLst>
            </p:cNvPr>
            <p:cNvSpPr/>
            <p:nvPr/>
          </p:nvSpPr>
          <p:spPr>
            <a:xfrm>
              <a:off x="1553030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Plus Sign 51">
              <a:extLst>
                <a:ext uri="{FF2B5EF4-FFF2-40B4-BE49-F238E27FC236}">
                  <a16:creationId xmlns:a16="http://schemas.microsoft.com/office/drawing/2014/main" id="{4BBE09E4-8324-4073-9FAA-FA17979CC740}"/>
                </a:ext>
              </a:extLst>
            </p:cNvPr>
            <p:cNvSpPr/>
            <p:nvPr/>
          </p:nvSpPr>
          <p:spPr>
            <a:xfrm>
              <a:off x="1553030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Plus Sign 52">
              <a:extLst>
                <a:ext uri="{FF2B5EF4-FFF2-40B4-BE49-F238E27FC236}">
                  <a16:creationId xmlns:a16="http://schemas.microsoft.com/office/drawing/2014/main" id="{1CBE162D-C56F-4A0E-B139-D85BB506A8C1}"/>
                </a:ext>
              </a:extLst>
            </p:cNvPr>
            <p:cNvSpPr/>
            <p:nvPr/>
          </p:nvSpPr>
          <p:spPr>
            <a:xfrm>
              <a:off x="1849212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Plus Sign 53">
              <a:extLst>
                <a:ext uri="{FF2B5EF4-FFF2-40B4-BE49-F238E27FC236}">
                  <a16:creationId xmlns:a16="http://schemas.microsoft.com/office/drawing/2014/main" id="{DCB1D111-FBE0-44F2-83A0-371BD0F24D45}"/>
                </a:ext>
              </a:extLst>
            </p:cNvPr>
            <p:cNvSpPr/>
            <p:nvPr/>
          </p:nvSpPr>
          <p:spPr>
            <a:xfrm>
              <a:off x="1849212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Plus Sign 54">
              <a:extLst>
                <a:ext uri="{FF2B5EF4-FFF2-40B4-BE49-F238E27FC236}">
                  <a16:creationId xmlns:a16="http://schemas.microsoft.com/office/drawing/2014/main" id="{45F159C7-6FF5-432D-80B0-B138C306F45D}"/>
                </a:ext>
              </a:extLst>
            </p:cNvPr>
            <p:cNvSpPr/>
            <p:nvPr/>
          </p:nvSpPr>
          <p:spPr>
            <a:xfrm>
              <a:off x="1849212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Plus Sign 55">
              <a:extLst>
                <a:ext uri="{FF2B5EF4-FFF2-40B4-BE49-F238E27FC236}">
                  <a16:creationId xmlns:a16="http://schemas.microsoft.com/office/drawing/2014/main" id="{EE22D7B1-E26D-458C-B3E1-8FC057415A89}"/>
                </a:ext>
              </a:extLst>
            </p:cNvPr>
            <p:cNvSpPr/>
            <p:nvPr/>
          </p:nvSpPr>
          <p:spPr>
            <a:xfrm>
              <a:off x="1849212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Plus Sign 56">
              <a:extLst>
                <a:ext uri="{FF2B5EF4-FFF2-40B4-BE49-F238E27FC236}">
                  <a16:creationId xmlns:a16="http://schemas.microsoft.com/office/drawing/2014/main" id="{D699DF6C-D996-4748-ABE1-5A8CFA19BBE2}"/>
                </a:ext>
              </a:extLst>
            </p:cNvPr>
            <p:cNvSpPr/>
            <p:nvPr/>
          </p:nvSpPr>
          <p:spPr>
            <a:xfrm>
              <a:off x="2142310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Plus Sign 57">
              <a:extLst>
                <a:ext uri="{FF2B5EF4-FFF2-40B4-BE49-F238E27FC236}">
                  <a16:creationId xmlns:a16="http://schemas.microsoft.com/office/drawing/2014/main" id="{F04679FA-9321-4CF6-8EFE-004594209E7C}"/>
                </a:ext>
              </a:extLst>
            </p:cNvPr>
            <p:cNvSpPr/>
            <p:nvPr/>
          </p:nvSpPr>
          <p:spPr>
            <a:xfrm>
              <a:off x="2142310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Plus Sign 58">
              <a:extLst>
                <a:ext uri="{FF2B5EF4-FFF2-40B4-BE49-F238E27FC236}">
                  <a16:creationId xmlns:a16="http://schemas.microsoft.com/office/drawing/2014/main" id="{2D8FC5B8-26C6-4ACA-99C9-FAF5309EE5AE}"/>
                </a:ext>
              </a:extLst>
            </p:cNvPr>
            <p:cNvSpPr/>
            <p:nvPr/>
          </p:nvSpPr>
          <p:spPr>
            <a:xfrm>
              <a:off x="2142310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Plus Sign 59">
              <a:extLst>
                <a:ext uri="{FF2B5EF4-FFF2-40B4-BE49-F238E27FC236}">
                  <a16:creationId xmlns:a16="http://schemas.microsoft.com/office/drawing/2014/main" id="{4DC9FCD9-4D05-4D9E-915D-2E5F8101A0B6}"/>
                </a:ext>
              </a:extLst>
            </p:cNvPr>
            <p:cNvSpPr/>
            <p:nvPr/>
          </p:nvSpPr>
          <p:spPr>
            <a:xfrm>
              <a:off x="2142310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Plus Sign 60">
              <a:extLst>
                <a:ext uri="{FF2B5EF4-FFF2-40B4-BE49-F238E27FC236}">
                  <a16:creationId xmlns:a16="http://schemas.microsoft.com/office/drawing/2014/main" id="{3D6BC2EE-D8D0-493E-BD78-FC2252F744E8}"/>
                </a:ext>
              </a:extLst>
            </p:cNvPr>
            <p:cNvSpPr/>
            <p:nvPr/>
          </p:nvSpPr>
          <p:spPr>
            <a:xfrm>
              <a:off x="2438492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Plus Sign 61">
              <a:extLst>
                <a:ext uri="{FF2B5EF4-FFF2-40B4-BE49-F238E27FC236}">
                  <a16:creationId xmlns:a16="http://schemas.microsoft.com/office/drawing/2014/main" id="{7EE7E404-6390-4FB4-82E1-D6AD2CA12683}"/>
                </a:ext>
              </a:extLst>
            </p:cNvPr>
            <p:cNvSpPr/>
            <p:nvPr/>
          </p:nvSpPr>
          <p:spPr>
            <a:xfrm>
              <a:off x="2438492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Plus Sign 62">
              <a:extLst>
                <a:ext uri="{FF2B5EF4-FFF2-40B4-BE49-F238E27FC236}">
                  <a16:creationId xmlns:a16="http://schemas.microsoft.com/office/drawing/2014/main" id="{1E20D9D8-31D3-4611-90B7-7852B306E032}"/>
                </a:ext>
              </a:extLst>
            </p:cNvPr>
            <p:cNvSpPr/>
            <p:nvPr/>
          </p:nvSpPr>
          <p:spPr>
            <a:xfrm>
              <a:off x="2438492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Plus Sign 63">
              <a:extLst>
                <a:ext uri="{FF2B5EF4-FFF2-40B4-BE49-F238E27FC236}">
                  <a16:creationId xmlns:a16="http://schemas.microsoft.com/office/drawing/2014/main" id="{5E304FD1-1DC0-4273-A37F-56ACAE95925B}"/>
                </a:ext>
              </a:extLst>
            </p:cNvPr>
            <p:cNvSpPr/>
            <p:nvPr/>
          </p:nvSpPr>
          <p:spPr>
            <a:xfrm>
              <a:off x="2438492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Plus Sign 64">
              <a:extLst>
                <a:ext uri="{FF2B5EF4-FFF2-40B4-BE49-F238E27FC236}">
                  <a16:creationId xmlns:a16="http://schemas.microsoft.com/office/drawing/2014/main" id="{341C895E-252F-4578-8ABA-8AD3B3387165}"/>
                </a:ext>
              </a:extLst>
            </p:cNvPr>
            <p:cNvSpPr/>
            <p:nvPr/>
          </p:nvSpPr>
          <p:spPr>
            <a:xfrm>
              <a:off x="1255306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Plus Sign 65">
              <a:extLst>
                <a:ext uri="{FF2B5EF4-FFF2-40B4-BE49-F238E27FC236}">
                  <a16:creationId xmlns:a16="http://schemas.microsoft.com/office/drawing/2014/main" id="{7DEA92BF-5498-40E5-B350-2BB6CC2D929E}"/>
                </a:ext>
              </a:extLst>
            </p:cNvPr>
            <p:cNvSpPr/>
            <p:nvPr/>
          </p:nvSpPr>
          <p:spPr>
            <a:xfrm>
              <a:off x="1255306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Plus Sign 66">
              <a:extLst>
                <a:ext uri="{FF2B5EF4-FFF2-40B4-BE49-F238E27FC236}">
                  <a16:creationId xmlns:a16="http://schemas.microsoft.com/office/drawing/2014/main" id="{B04EE1B4-87CD-4AB3-B60F-F74B3E7455C4}"/>
                </a:ext>
              </a:extLst>
            </p:cNvPr>
            <p:cNvSpPr/>
            <p:nvPr/>
          </p:nvSpPr>
          <p:spPr>
            <a:xfrm>
              <a:off x="1255306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Plus Sign 67">
              <a:extLst>
                <a:ext uri="{FF2B5EF4-FFF2-40B4-BE49-F238E27FC236}">
                  <a16:creationId xmlns:a16="http://schemas.microsoft.com/office/drawing/2014/main" id="{237EA3FD-6FCB-4F06-A236-44817F5D6C70}"/>
                </a:ext>
              </a:extLst>
            </p:cNvPr>
            <p:cNvSpPr/>
            <p:nvPr/>
          </p:nvSpPr>
          <p:spPr>
            <a:xfrm>
              <a:off x="1255306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030C305-2947-401E-9764-15B7C4751129}"/>
              </a:ext>
            </a:extLst>
          </p:cNvPr>
          <p:cNvGrpSpPr/>
          <p:nvPr/>
        </p:nvGrpSpPr>
        <p:grpSpPr>
          <a:xfrm>
            <a:off x="6261100" y="1303559"/>
            <a:ext cx="678708" cy="716953"/>
            <a:chOff x="1553030" y="3686627"/>
            <a:chExt cx="1181644" cy="1248230"/>
          </a:xfrm>
          <a:solidFill>
            <a:schemeClr val="bg1">
              <a:lumMod val="95000"/>
            </a:schemeClr>
          </a:solidFill>
        </p:grpSpPr>
        <p:sp>
          <p:nvSpPr>
            <p:cNvPr id="5" name="Plus Sign 4">
              <a:extLst>
                <a:ext uri="{FF2B5EF4-FFF2-40B4-BE49-F238E27FC236}">
                  <a16:creationId xmlns:a16="http://schemas.microsoft.com/office/drawing/2014/main" id="{AA8EF735-84EF-40F4-904A-8AB85A1CCC10}"/>
                </a:ext>
              </a:extLst>
            </p:cNvPr>
            <p:cNvSpPr/>
            <p:nvPr/>
          </p:nvSpPr>
          <p:spPr>
            <a:xfrm>
              <a:off x="1553030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Plus Sign 15">
              <a:extLst>
                <a:ext uri="{FF2B5EF4-FFF2-40B4-BE49-F238E27FC236}">
                  <a16:creationId xmlns:a16="http://schemas.microsoft.com/office/drawing/2014/main" id="{DAE2A64B-F770-4018-84AC-4DF31EF51F3B}"/>
                </a:ext>
              </a:extLst>
            </p:cNvPr>
            <p:cNvSpPr/>
            <p:nvPr/>
          </p:nvSpPr>
          <p:spPr>
            <a:xfrm>
              <a:off x="1553030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Plus Sign 16">
              <a:extLst>
                <a:ext uri="{FF2B5EF4-FFF2-40B4-BE49-F238E27FC236}">
                  <a16:creationId xmlns:a16="http://schemas.microsoft.com/office/drawing/2014/main" id="{2FB311A8-5961-4CA5-92F0-1E2D3A3E686A}"/>
                </a:ext>
              </a:extLst>
            </p:cNvPr>
            <p:cNvSpPr/>
            <p:nvPr/>
          </p:nvSpPr>
          <p:spPr>
            <a:xfrm>
              <a:off x="1553030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Plus Sign 17">
              <a:extLst>
                <a:ext uri="{FF2B5EF4-FFF2-40B4-BE49-F238E27FC236}">
                  <a16:creationId xmlns:a16="http://schemas.microsoft.com/office/drawing/2014/main" id="{8190E639-B6B3-4A56-A6C4-9FABF38D4064}"/>
                </a:ext>
              </a:extLst>
            </p:cNvPr>
            <p:cNvSpPr/>
            <p:nvPr/>
          </p:nvSpPr>
          <p:spPr>
            <a:xfrm>
              <a:off x="1553030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Plus Sign 18">
              <a:extLst>
                <a:ext uri="{FF2B5EF4-FFF2-40B4-BE49-F238E27FC236}">
                  <a16:creationId xmlns:a16="http://schemas.microsoft.com/office/drawing/2014/main" id="{F3861AEC-7BDF-45D4-B023-5695DA2F82A6}"/>
                </a:ext>
              </a:extLst>
            </p:cNvPr>
            <p:cNvSpPr/>
            <p:nvPr/>
          </p:nvSpPr>
          <p:spPr>
            <a:xfrm>
              <a:off x="1849212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lus Sign 19">
              <a:extLst>
                <a:ext uri="{FF2B5EF4-FFF2-40B4-BE49-F238E27FC236}">
                  <a16:creationId xmlns:a16="http://schemas.microsoft.com/office/drawing/2014/main" id="{A919E87B-8669-4D0E-BFA3-F5CA0C99180B}"/>
                </a:ext>
              </a:extLst>
            </p:cNvPr>
            <p:cNvSpPr/>
            <p:nvPr/>
          </p:nvSpPr>
          <p:spPr>
            <a:xfrm>
              <a:off x="1849212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Plus Sign 20">
              <a:extLst>
                <a:ext uri="{FF2B5EF4-FFF2-40B4-BE49-F238E27FC236}">
                  <a16:creationId xmlns:a16="http://schemas.microsoft.com/office/drawing/2014/main" id="{FC3D3D5B-3571-424E-8426-209B8DE8EDB6}"/>
                </a:ext>
              </a:extLst>
            </p:cNvPr>
            <p:cNvSpPr/>
            <p:nvPr/>
          </p:nvSpPr>
          <p:spPr>
            <a:xfrm>
              <a:off x="1849212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Plus Sign 21">
              <a:extLst>
                <a:ext uri="{FF2B5EF4-FFF2-40B4-BE49-F238E27FC236}">
                  <a16:creationId xmlns:a16="http://schemas.microsoft.com/office/drawing/2014/main" id="{7E0900F4-F153-477F-9959-6575D0A3B355}"/>
                </a:ext>
              </a:extLst>
            </p:cNvPr>
            <p:cNvSpPr/>
            <p:nvPr/>
          </p:nvSpPr>
          <p:spPr>
            <a:xfrm>
              <a:off x="1849212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Plus Sign 22">
              <a:extLst>
                <a:ext uri="{FF2B5EF4-FFF2-40B4-BE49-F238E27FC236}">
                  <a16:creationId xmlns:a16="http://schemas.microsoft.com/office/drawing/2014/main" id="{1D586A66-CD2E-4454-80A5-95F42C8BDAFD}"/>
                </a:ext>
              </a:extLst>
            </p:cNvPr>
            <p:cNvSpPr/>
            <p:nvPr/>
          </p:nvSpPr>
          <p:spPr>
            <a:xfrm>
              <a:off x="2142310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Plus Sign 23">
              <a:extLst>
                <a:ext uri="{FF2B5EF4-FFF2-40B4-BE49-F238E27FC236}">
                  <a16:creationId xmlns:a16="http://schemas.microsoft.com/office/drawing/2014/main" id="{692211A3-C1BE-48FB-ADDE-2667A9C281C5}"/>
                </a:ext>
              </a:extLst>
            </p:cNvPr>
            <p:cNvSpPr/>
            <p:nvPr/>
          </p:nvSpPr>
          <p:spPr>
            <a:xfrm>
              <a:off x="2142310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lus Sign 24">
              <a:extLst>
                <a:ext uri="{FF2B5EF4-FFF2-40B4-BE49-F238E27FC236}">
                  <a16:creationId xmlns:a16="http://schemas.microsoft.com/office/drawing/2014/main" id="{A3D0E313-B9D8-40ED-894D-367AC8E042C5}"/>
                </a:ext>
              </a:extLst>
            </p:cNvPr>
            <p:cNvSpPr/>
            <p:nvPr/>
          </p:nvSpPr>
          <p:spPr>
            <a:xfrm>
              <a:off x="2142310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Plus Sign 25">
              <a:extLst>
                <a:ext uri="{FF2B5EF4-FFF2-40B4-BE49-F238E27FC236}">
                  <a16:creationId xmlns:a16="http://schemas.microsoft.com/office/drawing/2014/main" id="{42B8BB3F-DF2E-48ED-8433-36AFC27B0E21}"/>
                </a:ext>
              </a:extLst>
            </p:cNvPr>
            <p:cNvSpPr/>
            <p:nvPr/>
          </p:nvSpPr>
          <p:spPr>
            <a:xfrm>
              <a:off x="2142310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Plus Sign 26">
              <a:extLst>
                <a:ext uri="{FF2B5EF4-FFF2-40B4-BE49-F238E27FC236}">
                  <a16:creationId xmlns:a16="http://schemas.microsoft.com/office/drawing/2014/main" id="{407E5EE8-1DBD-45FC-9F01-B5D4534CDC59}"/>
                </a:ext>
              </a:extLst>
            </p:cNvPr>
            <p:cNvSpPr/>
            <p:nvPr/>
          </p:nvSpPr>
          <p:spPr>
            <a:xfrm>
              <a:off x="2438492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lus Sign 27">
              <a:extLst>
                <a:ext uri="{FF2B5EF4-FFF2-40B4-BE49-F238E27FC236}">
                  <a16:creationId xmlns:a16="http://schemas.microsoft.com/office/drawing/2014/main" id="{38D49FF6-C5C8-4DF9-9050-9F0DD7878B4F}"/>
                </a:ext>
              </a:extLst>
            </p:cNvPr>
            <p:cNvSpPr/>
            <p:nvPr/>
          </p:nvSpPr>
          <p:spPr>
            <a:xfrm>
              <a:off x="2438492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Plus Sign 28">
              <a:extLst>
                <a:ext uri="{FF2B5EF4-FFF2-40B4-BE49-F238E27FC236}">
                  <a16:creationId xmlns:a16="http://schemas.microsoft.com/office/drawing/2014/main" id="{C766B131-CFB9-4970-9776-C9C27682C2D5}"/>
                </a:ext>
              </a:extLst>
            </p:cNvPr>
            <p:cNvSpPr/>
            <p:nvPr/>
          </p:nvSpPr>
          <p:spPr>
            <a:xfrm>
              <a:off x="2438492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Plus Sign 29">
              <a:extLst>
                <a:ext uri="{FF2B5EF4-FFF2-40B4-BE49-F238E27FC236}">
                  <a16:creationId xmlns:a16="http://schemas.microsoft.com/office/drawing/2014/main" id="{F26B1DAB-17B8-4302-A14E-B165F0D5E190}"/>
                </a:ext>
              </a:extLst>
            </p:cNvPr>
            <p:cNvSpPr/>
            <p:nvPr/>
          </p:nvSpPr>
          <p:spPr>
            <a:xfrm>
              <a:off x="2438492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C8458844-18BC-4474-BA9E-A18807E5EAD8}"/>
              </a:ext>
            </a:extLst>
          </p:cNvPr>
          <p:cNvSpPr txBox="1"/>
          <p:nvPr/>
        </p:nvSpPr>
        <p:spPr>
          <a:xfrm>
            <a:off x="4057072" y="3044278"/>
            <a:ext cx="40674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Oswald Regular" panose="02000503000000000000" pitchFamily="2" charset="0"/>
              </a:rPr>
              <a:t>NEW DESIGN</a:t>
            </a:r>
            <a:endParaRPr lang="en-US" sz="7200" b="1" spc="600" dirty="0">
              <a:solidFill>
                <a:schemeClr val="bg1"/>
              </a:solidFill>
              <a:latin typeface="Oswald Regular" panose="02000503000000000000" pitchFamily="2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2F19B67-9C75-4308-94D2-B971244DE066}"/>
              </a:ext>
            </a:extLst>
          </p:cNvPr>
          <p:cNvSpPr txBox="1"/>
          <p:nvPr/>
        </p:nvSpPr>
        <p:spPr>
          <a:xfrm>
            <a:off x="8114144" y="5426693"/>
            <a:ext cx="40674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Oswald Regular" panose="02000503000000000000" pitchFamily="2" charset="0"/>
              </a:rPr>
              <a:t>50% OFF</a:t>
            </a:r>
            <a:endParaRPr lang="en-US" sz="7200" b="1" spc="600" dirty="0">
              <a:solidFill>
                <a:schemeClr val="bg1"/>
              </a:solidFill>
              <a:latin typeface="Oswald Regular" panose="02000503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4E7E19-E8ED-421C-8C65-9DE58F128AD7}"/>
              </a:ext>
            </a:extLst>
          </p:cNvPr>
          <p:cNvSpPr/>
          <p:nvPr/>
        </p:nvSpPr>
        <p:spPr>
          <a:xfrm>
            <a:off x="3995467" y="0"/>
            <a:ext cx="17874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2985762-41DC-4B33-93BC-E179D3661364}"/>
              </a:ext>
            </a:extLst>
          </p:cNvPr>
          <p:cNvSpPr/>
          <p:nvPr/>
        </p:nvSpPr>
        <p:spPr>
          <a:xfrm>
            <a:off x="8014382" y="0"/>
            <a:ext cx="17874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B1E10BD-2DDD-4644-92BC-9FED90017DA1}"/>
              </a:ext>
            </a:extLst>
          </p:cNvPr>
          <p:cNvGrpSpPr/>
          <p:nvPr/>
        </p:nvGrpSpPr>
        <p:grpSpPr>
          <a:xfrm>
            <a:off x="2033732" y="3233959"/>
            <a:ext cx="678708" cy="716953"/>
            <a:chOff x="1553030" y="3686627"/>
            <a:chExt cx="1181644" cy="1248230"/>
          </a:xfrm>
          <a:solidFill>
            <a:schemeClr val="bg1">
              <a:lumMod val="95000"/>
            </a:schemeClr>
          </a:solidFill>
        </p:grpSpPr>
        <p:sp>
          <p:nvSpPr>
            <p:cNvPr id="85" name="Plus Sign 84">
              <a:extLst>
                <a:ext uri="{FF2B5EF4-FFF2-40B4-BE49-F238E27FC236}">
                  <a16:creationId xmlns:a16="http://schemas.microsoft.com/office/drawing/2014/main" id="{D11901EF-A75C-4CD6-AD9C-F26FD3E8EE01}"/>
                </a:ext>
              </a:extLst>
            </p:cNvPr>
            <p:cNvSpPr/>
            <p:nvPr/>
          </p:nvSpPr>
          <p:spPr>
            <a:xfrm>
              <a:off x="1553030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Plus Sign 85">
              <a:extLst>
                <a:ext uri="{FF2B5EF4-FFF2-40B4-BE49-F238E27FC236}">
                  <a16:creationId xmlns:a16="http://schemas.microsoft.com/office/drawing/2014/main" id="{1515E0A8-C46B-44A3-8562-DCC1F0E34905}"/>
                </a:ext>
              </a:extLst>
            </p:cNvPr>
            <p:cNvSpPr/>
            <p:nvPr/>
          </p:nvSpPr>
          <p:spPr>
            <a:xfrm>
              <a:off x="1553030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Plus Sign 86">
              <a:extLst>
                <a:ext uri="{FF2B5EF4-FFF2-40B4-BE49-F238E27FC236}">
                  <a16:creationId xmlns:a16="http://schemas.microsoft.com/office/drawing/2014/main" id="{588207CB-5D5A-4F8E-B0EE-44D9505C7EF5}"/>
                </a:ext>
              </a:extLst>
            </p:cNvPr>
            <p:cNvSpPr/>
            <p:nvPr/>
          </p:nvSpPr>
          <p:spPr>
            <a:xfrm>
              <a:off x="1553030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Plus Sign 87">
              <a:extLst>
                <a:ext uri="{FF2B5EF4-FFF2-40B4-BE49-F238E27FC236}">
                  <a16:creationId xmlns:a16="http://schemas.microsoft.com/office/drawing/2014/main" id="{0AA3605B-63AA-4231-9BE7-0EB7149B2862}"/>
                </a:ext>
              </a:extLst>
            </p:cNvPr>
            <p:cNvSpPr/>
            <p:nvPr/>
          </p:nvSpPr>
          <p:spPr>
            <a:xfrm>
              <a:off x="1553030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Plus Sign 88">
              <a:extLst>
                <a:ext uri="{FF2B5EF4-FFF2-40B4-BE49-F238E27FC236}">
                  <a16:creationId xmlns:a16="http://schemas.microsoft.com/office/drawing/2014/main" id="{5BB4FB21-8E5B-40C5-BA1A-BBEC47C2939D}"/>
                </a:ext>
              </a:extLst>
            </p:cNvPr>
            <p:cNvSpPr/>
            <p:nvPr/>
          </p:nvSpPr>
          <p:spPr>
            <a:xfrm>
              <a:off x="1849212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Plus Sign 89">
              <a:extLst>
                <a:ext uri="{FF2B5EF4-FFF2-40B4-BE49-F238E27FC236}">
                  <a16:creationId xmlns:a16="http://schemas.microsoft.com/office/drawing/2014/main" id="{CCF1A259-55E7-46C5-B8DB-84150CA6C4AD}"/>
                </a:ext>
              </a:extLst>
            </p:cNvPr>
            <p:cNvSpPr/>
            <p:nvPr/>
          </p:nvSpPr>
          <p:spPr>
            <a:xfrm>
              <a:off x="1849212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Plus Sign 90">
              <a:extLst>
                <a:ext uri="{FF2B5EF4-FFF2-40B4-BE49-F238E27FC236}">
                  <a16:creationId xmlns:a16="http://schemas.microsoft.com/office/drawing/2014/main" id="{D6FC40E0-DE9E-4980-BA6B-CFF2AB1ECB85}"/>
                </a:ext>
              </a:extLst>
            </p:cNvPr>
            <p:cNvSpPr/>
            <p:nvPr/>
          </p:nvSpPr>
          <p:spPr>
            <a:xfrm>
              <a:off x="1849212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Plus Sign 91">
              <a:extLst>
                <a:ext uri="{FF2B5EF4-FFF2-40B4-BE49-F238E27FC236}">
                  <a16:creationId xmlns:a16="http://schemas.microsoft.com/office/drawing/2014/main" id="{6D5C1C8D-DCDE-45D4-B281-0436E0FE19B5}"/>
                </a:ext>
              </a:extLst>
            </p:cNvPr>
            <p:cNvSpPr/>
            <p:nvPr/>
          </p:nvSpPr>
          <p:spPr>
            <a:xfrm>
              <a:off x="1849212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Plus Sign 92">
              <a:extLst>
                <a:ext uri="{FF2B5EF4-FFF2-40B4-BE49-F238E27FC236}">
                  <a16:creationId xmlns:a16="http://schemas.microsoft.com/office/drawing/2014/main" id="{591E19C8-FD72-411A-A2D2-6B95CC9547CD}"/>
                </a:ext>
              </a:extLst>
            </p:cNvPr>
            <p:cNvSpPr/>
            <p:nvPr/>
          </p:nvSpPr>
          <p:spPr>
            <a:xfrm>
              <a:off x="2142310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Plus Sign 93">
              <a:extLst>
                <a:ext uri="{FF2B5EF4-FFF2-40B4-BE49-F238E27FC236}">
                  <a16:creationId xmlns:a16="http://schemas.microsoft.com/office/drawing/2014/main" id="{D67039F3-D243-458B-807D-BD6F0A0C447C}"/>
                </a:ext>
              </a:extLst>
            </p:cNvPr>
            <p:cNvSpPr/>
            <p:nvPr/>
          </p:nvSpPr>
          <p:spPr>
            <a:xfrm>
              <a:off x="2142310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Plus Sign 94">
              <a:extLst>
                <a:ext uri="{FF2B5EF4-FFF2-40B4-BE49-F238E27FC236}">
                  <a16:creationId xmlns:a16="http://schemas.microsoft.com/office/drawing/2014/main" id="{FDC02BAF-944B-4676-910A-5CBD173F73BF}"/>
                </a:ext>
              </a:extLst>
            </p:cNvPr>
            <p:cNvSpPr/>
            <p:nvPr/>
          </p:nvSpPr>
          <p:spPr>
            <a:xfrm>
              <a:off x="2142310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Plus Sign 95">
              <a:extLst>
                <a:ext uri="{FF2B5EF4-FFF2-40B4-BE49-F238E27FC236}">
                  <a16:creationId xmlns:a16="http://schemas.microsoft.com/office/drawing/2014/main" id="{32470939-FA06-4FB4-AD70-EF2F9F957876}"/>
                </a:ext>
              </a:extLst>
            </p:cNvPr>
            <p:cNvSpPr/>
            <p:nvPr/>
          </p:nvSpPr>
          <p:spPr>
            <a:xfrm>
              <a:off x="2142310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Plus Sign 96">
              <a:extLst>
                <a:ext uri="{FF2B5EF4-FFF2-40B4-BE49-F238E27FC236}">
                  <a16:creationId xmlns:a16="http://schemas.microsoft.com/office/drawing/2014/main" id="{2366F2D7-8F59-4B72-86B6-304098AC45DC}"/>
                </a:ext>
              </a:extLst>
            </p:cNvPr>
            <p:cNvSpPr/>
            <p:nvPr/>
          </p:nvSpPr>
          <p:spPr>
            <a:xfrm>
              <a:off x="2438492" y="4638675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Plus Sign 97">
              <a:extLst>
                <a:ext uri="{FF2B5EF4-FFF2-40B4-BE49-F238E27FC236}">
                  <a16:creationId xmlns:a16="http://schemas.microsoft.com/office/drawing/2014/main" id="{741F1854-363E-4C7B-ABEF-508B62068CF8}"/>
                </a:ext>
              </a:extLst>
            </p:cNvPr>
            <p:cNvSpPr/>
            <p:nvPr/>
          </p:nvSpPr>
          <p:spPr>
            <a:xfrm>
              <a:off x="2438492" y="4310742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Plus Sign 98">
              <a:extLst>
                <a:ext uri="{FF2B5EF4-FFF2-40B4-BE49-F238E27FC236}">
                  <a16:creationId xmlns:a16="http://schemas.microsoft.com/office/drawing/2014/main" id="{95B68233-40BB-4FEC-B619-8F7E60EB1303}"/>
                </a:ext>
              </a:extLst>
            </p:cNvPr>
            <p:cNvSpPr/>
            <p:nvPr/>
          </p:nvSpPr>
          <p:spPr>
            <a:xfrm>
              <a:off x="2438492" y="4014560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Plus Sign 99">
              <a:extLst>
                <a:ext uri="{FF2B5EF4-FFF2-40B4-BE49-F238E27FC236}">
                  <a16:creationId xmlns:a16="http://schemas.microsoft.com/office/drawing/2014/main" id="{01DC2C2D-3208-4201-A081-D7B1BDA35D41}"/>
                </a:ext>
              </a:extLst>
            </p:cNvPr>
            <p:cNvSpPr/>
            <p:nvPr/>
          </p:nvSpPr>
          <p:spPr>
            <a:xfrm>
              <a:off x="2438492" y="3686627"/>
              <a:ext cx="296182" cy="296182"/>
            </a:xfrm>
            <a:prstGeom prst="mathPlus">
              <a:avLst>
                <a:gd name="adj1" fmla="val 61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2861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0">
        <p14:reveal dir="r"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00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71"/>
                </p:tgtEl>
              </p:cMediaNode>
            </p:video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81"/>
                </p:tgtEl>
              </p:cMediaNode>
            </p:video>
          </p:childTnLst>
        </p:cTn>
      </p:par>
    </p:tnLst>
    <p:bldLst>
      <p:bldP spid="15" grpId="0"/>
      <p:bldP spid="78" grpId="0"/>
      <p:bldP spid="8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7225</TotalTime>
  <Words>127</Words>
  <Application>Microsoft Office PowerPoint</Application>
  <PresentationFormat>Widescreen</PresentationFormat>
  <Paragraphs>27</Paragraphs>
  <Slides>10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Calibri Light</vt:lpstr>
      <vt:lpstr>Oswald Regular</vt:lpstr>
      <vt:lpstr>Bodoni MT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Presentation Point</cp:lastModifiedBy>
  <cp:revision>44</cp:revision>
  <dcterms:created xsi:type="dcterms:W3CDTF">2018-12-27T11:00:07Z</dcterms:created>
  <dcterms:modified xsi:type="dcterms:W3CDTF">2019-09-08T06:46:05Z</dcterms:modified>
</cp:coreProperties>
</file>