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sldIdLst>
    <p:sldId id="275"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4" r:id="rId16"/>
  </p:sldIdLst>
  <p:sldSz cx="12192000" cy="6858000"/>
  <p:notesSz cx="6858000" cy="9144000"/>
  <p:embeddedFontLst>
    <p:embeddedFont>
      <p:font typeface="Bahnschrift" panose="020B0502040204020203"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guide id="3" orient="horz" pos="432" userDrawn="1">
          <p15:clr>
            <a:srgbClr val="A4A3A4"/>
          </p15:clr>
        </p15:guide>
        <p15:guide id="4" pos="6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4158"/>
    <a:srgbClr val="1F4058"/>
    <a:srgbClr val="92BCBB"/>
    <a:srgbClr val="F4B35E"/>
    <a:srgbClr val="F2D2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76ED45-A54D-45E1-81C3-913A4B18BBF7}" v="63" dt="2019-09-07T16:39:38.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3" d="100"/>
          <a:sy n="103" d="100"/>
        </p:scale>
        <p:origin x="876" y="108"/>
      </p:cViewPr>
      <p:guideLst>
        <p:guide orient="horz" pos="2136"/>
        <p:guide pos="3840"/>
        <p:guide orient="horz" pos="432"/>
        <p:guide pos="6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sentation Point" userId="f45ce91d846791e9" providerId="LiveId" clId="{7376ED45-A54D-45E1-81C3-913A4B18BBF7}"/>
    <pc:docChg chg="modSld">
      <pc:chgData name="Presentation Point" userId="f45ce91d846791e9" providerId="LiveId" clId="{7376ED45-A54D-45E1-81C3-913A4B18BBF7}" dt="2019-09-07T16:39:38.956" v="89" actId="20577"/>
      <pc:docMkLst>
        <pc:docMk/>
      </pc:docMkLst>
      <pc:sldChg chg="modSp">
        <pc:chgData name="Presentation Point" userId="f45ce91d846791e9" providerId="LiveId" clId="{7376ED45-A54D-45E1-81C3-913A4B18BBF7}" dt="2019-09-07T16:33:21.649" v="0" actId="20577"/>
        <pc:sldMkLst>
          <pc:docMk/>
          <pc:sldMk cId="121424821" sldId="259"/>
        </pc:sldMkLst>
        <pc:spChg chg="mod">
          <ac:chgData name="Presentation Point" userId="f45ce91d846791e9" providerId="LiveId" clId="{7376ED45-A54D-45E1-81C3-913A4B18BBF7}" dt="2019-09-07T16:33:21.649" v="0" actId="20577"/>
          <ac:spMkLst>
            <pc:docMk/>
            <pc:sldMk cId="121424821" sldId="259"/>
            <ac:spMk id="17" creationId="{B54D9BA9-05AE-495C-84D4-2BCDA10B4352}"/>
          </ac:spMkLst>
        </pc:spChg>
      </pc:sldChg>
      <pc:sldChg chg="modSp">
        <pc:chgData name="Presentation Point" userId="f45ce91d846791e9" providerId="LiveId" clId="{7376ED45-A54D-45E1-81C3-913A4B18BBF7}" dt="2019-09-07T16:33:42" v="2" actId="20577"/>
        <pc:sldMkLst>
          <pc:docMk/>
          <pc:sldMk cId="3852563288" sldId="260"/>
        </pc:sldMkLst>
        <pc:spChg chg="mod">
          <ac:chgData name="Presentation Point" userId="f45ce91d846791e9" providerId="LiveId" clId="{7376ED45-A54D-45E1-81C3-913A4B18BBF7}" dt="2019-09-07T16:33:42" v="2" actId="20577"/>
          <ac:spMkLst>
            <pc:docMk/>
            <pc:sldMk cId="3852563288" sldId="260"/>
            <ac:spMk id="7" creationId="{F0AFB5D3-2F4C-4648-86B0-45C6850EEFBD}"/>
          </ac:spMkLst>
        </pc:spChg>
      </pc:sldChg>
      <pc:sldChg chg="modSp modAnim">
        <pc:chgData name="Presentation Point" userId="f45ce91d846791e9" providerId="LiveId" clId="{7376ED45-A54D-45E1-81C3-913A4B18BBF7}" dt="2019-09-07T16:34:59.194" v="21" actId="20577"/>
        <pc:sldMkLst>
          <pc:docMk/>
          <pc:sldMk cId="3146727181" sldId="261"/>
        </pc:sldMkLst>
        <pc:spChg chg="mod">
          <ac:chgData name="Presentation Point" userId="f45ce91d846791e9" providerId="LiveId" clId="{7376ED45-A54D-45E1-81C3-913A4B18BBF7}" dt="2019-09-07T16:34:59.194" v="21" actId="20577"/>
          <ac:spMkLst>
            <pc:docMk/>
            <pc:sldMk cId="3146727181" sldId="261"/>
            <ac:spMk id="26" creationId="{86F0E877-98EA-4ECB-874C-FC91FFE9958C}"/>
          </ac:spMkLst>
        </pc:spChg>
        <pc:spChg chg="mod">
          <ac:chgData name="Presentation Point" userId="f45ce91d846791e9" providerId="LiveId" clId="{7376ED45-A54D-45E1-81C3-913A4B18BBF7}" dt="2019-09-07T16:34:26.754" v="12" actId="20577"/>
          <ac:spMkLst>
            <pc:docMk/>
            <pc:sldMk cId="3146727181" sldId="261"/>
            <ac:spMk id="31" creationId="{FFC62CF6-C8A2-490C-80DE-993062D0B068}"/>
          </ac:spMkLst>
        </pc:spChg>
      </pc:sldChg>
      <pc:sldChg chg="modSp">
        <pc:chgData name="Presentation Point" userId="f45ce91d846791e9" providerId="LiveId" clId="{7376ED45-A54D-45E1-81C3-913A4B18BBF7}" dt="2019-09-07T16:35:19.620" v="32" actId="20577"/>
        <pc:sldMkLst>
          <pc:docMk/>
          <pc:sldMk cId="2732866542" sldId="262"/>
        </pc:sldMkLst>
        <pc:spChg chg="mod">
          <ac:chgData name="Presentation Point" userId="f45ce91d846791e9" providerId="LiveId" clId="{7376ED45-A54D-45E1-81C3-913A4B18BBF7}" dt="2019-09-07T16:35:19.620" v="32" actId="20577"/>
          <ac:spMkLst>
            <pc:docMk/>
            <pc:sldMk cId="2732866542" sldId="262"/>
            <ac:spMk id="26" creationId="{86F0E877-98EA-4ECB-874C-FC91FFE9958C}"/>
          </ac:spMkLst>
        </pc:spChg>
      </pc:sldChg>
      <pc:sldChg chg="modSp">
        <pc:chgData name="Presentation Point" userId="f45ce91d846791e9" providerId="LiveId" clId="{7376ED45-A54D-45E1-81C3-913A4B18BBF7}" dt="2019-09-07T16:35:43.681" v="35" actId="20577"/>
        <pc:sldMkLst>
          <pc:docMk/>
          <pc:sldMk cId="3200317646" sldId="263"/>
        </pc:sldMkLst>
        <pc:spChg chg="mod">
          <ac:chgData name="Presentation Point" userId="f45ce91d846791e9" providerId="LiveId" clId="{7376ED45-A54D-45E1-81C3-913A4B18BBF7}" dt="2019-09-07T16:35:43.681" v="35" actId="20577"/>
          <ac:spMkLst>
            <pc:docMk/>
            <pc:sldMk cId="3200317646" sldId="263"/>
            <ac:spMk id="9" creationId="{7B79840E-CE0F-4FFB-A23D-249A7EDB3625}"/>
          </ac:spMkLst>
        </pc:spChg>
      </pc:sldChg>
      <pc:sldChg chg="modSp">
        <pc:chgData name="Presentation Point" userId="f45ce91d846791e9" providerId="LiveId" clId="{7376ED45-A54D-45E1-81C3-913A4B18BBF7}" dt="2019-09-07T16:35:58.382" v="36" actId="20577"/>
        <pc:sldMkLst>
          <pc:docMk/>
          <pc:sldMk cId="4031186405" sldId="264"/>
        </pc:sldMkLst>
        <pc:spChg chg="mod">
          <ac:chgData name="Presentation Point" userId="f45ce91d846791e9" providerId="LiveId" clId="{7376ED45-A54D-45E1-81C3-913A4B18BBF7}" dt="2019-09-07T16:35:58.382" v="36" actId="20577"/>
          <ac:spMkLst>
            <pc:docMk/>
            <pc:sldMk cId="4031186405" sldId="264"/>
            <ac:spMk id="16" creationId="{A633BDEA-15D6-4270-9DF1-AE223250730B}"/>
          </ac:spMkLst>
        </pc:spChg>
      </pc:sldChg>
      <pc:sldChg chg="modSp">
        <pc:chgData name="Presentation Point" userId="f45ce91d846791e9" providerId="LiveId" clId="{7376ED45-A54D-45E1-81C3-913A4B18BBF7}" dt="2019-09-07T16:36:22.379" v="41" actId="20577"/>
        <pc:sldMkLst>
          <pc:docMk/>
          <pc:sldMk cId="3504743061" sldId="265"/>
        </pc:sldMkLst>
        <pc:spChg chg="mod">
          <ac:chgData name="Presentation Point" userId="f45ce91d846791e9" providerId="LiveId" clId="{7376ED45-A54D-45E1-81C3-913A4B18BBF7}" dt="2019-09-07T16:36:22.379" v="41" actId="20577"/>
          <ac:spMkLst>
            <pc:docMk/>
            <pc:sldMk cId="3504743061" sldId="265"/>
            <ac:spMk id="12" creationId="{D89E0C9C-A533-453E-9494-C5F0A836EA2B}"/>
          </ac:spMkLst>
        </pc:spChg>
      </pc:sldChg>
      <pc:sldChg chg="modSp">
        <pc:chgData name="Presentation Point" userId="f45ce91d846791e9" providerId="LiveId" clId="{7376ED45-A54D-45E1-81C3-913A4B18BBF7}" dt="2019-09-07T16:36:36.868" v="52" actId="20577"/>
        <pc:sldMkLst>
          <pc:docMk/>
          <pc:sldMk cId="1737783718" sldId="266"/>
        </pc:sldMkLst>
        <pc:spChg chg="mod">
          <ac:chgData name="Presentation Point" userId="f45ce91d846791e9" providerId="LiveId" clId="{7376ED45-A54D-45E1-81C3-913A4B18BBF7}" dt="2019-09-07T16:36:36.868" v="52" actId="20577"/>
          <ac:spMkLst>
            <pc:docMk/>
            <pc:sldMk cId="1737783718" sldId="266"/>
            <ac:spMk id="7" creationId="{637A6004-346F-4445-851A-BC1C5A8D4666}"/>
          </ac:spMkLst>
        </pc:spChg>
      </pc:sldChg>
      <pc:sldChg chg="modSp">
        <pc:chgData name="Presentation Point" userId="f45ce91d846791e9" providerId="LiveId" clId="{7376ED45-A54D-45E1-81C3-913A4B18BBF7}" dt="2019-09-07T16:37:15.709" v="58" actId="20577"/>
        <pc:sldMkLst>
          <pc:docMk/>
          <pc:sldMk cId="3925412073" sldId="267"/>
        </pc:sldMkLst>
        <pc:spChg chg="mod">
          <ac:chgData name="Presentation Point" userId="f45ce91d846791e9" providerId="LiveId" clId="{7376ED45-A54D-45E1-81C3-913A4B18BBF7}" dt="2019-09-07T16:36:49.752" v="53" actId="20577"/>
          <ac:spMkLst>
            <pc:docMk/>
            <pc:sldMk cId="3925412073" sldId="267"/>
            <ac:spMk id="8" creationId="{47413D1B-65FD-44D7-81F2-36C7AC1156AA}"/>
          </ac:spMkLst>
        </pc:spChg>
        <pc:spChg chg="mod">
          <ac:chgData name="Presentation Point" userId="f45ce91d846791e9" providerId="LiveId" clId="{7376ED45-A54D-45E1-81C3-913A4B18BBF7}" dt="2019-09-07T16:37:15.709" v="58" actId="20577"/>
          <ac:spMkLst>
            <pc:docMk/>
            <pc:sldMk cId="3925412073" sldId="267"/>
            <ac:spMk id="9" creationId="{224447EE-0D9B-4342-BC90-DCA2C054FAE7}"/>
          </ac:spMkLst>
        </pc:spChg>
        <pc:spChg chg="mod">
          <ac:chgData name="Presentation Point" userId="f45ce91d846791e9" providerId="LiveId" clId="{7376ED45-A54D-45E1-81C3-913A4B18BBF7}" dt="2019-09-07T16:36:53.280" v="54" actId="20577"/>
          <ac:spMkLst>
            <pc:docMk/>
            <pc:sldMk cId="3925412073" sldId="267"/>
            <ac:spMk id="12" creationId="{0C471415-EF57-4B8A-ABF4-2486E18ECE20}"/>
          </ac:spMkLst>
        </pc:spChg>
      </pc:sldChg>
      <pc:sldChg chg="modSp">
        <pc:chgData name="Presentation Point" userId="f45ce91d846791e9" providerId="LiveId" clId="{7376ED45-A54D-45E1-81C3-913A4B18BBF7}" dt="2019-09-07T16:38:06.231" v="79" actId="6549"/>
        <pc:sldMkLst>
          <pc:docMk/>
          <pc:sldMk cId="997508791" sldId="268"/>
        </pc:sldMkLst>
        <pc:spChg chg="mod">
          <ac:chgData name="Presentation Point" userId="f45ce91d846791e9" providerId="LiveId" clId="{7376ED45-A54D-45E1-81C3-913A4B18BBF7}" dt="2019-09-07T16:38:06.231" v="79" actId="6549"/>
          <ac:spMkLst>
            <pc:docMk/>
            <pc:sldMk cId="997508791" sldId="268"/>
            <ac:spMk id="10" creationId="{C76C4424-EBE8-4283-A1E1-343AC61CC7C0}"/>
          </ac:spMkLst>
        </pc:spChg>
      </pc:sldChg>
      <pc:sldChg chg="modSp">
        <pc:chgData name="Presentation Point" userId="f45ce91d846791e9" providerId="LiveId" clId="{7376ED45-A54D-45E1-81C3-913A4B18BBF7}" dt="2019-09-07T16:39:03.303" v="88" actId="20577"/>
        <pc:sldMkLst>
          <pc:docMk/>
          <pc:sldMk cId="1473127834" sldId="269"/>
        </pc:sldMkLst>
        <pc:spChg chg="mod">
          <ac:chgData name="Presentation Point" userId="f45ce91d846791e9" providerId="LiveId" clId="{7376ED45-A54D-45E1-81C3-913A4B18BBF7}" dt="2019-09-07T16:38:34.465" v="82" actId="20577"/>
          <ac:spMkLst>
            <pc:docMk/>
            <pc:sldMk cId="1473127834" sldId="269"/>
            <ac:spMk id="10" creationId="{CEEAE200-AFF5-43BD-BA2D-5406AAFB6D0E}"/>
          </ac:spMkLst>
        </pc:spChg>
        <pc:spChg chg="mod">
          <ac:chgData name="Presentation Point" userId="f45ce91d846791e9" providerId="LiveId" clId="{7376ED45-A54D-45E1-81C3-913A4B18BBF7}" dt="2019-09-07T16:38:41.336" v="85" actId="20577"/>
          <ac:spMkLst>
            <pc:docMk/>
            <pc:sldMk cId="1473127834" sldId="269"/>
            <ac:spMk id="15" creationId="{C6567E64-D66A-4E56-A2D8-3B7119628335}"/>
          </ac:spMkLst>
        </pc:spChg>
        <pc:spChg chg="mod">
          <ac:chgData name="Presentation Point" userId="f45ce91d846791e9" providerId="LiveId" clId="{7376ED45-A54D-45E1-81C3-913A4B18BBF7}" dt="2019-09-07T16:39:03.303" v="88" actId="20577"/>
          <ac:spMkLst>
            <pc:docMk/>
            <pc:sldMk cId="1473127834" sldId="269"/>
            <ac:spMk id="19" creationId="{0DC4C64D-D315-40FB-B274-A86029ACA363}"/>
          </ac:spMkLst>
        </pc:spChg>
      </pc:sldChg>
      <pc:sldChg chg="modSp">
        <pc:chgData name="Presentation Point" userId="f45ce91d846791e9" providerId="LiveId" clId="{7376ED45-A54D-45E1-81C3-913A4B18BBF7}" dt="2019-09-07T16:39:38.956" v="89" actId="20577"/>
        <pc:sldMkLst>
          <pc:docMk/>
          <pc:sldMk cId="3682289900" sldId="271"/>
        </pc:sldMkLst>
        <pc:spChg chg="mod">
          <ac:chgData name="Presentation Point" userId="f45ce91d846791e9" providerId="LiveId" clId="{7376ED45-A54D-45E1-81C3-913A4B18BBF7}" dt="2019-09-07T16:39:38.956" v="89" actId="20577"/>
          <ac:spMkLst>
            <pc:docMk/>
            <pc:sldMk cId="3682289900" sldId="271"/>
            <ac:spMk id="5" creationId="{C0840A34-E984-4BEF-B382-8739BDF24F5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F9BA76-DD0D-4B67-A146-E114ECAA8B45}" type="datetimeFigureOut">
              <a:rPr lang="en-US" smtClean="0"/>
              <a:t>9/7/2019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DEEB1C-4AA8-4065-8061-84002C7C8E79}" type="slidenum">
              <a:rPr lang="en-US" smtClean="0"/>
              <a:t>‹#›</a:t>
            </a:fld>
            <a:endParaRPr lang="en-US"/>
          </a:p>
        </p:txBody>
      </p:sp>
    </p:spTree>
    <p:extLst>
      <p:ext uri="{BB962C8B-B14F-4D97-AF65-F5344CB8AC3E}">
        <p14:creationId xmlns:p14="http://schemas.microsoft.com/office/powerpoint/2010/main" val="3786472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EEB1C-4AA8-4065-8061-84002C7C8E79}" type="slidenum">
              <a:rPr lang="en-US" smtClean="0"/>
              <a:t>8</a:t>
            </a:fld>
            <a:endParaRPr lang="en-US"/>
          </a:p>
        </p:txBody>
      </p:sp>
    </p:spTree>
    <p:extLst>
      <p:ext uri="{BB962C8B-B14F-4D97-AF65-F5344CB8AC3E}">
        <p14:creationId xmlns:p14="http://schemas.microsoft.com/office/powerpoint/2010/main" val="3466233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D50C1-E1F6-4704-940A-34726759CF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465BA8-25DE-4BD2-89DB-073C7F2519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4A5CC4-8AE2-45B2-BDA5-E24C41843238}"/>
              </a:ext>
            </a:extLst>
          </p:cNvPr>
          <p:cNvSpPr>
            <a:spLocks noGrp="1"/>
          </p:cNvSpPr>
          <p:nvPr>
            <p:ph type="dt" sz="half" idx="10"/>
          </p:nvPr>
        </p:nvSpPr>
        <p:spPr/>
        <p:txBody>
          <a:bodyPr/>
          <a:lstStyle/>
          <a:p>
            <a:fld id="{CBDE6E2E-AF68-4294-AE4A-F2ED6AF1E1DB}" type="datetimeFigureOut">
              <a:rPr lang="en-US" smtClean="0"/>
              <a:t>9/7/2019</a:t>
            </a:fld>
            <a:endParaRPr lang="en-US"/>
          </a:p>
        </p:txBody>
      </p:sp>
      <p:sp>
        <p:nvSpPr>
          <p:cNvPr id="5" name="Footer Placeholder 4">
            <a:extLst>
              <a:ext uri="{FF2B5EF4-FFF2-40B4-BE49-F238E27FC236}">
                <a16:creationId xmlns:a16="http://schemas.microsoft.com/office/drawing/2014/main" id="{47554295-4668-4B0C-ACE1-3061EEC491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63457-0285-468E-82C7-7BFEE4D01C24}"/>
              </a:ext>
            </a:extLst>
          </p:cNvPr>
          <p:cNvSpPr>
            <a:spLocks noGrp="1"/>
          </p:cNvSpPr>
          <p:nvPr>
            <p:ph type="sldNum" sz="quarter" idx="12"/>
          </p:nvPr>
        </p:nvSpPr>
        <p:spPr/>
        <p:txBody>
          <a:bodyPr/>
          <a:lstStyle/>
          <a:p>
            <a:fld id="{BB2C2A58-989E-44EB-A9A6-A0ACCE268A8E}" type="slidenum">
              <a:rPr lang="en-US" smtClean="0"/>
              <a:t>‹#›</a:t>
            </a:fld>
            <a:endParaRPr lang="en-US"/>
          </a:p>
        </p:txBody>
      </p:sp>
    </p:spTree>
    <p:extLst>
      <p:ext uri="{BB962C8B-B14F-4D97-AF65-F5344CB8AC3E}">
        <p14:creationId xmlns:p14="http://schemas.microsoft.com/office/powerpoint/2010/main" val="415205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1758E-E69B-48DE-956B-E964ADD1F6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BBE497-FB89-4647-A47F-78650A0D29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188E32-3299-403B-8F69-C515CD3A8F99}"/>
              </a:ext>
            </a:extLst>
          </p:cNvPr>
          <p:cNvSpPr>
            <a:spLocks noGrp="1"/>
          </p:cNvSpPr>
          <p:nvPr>
            <p:ph type="dt" sz="half" idx="10"/>
          </p:nvPr>
        </p:nvSpPr>
        <p:spPr/>
        <p:txBody>
          <a:bodyPr/>
          <a:lstStyle/>
          <a:p>
            <a:fld id="{CBDE6E2E-AF68-4294-AE4A-F2ED6AF1E1DB}" type="datetimeFigureOut">
              <a:rPr lang="en-US" smtClean="0"/>
              <a:t>9/7/2019</a:t>
            </a:fld>
            <a:endParaRPr lang="en-US"/>
          </a:p>
        </p:txBody>
      </p:sp>
      <p:sp>
        <p:nvSpPr>
          <p:cNvPr id="5" name="Footer Placeholder 4">
            <a:extLst>
              <a:ext uri="{FF2B5EF4-FFF2-40B4-BE49-F238E27FC236}">
                <a16:creationId xmlns:a16="http://schemas.microsoft.com/office/drawing/2014/main" id="{C04CF778-7D17-4578-96D5-2C33CC8B4F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64851-550D-4A0E-94D5-69FA15282D7B}"/>
              </a:ext>
            </a:extLst>
          </p:cNvPr>
          <p:cNvSpPr>
            <a:spLocks noGrp="1"/>
          </p:cNvSpPr>
          <p:nvPr>
            <p:ph type="sldNum" sz="quarter" idx="12"/>
          </p:nvPr>
        </p:nvSpPr>
        <p:spPr/>
        <p:txBody>
          <a:bodyPr/>
          <a:lstStyle/>
          <a:p>
            <a:fld id="{BB2C2A58-989E-44EB-A9A6-A0ACCE268A8E}" type="slidenum">
              <a:rPr lang="en-US" smtClean="0"/>
              <a:t>‹#›</a:t>
            </a:fld>
            <a:endParaRPr lang="en-US"/>
          </a:p>
        </p:txBody>
      </p:sp>
    </p:spTree>
    <p:extLst>
      <p:ext uri="{BB962C8B-B14F-4D97-AF65-F5344CB8AC3E}">
        <p14:creationId xmlns:p14="http://schemas.microsoft.com/office/powerpoint/2010/main" val="193117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898E72-D7ED-448D-B4B5-B23CC5D099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0F28D6-211E-4286-946D-EB88A9A47C1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577F56-4320-44F8-823F-893EE609347C}"/>
              </a:ext>
            </a:extLst>
          </p:cNvPr>
          <p:cNvSpPr>
            <a:spLocks noGrp="1"/>
          </p:cNvSpPr>
          <p:nvPr>
            <p:ph type="dt" sz="half" idx="10"/>
          </p:nvPr>
        </p:nvSpPr>
        <p:spPr/>
        <p:txBody>
          <a:bodyPr/>
          <a:lstStyle/>
          <a:p>
            <a:fld id="{CBDE6E2E-AF68-4294-AE4A-F2ED6AF1E1DB}" type="datetimeFigureOut">
              <a:rPr lang="en-US" smtClean="0"/>
              <a:t>9/7/2019</a:t>
            </a:fld>
            <a:endParaRPr lang="en-US"/>
          </a:p>
        </p:txBody>
      </p:sp>
      <p:sp>
        <p:nvSpPr>
          <p:cNvPr id="5" name="Footer Placeholder 4">
            <a:extLst>
              <a:ext uri="{FF2B5EF4-FFF2-40B4-BE49-F238E27FC236}">
                <a16:creationId xmlns:a16="http://schemas.microsoft.com/office/drawing/2014/main" id="{FA06891B-E2D7-4633-8062-6190112CC0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6B8A9F-11CF-4ECE-A6E6-9DE3855FE2E1}"/>
              </a:ext>
            </a:extLst>
          </p:cNvPr>
          <p:cNvSpPr>
            <a:spLocks noGrp="1"/>
          </p:cNvSpPr>
          <p:nvPr>
            <p:ph type="sldNum" sz="quarter" idx="12"/>
          </p:nvPr>
        </p:nvSpPr>
        <p:spPr/>
        <p:txBody>
          <a:bodyPr/>
          <a:lstStyle/>
          <a:p>
            <a:fld id="{BB2C2A58-989E-44EB-A9A6-A0ACCE268A8E}" type="slidenum">
              <a:rPr lang="en-US" smtClean="0"/>
              <a:t>‹#›</a:t>
            </a:fld>
            <a:endParaRPr lang="en-US"/>
          </a:p>
        </p:txBody>
      </p:sp>
    </p:spTree>
    <p:extLst>
      <p:ext uri="{BB962C8B-B14F-4D97-AF65-F5344CB8AC3E}">
        <p14:creationId xmlns:p14="http://schemas.microsoft.com/office/powerpoint/2010/main" val="72842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1DEC-8311-4535-A128-68403D2F90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8063DC-DF80-4A71-9138-613E6397A3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970E06-9AD9-464A-AEFE-C26D6EE10FD5}"/>
              </a:ext>
            </a:extLst>
          </p:cNvPr>
          <p:cNvSpPr>
            <a:spLocks noGrp="1"/>
          </p:cNvSpPr>
          <p:nvPr>
            <p:ph type="dt" sz="half" idx="10"/>
          </p:nvPr>
        </p:nvSpPr>
        <p:spPr/>
        <p:txBody>
          <a:bodyPr/>
          <a:lstStyle/>
          <a:p>
            <a:fld id="{CBDE6E2E-AF68-4294-AE4A-F2ED6AF1E1DB}" type="datetimeFigureOut">
              <a:rPr lang="en-US" smtClean="0"/>
              <a:t>9/7/2019</a:t>
            </a:fld>
            <a:endParaRPr lang="en-US"/>
          </a:p>
        </p:txBody>
      </p:sp>
      <p:sp>
        <p:nvSpPr>
          <p:cNvPr id="5" name="Footer Placeholder 4">
            <a:extLst>
              <a:ext uri="{FF2B5EF4-FFF2-40B4-BE49-F238E27FC236}">
                <a16:creationId xmlns:a16="http://schemas.microsoft.com/office/drawing/2014/main" id="{5525502F-F5D2-41EC-AD05-7264AD0798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3924A3-5A6D-4CCA-B6CF-AA30C222C9F1}"/>
              </a:ext>
            </a:extLst>
          </p:cNvPr>
          <p:cNvSpPr>
            <a:spLocks noGrp="1"/>
          </p:cNvSpPr>
          <p:nvPr>
            <p:ph type="sldNum" sz="quarter" idx="12"/>
          </p:nvPr>
        </p:nvSpPr>
        <p:spPr/>
        <p:txBody>
          <a:bodyPr/>
          <a:lstStyle/>
          <a:p>
            <a:fld id="{BB2C2A58-989E-44EB-A9A6-A0ACCE268A8E}" type="slidenum">
              <a:rPr lang="en-US" smtClean="0"/>
              <a:t>‹#›</a:t>
            </a:fld>
            <a:endParaRPr lang="en-US"/>
          </a:p>
        </p:txBody>
      </p:sp>
    </p:spTree>
    <p:extLst>
      <p:ext uri="{BB962C8B-B14F-4D97-AF65-F5344CB8AC3E}">
        <p14:creationId xmlns:p14="http://schemas.microsoft.com/office/powerpoint/2010/main" val="2022613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48269-0F68-4406-9A0C-FAAF0B74B1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F0D989-3139-4CFC-91F5-3AF1EC8D51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7C01156-2755-43D9-B2AB-51208239BB3E}"/>
              </a:ext>
            </a:extLst>
          </p:cNvPr>
          <p:cNvSpPr>
            <a:spLocks noGrp="1"/>
          </p:cNvSpPr>
          <p:nvPr>
            <p:ph type="dt" sz="half" idx="10"/>
          </p:nvPr>
        </p:nvSpPr>
        <p:spPr/>
        <p:txBody>
          <a:bodyPr/>
          <a:lstStyle/>
          <a:p>
            <a:fld id="{CBDE6E2E-AF68-4294-AE4A-F2ED6AF1E1DB}" type="datetimeFigureOut">
              <a:rPr lang="en-US" smtClean="0"/>
              <a:t>9/7/2019</a:t>
            </a:fld>
            <a:endParaRPr lang="en-US"/>
          </a:p>
        </p:txBody>
      </p:sp>
      <p:sp>
        <p:nvSpPr>
          <p:cNvPr id="5" name="Footer Placeholder 4">
            <a:extLst>
              <a:ext uri="{FF2B5EF4-FFF2-40B4-BE49-F238E27FC236}">
                <a16:creationId xmlns:a16="http://schemas.microsoft.com/office/drawing/2014/main" id="{AD0717A0-A5A4-4D0D-A1A1-8B830E7BE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A2DE9-AD48-4B36-9343-1FAAF8EBE0CD}"/>
              </a:ext>
            </a:extLst>
          </p:cNvPr>
          <p:cNvSpPr>
            <a:spLocks noGrp="1"/>
          </p:cNvSpPr>
          <p:nvPr>
            <p:ph type="sldNum" sz="quarter" idx="12"/>
          </p:nvPr>
        </p:nvSpPr>
        <p:spPr/>
        <p:txBody>
          <a:bodyPr/>
          <a:lstStyle/>
          <a:p>
            <a:fld id="{BB2C2A58-989E-44EB-A9A6-A0ACCE268A8E}" type="slidenum">
              <a:rPr lang="en-US" smtClean="0"/>
              <a:t>‹#›</a:t>
            </a:fld>
            <a:endParaRPr lang="en-US"/>
          </a:p>
        </p:txBody>
      </p:sp>
    </p:spTree>
    <p:extLst>
      <p:ext uri="{BB962C8B-B14F-4D97-AF65-F5344CB8AC3E}">
        <p14:creationId xmlns:p14="http://schemas.microsoft.com/office/powerpoint/2010/main" val="2851034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D3CC8-F670-466F-B5F1-780BE523EE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69CEE5-70AB-4C2D-A9EB-9491A573232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4BED2-AB8D-41AA-8A58-E35E15CAAA1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D230A7-B520-4FBD-B628-6B181BFB68CD}"/>
              </a:ext>
            </a:extLst>
          </p:cNvPr>
          <p:cNvSpPr>
            <a:spLocks noGrp="1"/>
          </p:cNvSpPr>
          <p:nvPr>
            <p:ph type="dt" sz="half" idx="10"/>
          </p:nvPr>
        </p:nvSpPr>
        <p:spPr/>
        <p:txBody>
          <a:bodyPr/>
          <a:lstStyle/>
          <a:p>
            <a:fld id="{CBDE6E2E-AF68-4294-AE4A-F2ED6AF1E1DB}" type="datetimeFigureOut">
              <a:rPr lang="en-US" smtClean="0"/>
              <a:t>9/7/2019</a:t>
            </a:fld>
            <a:endParaRPr lang="en-US"/>
          </a:p>
        </p:txBody>
      </p:sp>
      <p:sp>
        <p:nvSpPr>
          <p:cNvPr id="6" name="Footer Placeholder 5">
            <a:extLst>
              <a:ext uri="{FF2B5EF4-FFF2-40B4-BE49-F238E27FC236}">
                <a16:creationId xmlns:a16="http://schemas.microsoft.com/office/drawing/2014/main" id="{3B661F38-AB66-492C-AEE7-6D50797579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3B464F-4E49-4065-8A0C-98D8A805175B}"/>
              </a:ext>
            </a:extLst>
          </p:cNvPr>
          <p:cNvSpPr>
            <a:spLocks noGrp="1"/>
          </p:cNvSpPr>
          <p:nvPr>
            <p:ph type="sldNum" sz="quarter" idx="12"/>
          </p:nvPr>
        </p:nvSpPr>
        <p:spPr/>
        <p:txBody>
          <a:bodyPr/>
          <a:lstStyle/>
          <a:p>
            <a:fld id="{BB2C2A58-989E-44EB-A9A6-A0ACCE268A8E}" type="slidenum">
              <a:rPr lang="en-US" smtClean="0"/>
              <a:t>‹#›</a:t>
            </a:fld>
            <a:endParaRPr lang="en-US"/>
          </a:p>
        </p:txBody>
      </p:sp>
    </p:spTree>
    <p:extLst>
      <p:ext uri="{BB962C8B-B14F-4D97-AF65-F5344CB8AC3E}">
        <p14:creationId xmlns:p14="http://schemas.microsoft.com/office/powerpoint/2010/main" val="393942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0CA6A-2DED-463A-8CCF-E79ECD7955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FFCE78-D26E-465E-8D63-F6EF11D0C3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2491BB-4CD6-4A48-A1AD-98805DA132C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015F79-4E28-436D-AF1F-EF6578EE70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6B262BF-34BF-47E9-9588-6904EF8EB7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412B0B-38E5-47CB-BEF1-380913BB62E9}"/>
              </a:ext>
            </a:extLst>
          </p:cNvPr>
          <p:cNvSpPr>
            <a:spLocks noGrp="1"/>
          </p:cNvSpPr>
          <p:nvPr>
            <p:ph type="dt" sz="half" idx="10"/>
          </p:nvPr>
        </p:nvSpPr>
        <p:spPr/>
        <p:txBody>
          <a:bodyPr/>
          <a:lstStyle/>
          <a:p>
            <a:fld id="{CBDE6E2E-AF68-4294-AE4A-F2ED6AF1E1DB}" type="datetimeFigureOut">
              <a:rPr lang="en-US" smtClean="0"/>
              <a:t>9/7/2019</a:t>
            </a:fld>
            <a:endParaRPr lang="en-US"/>
          </a:p>
        </p:txBody>
      </p:sp>
      <p:sp>
        <p:nvSpPr>
          <p:cNvPr id="8" name="Footer Placeholder 7">
            <a:extLst>
              <a:ext uri="{FF2B5EF4-FFF2-40B4-BE49-F238E27FC236}">
                <a16:creationId xmlns:a16="http://schemas.microsoft.com/office/drawing/2014/main" id="{29D7E76E-04B1-4735-A04D-E47FC20472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539B42-F87B-4EC5-9F44-94C0E76C26D8}"/>
              </a:ext>
            </a:extLst>
          </p:cNvPr>
          <p:cNvSpPr>
            <a:spLocks noGrp="1"/>
          </p:cNvSpPr>
          <p:nvPr>
            <p:ph type="sldNum" sz="quarter" idx="12"/>
          </p:nvPr>
        </p:nvSpPr>
        <p:spPr/>
        <p:txBody>
          <a:bodyPr/>
          <a:lstStyle/>
          <a:p>
            <a:fld id="{BB2C2A58-989E-44EB-A9A6-A0ACCE268A8E}" type="slidenum">
              <a:rPr lang="en-US" smtClean="0"/>
              <a:t>‹#›</a:t>
            </a:fld>
            <a:endParaRPr lang="en-US"/>
          </a:p>
        </p:txBody>
      </p:sp>
    </p:spTree>
    <p:extLst>
      <p:ext uri="{BB962C8B-B14F-4D97-AF65-F5344CB8AC3E}">
        <p14:creationId xmlns:p14="http://schemas.microsoft.com/office/powerpoint/2010/main" val="3354165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DD588-7D39-4C64-88F9-1A9BFE3B9D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421199-939A-4592-8597-84C258870143}"/>
              </a:ext>
            </a:extLst>
          </p:cNvPr>
          <p:cNvSpPr>
            <a:spLocks noGrp="1"/>
          </p:cNvSpPr>
          <p:nvPr>
            <p:ph type="dt" sz="half" idx="10"/>
          </p:nvPr>
        </p:nvSpPr>
        <p:spPr/>
        <p:txBody>
          <a:bodyPr/>
          <a:lstStyle/>
          <a:p>
            <a:fld id="{CBDE6E2E-AF68-4294-AE4A-F2ED6AF1E1DB}" type="datetimeFigureOut">
              <a:rPr lang="en-US" smtClean="0"/>
              <a:t>9/7/2019</a:t>
            </a:fld>
            <a:endParaRPr lang="en-US"/>
          </a:p>
        </p:txBody>
      </p:sp>
      <p:sp>
        <p:nvSpPr>
          <p:cNvPr id="4" name="Footer Placeholder 3">
            <a:extLst>
              <a:ext uri="{FF2B5EF4-FFF2-40B4-BE49-F238E27FC236}">
                <a16:creationId xmlns:a16="http://schemas.microsoft.com/office/drawing/2014/main" id="{2F9CC8D4-2F68-4A15-A4D5-44A465F81D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91616C-7CF1-4DF5-B55F-6A2EA2470953}"/>
              </a:ext>
            </a:extLst>
          </p:cNvPr>
          <p:cNvSpPr>
            <a:spLocks noGrp="1"/>
          </p:cNvSpPr>
          <p:nvPr>
            <p:ph type="sldNum" sz="quarter" idx="12"/>
          </p:nvPr>
        </p:nvSpPr>
        <p:spPr/>
        <p:txBody>
          <a:bodyPr/>
          <a:lstStyle/>
          <a:p>
            <a:fld id="{BB2C2A58-989E-44EB-A9A6-A0ACCE268A8E}" type="slidenum">
              <a:rPr lang="en-US" smtClean="0"/>
              <a:t>‹#›</a:t>
            </a:fld>
            <a:endParaRPr lang="en-US"/>
          </a:p>
        </p:txBody>
      </p:sp>
    </p:spTree>
    <p:extLst>
      <p:ext uri="{BB962C8B-B14F-4D97-AF65-F5344CB8AC3E}">
        <p14:creationId xmlns:p14="http://schemas.microsoft.com/office/powerpoint/2010/main" val="1041814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21A03-73AD-4D8F-91F0-EBF5975AFF31}"/>
              </a:ext>
            </a:extLst>
          </p:cNvPr>
          <p:cNvSpPr>
            <a:spLocks noGrp="1"/>
          </p:cNvSpPr>
          <p:nvPr>
            <p:ph type="dt" sz="half" idx="10"/>
          </p:nvPr>
        </p:nvSpPr>
        <p:spPr/>
        <p:txBody>
          <a:bodyPr/>
          <a:lstStyle/>
          <a:p>
            <a:fld id="{CBDE6E2E-AF68-4294-AE4A-F2ED6AF1E1DB}" type="datetimeFigureOut">
              <a:rPr lang="en-US" smtClean="0"/>
              <a:t>9/7/2019</a:t>
            </a:fld>
            <a:endParaRPr lang="en-US"/>
          </a:p>
        </p:txBody>
      </p:sp>
      <p:sp>
        <p:nvSpPr>
          <p:cNvPr id="3" name="Footer Placeholder 2">
            <a:extLst>
              <a:ext uri="{FF2B5EF4-FFF2-40B4-BE49-F238E27FC236}">
                <a16:creationId xmlns:a16="http://schemas.microsoft.com/office/drawing/2014/main" id="{6EFC1C99-26A1-4937-932D-7206013ED4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AFBF37-A918-4398-B967-3456213D0EB1}"/>
              </a:ext>
            </a:extLst>
          </p:cNvPr>
          <p:cNvSpPr>
            <a:spLocks noGrp="1"/>
          </p:cNvSpPr>
          <p:nvPr>
            <p:ph type="sldNum" sz="quarter" idx="12"/>
          </p:nvPr>
        </p:nvSpPr>
        <p:spPr/>
        <p:txBody>
          <a:bodyPr/>
          <a:lstStyle/>
          <a:p>
            <a:fld id="{BB2C2A58-989E-44EB-A9A6-A0ACCE268A8E}" type="slidenum">
              <a:rPr lang="en-US" smtClean="0"/>
              <a:t>‹#›</a:t>
            </a:fld>
            <a:endParaRPr lang="en-US"/>
          </a:p>
        </p:txBody>
      </p:sp>
    </p:spTree>
    <p:extLst>
      <p:ext uri="{BB962C8B-B14F-4D97-AF65-F5344CB8AC3E}">
        <p14:creationId xmlns:p14="http://schemas.microsoft.com/office/powerpoint/2010/main" val="2888603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E16E-7E6A-4015-B77C-3846ED09B3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B2DF79-9DE7-4732-A530-44330AC1ED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4D9BD5-4E54-4FB8-A3A1-B267159B9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8CC299-9C64-4E33-86A8-F6C299ACB220}"/>
              </a:ext>
            </a:extLst>
          </p:cNvPr>
          <p:cNvSpPr>
            <a:spLocks noGrp="1"/>
          </p:cNvSpPr>
          <p:nvPr>
            <p:ph type="dt" sz="half" idx="10"/>
          </p:nvPr>
        </p:nvSpPr>
        <p:spPr/>
        <p:txBody>
          <a:bodyPr/>
          <a:lstStyle/>
          <a:p>
            <a:fld id="{CBDE6E2E-AF68-4294-AE4A-F2ED6AF1E1DB}" type="datetimeFigureOut">
              <a:rPr lang="en-US" smtClean="0"/>
              <a:t>9/7/2019</a:t>
            </a:fld>
            <a:endParaRPr lang="en-US"/>
          </a:p>
        </p:txBody>
      </p:sp>
      <p:sp>
        <p:nvSpPr>
          <p:cNvPr id="6" name="Footer Placeholder 5">
            <a:extLst>
              <a:ext uri="{FF2B5EF4-FFF2-40B4-BE49-F238E27FC236}">
                <a16:creationId xmlns:a16="http://schemas.microsoft.com/office/drawing/2014/main" id="{D9A20898-A663-436A-B8AC-C36EE08F64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767F36-E829-423F-9A85-3150749FEA8E}"/>
              </a:ext>
            </a:extLst>
          </p:cNvPr>
          <p:cNvSpPr>
            <a:spLocks noGrp="1"/>
          </p:cNvSpPr>
          <p:nvPr>
            <p:ph type="sldNum" sz="quarter" idx="12"/>
          </p:nvPr>
        </p:nvSpPr>
        <p:spPr/>
        <p:txBody>
          <a:bodyPr/>
          <a:lstStyle/>
          <a:p>
            <a:fld id="{BB2C2A58-989E-44EB-A9A6-A0ACCE268A8E}" type="slidenum">
              <a:rPr lang="en-US" smtClean="0"/>
              <a:t>‹#›</a:t>
            </a:fld>
            <a:endParaRPr lang="en-US"/>
          </a:p>
        </p:txBody>
      </p:sp>
    </p:spTree>
    <p:extLst>
      <p:ext uri="{BB962C8B-B14F-4D97-AF65-F5344CB8AC3E}">
        <p14:creationId xmlns:p14="http://schemas.microsoft.com/office/powerpoint/2010/main" val="3960382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6E30C-B317-415A-89D7-270E82DD4D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4E2BC1-7608-4E69-BACA-AD6098457F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614CA1-0ECA-495B-9413-2E853E7714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9B520B-8A8B-4E06-81DD-32001D00CC43}"/>
              </a:ext>
            </a:extLst>
          </p:cNvPr>
          <p:cNvSpPr>
            <a:spLocks noGrp="1"/>
          </p:cNvSpPr>
          <p:nvPr>
            <p:ph type="dt" sz="half" idx="10"/>
          </p:nvPr>
        </p:nvSpPr>
        <p:spPr/>
        <p:txBody>
          <a:bodyPr/>
          <a:lstStyle/>
          <a:p>
            <a:fld id="{CBDE6E2E-AF68-4294-AE4A-F2ED6AF1E1DB}" type="datetimeFigureOut">
              <a:rPr lang="en-US" smtClean="0"/>
              <a:t>9/7/2019</a:t>
            </a:fld>
            <a:endParaRPr lang="en-US"/>
          </a:p>
        </p:txBody>
      </p:sp>
      <p:sp>
        <p:nvSpPr>
          <p:cNvPr id="6" name="Footer Placeholder 5">
            <a:extLst>
              <a:ext uri="{FF2B5EF4-FFF2-40B4-BE49-F238E27FC236}">
                <a16:creationId xmlns:a16="http://schemas.microsoft.com/office/drawing/2014/main" id="{A589F1F4-9282-435F-99EB-A7B2D1564E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2C0572-AD40-4202-8CEA-53EB6D546E25}"/>
              </a:ext>
            </a:extLst>
          </p:cNvPr>
          <p:cNvSpPr>
            <a:spLocks noGrp="1"/>
          </p:cNvSpPr>
          <p:nvPr>
            <p:ph type="sldNum" sz="quarter" idx="12"/>
          </p:nvPr>
        </p:nvSpPr>
        <p:spPr/>
        <p:txBody>
          <a:bodyPr/>
          <a:lstStyle/>
          <a:p>
            <a:fld id="{BB2C2A58-989E-44EB-A9A6-A0ACCE268A8E}" type="slidenum">
              <a:rPr lang="en-US" smtClean="0"/>
              <a:t>‹#›</a:t>
            </a:fld>
            <a:endParaRPr lang="en-US"/>
          </a:p>
        </p:txBody>
      </p:sp>
    </p:spTree>
    <p:extLst>
      <p:ext uri="{BB962C8B-B14F-4D97-AF65-F5344CB8AC3E}">
        <p14:creationId xmlns:p14="http://schemas.microsoft.com/office/powerpoint/2010/main" val="313368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3A911C-AD84-4D4A-9419-673F6E0F7C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402167-ADB6-4FCB-BF4C-349882BA1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4EC92D-38C6-4B35-A5D5-14A400E906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E6E2E-AF68-4294-AE4A-F2ED6AF1E1DB}" type="datetimeFigureOut">
              <a:rPr lang="en-US" smtClean="0"/>
              <a:t>9/7/2019</a:t>
            </a:fld>
            <a:endParaRPr lang="en-US"/>
          </a:p>
        </p:txBody>
      </p:sp>
      <p:sp>
        <p:nvSpPr>
          <p:cNvPr id="5" name="Footer Placeholder 4">
            <a:extLst>
              <a:ext uri="{FF2B5EF4-FFF2-40B4-BE49-F238E27FC236}">
                <a16:creationId xmlns:a16="http://schemas.microsoft.com/office/drawing/2014/main" id="{7B9CA1B0-CAB6-40C5-BFD4-B86B60868B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ABDD0A-8E9A-441C-AEBE-D1D527B3D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C2A58-989E-44EB-A9A6-A0ACCE268A8E}" type="slidenum">
              <a:rPr lang="en-US" smtClean="0"/>
              <a:t>‹#›</a:t>
            </a:fld>
            <a:endParaRPr lang="en-US"/>
          </a:p>
        </p:txBody>
      </p:sp>
    </p:spTree>
    <p:extLst>
      <p:ext uri="{BB962C8B-B14F-4D97-AF65-F5344CB8AC3E}">
        <p14:creationId xmlns:p14="http://schemas.microsoft.com/office/powerpoint/2010/main" val="3920283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0AD502-1235-4D5E-8461-B1CF6FA19A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742"/>
          <a:stretch/>
        </p:blipFill>
        <p:spPr>
          <a:xfrm>
            <a:off x="3111500" y="0"/>
            <a:ext cx="9080499" cy="6858000"/>
          </a:xfrm>
          <a:prstGeom prst="rect">
            <a:avLst/>
          </a:prstGeom>
        </p:spPr>
      </p:pic>
      <p:sp>
        <p:nvSpPr>
          <p:cNvPr id="10" name="Freeform 96">
            <a:extLst>
              <a:ext uri="{FF2B5EF4-FFF2-40B4-BE49-F238E27FC236}">
                <a16:creationId xmlns:a16="http://schemas.microsoft.com/office/drawing/2014/main" id="{4A7629D5-FC70-403A-B7BE-F408458A68F6}"/>
              </a:ext>
            </a:extLst>
          </p:cNvPr>
          <p:cNvSpPr>
            <a:spLocks noEditPoints="1"/>
          </p:cNvSpPr>
          <p:nvPr/>
        </p:nvSpPr>
        <p:spPr bwMode="auto">
          <a:xfrm>
            <a:off x="606526" y="5909576"/>
            <a:ext cx="337607" cy="338223"/>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86 w 232"/>
              <a:gd name="T11" fmla="*/ 166 h 232"/>
              <a:gd name="T12" fmla="*/ 169 w 232"/>
              <a:gd name="T13" fmla="*/ 184 h 232"/>
              <a:gd name="T14" fmla="*/ 88 w 232"/>
              <a:gd name="T15" fmla="*/ 144 h 232"/>
              <a:gd name="T16" fmla="*/ 48 w 232"/>
              <a:gd name="T17" fmla="*/ 63 h 232"/>
              <a:gd name="T18" fmla="*/ 66 w 232"/>
              <a:gd name="T19" fmla="*/ 46 h 232"/>
              <a:gd name="T20" fmla="*/ 88 w 232"/>
              <a:gd name="T21" fmla="*/ 61 h 232"/>
              <a:gd name="T22" fmla="*/ 94 w 232"/>
              <a:gd name="T23" fmla="*/ 79 h 232"/>
              <a:gd name="T24" fmla="*/ 77 w 232"/>
              <a:gd name="T25" fmla="*/ 95 h 232"/>
              <a:gd name="T26" fmla="*/ 99 w 232"/>
              <a:gd name="T27" fmla="*/ 133 h 232"/>
              <a:gd name="T28" fmla="*/ 136 w 232"/>
              <a:gd name="T29" fmla="*/ 155 h 232"/>
              <a:gd name="T30" fmla="*/ 153 w 232"/>
              <a:gd name="T31" fmla="*/ 138 h 232"/>
              <a:gd name="T32" fmla="*/ 171 w 232"/>
              <a:gd name="T33" fmla="*/ 144 h 232"/>
              <a:gd name="T34" fmla="*/ 186 w 232"/>
              <a:gd name="T35" fmla="*/ 16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86" y="166"/>
                </a:moveTo>
                <a:cubicBezTo>
                  <a:pt x="179" y="173"/>
                  <a:pt x="169" y="184"/>
                  <a:pt x="169" y="184"/>
                </a:cubicBezTo>
                <a:cubicBezTo>
                  <a:pt x="157" y="195"/>
                  <a:pt x="126" y="183"/>
                  <a:pt x="88" y="144"/>
                </a:cubicBezTo>
                <a:cubicBezTo>
                  <a:pt x="49" y="105"/>
                  <a:pt x="37" y="75"/>
                  <a:pt x="48" y="63"/>
                </a:cubicBezTo>
                <a:cubicBezTo>
                  <a:pt x="48" y="63"/>
                  <a:pt x="59" y="53"/>
                  <a:pt x="66" y="46"/>
                </a:cubicBezTo>
                <a:cubicBezTo>
                  <a:pt x="73" y="39"/>
                  <a:pt x="81" y="51"/>
                  <a:pt x="88" y="61"/>
                </a:cubicBezTo>
                <a:cubicBezTo>
                  <a:pt x="95" y="70"/>
                  <a:pt x="96" y="76"/>
                  <a:pt x="94" y="79"/>
                </a:cubicBezTo>
                <a:cubicBezTo>
                  <a:pt x="91" y="81"/>
                  <a:pt x="82" y="90"/>
                  <a:pt x="77" y="95"/>
                </a:cubicBezTo>
                <a:cubicBezTo>
                  <a:pt x="74" y="98"/>
                  <a:pt x="74" y="107"/>
                  <a:pt x="99" y="133"/>
                </a:cubicBezTo>
                <a:cubicBezTo>
                  <a:pt x="124" y="158"/>
                  <a:pt x="134" y="158"/>
                  <a:pt x="136" y="155"/>
                </a:cubicBezTo>
                <a:cubicBezTo>
                  <a:pt x="142" y="149"/>
                  <a:pt x="151" y="140"/>
                  <a:pt x="153" y="138"/>
                </a:cubicBezTo>
                <a:cubicBezTo>
                  <a:pt x="155" y="136"/>
                  <a:pt x="162" y="137"/>
                  <a:pt x="171" y="144"/>
                </a:cubicBezTo>
                <a:cubicBezTo>
                  <a:pt x="181" y="151"/>
                  <a:pt x="193" y="159"/>
                  <a:pt x="186" y="166"/>
                </a:cubicBezTo>
                <a:close/>
              </a:path>
            </a:pathLst>
          </a:custGeom>
          <a:solidFill>
            <a:srgbClr val="1F4058"/>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id="{D655874D-BC25-4519-8DD8-CEF3DD857E86}"/>
              </a:ext>
            </a:extLst>
          </p:cNvPr>
          <p:cNvSpPr txBox="1"/>
          <p:nvPr/>
        </p:nvSpPr>
        <p:spPr>
          <a:xfrm>
            <a:off x="944133" y="5940022"/>
            <a:ext cx="1451460" cy="307777"/>
          </a:xfrm>
          <a:prstGeom prst="rect">
            <a:avLst/>
          </a:prstGeom>
          <a:noFill/>
        </p:spPr>
        <p:txBody>
          <a:bodyPr wrap="square" rtlCol="0">
            <a:spAutoFit/>
          </a:bodyPr>
          <a:lstStyle/>
          <a:p>
            <a:r>
              <a:rPr lang="en-GB" sz="1400" dirty="0">
                <a:solidFill>
                  <a:schemeClr val="tx1">
                    <a:lumMod val="95000"/>
                    <a:lumOff val="5000"/>
                  </a:schemeClr>
                </a:solidFill>
              </a:rPr>
              <a:t>+123456789</a:t>
            </a:r>
            <a:endParaRPr lang="en-US" sz="1400" dirty="0">
              <a:solidFill>
                <a:schemeClr val="tx1">
                  <a:lumMod val="95000"/>
                  <a:lumOff val="5000"/>
                </a:schemeClr>
              </a:solidFill>
            </a:endParaRPr>
          </a:p>
        </p:txBody>
      </p:sp>
      <p:sp>
        <p:nvSpPr>
          <p:cNvPr id="11" name="Freeform 146">
            <a:extLst>
              <a:ext uri="{FF2B5EF4-FFF2-40B4-BE49-F238E27FC236}">
                <a16:creationId xmlns:a16="http://schemas.microsoft.com/office/drawing/2014/main" id="{4D15D6F2-EBE6-4F4A-BCE4-93672398ABA4}"/>
              </a:ext>
            </a:extLst>
          </p:cNvPr>
          <p:cNvSpPr>
            <a:spLocks noEditPoints="1"/>
          </p:cNvSpPr>
          <p:nvPr/>
        </p:nvSpPr>
        <p:spPr bwMode="auto">
          <a:xfrm>
            <a:off x="2978727" y="5894353"/>
            <a:ext cx="338223" cy="338223"/>
          </a:xfrm>
          <a:custGeom>
            <a:avLst/>
            <a:gdLst>
              <a:gd name="T0" fmla="*/ 66 w 232"/>
              <a:gd name="T1" fmla="*/ 70 h 232"/>
              <a:gd name="T2" fmla="*/ 77 w 232"/>
              <a:gd name="T3" fmla="*/ 75 h 232"/>
              <a:gd name="T4" fmla="*/ 62 w 232"/>
              <a:gd name="T5" fmla="*/ 74 h 232"/>
              <a:gd name="T6" fmla="*/ 70 w 232"/>
              <a:gd name="T7" fmla="*/ 113 h 232"/>
              <a:gd name="T8" fmla="*/ 76 w 232"/>
              <a:gd name="T9" fmla="*/ 113 h 232"/>
              <a:gd name="T10" fmla="*/ 111 w 232"/>
              <a:gd name="T11" fmla="*/ 87 h 232"/>
              <a:gd name="T12" fmla="*/ 76 w 232"/>
              <a:gd name="T13" fmla="*/ 113 h 232"/>
              <a:gd name="T14" fmla="*/ 138 w 232"/>
              <a:gd name="T15" fmla="*/ 53 h 232"/>
              <a:gd name="T16" fmla="*/ 162 w 232"/>
              <a:gd name="T17" fmla="*/ 70 h 232"/>
              <a:gd name="T18" fmla="*/ 117 w 232"/>
              <a:gd name="T19" fmla="*/ 49 h 232"/>
              <a:gd name="T20" fmla="*/ 145 w 232"/>
              <a:gd name="T21" fmla="*/ 77 h 232"/>
              <a:gd name="T22" fmla="*/ 111 w 232"/>
              <a:gd name="T23" fmla="*/ 81 h 232"/>
              <a:gd name="T24" fmla="*/ 104 w 232"/>
              <a:gd name="T25" fmla="*/ 50 h 232"/>
              <a:gd name="T26" fmla="*/ 111 w 232"/>
              <a:gd name="T27" fmla="*/ 81 h 232"/>
              <a:gd name="T28" fmla="*/ 162 w 232"/>
              <a:gd name="T29" fmla="*/ 162 h 232"/>
              <a:gd name="T30" fmla="*/ 138 w 232"/>
              <a:gd name="T31" fmla="*/ 178 h 232"/>
              <a:gd name="T32" fmla="*/ 116 w 232"/>
              <a:gd name="T33" fmla="*/ 232 h 232"/>
              <a:gd name="T34" fmla="*/ 116 w 232"/>
              <a:gd name="T35" fmla="*/ 0 h 232"/>
              <a:gd name="T36" fmla="*/ 38 w 232"/>
              <a:gd name="T37" fmla="*/ 116 h 232"/>
              <a:gd name="T38" fmla="*/ 61 w 232"/>
              <a:gd name="T39" fmla="*/ 156 h 232"/>
              <a:gd name="T40" fmla="*/ 70 w 232"/>
              <a:gd name="T41" fmla="*/ 119 h 232"/>
              <a:gd name="T42" fmla="*/ 70 w 232"/>
              <a:gd name="T43" fmla="*/ 153 h 232"/>
              <a:gd name="T44" fmla="*/ 81 w 232"/>
              <a:gd name="T45" fmla="*/ 149 h 232"/>
              <a:gd name="T46" fmla="*/ 111 w 232"/>
              <a:gd name="T47" fmla="*/ 119 h 232"/>
              <a:gd name="T48" fmla="*/ 117 w 232"/>
              <a:gd name="T49" fmla="*/ 134 h 232"/>
              <a:gd name="T50" fmla="*/ 143 w 232"/>
              <a:gd name="T51" fmla="*/ 119 h 232"/>
              <a:gd name="T52" fmla="*/ 117 w 232"/>
              <a:gd name="T53" fmla="*/ 113 h 232"/>
              <a:gd name="T54" fmla="*/ 147 w 232"/>
              <a:gd name="T55" fmla="*/ 82 h 232"/>
              <a:gd name="T56" fmla="*/ 158 w 232"/>
              <a:gd name="T57" fmla="*/ 108 h 232"/>
              <a:gd name="T58" fmla="*/ 166 w 232"/>
              <a:gd name="T59" fmla="*/ 74 h 232"/>
              <a:gd name="T60" fmla="*/ 180 w 232"/>
              <a:gd name="T61" fmla="*/ 77 h 232"/>
              <a:gd name="T62" fmla="*/ 38 w 232"/>
              <a:gd name="T63" fmla="*/ 116 h 232"/>
              <a:gd name="T64" fmla="*/ 186 w 232"/>
              <a:gd name="T65" fmla="*/ 130 h 232"/>
              <a:gd name="T66" fmla="*/ 179 w 232"/>
              <a:gd name="T67" fmla="*/ 131 h 232"/>
              <a:gd name="T68" fmla="*/ 153 w 232"/>
              <a:gd name="T69" fmla="*/ 151 h 232"/>
              <a:gd name="T70" fmla="*/ 140 w 232"/>
              <a:gd name="T71" fmla="*/ 154 h 232"/>
              <a:gd name="T72" fmla="*/ 124 w 232"/>
              <a:gd name="T73" fmla="*/ 182 h 232"/>
              <a:gd name="T74" fmla="*/ 117 w 232"/>
              <a:gd name="T75" fmla="*/ 163 h 232"/>
              <a:gd name="T76" fmla="*/ 111 w 232"/>
              <a:gd name="T77" fmla="*/ 182 h 232"/>
              <a:gd name="T78" fmla="*/ 92 w 232"/>
              <a:gd name="T79" fmla="*/ 171 h 232"/>
              <a:gd name="T80" fmla="*/ 90 w 232"/>
              <a:gd name="T81" fmla="*/ 178 h 232"/>
              <a:gd name="T82" fmla="*/ 69 w 232"/>
              <a:gd name="T83" fmla="*/ 177 h 232"/>
              <a:gd name="T84" fmla="*/ 189 w 232"/>
              <a:gd name="T85" fmla="*/ 130 h 232"/>
              <a:gd name="T86" fmla="*/ 186 w 232"/>
              <a:gd name="T87" fmla="*/ 83 h 232"/>
              <a:gd name="T88" fmla="*/ 167 w 232"/>
              <a:gd name="T89" fmla="*/ 108 h 232"/>
              <a:gd name="T90" fmla="*/ 39 w 232"/>
              <a:gd name="T91" fmla="*/ 165 h 232"/>
              <a:gd name="T92" fmla="*/ 35 w 232"/>
              <a:gd name="T93" fmla="*/ 173 h 232"/>
              <a:gd name="T94" fmla="*/ 180 w 232"/>
              <a:gd name="T95" fmla="*/ 122 h 232"/>
              <a:gd name="T96" fmla="*/ 206 w 232"/>
              <a:gd name="T97" fmla="*/ 10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2" h="232">
                <a:moveTo>
                  <a:pt x="77" y="75"/>
                </a:moveTo>
                <a:cubicBezTo>
                  <a:pt x="73" y="73"/>
                  <a:pt x="69" y="72"/>
                  <a:pt x="66" y="70"/>
                </a:cubicBezTo>
                <a:cubicBezTo>
                  <a:pt x="73" y="63"/>
                  <a:pt x="81" y="57"/>
                  <a:pt x="90" y="53"/>
                </a:cubicBezTo>
                <a:cubicBezTo>
                  <a:pt x="85" y="59"/>
                  <a:pt x="81" y="66"/>
                  <a:pt x="77" y="75"/>
                </a:cubicBezTo>
                <a:close/>
                <a:moveTo>
                  <a:pt x="75" y="80"/>
                </a:moveTo>
                <a:cubicBezTo>
                  <a:pt x="70" y="79"/>
                  <a:pt x="66" y="77"/>
                  <a:pt x="62" y="74"/>
                </a:cubicBezTo>
                <a:cubicBezTo>
                  <a:pt x="53" y="85"/>
                  <a:pt x="48" y="98"/>
                  <a:pt x="47" y="113"/>
                </a:cubicBezTo>
                <a:cubicBezTo>
                  <a:pt x="70" y="113"/>
                  <a:pt x="70" y="113"/>
                  <a:pt x="70" y="113"/>
                </a:cubicBezTo>
                <a:cubicBezTo>
                  <a:pt x="70" y="101"/>
                  <a:pt x="72" y="90"/>
                  <a:pt x="75" y="80"/>
                </a:cubicBezTo>
                <a:close/>
                <a:moveTo>
                  <a:pt x="76" y="113"/>
                </a:moveTo>
                <a:cubicBezTo>
                  <a:pt x="111" y="113"/>
                  <a:pt x="111" y="113"/>
                  <a:pt x="111" y="113"/>
                </a:cubicBezTo>
                <a:cubicBezTo>
                  <a:pt x="111" y="87"/>
                  <a:pt x="111" y="87"/>
                  <a:pt x="111" y="87"/>
                </a:cubicBezTo>
                <a:cubicBezTo>
                  <a:pt x="100" y="87"/>
                  <a:pt x="90" y="85"/>
                  <a:pt x="81" y="82"/>
                </a:cubicBezTo>
                <a:cubicBezTo>
                  <a:pt x="78" y="91"/>
                  <a:pt x="77" y="102"/>
                  <a:pt x="76" y="113"/>
                </a:cubicBezTo>
                <a:close/>
                <a:moveTo>
                  <a:pt x="162" y="70"/>
                </a:moveTo>
                <a:cubicBezTo>
                  <a:pt x="155" y="63"/>
                  <a:pt x="147" y="57"/>
                  <a:pt x="138" y="53"/>
                </a:cubicBezTo>
                <a:cubicBezTo>
                  <a:pt x="143" y="59"/>
                  <a:pt x="147" y="66"/>
                  <a:pt x="151" y="75"/>
                </a:cubicBezTo>
                <a:cubicBezTo>
                  <a:pt x="155" y="73"/>
                  <a:pt x="159" y="72"/>
                  <a:pt x="162" y="70"/>
                </a:cubicBezTo>
                <a:close/>
                <a:moveTo>
                  <a:pt x="124" y="50"/>
                </a:moveTo>
                <a:cubicBezTo>
                  <a:pt x="121" y="49"/>
                  <a:pt x="119" y="49"/>
                  <a:pt x="117" y="49"/>
                </a:cubicBezTo>
                <a:cubicBezTo>
                  <a:pt x="117" y="81"/>
                  <a:pt x="117" y="81"/>
                  <a:pt x="117" y="81"/>
                </a:cubicBezTo>
                <a:cubicBezTo>
                  <a:pt x="127" y="80"/>
                  <a:pt x="136" y="79"/>
                  <a:pt x="145" y="77"/>
                </a:cubicBezTo>
                <a:cubicBezTo>
                  <a:pt x="140" y="63"/>
                  <a:pt x="132" y="54"/>
                  <a:pt x="124" y="50"/>
                </a:cubicBezTo>
                <a:close/>
                <a:moveTo>
                  <a:pt x="111" y="81"/>
                </a:moveTo>
                <a:cubicBezTo>
                  <a:pt x="111" y="49"/>
                  <a:pt x="111" y="49"/>
                  <a:pt x="111" y="49"/>
                </a:cubicBezTo>
                <a:cubicBezTo>
                  <a:pt x="109" y="49"/>
                  <a:pt x="107" y="49"/>
                  <a:pt x="104" y="50"/>
                </a:cubicBezTo>
                <a:cubicBezTo>
                  <a:pt x="96" y="54"/>
                  <a:pt x="88" y="63"/>
                  <a:pt x="83" y="77"/>
                </a:cubicBezTo>
                <a:cubicBezTo>
                  <a:pt x="92" y="79"/>
                  <a:pt x="101" y="80"/>
                  <a:pt x="111" y="81"/>
                </a:cubicBezTo>
                <a:close/>
                <a:moveTo>
                  <a:pt x="138" y="178"/>
                </a:moveTo>
                <a:cubicBezTo>
                  <a:pt x="147" y="174"/>
                  <a:pt x="155" y="169"/>
                  <a:pt x="162" y="162"/>
                </a:cubicBezTo>
                <a:cubicBezTo>
                  <a:pt x="159" y="160"/>
                  <a:pt x="155" y="158"/>
                  <a:pt x="151" y="157"/>
                </a:cubicBezTo>
                <a:cubicBezTo>
                  <a:pt x="147" y="165"/>
                  <a:pt x="143" y="172"/>
                  <a:pt x="138" y="178"/>
                </a:cubicBezTo>
                <a:close/>
                <a:moveTo>
                  <a:pt x="232" y="116"/>
                </a:moveTo>
                <a:cubicBezTo>
                  <a:pt x="232" y="180"/>
                  <a:pt x="180" y="232"/>
                  <a:pt x="116" y="232"/>
                </a:cubicBezTo>
                <a:cubicBezTo>
                  <a:pt x="52" y="232"/>
                  <a:pt x="0" y="180"/>
                  <a:pt x="0" y="116"/>
                </a:cubicBezTo>
                <a:cubicBezTo>
                  <a:pt x="0" y="52"/>
                  <a:pt x="52" y="0"/>
                  <a:pt x="116" y="0"/>
                </a:cubicBezTo>
                <a:cubicBezTo>
                  <a:pt x="180" y="0"/>
                  <a:pt x="232" y="52"/>
                  <a:pt x="232" y="116"/>
                </a:cubicBezTo>
                <a:close/>
                <a:moveTo>
                  <a:pt x="38" y="116"/>
                </a:moveTo>
                <a:cubicBezTo>
                  <a:pt x="38" y="131"/>
                  <a:pt x="43" y="146"/>
                  <a:pt x="51" y="158"/>
                </a:cubicBezTo>
                <a:cubicBezTo>
                  <a:pt x="54" y="157"/>
                  <a:pt x="57" y="156"/>
                  <a:pt x="61" y="156"/>
                </a:cubicBezTo>
                <a:cubicBezTo>
                  <a:pt x="53" y="145"/>
                  <a:pt x="48" y="133"/>
                  <a:pt x="47" y="119"/>
                </a:cubicBezTo>
                <a:cubicBezTo>
                  <a:pt x="70" y="119"/>
                  <a:pt x="70" y="119"/>
                  <a:pt x="70" y="119"/>
                </a:cubicBezTo>
                <a:cubicBezTo>
                  <a:pt x="70" y="130"/>
                  <a:pt x="72" y="141"/>
                  <a:pt x="75" y="151"/>
                </a:cubicBezTo>
                <a:cubicBezTo>
                  <a:pt x="74" y="152"/>
                  <a:pt x="72" y="152"/>
                  <a:pt x="70" y="153"/>
                </a:cubicBezTo>
                <a:cubicBezTo>
                  <a:pt x="75" y="152"/>
                  <a:pt x="80" y="150"/>
                  <a:pt x="86" y="148"/>
                </a:cubicBezTo>
                <a:cubicBezTo>
                  <a:pt x="84" y="148"/>
                  <a:pt x="83" y="149"/>
                  <a:pt x="81" y="149"/>
                </a:cubicBezTo>
                <a:cubicBezTo>
                  <a:pt x="78" y="140"/>
                  <a:pt x="77" y="130"/>
                  <a:pt x="76" y="119"/>
                </a:cubicBezTo>
                <a:cubicBezTo>
                  <a:pt x="111" y="119"/>
                  <a:pt x="111" y="119"/>
                  <a:pt x="111" y="119"/>
                </a:cubicBezTo>
                <a:cubicBezTo>
                  <a:pt x="111" y="137"/>
                  <a:pt x="111" y="137"/>
                  <a:pt x="111" y="137"/>
                </a:cubicBezTo>
                <a:cubicBezTo>
                  <a:pt x="113" y="136"/>
                  <a:pt x="115" y="135"/>
                  <a:pt x="117" y="134"/>
                </a:cubicBezTo>
                <a:cubicBezTo>
                  <a:pt x="117" y="119"/>
                  <a:pt x="117" y="119"/>
                  <a:pt x="117" y="119"/>
                </a:cubicBezTo>
                <a:cubicBezTo>
                  <a:pt x="143" y="119"/>
                  <a:pt x="143" y="119"/>
                  <a:pt x="143" y="119"/>
                </a:cubicBezTo>
                <a:cubicBezTo>
                  <a:pt x="145" y="117"/>
                  <a:pt x="148" y="115"/>
                  <a:pt x="151" y="113"/>
                </a:cubicBezTo>
                <a:cubicBezTo>
                  <a:pt x="117" y="113"/>
                  <a:pt x="117" y="113"/>
                  <a:pt x="117" y="113"/>
                </a:cubicBezTo>
                <a:cubicBezTo>
                  <a:pt x="117" y="87"/>
                  <a:pt x="117" y="87"/>
                  <a:pt x="117" y="87"/>
                </a:cubicBezTo>
                <a:cubicBezTo>
                  <a:pt x="128" y="87"/>
                  <a:pt x="138" y="85"/>
                  <a:pt x="147" y="82"/>
                </a:cubicBezTo>
                <a:cubicBezTo>
                  <a:pt x="150" y="91"/>
                  <a:pt x="151" y="101"/>
                  <a:pt x="152" y="112"/>
                </a:cubicBezTo>
                <a:cubicBezTo>
                  <a:pt x="154" y="111"/>
                  <a:pt x="156" y="109"/>
                  <a:pt x="158" y="108"/>
                </a:cubicBezTo>
                <a:cubicBezTo>
                  <a:pt x="157" y="98"/>
                  <a:pt x="155" y="89"/>
                  <a:pt x="153" y="80"/>
                </a:cubicBezTo>
                <a:cubicBezTo>
                  <a:pt x="158" y="79"/>
                  <a:pt x="162" y="77"/>
                  <a:pt x="166" y="74"/>
                </a:cubicBezTo>
                <a:cubicBezTo>
                  <a:pt x="168" y="76"/>
                  <a:pt x="170" y="79"/>
                  <a:pt x="171" y="81"/>
                </a:cubicBezTo>
                <a:cubicBezTo>
                  <a:pt x="174" y="80"/>
                  <a:pt x="177" y="78"/>
                  <a:pt x="180" y="77"/>
                </a:cubicBezTo>
                <a:cubicBezTo>
                  <a:pt x="166" y="55"/>
                  <a:pt x="142" y="40"/>
                  <a:pt x="114" y="40"/>
                </a:cubicBezTo>
                <a:cubicBezTo>
                  <a:pt x="72" y="40"/>
                  <a:pt x="38" y="74"/>
                  <a:pt x="38" y="116"/>
                </a:cubicBezTo>
                <a:close/>
                <a:moveTo>
                  <a:pt x="189" y="130"/>
                </a:moveTo>
                <a:cubicBezTo>
                  <a:pt x="188" y="130"/>
                  <a:pt x="187" y="130"/>
                  <a:pt x="186" y="130"/>
                </a:cubicBezTo>
                <a:cubicBezTo>
                  <a:pt x="185" y="130"/>
                  <a:pt x="183" y="130"/>
                  <a:pt x="181" y="129"/>
                </a:cubicBezTo>
                <a:cubicBezTo>
                  <a:pt x="181" y="130"/>
                  <a:pt x="180" y="130"/>
                  <a:pt x="179" y="131"/>
                </a:cubicBezTo>
                <a:cubicBezTo>
                  <a:pt x="177" y="141"/>
                  <a:pt x="172" y="150"/>
                  <a:pt x="166" y="157"/>
                </a:cubicBezTo>
                <a:cubicBezTo>
                  <a:pt x="162" y="155"/>
                  <a:pt x="158" y="153"/>
                  <a:pt x="153" y="151"/>
                </a:cubicBezTo>
                <a:cubicBezTo>
                  <a:pt x="153" y="149"/>
                  <a:pt x="154" y="148"/>
                  <a:pt x="154" y="146"/>
                </a:cubicBezTo>
                <a:cubicBezTo>
                  <a:pt x="149" y="149"/>
                  <a:pt x="144" y="151"/>
                  <a:pt x="140" y="154"/>
                </a:cubicBezTo>
                <a:cubicBezTo>
                  <a:pt x="141" y="154"/>
                  <a:pt x="143" y="154"/>
                  <a:pt x="145" y="155"/>
                </a:cubicBezTo>
                <a:cubicBezTo>
                  <a:pt x="140" y="168"/>
                  <a:pt x="132" y="178"/>
                  <a:pt x="124" y="182"/>
                </a:cubicBezTo>
                <a:cubicBezTo>
                  <a:pt x="121" y="182"/>
                  <a:pt x="119" y="182"/>
                  <a:pt x="117" y="182"/>
                </a:cubicBezTo>
                <a:cubicBezTo>
                  <a:pt x="117" y="163"/>
                  <a:pt x="117" y="163"/>
                  <a:pt x="117" y="163"/>
                </a:cubicBezTo>
                <a:cubicBezTo>
                  <a:pt x="115" y="164"/>
                  <a:pt x="113" y="165"/>
                  <a:pt x="111" y="165"/>
                </a:cubicBezTo>
                <a:cubicBezTo>
                  <a:pt x="111" y="182"/>
                  <a:pt x="111" y="182"/>
                  <a:pt x="111" y="182"/>
                </a:cubicBezTo>
                <a:cubicBezTo>
                  <a:pt x="109" y="182"/>
                  <a:pt x="107" y="182"/>
                  <a:pt x="104" y="182"/>
                </a:cubicBezTo>
                <a:cubicBezTo>
                  <a:pt x="100" y="180"/>
                  <a:pt x="96" y="176"/>
                  <a:pt x="92" y="171"/>
                </a:cubicBezTo>
                <a:cubicBezTo>
                  <a:pt x="90" y="172"/>
                  <a:pt x="88" y="173"/>
                  <a:pt x="86" y="173"/>
                </a:cubicBezTo>
                <a:cubicBezTo>
                  <a:pt x="87" y="175"/>
                  <a:pt x="89" y="177"/>
                  <a:pt x="90" y="178"/>
                </a:cubicBezTo>
                <a:cubicBezTo>
                  <a:pt x="87" y="177"/>
                  <a:pt x="85" y="176"/>
                  <a:pt x="82" y="174"/>
                </a:cubicBezTo>
                <a:cubicBezTo>
                  <a:pt x="78" y="175"/>
                  <a:pt x="73" y="176"/>
                  <a:pt x="69" y="177"/>
                </a:cubicBezTo>
                <a:cubicBezTo>
                  <a:pt x="82" y="186"/>
                  <a:pt x="97" y="192"/>
                  <a:pt x="114" y="192"/>
                </a:cubicBezTo>
                <a:cubicBezTo>
                  <a:pt x="151" y="192"/>
                  <a:pt x="182" y="165"/>
                  <a:pt x="189" y="130"/>
                </a:cubicBezTo>
                <a:close/>
                <a:moveTo>
                  <a:pt x="206" y="103"/>
                </a:moveTo>
                <a:cubicBezTo>
                  <a:pt x="206" y="92"/>
                  <a:pt x="197" y="83"/>
                  <a:pt x="186" y="83"/>
                </a:cubicBezTo>
                <a:cubicBezTo>
                  <a:pt x="175" y="83"/>
                  <a:pt x="167" y="92"/>
                  <a:pt x="167" y="103"/>
                </a:cubicBezTo>
                <a:cubicBezTo>
                  <a:pt x="167" y="105"/>
                  <a:pt x="167" y="107"/>
                  <a:pt x="167" y="108"/>
                </a:cubicBezTo>
                <a:cubicBezTo>
                  <a:pt x="157" y="118"/>
                  <a:pt x="142" y="128"/>
                  <a:pt x="123" y="139"/>
                </a:cubicBezTo>
                <a:cubicBezTo>
                  <a:pt x="100" y="152"/>
                  <a:pt x="60" y="166"/>
                  <a:pt x="39" y="165"/>
                </a:cubicBezTo>
                <a:cubicBezTo>
                  <a:pt x="26" y="165"/>
                  <a:pt x="39" y="143"/>
                  <a:pt x="39" y="143"/>
                </a:cubicBezTo>
                <a:cubicBezTo>
                  <a:pt x="39" y="143"/>
                  <a:pt x="13" y="168"/>
                  <a:pt x="35" y="173"/>
                </a:cubicBezTo>
                <a:cubicBezTo>
                  <a:pt x="47" y="176"/>
                  <a:pt x="87" y="169"/>
                  <a:pt x="130" y="151"/>
                </a:cubicBezTo>
                <a:cubicBezTo>
                  <a:pt x="150" y="142"/>
                  <a:pt x="167" y="132"/>
                  <a:pt x="180" y="122"/>
                </a:cubicBezTo>
                <a:cubicBezTo>
                  <a:pt x="182" y="123"/>
                  <a:pt x="184" y="123"/>
                  <a:pt x="186" y="123"/>
                </a:cubicBezTo>
                <a:cubicBezTo>
                  <a:pt x="197" y="123"/>
                  <a:pt x="206" y="114"/>
                  <a:pt x="206" y="103"/>
                </a:cubicBezTo>
                <a:close/>
              </a:path>
            </a:pathLst>
          </a:custGeom>
          <a:solidFill>
            <a:srgbClr val="1F4058"/>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TextBox 14">
            <a:extLst>
              <a:ext uri="{FF2B5EF4-FFF2-40B4-BE49-F238E27FC236}">
                <a16:creationId xmlns:a16="http://schemas.microsoft.com/office/drawing/2014/main" id="{EA0CEADA-7DF0-4E0D-91D2-30C01489D073}"/>
              </a:ext>
            </a:extLst>
          </p:cNvPr>
          <p:cNvSpPr txBox="1"/>
          <p:nvPr/>
        </p:nvSpPr>
        <p:spPr>
          <a:xfrm>
            <a:off x="3316950" y="5953118"/>
            <a:ext cx="2503662" cy="246221"/>
          </a:xfrm>
          <a:prstGeom prst="rect">
            <a:avLst/>
          </a:prstGeom>
          <a:noFill/>
        </p:spPr>
        <p:txBody>
          <a:bodyPr wrap="square" rtlCol="0">
            <a:spAutoFit/>
          </a:bodyPr>
          <a:lstStyle/>
          <a:p>
            <a:r>
              <a:rPr lang="en-GB" sz="1000" dirty="0">
                <a:solidFill>
                  <a:schemeClr val="tx1">
                    <a:lumMod val="95000"/>
                    <a:lumOff val="5000"/>
                  </a:schemeClr>
                </a:solidFill>
              </a:rPr>
              <a:t>www.beautifulcitytratvelttagency.com</a:t>
            </a:r>
            <a:endParaRPr lang="en-US" sz="1000" dirty="0">
              <a:solidFill>
                <a:schemeClr val="tx1">
                  <a:lumMod val="95000"/>
                  <a:lumOff val="5000"/>
                </a:schemeClr>
              </a:solidFill>
            </a:endParaRPr>
          </a:p>
        </p:txBody>
      </p:sp>
      <p:sp>
        <p:nvSpPr>
          <p:cNvPr id="12" name="Freeform 164">
            <a:extLst>
              <a:ext uri="{FF2B5EF4-FFF2-40B4-BE49-F238E27FC236}">
                <a16:creationId xmlns:a16="http://schemas.microsoft.com/office/drawing/2014/main" id="{C613016C-937C-4E5F-8832-8C278C57E997}"/>
              </a:ext>
            </a:extLst>
          </p:cNvPr>
          <p:cNvSpPr>
            <a:spLocks noEditPoints="1"/>
          </p:cNvSpPr>
          <p:nvPr/>
        </p:nvSpPr>
        <p:spPr bwMode="auto">
          <a:xfrm>
            <a:off x="5651501" y="5909576"/>
            <a:ext cx="338223" cy="338223"/>
          </a:xfrm>
          <a:custGeom>
            <a:avLst/>
            <a:gdLst>
              <a:gd name="T0" fmla="*/ 179 w 232"/>
              <a:gd name="T1" fmla="*/ 96 h 232"/>
              <a:gd name="T2" fmla="*/ 177 w 232"/>
              <a:gd name="T3" fmla="*/ 100 h 232"/>
              <a:gd name="T4" fmla="*/ 132 w 232"/>
              <a:gd name="T5" fmla="*/ 59 h 232"/>
              <a:gd name="T6" fmla="*/ 132 w 232"/>
              <a:gd name="T7" fmla="*/ 54 h 232"/>
              <a:gd name="T8" fmla="*/ 135 w 232"/>
              <a:gd name="T9" fmla="*/ 52 h 232"/>
              <a:gd name="T10" fmla="*/ 178 w 232"/>
              <a:gd name="T11" fmla="*/ 94 h 232"/>
              <a:gd name="T12" fmla="*/ 85 w 232"/>
              <a:gd name="T13" fmla="*/ 103 h 232"/>
              <a:gd name="T14" fmla="*/ 79 w 232"/>
              <a:gd name="T15" fmla="*/ 98 h 232"/>
              <a:gd name="T16" fmla="*/ 75 w 232"/>
              <a:gd name="T17" fmla="*/ 100 h 232"/>
              <a:gd name="T18" fmla="*/ 75 w 232"/>
              <a:gd name="T19" fmla="*/ 105 h 232"/>
              <a:gd name="T20" fmla="*/ 131 w 232"/>
              <a:gd name="T21" fmla="*/ 156 h 232"/>
              <a:gd name="T22" fmla="*/ 133 w 232"/>
              <a:gd name="T23" fmla="*/ 153 h 232"/>
              <a:gd name="T24" fmla="*/ 129 w 232"/>
              <a:gd name="T25" fmla="*/ 147 h 232"/>
              <a:gd name="T26" fmla="*/ 128 w 232"/>
              <a:gd name="T27" fmla="*/ 142 h 232"/>
              <a:gd name="T28" fmla="*/ 135 w 232"/>
              <a:gd name="T29" fmla="*/ 66 h 232"/>
              <a:gd name="T30" fmla="*/ 232 w 232"/>
              <a:gd name="T31" fmla="*/ 116 h 232"/>
              <a:gd name="T32" fmla="*/ 0 w 232"/>
              <a:gd name="T33" fmla="*/ 116 h 232"/>
              <a:gd name="T34" fmla="*/ 232 w 232"/>
              <a:gd name="T35" fmla="*/ 116 h 232"/>
              <a:gd name="T36" fmla="*/ 141 w 232"/>
              <a:gd name="T37" fmla="*/ 50 h 232"/>
              <a:gd name="T38" fmla="*/ 129 w 232"/>
              <a:gd name="T39" fmla="*/ 50 h 232"/>
              <a:gd name="T40" fmla="*/ 126 w 232"/>
              <a:gd name="T41" fmla="*/ 57 h 232"/>
              <a:gd name="T42" fmla="*/ 130 w 232"/>
              <a:gd name="T43" fmla="*/ 64 h 232"/>
              <a:gd name="T44" fmla="*/ 85 w 232"/>
              <a:gd name="T45" fmla="*/ 96 h 232"/>
              <a:gd name="T46" fmla="*/ 73 w 232"/>
              <a:gd name="T47" fmla="*/ 96 h 232"/>
              <a:gd name="T48" fmla="*/ 72 w 232"/>
              <a:gd name="T49" fmla="*/ 109 h 232"/>
              <a:gd name="T50" fmla="*/ 49 w 232"/>
              <a:gd name="T51" fmla="*/ 176 h 232"/>
              <a:gd name="T52" fmla="*/ 52 w 232"/>
              <a:gd name="T53" fmla="*/ 184 h 232"/>
              <a:gd name="T54" fmla="*/ 101 w 232"/>
              <a:gd name="T55" fmla="*/ 137 h 232"/>
              <a:gd name="T56" fmla="*/ 129 w 232"/>
              <a:gd name="T57" fmla="*/ 162 h 232"/>
              <a:gd name="T58" fmla="*/ 135 w 232"/>
              <a:gd name="T59" fmla="*/ 159 h 232"/>
              <a:gd name="T60" fmla="*/ 133 w 232"/>
              <a:gd name="T61" fmla="*/ 144 h 232"/>
              <a:gd name="T62" fmla="*/ 169 w 232"/>
              <a:gd name="T63" fmla="*/ 103 h 232"/>
              <a:gd name="T64" fmla="*/ 181 w 232"/>
              <a:gd name="T65" fmla="*/ 103 h 232"/>
              <a:gd name="T66" fmla="*/ 181 w 232"/>
              <a:gd name="T67" fmla="*/ 9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32">
                <a:moveTo>
                  <a:pt x="178" y="94"/>
                </a:moveTo>
                <a:cubicBezTo>
                  <a:pt x="179" y="94"/>
                  <a:pt x="179" y="95"/>
                  <a:pt x="179" y="96"/>
                </a:cubicBezTo>
                <a:cubicBezTo>
                  <a:pt x="179" y="97"/>
                  <a:pt x="179" y="98"/>
                  <a:pt x="178" y="99"/>
                </a:cubicBezTo>
                <a:cubicBezTo>
                  <a:pt x="177" y="100"/>
                  <a:pt x="177" y="100"/>
                  <a:pt x="177" y="100"/>
                </a:cubicBezTo>
                <a:cubicBezTo>
                  <a:pt x="176" y="101"/>
                  <a:pt x="173" y="101"/>
                  <a:pt x="172" y="100"/>
                </a:cubicBezTo>
                <a:cubicBezTo>
                  <a:pt x="132" y="59"/>
                  <a:pt x="132" y="59"/>
                  <a:pt x="132" y="59"/>
                </a:cubicBezTo>
                <a:cubicBezTo>
                  <a:pt x="131" y="59"/>
                  <a:pt x="131" y="58"/>
                  <a:pt x="131" y="57"/>
                </a:cubicBezTo>
                <a:cubicBezTo>
                  <a:pt x="131" y="56"/>
                  <a:pt x="131" y="55"/>
                  <a:pt x="132" y="54"/>
                </a:cubicBezTo>
                <a:cubicBezTo>
                  <a:pt x="133" y="53"/>
                  <a:pt x="133" y="53"/>
                  <a:pt x="133" y="53"/>
                </a:cubicBezTo>
                <a:cubicBezTo>
                  <a:pt x="133" y="53"/>
                  <a:pt x="134" y="52"/>
                  <a:pt x="135" y="52"/>
                </a:cubicBezTo>
                <a:cubicBezTo>
                  <a:pt x="136" y="52"/>
                  <a:pt x="137" y="53"/>
                  <a:pt x="138" y="53"/>
                </a:cubicBezTo>
                <a:lnTo>
                  <a:pt x="178" y="94"/>
                </a:lnTo>
                <a:close/>
                <a:moveTo>
                  <a:pt x="129" y="147"/>
                </a:moveTo>
                <a:cubicBezTo>
                  <a:pt x="85" y="103"/>
                  <a:pt x="85" y="103"/>
                  <a:pt x="85" y="103"/>
                </a:cubicBezTo>
                <a:cubicBezTo>
                  <a:pt x="81" y="99"/>
                  <a:pt x="81" y="99"/>
                  <a:pt x="81" y="99"/>
                </a:cubicBezTo>
                <a:cubicBezTo>
                  <a:pt x="81" y="99"/>
                  <a:pt x="80" y="98"/>
                  <a:pt x="79" y="98"/>
                </a:cubicBezTo>
                <a:cubicBezTo>
                  <a:pt x="78" y="98"/>
                  <a:pt x="77" y="99"/>
                  <a:pt x="76" y="99"/>
                </a:cubicBezTo>
                <a:cubicBezTo>
                  <a:pt x="75" y="100"/>
                  <a:pt x="75" y="100"/>
                  <a:pt x="75" y="100"/>
                </a:cubicBezTo>
                <a:cubicBezTo>
                  <a:pt x="75" y="101"/>
                  <a:pt x="74" y="102"/>
                  <a:pt x="74" y="103"/>
                </a:cubicBezTo>
                <a:cubicBezTo>
                  <a:pt x="74" y="104"/>
                  <a:pt x="75" y="105"/>
                  <a:pt x="75" y="105"/>
                </a:cubicBezTo>
                <a:cubicBezTo>
                  <a:pt x="126" y="156"/>
                  <a:pt x="126" y="156"/>
                  <a:pt x="126" y="156"/>
                </a:cubicBezTo>
                <a:cubicBezTo>
                  <a:pt x="128" y="158"/>
                  <a:pt x="130" y="158"/>
                  <a:pt x="131" y="156"/>
                </a:cubicBezTo>
                <a:cubicBezTo>
                  <a:pt x="132" y="156"/>
                  <a:pt x="132" y="156"/>
                  <a:pt x="132" y="156"/>
                </a:cubicBezTo>
                <a:cubicBezTo>
                  <a:pt x="133" y="155"/>
                  <a:pt x="133" y="154"/>
                  <a:pt x="133" y="153"/>
                </a:cubicBezTo>
                <a:cubicBezTo>
                  <a:pt x="133" y="152"/>
                  <a:pt x="133" y="151"/>
                  <a:pt x="132" y="150"/>
                </a:cubicBezTo>
                <a:lnTo>
                  <a:pt x="129" y="147"/>
                </a:lnTo>
                <a:close/>
                <a:moveTo>
                  <a:pt x="89" y="103"/>
                </a:moveTo>
                <a:cubicBezTo>
                  <a:pt x="128" y="142"/>
                  <a:pt x="128" y="142"/>
                  <a:pt x="128" y="142"/>
                </a:cubicBezTo>
                <a:cubicBezTo>
                  <a:pt x="165" y="97"/>
                  <a:pt x="165" y="97"/>
                  <a:pt x="165" y="97"/>
                </a:cubicBezTo>
                <a:cubicBezTo>
                  <a:pt x="135" y="66"/>
                  <a:pt x="135" y="66"/>
                  <a:pt x="135" y="66"/>
                </a:cubicBezTo>
                <a:lnTo>
                  <a:pt x="89" y="103"/>
                </a:lnTo>
                <a:close/>
                <a:moveTo>
                  <a:pt x="232" y="116"/>
                </a:moveTo>
                <a:cubicBezTo>
                  <a:pt x="232" y="180"/>
                  <a:pt x="180" y="232"/>
                  <a:pt x="116" y="232"/>
                </a:cubicBezTo>
                <a:cubicBezTo>
                  <a:pt x="52" y="232"/>
                  <a:pt x="0" y="180"/>
                  <a:pt x="0" y="116"/>
                </a:cubicBezTo>
                <a:cubicBezTo>
                  <a:pt x="0" y="52"/>
                  <a:pt x="52" y="0"/>
                  <a:pt x="116" y="0"/>
                </a:cubicBezTo>
                <a:cubicBezTo>
                  <a:pt x="180" y="0"/>
                  <a:pt x="232" y="52"/>
                  <a:pt x="232" y="116"/>
                </a:cubicBezTo>
                <a:close/>
                <a:moveTo>
                  <a:pt x="181" y="90"/>
                </a:moveTo>
                <a:cubicBezTo>
                  <a:pt x="141" y="50"/>
                  <a:pt x="141" y="50"/>
                  <a:pt x="141" y="50"/>
                </a:cubicBezTo>
                <a:cubicBezTo>
                  <a:pt x="140" y="49"/>
                  <a:pt x="137" y="48"/>
                  <a:pt x="135" y="48"/>
                </a:cubicBezTo>
                <a:cubicBezTo>
                  <a:pt x="133" y="48"/>
                  <a:pt x="131" y="49"/>
                  <a:pt x="129" y="50"/>
                </a:cubicBezTo>
                <a:cubicBezTo>
                  <a:pt x="129" y="51"/>
                  <a:pt x="129" y="51"/>
                  <a:pt x="129" y="51"/>
                </a:cubicBezTo>
                <a:cubicBezTo>
                  <a:pt x="127" y="52"/>
                  <a:pt x="126" y="54"/>
                  <a:pt x="126" y="57"/>
                </a:cubicBezTo>
                <a:cubicBezTo>
                  <a:pt x="126" y="59"/>
                  <a:pt x="127" y="61"/>
                  <a:pt x="129" y="63"/>
                </a:cubicBezTo>
                <a:cubicBezTo>
                  <a:pt x="130" y="64"/>
                  <a:pt x="130" y="64"/>
                  <a:pt x="130" y="64"/>
                </a:cubicBezTo>
                <a:cubicBezTo>
                  <a:pt x="87" y="99"/>
                  <a:pt x="87" y="99"/>
                  <a:pt x="87" y="99"/>
                </a:cubicBezTo>
                <a:cubicBezTo>
                  <a:pt x="85" y="96"/>
                  <a:pt x="85" y="96"/>
                  <a:pt x="85" y="96"/>
                </a:cubicBezTo>
                <a:cubicBezTo>
                  <a:pt x="83" y="95"/>
                  <a:pt x="81" y="94"/>
                  <a:pt x="79" y="94"/>
                </a:cubicBezTo>
                <a:cubicBezTo>
                  <a:pt x="76" y="94"/>
                  <a:pt x="74" y="95"/>
                  <a:pt x="73" y="96"/>
                </a:cubicBezTo>
                <a:cubicBezTo>
                  <a:pt x="72" y="97"/>
                  <a:pt x="72" y="97"/>
                  <a:pt x="72" y="97"/>
                </a:cubicBezTo>
                <a:cubicBezTo>
                  <a:pt x="69" y="100"/>
                  <a:pt x="69" y="105"/>
                  <a:pt x="72" y="109"/>
                </a:cubicBezTo>
                <a:cubicBezTo>
                  <a:pt x="94" y="131"/>
                  <a:pt x="94" y="131"/>
                  <a:pt x="94" y="131"/>
                </a:cubicBezTo>
                <a:cubicBezTo>
                  <a:pt x="49" y="176"/>
                  <a:pt x="49" y="176"/>
                  <a:pt x="49" y="176"/>
                </a:cubicBezTo>
                <a:cubicBezTo>
                  <a:pt x="47" y="178"/>
                  <a:pt x="47" y="181"/>
                  <a:pt x="49" y="182"/>
                </a:cubicBezTo>
                <a:cubicBezTo>
                  <a:pt x="50" y="183"/>
                  <a:pt x="51" y="184"/>
                  <a:pt x="52" y="184"/>
                </a:cubicBezTo>
                <a:cubicBezTo>
                  <a:pt x="53" y="184"/>
                  <a:pt x="55" y="183"/>
                  <a:pt x="56" y="182"/>
                </a:cubicBezTo>
                <a:cubicBezTo>
                  <a:pt x="101" y="137"/>
                  <a:pt x="101" y="137"/>
                  <a:pt x="101" y="137"/>
                </a:cubicBezTo>
                <a:cubicBezTo>
                  <a:pt x="123" y="159"/>
                  <a:pt x="123" y="159"/>
                  <a:pt x="123" y="159"/>
                </a:cubicBezTo>
                <a:cubicBezTo>
                  <a:pt x="124" y="161"/>
                  <a:pt x="127" y="162"/>
                  <a:pt x="129" y="162"/>
                </a:cubicBezTo>
                <a:cubicBezTo>
                  <a:pt x="131" y="162"/>
                  <a:pt x="133" y="161"/>
                  <a:pt x="135" y="159"/>
                </a:cubicBezTo>
                <a:cubicBezTo>
                  <a:pt x="135" y="159"/>
                  <a:pt x="135" y="159"/>
                  <a:pt x="135" y="159"/>
                </a:cubicBezTo>
                <a:cubicBezTo>
                  <a:pt x="139" y="155"/>
                  <a:pt x="139" y="150"/>
                  <a:pt x="135" y="147"/>
                </a:cubicBezTo>
                <a:cubicBezTo>
                  <a:pt x="133" y="144"/>
                  <a:pt x="133" y="144"/>
                  <a:pt x="133" y="144"/>
                </a:cubicBezTo>
                <a:cubicBezTo>
                  <a:pt x="167" y="101"/>
                  <a:pt x="167" y="101"/>
                  <a:pt x="167" y="101"/>
                </a:cubicBezTo>
                <a:cubicBezTo>
                  <a:pt x="169" y="103"/>
                  <a:pt x="169" y="103"/>
                  <a:pt x="169" y="103"/>
                </a:cubicBezTo>
                <a:cubicBezTo>
                  <a:pt x="170" y="104"/>
                  <a:pt x="172" y="105"/>
                  <a:pt x="175" y="105"/>
                </a:cubicBezTo>
                <a:cubicBezTo>
                  <a:pt x="177" y="105"/>
                  <a:pt x="179" y="104"/>
                  <a:pt x="181" y="103"/>
                </a:cubicBezTo>
                <a:cubicBezTo>
                  <a:pt x="181" y="102"/>
                  <a:pt x="181" y="102"/>
                  <a:pt x="181" y="102"/>
                </a:cubicBezTo>
                <a:cubicBezTo>
                  <a:pt x="185" y="99"/>
                  <a:pt x="185" y="94"/>
                  <a:pt x="181" y="90"/>
                </a:cubicBezTo>
                <a:close/>
              </a:path>
            </a:pathLst>
          </a:custGeom>
          <a:solidFill>
            <a:srgbClr val="1F4058"/>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AD562A5C-2015-4ECF-AA02-969604A06078}"/>
              </a:ext>
            </a:extLst>
          </p:cNvPr>
          <p:cNvSpPr txBox="1"/>
          <p:nvPr/>
        </p:nvSpPr>
        <p:spPr>
          <a:xfrm>
            <a:off x="6017490" y="5909576"/>
            <a:ext cx="2231665" cy="307777"/>
          </a:xfrm>
          <a:prstGeom prst="rect">
            <a:avLst/>
          </a:prstGeom>
          <a:noFill/>
        </p:spPr>
        <p:txBody>
          <a:bodyPr wrap="square" rtlCol="0">
            <a:spAutoFit/>
          </a:bodyPr>
          <a:lstStyle/>
          <a:p>
            <a:r>
              <a:rPr lang="en-GB" sz="1400" dirty="0">
                <a:solidFill>
                  <a:schemeClr val="tx1">
                    <a:lumMod val="95000"/>
                    <a:lumOff val="5000"/>
                  </a:schemeClr>
                </a:solidFill>
              </a:rPr>
              <a:t>A-25, New York, New York</a:t>
            </a:r>
            <a:endParaRPr lang="en-US" sz="1400" dirty="0">
              <a:solidFill>
                <a:schemeClr val="tx1">
                  <a:lumMod val="95000"/>
                  <a:lumOff val="5000"/>
                </a:schemeClr>
              </a:solidFill>
            </a:endParaRPr>
          </a:p>
        </p:txBody>
      </p:sp>
      <p:sp>
        <p:nvSpPr>
          <p:cNvPr id="24" name="Freeform: Shape 23">
            <a:extLst>
              <a:ext uri="{FF2B5EF4-FFF2-40B4-BE49-F238E27FC236}">
                <a16:creationId xmlns:a16="http://schemas.microsoft.com/office/drawing/2014/main" id="{42E40AE0-B789-46DD-8E12-66D7B5FA53F1}"/>
              </a:ext>
            </a:extLst>
          </p:cNvPr>
          <p:cNvSpPr/>
          <p:nvPr/>
        </p:nvSpPr>
        <p:spPr>
          <a:xfrm>
            <a:off x="0" y="0"/>
            <a:ext cx="9340467" cy="6858001"/>
          </a:xfrm>
          <a:custGeom>
            <a:avLst/>
            <a:gdLst>
              <a:gd name="connsiteX0" fmla="*/ 0 w 9340467"/>
              <a:gd name="connsiteY0" fmla="*/ 0 h 6858001"/>
              <a:gd name="connsiteX1" fmla="*/ 3098026 w 9340467"/>
              <a:gd name="connsiteY1" fmla="*/ 0 h 6858001"/>
              <a:gd name="connsiteX2" fmla="*/ 3121525 w 9340467"/>
              <a:gd name="connsiteY2" fmla="*/ 52609 h 6858001"/>
              <a:gd name="connsiteX3" fmla="*/ 3976914 w 9340467"/>
              <a:gd name="connsiteY3" fmla="*/ 1582057 h 6858001"/>
              <a:gd name="connsiteX4" fmla="*/ 5210629 w 9340467"/>
              <a:gd name="connsiteY4" fmla="*/ 2510971 h 6858001"/>
              <a:gd name="connsiteX5" fmla="*/ 6618514 w 9340467"/>
              <a:gd name="connsiteY5" fmla="*/ 2772230 h 6858001"/>
              <a:gd name="connsiteX6" fmla="*/ 7939314 w 9340467"/>
              <a:gd name="connsiteY6" fmla="*/ 2496457 h 6858001"/>
              <a:gd name="connsiteX7" fmla="*/ 8157029 w 9340467"/>
              <a:gd name="connsiteY7" fmla="*/ 2365829 h 6858001"/>
              <a:gd name="connsiteX8" fmla="*/ 7997371 w 9340467"/>
              <a:gd name="connsiteY8" fmla="*/ 2641601 h 6858001"/>
              <a:gd name="connsiteX9" fmla="*/ 7692571 w 9340467"/>
              <a:gd name="connsiteY9" fmla="*/ 3570515 h 6858001"/>
              <a:gd name="connsiteX10" fmla="*/ 7823200 w 9340467"/>
              <a:gd name="connsiteY10" fmla="*/ 4746172 h 6858001"/>
              <a:gd name="connsiteX11" fmla="*/ 8476343 w 9340467"/>
              <a:gd name="connsiteY11" fmla="*/ 6023430 h 6858001"/>
              <a:gd name="connsiteX12" fmla="*/ 9332686 w 9340467"/>
              <a:gd name="connsiteY12" fmla="*/ 6850744 h 6858001"/>
              <a:gd name="connsiteX13" fmla="*/ 9340467 w 9340467"/>
              <a:gd name="connsiteY13" fmla="*/ 6858001 h 6858001"/>
              <a:gd name="connsiteX14" fmla="*/ 0 w 9340467"/>
              <a:gd name="connsiteY14" fmla="*/ 6858001 h 6858001"/>
              <a:gd name="connsiteX15" fmla="*/ 0 w 9340467"/>
              <a:gd name="connsiteY1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40467" h="6858001">
                <a:moveTo>
                  <a:pt x="0" y="0"/>
                </a:moveTo>
                <a:lnTo>
                  <a:pt x="3098026" y="0"/>
                </a:lnTo>
                <a:lnTo>
                  <a:pt x="3121525" y="52609"/>
                </a:lnTo>
                <a:cubicBezTo>
                  <a:pt x="3284935" y="416520"/>
                  <a:pt x="3645807" y="1187450"/>
                  <a:pt x="3976914" y="1582057"/>
                </a:cubicBezTo>
                <a:cubicBezTo>
                  <a:pt x="4330095" y="2002971"/>
                  <a:pt x="4770362" y="2312609"/>
                  <a:pt x="5210629" y="2510971"/>
                </a:cubicBezTo>
                <a:cubicBezTo>
                  <a:pt x="5650896" y="2709334"/>
                  <a:pt x="6163733" y="2774649"/>
                  <a:pt x="6618514" y="2772230"/>
                </a:cubicBezTo>
                <a:cubicBezTo>
                  <a:pt x="7073295" y="2769811"/>
                  <a:pt x="7682895" y="2564190"/>
                  <a:pt x="7939314" y="2496457"/>
                </a:cubicBezTo>
                <a:cubicBezTo>
                  <a:pt x="8195733" y="2428724"/>
                  <a:pt x="8147353" y="2341639"/>
                  <a:pt x="8157029" y="2365829"/>
                </a:cubicBezTo>
                <a:cubicBezTo>
                  <a:pt x="8166705" y="2390019"/>
                  <a:pt x="8074781" y="2440819"/>
                  <a:pt x="7997371" y="2641601"/>
                </a:cubicBezTo>
                <a:cubicBezTo>
                  <a:pt x="7919961" y="2842382"/>
                  <a:pt x="7721599" y="3219753"/>
                  <a:pt x="7692571" y="3570515"/>
                </a:cubicBezTo>
                <a:cubicBezTo>
                  <a:pt x="7663543" y="3921277"/>
                  <a:pt x="7692571" y="4337353"/>
                  <a:pt x="7823200" y="4746172"/>
                </a:cubicBezTo>
                <a:cubicBezTo>
                  <a:pt x="7953829" y="5154991"/>
                  <a:pt x="8224762" y="5672668"/>
                  <a:pt x="8476343" y="6023430"/>
                </a:cubicBezTo>
                <a:cubicBezTo>
                  <a:pt x="8727924" y="6374192"/>
                  <a:pt x="9189962" y="6674154"/>
                  <a:pt x="9332686" y="6850744"/>
                </a:cubicBezTo>
                <a:lnTo>
                  <a:pt x="9340467" y="6858001"/>
                </a:lnTo>
                <a:lnTo>
                  <a:pt x="0" y="6858001"/>
                </a:lnTo>
                <a:lnTo>
                  <a:pt x="0" y="0"/>
                </a:lnTo>
                <a:close/>
              </a:path>
            </a:pathLst>
          </a:custGeom>
          <a:solidFill>
            <a:schemeClr val="bg1"/>
          </a:solidFill>
          <a:ln>
            <a:noFill/>
          </a:ln>
          <a:effectLst>
            <a:outerShdw blurRad="254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007" y="2238826"/>
            <a:ext cx="3450774" cy="3450774"/>
          </a:xfrm>
          <a:prstGeom prst="rect">
            <a:avLst/>
          </a:prstGeom>
        </p:spPr>
      </p:pic>
    </p:spTree>
    <p:extLst>
      <p:ext uri="{BB962C8B-B14F-4D97-AF65-F5344CB8AC3E}">
        <p14:creationId xmlns:p14="http://schemas.microsoft.com/office/powerpoint/2010/main" val="1024597688"/>
      </p:ext>
    </p:extLst>
  </p:cSld>
  <p:clrMapOvr>
    <a:masterClrMapping/>
  </p:clrMapOvr>
  <mc:AlternateContent xmlns:mc="http://schemas.openxmlformats.org/markup-compatibility/2006" xmlns:p14="http://schemas.microsoft.com/office/powerpoint/2010/main">
    <mc:Choice Requires="p14">
      <p:transition spd="slow" p14:dur="3400" advClick="0" advTm="5000">
        <p14:reveal thruBlk="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xit" presetSubtype="32" fill="hold" grpId="0" nodeType="withEffect">
                                  <p:stCondLst>
                                    <p:cond delay="0"/>
                                  </p:stCondLst>
                                  <p:childTnLst>
                                    <p:animEffect transition="out" filter="diamond(out)">
                                      <p:cBhvr>
                                        <p:cTn id="6" dur="2000"/>
                                        <p:tgtEl>
                                          <p:spTgt spid="24"/>
                                        </p:tgtEl>
                                      </p:cBhvr>
                                    </p:animEffect>
                                    <p:set>
                                      <p:cBhvr>
                                        <p:cTn id="7" dur="1" fill="hold">
                                          <p:stCondLst>
                                            <p:cond delay="1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2D2B4">
                <a:alpha val="15000"/>
              </a:srgbClr>
            </a:gs>
            <a:gs pos="100000">
              <a:srgbClr val="92BCBB">
                <a:alpha val="17000"/>
              </a:srgbClr>
            </a:gs>
          </a:gsLst>
          <a:lin ang="0" scaled="0"/>
        </a:gra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D1DCFA8-8E2C-4BCD-813D-40F1CE4773C0}"/>
              </a:ext>
            </a:extLst>
          </p:cNvPr>
          <p:cNvPicPr>
            <a:picLocks noChangeAspect="1"/>
          </p:cNvPicPr>
          <p:nvPr/>
        </p:nvPicPr>
        <p:blipFill rotWithShape="1">
          <a:blip r:embed="rId2">
            <a:extLst>
              <a:ext uri="{28A0092B-C50C-407E-A947-70E740481C1C}">
                <a14:useLocalDpi xmlns:a14="http://schemas.microsoft.com/office/drawing/2010/main" val="0"/>
              </a:ext>
            </a:extLst>
          </a:blip>
          <a:srcRect l="8929" r="13893"/>
          <a:stretch/>
        </p:blipFill>
        <p:spPr>
          <a:xfrm>
            <a:off x="5167086" y="1"/>
            <a:ext cx="7024914" cy="6858000"/>
          </a:xfrm>
          <a:prstGeom prst="rect">
            <a:avLst/>
          </a:prstGeom>
        </p:spPr>
      </p:pic>
      <p:pic>
        <p:nvPicPr>
          <p:cNvPr id="29" name="Picture 28">
            <a:extLst>
              <a:ext uri="{FF2B5EF4-FFF2-40B4-BE49-F238E27FC236}">
                <a16:creationId xmlns:a16="http://schemas.microsoft.com/office/drawing/2014/main" id="{8D296154-69B2-4172-9DCD-2262C91130B8}"/>
              </a:ext>
            </a:extLst>
          </p:cNvPr>
          <p:cNvPicPr>
            <a:picLocks noChangeAspect="1"/>
          </p:cNvPicPr>
          <p:nvPr/>
        </p:nvPicPr>
        <p:blipFill rotWithShape="1">
          <a:blip r:embed="rId3">
            <a:extLst>
              <a:ext uri="{28A0092B-C50C-407E-A947-70E740481C1C}">
                <a14:useLocalDpi xmlns:a14="http://schemas.microsoft.com/office/drawing/2010/main" val="0"/>
              </a:ext>
            </a:extLst>
          </a:blip>
          <a:srcRect l="29478" r="2233"/>
          <a:stretch/>
        </p:blipFill>
        <p:spPr>
          <a:xfrm>
            <a:off x="5167086" y="-1"/>
            <a:ext cx="7024914" cy="6857999"/>
          </a:xfrm>
          <a:prstGeom prst="rect">
            <a:avLst/>
          </a:prstGeom>
        </p:spPr>
      </p:pic>
      <p:pic>
        <p:nvPicPr>
          <p:cNvPr id="30" name="Picture 29">
            <a:extLst>
              <a:ext uri="{FF2B5EF4-FFF2-40B4-BE49-F238E27FC236}">
                <a16:creationId xmlns:a16="http://schemas.microsoft.com/office/drawing/2014/main" id="{DF7CBABE-B71D-4153-B579-CB8C1A7A71B0}"/>
              </a:ext>
            </a:extLst>
          </p:cNvPr>
          <p:cNvPicPr>
            <a:picLocks noChangeAspect="1"/>
          </p:cNvPicPr>
          <p:nvPr/>
        </p:nvPicPr>
        <p:blipFill rotWithShape="1">
          <a:blip r:embed="rId4">
            <a:extLst>
              <a:ext uri="{28A0092B-C50C-407E-A947-70E740481C1C}">
                <a14:useLocalDpi xmlns:a14="http://schemas.microsoft.com/office/drawing/2010/main" val="0"/>
              </a:ext>
            </a:extLst>
          </a:blip>
          <a:srcRect l="29442" t="-1" r="2353" b="123"/>
          <a:stretch/>
        </p:blipFill>
        <p:spPr>
          <a:xfrm>
            <a:off x="5167085" y="-8481"/>
            <a:ext cx="7024914" cy="6857999"/>
          </a:xfrm>
          <a:prstGeom prst="rect">
            <a:avLst/>
          </a:prstGeom>
        </p:spPr>
      </p:pic>
      <p:pic>
        <p:nvPicPr>
          <p:cNvPr id="5" name="Picture 4">
            <a:extLst>
              <a:ext uri="{FF2B5EF4-FFF2-40B4-BE49-F238E27FC236}">
                <a16:creationId xmlns:a16="http://schemas.microsoft.com/office/drawing/2014/main" id="{4E3EBF92-A52D-4138-9D3A-4FBEA3B464B7}"/>
              </a:ext>
            </a:extLst>
          </p:cNvPr>
          <p:cNvPicPr>
            <a:picLocks noChangeAspect="1"/>
          </p:cNvPicPr>
          <p:nvPr/>
        </p:nvPicPr>
        <p:blipFill rotWithShape="1">
          <a:blip r:embed="rId5">
            <a:extLst>
              <a:ext uri="{28A0092B-C50C-407E-A947-70E740481C1C}">
                <a14:useLocalDpi xmlns:a14="http://schemas.microsoft.com/office/drawing/2010/main" val="0"/>
              </a:ext>
            </a:extLst>
          </a:blip>
          <a:srcRect l="11325" r="11344"/>
          <a:stretch/>
        </p:blipFill>
        <p:spPr>
          <a:xfrm>
            <a:off x="5167086" y="0"/>
            <a:ext cx="7024914" cy="6858000"/>
          </a:xfrm>
          <a:prstGeom prst="rect">
            <a:avLst/>
          </a:prstGeom>
        </p:spPr>
      </p:pic>
      <p:sp>
        <p:nvSpPr>
          <p:cNvPr id="7" name="TextBox 6">
            <a:extLst>
              <a:ext uri="{FF2B5EF4-FFF2-40B4-BE49-F238E27FC236}">
                <a16:creationId xmlns:a16="http://schemas.microsoft.com/office/drawing/2014/main" id="{71215163-C803-4454-A8D1-710C4E41160B}"/>
              </a:ext>
            </a:extLst>
          </p:cNvPr>
          <p:cNvSpPr txBox="1"/>
          <p:nvPr/>
        </p:nvSpPr>
        <p:spPr>
          <a:xfrm>
            <a:off x="355600" y="1552263"/>
            <a:ext cx="3060697" cy="1323439"/>
          </a:xfrm>
          <a:prstGeom prst="rect">
            <a:avLst/>
          </a:prstGeom>
          <a:noFill/>
        </p:spPr>
        <p:txBody>
          <a:bodyPr wrap="square" rtlCol="0">
            <a:spAutoFit/>
          </a:bodyPr>
          <a:lstStyle/>
          <a:p>
            <a:r>
              <a:rPr lang="en-US" sz="4000" b="1" spc="300" dirty="0">
                <a:solidFill>
                  <a:srgbClr val="C14158"/>
                </a:solidFill>
                <a:latin typeface="Bahnschrift" panose="020B0502040204020203" pitchFamily="34" charset="0"/>
              </a:rPr>
              <a:t>HOTELS FACILITY</a:t>
            </a:r>
          </a:p>
        </p:txBody>
      </p:sp>
      <p:sp>
        <p:nvSpPr>
          <p:cNvPr id="8" name="TextBox 7">
            <a:extLst>
              <a:ext uri="{FF2B5EF4-FFF2-40B4-BE49-F238E27FC236}">
                <a16:creationId xmlns:a16="http://schemas.microsoft.com/office/drawing/2014/main" id="{47413D1B-65FD-44D7-81F2-36C7AC1156AA}"/>
              </a:ext>
            </a:extLst>
          </p:cNvPr>
          <p:cNvSpPr txBox="1"/>
          <p:nvPr/>
        </p:nvSpPr>
        <p:spPr>
          <a:xfrm>
            <a:off x="355599" y="3105136"/>
            <a:ext cx="3998687" cy="276999"/>
          </a:xfrm>
          <a:prstGeom prst="rect">
            <a:avLst/>
          </a:prstGeom>
          <a:noFill/>
        </p:spPr>
        <p:txBody>
          <a:bodyPr wrap="square" rtlCol="0">
            <a:spAutoFit/>
          </a:bodyPr>
          <a:lstStyle/>
          <a:p>
            <a:r>
              <a:rPr lang="en-PH" sz="1200" dirty="0">
                <a:solidFill>
                  <a:schemeClr val="tx1">
                    <a:lumMod val="95000"/>
                    <a:lumOff val="5000"/>
                  </a:schemeClr>
                </a:solidFill>
                <a:latin typeface="+mj-lt"/>
              </a:rPr>
              <a:t>With over 2 types of rooms to choose</a:t>
            </a:r>
          </a:p>
        </p:txBody>
      </p:sp>
      <p:sp>
        <p:nvSpPr>
          <p:cNvPr id="9" name="TextBox 8">
            <a:extLst>
              <a:ext uri="{FF2B5EF4-FFF2-40B4-BE49-F238E27FC236}">
                <a16:creationId xmlns:a16="http://schemas.microsoft.com/office/drawing/2014/main" id="{224447EE-0D9B-4342-BC90-DCA2C054FAE7}"/>
              </a:ext>
            </a:extLst>
          </p:cNvPr>
          <p:cNvSpPr txBox="1"/>
          <p:nvPr/>
        </p:nvSpPr>
        <p:spPr>
          <a:xfrm>
            <a:off x="355600" y="3601276"/>
            <a:ext cx="3998687" cy="2123658"/>
          </a:xfrm>
          <a:prstGeom prst="rect">
            <a:avLst/>
          </a:prstGeom>
          <a:noFill/>
        </p:spPr>
        <p:txBody>
          <a:bodyPr wrap="square" rtlCol="0">
            <a:spAutoFit/>
          </a:bodyPr>
          <a:lstStyle/>
          <a:p>
            <a:pPr marL="171450" indent="-171450">
              <a:buFont typeface="Arial" panose="020B0604020202020204" pitchFamily="34" charset="0"/>
              <a:buChar char="•"/>
            </a:pPr>
            <a:r>
              <a:rPr lang="en-PH" sz="1200" dirty="0">
                <a:solidFill>
                  <a:schemeClr val="tx1">
                    <a:lumMod val="95000"/>
                    <a:lumOff val="5000"/>
                  </a:schemeClr>
                </a:solidFill>
              </a:rPr>
              <a:t>Standard Room to Ambassador Suite, Torque Hotel guarantees a comfortable good night's sleep.</a:t>
            </a:r>
          </a:p>
          <a:p>
            <a:endParaRPr lang="en-PH" sz="1200" dirty="0">
              <a:solidFill>
                <a:schemeClr val="tx1">
                  <a:lumMod val="95000"/>
                  <a:lumOff val="5000"/>
                </a:schemeClr>
              </a:solidFill>
            </a:endParaRPr>
          </a:p>
          <a:p>
            <a:pPr marL="171450" indent="-171450">
              <a:buFont typeface="Arial" panose="020B0604020202020204" pitchFamily="34" charset="0"/>
              <a:buChar char="•"/>
            </a:pPr>
            <a:r>
              <a:rPr lang="en-PH" sz="1200" dirty="0">
                <a:solidFill>
                  <a:schemeClr val="tx1">
                    <a:lumMod val="95000"/>
                    <a:lumOff val="5000"/>
                  </a:schemeClr>
                </a:solidFill>
              </a:rPr>
              <a:t> All rooms are air-conditioned. </a:t>
            </a:r>
          </a:p>
          <a:p>
            <a:pPr marL="171450" indent="-171450">
              <a:buFont typeface="Arial" panose="020B0604020202020204" pitchFamily="34" charset="0"/>
              <a:buChar char="•"/>
            </a:pPr>
            <a:endParaRPr lang="en-PH" sz="1200" dirty="0">
              <a:solidFill>
                <a:schemeClr val="tx1">
                  <a:lumMod val="95000"/>
                  <a:lumOff val="5000"/>
                </a:schemeClr>
              </a:solidFill>
            </a:endParaRPr>
          </a:p>
          <a:p>
            <a:pPr marL="171450" indent="-171450">
              <a:buFont typeface="Arial" panose="020B0604020202020204" pitchFamily="34" charset="0"/>
              <a:buChar char="•"/>
            </a:pPr>
            <a:r>
              <a:rPr lang="en-PH" sz="1200" dirty="0">
                <a:solidFill>
                  <a:schemeClr val="tx1">
                    <a:lumMod val="95000"/>
                    <a:lumOff val="5000"/>
                  </a:schemeClr>
                </a:solidFill>
              </a:rPr>
              <a:t>TV with cable programing, coffee and tea making facilities, other standard room amenities, and a private toilet and bath with hot and cold shower. </a:t>
            </a:r>
          </a:p>
          <a:p>
            <a:endParaRPr lang="en-PH" sz="1200" dirty="0">
              <a:solidFill>
                <a:schemeClr val="tx1">
                  <a:lumMod val="95000"/>
                  <a:lumOff val="5000"/>
                </a:schemeClr>
              </a:solidFill>
            </a:endParaRPr>
          </a:p>
          <a:p>
            <a:pPr marL="171450" indent="-171450">
              <a:buFont typeface="Arial" panose="020B0604020202020204" pitchFamily="34" charset="0"/>
              <a:buChar char="•"/>
            </a:pPr>
            <a:r>
              <a:rPr lang="en-PH" sz="1200" dirty="0">
                <a:solidFill>
                  <a:schemeClr val="tx1">
                    <a:lumMod val="95000"/>
                    <a:lumOff val="5000"/>
                  </a:schemeClr>
                </a:solidFill>
              </a:rPr>
              <a:t>Each room comes with an individual balcony overlooking the scenic view of the beach.</a:t>
            </a:r>
          </a:p>
        </p:txBody>
      </p:sp>
      <p:sp>
        <p:nvSpPr>
          <p:cNvPr id="10" name="Flowchart: Off-page Connector 9">
            <a:extLst>
              <a:ext uri="{FF2B5EF4-FFF2-40B4-BE49-F238E27FC236}">
                <a16:creationId xmlns:a16="http://schemas.microsoft.com/office/drawing/2014/main" id="{AAB6AB69-6B80-4D06-9085-9FB760F325F1}"/>
              </a:ext>
            </a:extLst>
          </p:cNvPr>
          <p:cNvSpPr/>
          <p:nvPr/>
        </p:nvSpPr>
        <p:spPr>
          <a:xfrm>
            <a:off x="8534400" y="190561"/>
            <a:ext cx="3483428" cy="2598057"/>
          </a:xfrm>
          <a:prstGeom prst="flowChartOffpageConnector">
            <a:avLst/>
          </a:prstGeom>
          <a:solidFill>
            <a:srgbClr val="C14158">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BC91694-501B-497D-914C-79D259258748}"/>
              </a:ext>
            </a:extLst>
          </p:cNvPr>
          <p:cNvSpPr txBox="1"/>
          <p:nvPr/>
        </p:nvSpPr>
        <p:spPr>
          <a:xfrm>
            <a:off x="8745765" y="1018800"/>
            <a:ext cx="3060697" cy="461665"/>
          </a:xfrm>
          <a:prstGeom prst="rect">
            <a:avLst/>
          </a:prstGeom>
          <a:noFill/>
        </p:spPr>
        <p:txBody>
          <a:bodyPr wrap="square" rtlCol="0">
            <a:spAutoFit/>
          </a:bodyPr>
          <a:lstStyle/>
          <a:p>
            <a:r>
              <a:rPr lang="en-US" sz="2400" b="1" spc="300" dirty="0">
                <a:solidFill>
                  <a:schemeClr val="bg1"/>
                </a:solidFill>
                <a:latin typeface="Bahnschrift" panose="020B0502040204020203" pitchFamily="34" charset="0"/>
              </a:rPr>
              <a:t>TORQUE HOTEL</a:t>
            </a:r>
          </a:p>
        </p:txBody>
      </p:sp>
      <p:sp>
        <p:nvSpPr>
          <p:cNvPr id="12" name="TextBox 11">
            <a:extLst>
              <a:ext uri="{FF2B5EF4-FFF2-40B4-BE49-F238E27FC236}">
                <a16:creationId xmlns:a16="http://schemas.microsoft.com/office/drawing/2014/main" id="{0C471415-EF57-4B8A-ABF4-2486E18ECE20}"/>
              </a:ext>
            </a:extLst>
          </p:cNvPr>
          <p:cNvSpPr txBox="1"/>
          <p:nvPr/>
        </p:nvSpPr>
        <p:spPr>
          <a:xfrm>
            <a:off x="8745765" y="1411003"/>
            <a:ext cx="2099671" cy="307777"/>
          </a:xfrm>
          <a:prstGeom prst="rect">
            <a:avLst/>
          </a:prstGeom>
          <a:noFill/>
        </p:spPr>
        <p:txBody>
          <a:bodyPr wrap="square" rtlCol="0">
            <a:spAutoFit/>
          </a:bodyPr>
          <a:lstStyle/>
          <a:p>
            <a:r>
              <a:rPr lang="en-US" sz="1400" dirty="0">
                <a:solidFill>
                  <a:schemeClr val="bg1"/>
                </a:solidFill>
                <a:latin typeface="+mj-lt"/>
              </a:rPr>
              <a:t>MADRID, SPAIN</a:t>
            </a:r>
            <a:endParaRPr lang="en-US" sz="1400" dirty="0">
              <a:solidFill>
                <a:schemeClr val="bg1"/>
              </a:solidFill>
            </a:endParaRPr>
          </a:p>
        </p:txBody>
      </p:sp>
      <p:grpSp>
        <p:nvGrpSpPr>
          <p:cNvPr id="18" name="Group 17">
            <a:extLst>
              <a:ext uri="{FF2B5EF4-FFF2-40B4-BE49-F238E27FC236}">
                <a16:creationId xmlns:a16="http://schemas.microsoft.com/office/drawing/2014/main" id="{72D9D23B-B18D-4F8B-A046-FE73FBC04151}"/>
              </a:ext>
            </a:extLst>
          </p:cNvPr>
          <p:cNvGrpSpPr/>
          <p:nvPr/>
        </p:nvGrpSpPr>
        <p:grpSpPr>
          <a:xfrm>
            <a:off x="9443354" y="1990265"/>
            <a:ext cx="1665517" cy="263434"/>
            <a:chOff x="-2046514" y="-624114"/>
            <a:chExt cx="3119966" cy="493485"/>
          </a:xfrm>
          <a:solidFill>
            <a:schemeClr val="bg1"/>
          </a:solidFill>
        </p:grpSpPr>
        <p:sp>
          <p:nvSpPr>
            <p:cNvPr id="13" name="Star: 5 Points 12">
              <a:extLst>
                <a:ext uri="{FF2B5EF4-FFF2-40B4-BE49-F238E27FC236}">
                  <a16:creationId xmlns:a16="http://schemas.microsoft.com/office/drawing/2014/main" id="{EB7D7689-0103-43C0-8207-34BBF4EDD393}"/>
                </a:ext>
              </a:extLst>
            </p:cNvPr>
            <p:cNvSpPr/>
            <p:nvPr/>
          </p:nvSpPr>
          <p:spPr>
            <a:xfrm>
              <a:off x="-2046514" y="-624114"/>
              <a:ext cx="493485" cy="49348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F5E60913-C80F-41DF-AF75-DD8E62D71B44}"/>
                </a:ext>
              </a:extLst>
            </p:cNvPr>
            <p:cNvSpPr/>
            <p:nvPr/>
          </p:nvSpPr>
          <p:spPr>
            <a:xfrm>
              <a:off x="-1389893" y="-624114"/>
              <a:ext cx="493485" cy="49348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B5D72B03-EDB8-49F6-A8C6-5761D176CB92}"/>
                </a:ext>
              </a:extLst>
            </p:cNvPr>
            <p:cNvSpPr/>
            <p:nvPr/>
          </p:nvSpPr>
          <p:spPr>
            <a:xfrm>
              <a:off x="-733272" y="-624114"/>
              <a:ext cx="493485" cy="49348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05184F3D-119A-4282-80B3-642717192C66}"/>
                </a:ext>
              </a:extLst>
            </p:cNvPr>
            <p:cNvSpPr/>
            <p:nvPr/>
          </p:nvSpPr>
          <p:spPr>
            <a:xfrm>
              <a:off x="-76651" y="-624114"/>
              <a:ext cx="493485" cy="49348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04E3CB92-64EF-4CD0-8647-A26A569996F8}"/>
                </a:ext>
              </a:extLst>
            </p:cNvPr>
            <p:cNvSpPr/>
            <p:nvPr/>
          </p:nvSpPr>
          <p:spPr>
            <a:xfrm>
              <a:off x="579967" y="-624114"/>
              <a:ext cx="493485" cy="49348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569404ED-A663-448A-A9FD-8B31B1EB7EE6}"/>
              </a:ext>
            </a:extLst>
          </p:cNvPr>
          <p:cNvSpPr txBox="1"/>
          <p:nvPr/>
        </p:nvSpPr>
        <p:spPr>
          <a:xfrm>
            <a:off x="8745765" y="489155"/>
            <a:ext cx="2099671" cy="307777"/>
          </a:xfrm>
          <a:prstGeom prst="rect">
            <a:avLst/>
          </a:prstGeom>
          <a:noFill/>
        </p:spPr>
        <p:txBody>
          <a:bodyPr wrap="square" rtlCol="0">
            <a:spAutoFit/>
          </a:bodyPr>
          <a:lstStyle/>
          <a:p>
            <a:r>
              <a:rPr lang="en-US" sz="1400" dirty="0">
                <a:solidFill>
                  <a:schemeClr val="bg1"/>
                </a:solidFill>
                <a:latin typeface="+mj-lt"/>
              </a:rPr>
              <a:t>3 Days / 3 Nights</a:t>
            </a:r>
            <a:endParaRPr lang="en-US" sz="1400" dirty="0">
              <a:solidFill>
                <a:schemeClr val="bg1"/>
              </a:solidFill>
            </a:endParaRPr>
          </a:p>
        </p:txBody>
      </p:sp>
      <p:sp>
        <p:nvSpPr>
          <p:cNvPr id="21" name="Freeform: Shape 20">
            <a:extLst>
              <a:ext uri="{FF2B5EF4-FFF2-40B4-BE49-F238E27FC236}">
                <a16:creationId xmlns:a16="http://schemas.microsoft.com/office/drawing/2014/main" id="{505758B9-FB27-425E-82DA-14B791228129}"/>
              </a:ext>
            </a:extLst>
          </p:cNvPr>
          <p:cNvSpPr/>
          <p:nvPr/>
        </p:nvSpPr>
        <p:spPr>
          <a:xfrm>
            <a:off x="5167087" y="2667000"/>
            <a:ext cx="464093" cy="1524000"/>
          </a:xfrm>
          <a:custGeom>
            <a:avLst/>
            <a:gdLst>
              <a:gd name="connsiteX0" fmla="*/ 0 w 348343"/>
              <a:gd name="connsiteY0" fmla="*/ 0 h 1857828"/>
              <a:gd name="connsiteX1" fmla="*/ 125132 w 348343"/>
              <a:gd name="connsiteY1" fmla="*/ 0 h 1857828"/>
              <a:gd name="connsiteX2" fmla="*/ 348343 w 348343"/>
              <a:gd name="connsiteY2" fmla="*/ 223211 h 1857828"/>
              <a:gd name="connsiteX3" fmla="*/ 348343 w 348343"/>
              <a:gd name="connsiteY3" fmla="*/ 1634617 h 1857828"/>
              <a:gd name="connsiteX4" fmla="*/ 125132 w 348343"/>
              <a:gd name="connsiteY4" fmla="*/ 1857828 h 1857828"/>
              <a:gd name="connsiteX5" fmla="*/ 0 w 348343"/>
              <a:gd name="connsiteY5" fmla="*/ 1857828 h 1857828"/>
              <a:gd name="connsiteX6" fmla="*/ 0 w 348343"/>
              <a:gd name="connsiteY6" fmla="*/ 0 h 185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3" h="1857828">
                <a:moveTo>
                  <a:pt x="0" y="0"/>
                </a:moveTo>
                <a:lnTo>
                  <a:pt x="125132" y="0"/>
                </a:lnTo>
                <a:cubicBezTo>
                  <a:pt x="248408" y="0"/>
                  <a:pt x="348343" y="99935"/>
                  <a:pt x="348343" y="223211"/>
                </a:cubicBezTo>
                <a:lnTo>
                  <a:pt x="348343" y="1634617"/>
                </a:lnTo>
                <a:cubicBezTo>
                  <a:pt x="348343" y="1757893"/>
                  <a:pt x="248408" y="1857828"/>
                  <a:pt x="125132" y="1857828"/>
                </a:cubicBezTo>
                <a:lnTo>
                  <a:pt x="0" y="1857828"/>
                </a:lnTo>
                <a:lnTo>
                  <a:pt x="0" y="0"/>
                </a:lnTo>
                <a:close/>
              </a:path>
            </a:pathLst>
          </a:custGeom>
          <a:solidFill>
            <a:srgbClr val="1F4058"/>
          </a:solidFill>
          <a:ln>
            <a:noFill/>
          </a:ln>
          <a:effectLst>
            <a:outerShdw blurRad="254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6AA64C3-F951-4791-AA6A-B3684674837E}"/>
              </a:ext>
            </a:extLst>
          </p:cNvPr>
          <p:cNvSpPr/>
          <p:nvPr/>
        </p:nvSpPr>
        <p:spPr>
          <a:xfrm>
            <a:off x="5335545" y="2812114"/>
            <a:ext cx="127176" cy="127176"/>
          </a:xfrm>
          <a:prstGeom prst="ellipse">
            <a:avLst/>
          </a:prstGeom>
          <a:solidFill>
            <a:srgbClr val="C14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D744767-ABA4-4549-8817-D96DA95F78C4}"/>
              </a:ext>
            </a:extLst>
          </p:cNvPr>
          <p:cNvSpPr/>
          <p:nvPr/>
        </p:nvSpPr>
        <p:spPr>
          <a:xfrm>
            <a:off x="5335545" y="3174901"/>
            <a:ext cx="127176" cy="127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07B7FB4-B1D9-4499-9326-58C9AB2528A0}"/>
              </a:ext>
            </a:extLst>
          </p:cNvPr>
          <p:cNvSpPr/>
          <p:nvPr/>
        </p:nvSpPr>
        <p:spPr>
          <a:xfrm>
            <a:off x="5335545" y="3537688"/>
            <a:ext cx="127176" cy="127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7ABAE0C-EC47-40D6-BF55-33CF0EEF795C}"/>
              </a:ext>
            </a:extLst>
          </p:cNvPr>
          <p:cNvSpPr/>
          <p:nvPr/>
        </p:nvSpPr>
        <p:spPr>
          <a:xfrm>
            <a:off x="5335545" y="3900474"/>
            <a:ext cx="127176" cy="127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5412073"/>
      </p:ext>
    </p:extLst>
  </p:cSld>
  <p:clrMapOvr>
    <a:masterClrMapping/>
  </p:clrMapOvr>
  <mc:AlternateContent xmlns:mc="http://schemas.openxmlformats.org/markup-compatibility/2006" xmlns:p14="http://schemas.microsoft.com/office/powerpoint/2010/main">
    <mc:Choice Requires="p14">
      <p:transition spd="med" advClick="0" advTm="5000">
        <p14:pan/>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3"/>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par>
                                <p:cTn id="20" presetID="10" presetClass="exit" presetSubtype="0" fill="hold" nodeType="withEffect">
                                  <p:stCondLst>
                                    <p:cond delay="1000"/>
                                  </p:stCondLst>
                                  <p:childTnLst>
                                    <p:animEffect transition="out" filter="fade">
                                      <p:cBhvr>
                                        <p:cTn id="21" dur="1000"/>
                                        <p:tgtEl>
                                          <p:spTgt spid="5"/>
                                        </p:tgtEl>
                                      </p:cBhvr>
                                    </p:animEffect>
                                    <p:set>
                                      <p:cBhvr>
                                        <p:cTn id="22" dur="1" fill="hold">
                                          <p:stCondLst>
                                            <p:cond delay="999"/>
                                          </p:stCondLst>
                                        </p:cTn>
                                        <p:tgtEl>
                                          <p:spTgt spid="5"/>
                                        </p:tgtEl>
                                        <p:attrNameLst>
                                          <p:attrName>style.visibility</p:attrName>
                                        </p:attrNameLst>
                                      </p:cBhvr>
                                      <p:to>
                                        <p:strVal val="hidden"/>
                                      </p:to>
                                    </p:set>
                                  </p:childTnLst>
                                </p:cTn>
                              </p:par>
                              <p:par>
                                <p:cTn id="23" presetID="19" presetClass="emph" presetSubtype="0" fill="hold" grpId="0" nodeType="withEffect">
                                  <p:stCondLst>
                                    <p:cond delay="1000"/>
                                  </p:stCondLst>
                                  <p:childTnLst>
                                    <p:animClr clrSpc="rgb" dir="cw">
                                      <p:cBhvr override="childStyle">
                                        <p:cTn id="24" dur="500" fill="hold"/>
                                        <p:tgtEl>
                                          <p:spTgt spid="25"/>
                                        </p:tgtEl>
                                        <p:attrNameLst>
                                          <p:attrName>style.color</p:attrName>
                                        </p:attrNameLst>
                                      </p:cBhvr>
                                      <p:to>
                                        <a:srgbClr val="C14158"/>
                                      </p:to>
                                    </p:animClr>
                                    <p:animClr clrSpc="rgb" dir="cw">
                                      <p:cBhvr>
                                        <p:cTn id="25" dur="500" fill="hold"/>
                                        <p:tgtEl>
                                          <p:spTgt spid="25"/>
                                        </p:tgtEl>
                                        <p:attrNameLst>
                                          <p:attrName>fillcolor</p:attrName>
                                        </p:attrNameLst>
                                      </p:cBhvr>
                                      <p:to>
                                        <a:srgbClr val="C14158"/>
                                      </p:to>
                                    </p:animClr>
                                    <p:set>
                                      <p:cBhvr>
                                        <p:cTn id="26" dur="500" fill="hold"/>
                                        <p:tgtEl>
                                          <p:spTgt spid="25"/>
                                        </p:tgtEl>
                                        <p:attrNameLst>
                                          <p:attrName>fill.type</p:attrName>
                                        </p:attrNameLst>
                                      </p:cBhvr>
                                      <p:to>
                                        <p:strVal val="solid"/>
                                      </p:to>
                                    </p:set>
                                    <p:set>
                                      <p:cBhvr>
                                        <p:cTn id="27" dur="500" fill="hold"/>
                                        <p:tgtEl>
                                          <p:spTgt spid="25"/>
                                        </p:tgtEl>
                                        <p:attrNameLst>
                                          <p:attrName>fill.on</p:attrName>
                                        </p:attrNameLst>
                                      </p:cBhvr>
                                      <p:to>
                                        <p:strVal val="true"/>
                                      </p:to>
                                    </p:set>
                                  </p:childTnLst>
                                </p:cTn>
                              </p:par>
                            </p:childTnLst>
                          </p:cTn>
                        </p:par>
                        <p:par>
                          <p:cTn id="28" fill="hold">
                            <p:stCondLst>
                              <p:cond delay="2000"/>
                            </p:stCondLst>
                            <p:childTnLst>
                              <p:par>
                                <p:cTn id="29" presetID="10" presetClass="exit" presetSubtype="0" fill="hold" nodeType="afterEffect">
                                  <p:stCondLst>
                                    <p:cond delay="1000"/>
                                  </p:stCondLst>
                                  <p:childTnLst>
                                    <p:animEffect transition="out" filter="fade">
                                      <p:cBhvr>
                                        <p:cTn id="30" dur="1000"/>
                                        <p:tgtEl>
                                          <p:spTgt spid="30"/>
                                        </p:tgtEl>
                                      </p:cBhvr>
                                    </p:animEffect>
                                    <p:set>
                                      <p:cBhvr>
                                        <p:cTn id="31" dur="1" fill="hold">
                                          <p:stCondLst>
                                            <p:cond delay="999"/>
                                          </p:stCondLst>
                                        </p:cTn>
                                        <p:tgtEl>
                                          <p:spTgt spid="30"/>
                                        </p:tgtEl>
                                        <p:attrNameLst>
                                          <p:attrName>style.visibility</p:attrName>
                                        </p:attrNameLst>
                                      </p:cBhvr>
                                      <p:to>
                                        <p:strVal val="hidden"/>
                                      </p:to>
                                    </p:set>
                                  </p:childTnLst>
                                </p:cTn>
                              </p:par>
                              <p:par>
                                <p:cTn id="32" presetID="19" presetClass="emph" presetSubtype="0" fill="hold" grpId="0" nodeType="withEffect">
                                  <p:stCondLst>
                                    <p:cond delay="1000"/>
                                  </p:stCondLst>
                                  <p:childTnLst>
                                    <p:animClr clrSpc="rgb" dir="cw">
                                      <p:cBhvr override="childStyle">
                                        <p:cTn id="33" dur="500" fill="hold"/>
                                        <p:tgtEl>
                                          <p:spTgt spid="26"/>
                                        </p:tgtEl>
                                        <p:attrNameLst>
                                          <p:attrName>style.color</p:attrName>
                                        </p:attrNameLst>
                                      </p:cBhvr>
                                      <p:to>
                                        <a:srgbClr val="C14158"/>
                                      </p:to>
                                    </p:animClr>
                                    <p:animClr clrSpc="rgb" dir="cw">
                                      <p:cBhvr>
                                        <p:cTn id="34" dur="500" fill="hold"/>
                                        <p:tgtEl>
                                          <p:spTgt spid="26"/>
                                        </p:tgtEl>
                                        <p:attrNameLst>
                                          <p:attrName>fillcolor</p:attrName>
                                        </p:attrNameLst>
                                      </p:cBhvr>
                                      <p:to>
                                        <a:srgbClr val="C14158"/>
                                      </p:to>
                                    </p:animClr>
                                    <p:set>
                                      <p:cBhvr>
                                        <p:cTn id="35" dur="500" fill="hold"/>
                                        <p:tgtEl>
                                          <p:spTgt spid="26"/>
                                        </p:tgtEl>
                                        <p:attrNameLst>
                                          <p:attrName>fill.type</p:attrName>
                                        </p:attrNameLst>
                                      </p:cBhvr>
                                      <p:to>
                                        <p:strVal val="solid"/>
                                      </p:to>
                                    </p:set>
                                    <p:set>
                                      <p:cBhvr>
                                        <p:cTn id="36" dur="500" fill="hold"/>
                                        <p:tgtEl>
                                          <p:spTgt spid="26"/>
                                        </p:tgtEl>
                                        <p:attrNameLst>
                                          <p:attrName>fill.on</p:attrName>
                                        </p:attrNameLst>
                                      </p:cBhvr>
                                      <p:to>
                                        <p:strVal val="true"/>
                                      </p:to>
                                    </p:set>
                                  </p:childTnLst>
                                </p:cTn>
                              </p:par>
                            </p:childTnLst>
                          </p:cTn>
                        </p:par>
                        <p:par>
                          <p:cTn id="37" fill="hold">
                            <p:stCondLst>
                              <p:cond delay="4000"/>
                            </p:stCondLst>
                            <p:childTnLst>
                              <p:par>
                                <p:cTn id="38" presetID="10" presetClass="exit" presetSubtype="0" fill="hold" nodeType="afterEffect">
                                  <p:stCondLst>
                                    <p:cond delay="1000"/>
                                  </p:stCondLst>
                                  <p:childTnLst>
                                    <p:animEffect transition="out" filter="fade">
                                      <p:cBhvr>
                                        <p:cTn id="39" dur="1000"/>
                                        <p:tgtEl>
                                          <p:spTgt spid="29"/>
                                        </p:tgtEl>
                                      </p:cBhvr>
                                    </p:animEffect>
                                    <p:set>
                                      <p:cBhvr>
                                        <p:cTn id="40" dur="1" fill="hold">
                                          <p:stCondLst>
                                            <p:cond delay="999"/>
                                          </p:stCondLst>
                                        </p:cTn>
                                        <p:tgtEl>
                                          <p:spTgt spid="29"/>
                                        </p:tgtEl>
                                        <p:attrNameLst>
                                          <p:attrName>style.visibility</p:attrName>
                                        </p:attrNameLst>
                                      </p:cBhvr>
                                      <p:to>
                                        <p:strVal val="hidden"/>
                                      </p:to>
                                    </p:set>
                                  </p:childTnLst>
                                </p:cTn>
                              </p:par>
                              <p:par>
                                <p:cTn id="41" presetID="19" presetClass="emph" presetSubtype="0" fill="hold" grpId="0" nodeType="withEffect">
                                  <p:stCondLst>
                                    <p:cond delay="1000"/>
                                  </p:stCondLst>
                                  <p:childTnLst>
                                    <p:animClr clrSpc="rgb" dir="cw">
                                      <p:cBhvr override="childStyle">
                                        <p:cTn id="42" dur="500" fill="hold"/>
                                        <p:tgtEl>
                                          <p:spTgt spid="27"/>
                                        </p:tgtEl>
                                        <p:attrNameLst>
                                          <p:attrName>style.color</p:attrName>
                                        </p:attrNameLst>
                                      </p:cBhvr>
                                      <p:to>
                                        <a:srgbClr val="C14158"/>
                                      </p:to>
                                    </p:animClr>
                                    <p:animClr clrSpc="rgb" dir="cw">
                                      <p:cBhvr>
                                        <p:cTn id="43" dur="500" fill="hold"/>
                                        <p:tgtEl>
                                          <p:spTgt spid="27"/>
                                        </p:tgtEl>
                                        <p:attrNameLst>
                                          <p:attrName>fillcolor</p:attrName>
                                        </p:attrNameLst>
                                      </p:cBhvr>
                                      <p:to>
                                        <a:srgbClr val="C14158"/>
                                      </p:to>
                                    </p:animClr>
                                    <p:set>
                                      <p:cBhvr>
                                        <p:cTn id="44" dur="500" fill="hold"/>
                                        <p:tgtEl>
                                          <p:spTgt spid="27"/>
                                        </p:tgtEl>
                                        <p:attrNameLst>
                                          <p:attrName>fill.type</p:attrName>
                                        </p:attrNameLst>
                                      </p:cBhvr>
                                      <p:to>
                                        <p:strVal val="solid"/>
                                      </p:to>
                                    </p:set>
                                    <p:set>
                                      <p:cBhvr>
                                        <p:cTn id="45" dur="500" fill="hold"/>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2D2B4">
                <a:alpha val="15000"/>
              </a:srgbClr>
            </a:gs>
            <a:gs pos="100000">
              <a:srgbClr val="92BCBB">
                <a:alpha val="17000"/>
              </a:srgbClr>
            </a:gs>
          </a:gsLst>
          <a:lin ang="0" scaled="0"/>
        </a:grad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EC2937D5-1F42-4D39-9587-662BDBFA163F}"/>
              </a:ext>
            </a:extLst>
          </p:cNvPr>
          <p:cNvSpPr txBox="1"/>
          <p:nvPr/>
        </p:nvSpPr>
        <p:spPr>
          <a:xfrm>
            <a:off x="2603500" y="173945"/>
            <a:ext cx="6985000" cy="646331"/>
          </a:xfrm>
          <a:prstGeom prst="rect">
            <a:avLst/>
          </a:prstGeom>
          <a:noFill/>
        </p:spPr>
        <p:txBody>
          <a:bodyPr wrap="square" rtlCol="0">
            <a:spAutoFit/>
          </a:bodyPr>
          <a:lstStyle/>
          <a:p>
            <a:pPr algn="ctr"/>
            <a:r>
              <a:rPr lang="en-US" sz="3600" b="1" spc="300" dirty="0">
                <a:solidFill>
                  <a:srgbClr val="1F4058"/>
                </a:solidFill>
                <a:latin typeface="Bahnschrift" panose="020B0502040204020203" pitchFamily="34" charset="0"/>
              </a:rPr>
              <a:t>TRAVELLING FEATURES</a:t>
            </a:r>
          </a:p>
        </p:txBody>
      </p:sp>
      <p:pic>
        <p:nvPicPr>
          <p:cNvPr id="5" name="Picture 4">
            <a:extLst>
              <a:ext uri="{FF2B5EF4-FFF2-40B4-BE49-F238E27FC236}">
                <a16:creationId xmlns:a16="http://schemas.microsoft.com/office/drawing/2014/main" id="{E8F4A60F-1353-4D4C-AD95-223EA65A00DB}"/>
              </a:ext>
            </a:extLst>
          </p:cNvPr>
          <p:cNvPicPr>
            <a:picLocks noChangeAspect="1"/>
          </p:cNvPicPr>
          <p:nvPr/>
        </p:nvPicPr>
        <p:blipFill rotWithShape="1">
          <a:blip r:embed="rId2">
            <a:extLst>
              <a:ext uri="{28A0092B-C50C-407E-A947-70E740481C1C}">
                <a14:useLocalDpi xmlns:a14="http://schemas.microsoft.com/office/drawing/2010/main" val="0"/>
              </a:ext>
            </a:extLst>
          </a:blip>
          <a:srcRect l="576" t="25345" r="576" b="3449"/>
          <a:stretch/>
        </p:blipFill>
        <p:spPr>
          <a:xfrm>
            <a:off x="635000" y="1612900"/>
            <a:ext cx="10922000" cy="5245100"/>
          </a:xfrm>
          <a:prstGeom prst="roundRect">
            <a:avLst/>
          </a:prstGeom>
        </p:spPr>
      </p:pic>
      <p:sp>
        <p:nvSpPr>
          <p:cNvPr id="7" name="Rectangle: Rounded Corners 6">
            <a:extLst>
              <a:ext uri="{FF2B5EF4-FFF2-40B4-BE49-F238E27FC236}">
                <a16:creationId xmlns:a16="http://schemas.microsoft.com/office/drawing/2014/main" id="{E4B77FD1-644B-4D2A-9DA8-0E74F9B5B743}"/>
              </a:ext>
            </a:extLst>
          </p:cNvPr>
          <p:cNvSpPr/>
          <p:nvPr/>
        </p:nvSpPr>
        <p:spPr>
          <a:xfrm>
            <a:off x="635000" y="1612900"/>
            <a:ext cx="3733800" cy="5245100"/>
          </a:xfrm>
          <a:prstGeom prst="roundRect">
            <a:avLst>
              <a:gd name="adj" fmla="val 22789"/>
            </a:avLst>
          </a:prstGeom>
          <a:solidFill>
            <a:srgbClr val="1F405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164F713-3C6B-43E2-91D0-71DF1AEE4EDC}"/>
              </a:ext>
            </a:extLst>
          </p:cNvPr>
          <p:cNvSpPr txBox="1"/>
          <p:nvPr/>
        </p:nvSpPr>
        <p:spPr>
          <a:xfrm>
            <a:off x="803275" y="2873063"/>
            <a:ext cx="3397249" cy="707886"/>
          </a:xfrm>
          <a:prstGeom prst="rect">
            <a:avLst/>
          </a:prstGeom>
          <a:noFill/>
        </p:spPr>
        <p:txBody>
          <a:bodyPr wrap="square" rtlCol="0">
            <a:spAutoFit/>
          </a:bodyPr>
          <a:lstStyle/>
          <a:p>
            <a:r>
              <a:rPr lang="en-US" sz="4000" b="1" spc="300" dirty="0">
                <a:solidFill>
                  <a:schemeClr val="bg1"/>
                </a:solidFill>
                <a:latin typeface="Bahnschrift" panose="020B0502040204020203" pitchFamily="34" charset="0"/>
              </a:rPr>
              <a:t>GET 15% OFF</a:t>
            </a:r>
          </a:p>
        </p:txBody>
      </p:sp>
      <p:sp>
        <p:nvSpPr>
          <p:cNvPr id="9" name="TextBox 8">
            <a:extLst>
              <a:ext uri="{FF2B5EF4-FFF2-40B4-BE49-F238E27FC236}">
                <a16:creationId xmlns:a16="http://schemas.microsoft.com/office/drawing/2014/main" id="{2B4CA79F-4851-4F1A-AD00-C767C3BFD5F0}"/>
              </a:ext>
            </a:extLst>
          </p:cNvPr>
          <p:cNvSpPr txBox="1"/>
          <p:nvPr/>
        </p:nvSpPr>
        <p:spPr>
          <a:xfrm>
            <a:off x="803275" y="3580949"/>
            <a:ext cx="3397249" cy="369332"/>
          </a:xfrm>
          <a:prstGeom prst="rect">
            <a:avLst/>
          </a:prstGeom>
          <a:noFill/>
        </p:spPr>
        <p:txBody>
          <a:bodyPr wrap="square" rtlCol="0">
            <a:spAutoFit/>
          </a:bodyPr>
          <a:lstStyle/>
          <a:p>
            <a:r>
              <a:rPr lang="en-US" b="1" spc="300" dirty="0">
                <a:solidFill>
                  <a:schemeClr val="bg1"/>
                </a:solidFill>
              </a:rPr>
              <a:t>ON YOUR NEXT TRAVEL</a:t>
            </a:r>
          </a:p>
        </p:txBody>
      </p:sp>
      <p:sp>
        <p:nvSpPr>
          <p:cNvPr id="10" name="TextBox 9">
            <a:extLst>
              <a:ext uri="{FF2B5EF4-FFF2-40B4-BE49-F238E27FC236}">
                <a16:creationId xmlns:a16="http://schemas.microsoft.com/office/drawing/2014/main" id="{C76C4424-EBE8-4283-A1E1-343AC61CC7C0}"/>
              </a:ext>
            </a:extLst>
          </p:cNvPr>
          <p:cNvSpPr txBox="1"/>
          <p:nvPr/>
        </p:nvSpPr>
        <p:spPr>
          <a:xfrm>
            <a:off x="803275" y="4315267"/>
            <a:ext cx="3397249" cy="1200329"/>
          </a:xfrm>
          <a:prstGeom prst="rect">
            <a:avLst/>
          </a:prstGeom>
          <a:noFill/>
        </p:spPr>
        <p:txBody>
          <a:bodyPr wrap="square" rtlCol="0">
            <a:spAutoFit/>
          </a:bodyPr>
          <a:lstStyle/>
          <a:p>
            <a:r>
              <a:rPr lang="en-PH" sz="1200" dirty="0">
                <a:solidFill>
                  <a:schemeClr val="bg1"/>
                </a:solidFill>
                <a:latin typeface="+mj-lt"/>
              </a:rPr>
              <a:t>PROMOTION CODE 2020: 15% OFF for your next trip!</a:t>
            </a:r>
          </a:p>
          <a:p>
            <a:endParaRPr lang="en-PH" sz="1200" dirty="0">
              <a:solidFill>
                <a:schemeClr val="bg1"/>
              </a:solidFill>
              <a:latin typeface="+mj-lt"/>
            </a:endParaRPr>
          </a:p>
          <a:p>
            <a:r>
              <a:rPr lang="en-PH" sz="1200" dirty="0">
                <a:solidFill>
                  <a:schemeClr val="bg1"/>
                </a:solidFill>
                <a:latin typeface="+mj-lt"/>
              </a:rPr>
              <a:t> Sign up now and get 5% off your first journey using a discount code.</a:t>
            </a:r>
          </a:p>
          <a:p>
            <a:endParaRPr lang="en-PH" sz="1200" dirty="0">
              <a:solidFill>
                <a:schemeClr val="bg1"/>
              </a:solidFill>
              <a:latin typeface="+mj-lt"/>
            </a:endParaRPr>
          </a:p>
        </p:txBody>
      </p:sp>
      <p:sp>
        <p:nvSpPr>
          <p:cNvPr id="11" name="Rectangle: Rounded Corners 10">
            <a:extLst>
              <a:ext uri="{FF2B5EF4-FFF2-40B4-BE49-F238E27FC236}">
                <a16:creationId xmlns:a16="http://schemas.microsoft.com/office/drawing/2014/main" id="{4EDC7A1F-D620-4EC5-8C6C-17A4EE69E3E8}"/>
              </a:ext>
            </a:extLst>
          </p:cNvPr>
          <p:cNvSpPr/>
          <p:nvPr/>
        </p:nvSpPr>
        <p:spPr>
          <a:xfrm>
            <a:off x="5165725" y="2964083"/>
            <a:ext cx="5768975" cy="2702367"/>
          </a:xfrm>
          <a:prstGeom prst="roundRect">
            <a:avLst>
              <a:gd name="adj" fmla="val 23729"/>
            </a:avLst>
          </a:prstGeom>
          <a:solidFill>
            <a:srgbClr val="C1415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301FF33F-B88D-4D09-9361-B983A1725E91}"/>
              </a:ext>
            </a:extLst>
          </p:cNvPr>
          <p:cNvCxnSpPr>
            <a:cxnSpLocks/>
          </p:cNvCxnSpPr>
          <p:nvPr/>
        </p:nvCxnSpPr>
        <p:spPr>
          <a:xfrm>
            <a:off x="5191125" y="3429000"/>
            <a:ext cx="5712619" cy="0"/>
          </a:xfrm>
          <a:prstGeom prst="line">
            <a:avLst/>
          </a:prstGeom>
          <a:ln cap="rnd" cmpd="sng">
            <a:solidFill>
              <a:schemeClr val="bg1">
                <a:alpha val="58000"/>
              </a:schemeClr>
            </a:solidFill>
            <a:roun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365AB3C-CE0D-4A10-B941-B95E96D5781B}"/>
              </a:ext>
            </a:extLst>
          </p:cNvPr>
          <p:cNvSpPr txBox="1"/>
          <p:nvPr/>
        </p:nvSpPr>
        <p:spPr>
          <a:xfrm>
            <a:off x="6348809" y="3026951"/>
            <a:ext cx="3397249" cy="400110"/>
          </a:xfrm>
          <a:prstGeom prst="rect">
            <a:avLst/>
          </a:prstGeom>
          <a:noFill/>
        </p:spPr>
        <p:txBody>
          <a:bodyPr wrap="square" rtlCol="0">
            <a:spAutoFit/>
          </a:bodyPr>
          <a:lstStyle/>
          <a:p>
            <a:pPr algn="ctr"/>
            <a:r>
              <a:rPr lang="en-US" sz="2000" b="1" spc="300" dirty="0">
                <a:solidFill>
                  <a:schemeClr val="bg1"/>
                </a:solidFill>
                <a:latin typeface="Bahnschrift" panose="020B0502040204020203" pitchFamily="34" charset="0"/>
              </a:rPr>
              <a:t>EXCLUSIVE OFFERS</a:t>
            </a:r>
          </a:p>
        </p:txBody>
      </p:sp>
      <p:sp>
        <p:nvSpPr>
          <p:cNvPr id="19" name="TextBox 18">
            <a:extLst>
              <a:ext uri="{FF2B5EF4-FFF2-40B4-BE49-F238E27FC236}">
                <a16:creationId xmlns:a16="http://schemas.microsoft.com/office/drawing/2014/main" id="{9479ABC6-22BD-4B90-AA7E-46EA18B71CA9}"/>
              </a:ext>
            </a:extLst>
          </p:cNvPr>
          <p:cNvSpPr txBox="1"/>
          <p:nvPr/>
        </p:nvSpPr>
        <p:spPr>
          <a:xfrm>
            <a:off x="6095999" y="3791787"/>
            <a:ext cx="2122311" cy="276999"/>
          </a:xfrm>
          <a:prstGeom prst="rect">
            <a:avLst/>
          </a:prstGeom>
          <a:noFill/>
        </p:spPr>
        <p:txBody>
          <a:bodyPr wrap="square" rtlCol="0">
            <a:spAutoFit/>
          </a:bodyPr>
          <a:lstStyle/>
          <a:p>
            <a:r>
              <a:rPr lang="en-US" sz="1200" b="1" dirty="0">
                <a:solidFill>
                  <a:schemeClr val="bg1"/>
                </a:solidFill>
                <a:latin typeface="Bahnschrift" panose="020B0502040204020203" pitchFamily="34" charset="0"/>
              </a:rPr>
              <a:t>BUDGET THAILAND  TOURS</a:t>
            </a:r>
          </a:p>
        </p:txBody>
      </p:sp>
      <p:sp>
        <p:nvSpPr>
          <p:cNvPr id="20" name="TextBox 19">
            <a:extLst>
              <a:ext uri="{FF2B5EF4-FFF2-40B4-BE49-F238E27FC236}">
                <a16:creationId xmlns:a16="http://schemas.microsoft.com/office/drawing/2014/main" id="{96CBF889-43B9-4A9F-BC62-778EF67194CA}"/>
              </a:ext>
            </a:extLst>
          </p:cNvPr>
          <p:cNvSpPr txBox="1"/>
          <p:nvPr/>
        </p:nvSpPr>
        <p:spPr>
          <a:xfrm>
            <a:off x="6096000" y="4737588"/>
            <a:ext cx="1484551" cy="276999"/>
          </a:xfrm>
          <a:prstGeom prst="rect">
            <a:avLst/>
          </a:prstGeom>
          <a:noFill/>
        </p:spPr>
        <p:txBody>
          <a:bodyPr wrap="square" rtlCol="0">
            <a:spAutoFit/>
          </a:bodyPr>
          <a:lstStyle/>
          <a:p>
            <a:r>
              <a:rPr lang="en-US" sz="1200" b="1" dirty="0">
                <a:solidFill>
                  <a:schemeClr val="bg1"/>
                </a:solidFill>
                <a:latin typeface="Bahnschrift" panose="020B0502040204020203" pitchFamily="34" charset="0"/>
              </a:rPr>
              <a:t>BUDGET NY TOURS</a:t>
            </a:r>
          </a:p>
        </p:txBody>
      </p:sp>
      <p:sp>
        <p:nvSpPr>
          <p:cNvPr id="21" name="TextBox 20">
            <a:extLst>
              <a:ext uri="{FF2B5EF4-FFF2-40B4-BE49-F238E27FC236}">
                <a16:creationId xmlns:a16="http://schemas.microsoft.com/office/drawing/2014/main" id="{2A2EE152-F098-4A1E-85A5-8BE0EA61D16F}"/>
              </a:ext>
            </a:extLst>
          </p:cNvPr>
          <p:cNvSpPr txBox="1"/>
          <p:nvPr/>
        </p:nvSpPr>
        <p:spPr>
          <a:xfrm>
            <a:off x="8679180" y="3791787"/>
            <a:ext cx="2101709" cy="276999"/>
          </a:xfrm>
          <a:prstGeom prst="rect">
            <a:avLst/>
          </a:prstGeom>
          <a:noFill/>
        </p:spPr>
        <p:txBody>
          <a:bodyPr wrap="square" rtlCol="0">
            <a:spAutoFit/>
          </a:bodyPr>
          <a:lstStyle/>
          <a:p>
            <a:r>
              <a:rPr lang="en-US" sz="1200" b="1" dirty="0">
                <a:solidFill>
                  <a:schemeClr val="bg1"/>
                </a:solidFill>
                <a:latin typeface="Bahnschrift" panose="020B0502040204020203" pitchFamily="34" charset="0"/>
              </a:rPr>
              <a:t>BUDGET SPAIN  TOURS</a:t>
            </a:r>
          </a:p>
        </p:txBody>
      </p:sp>
      <p:sp>
        <p:nvSpPr>
          <p:cNvPr id="22" name="TextBox 21">
            <a:extLst>
              <a:ext uri="{FF2B5EF4-FFF2-40B4-BE49-F238E27FC236}">
                <a16:creationId xmlns:a16="http://schemas.microsoft.com/office/drawing/2014/main" id="{7EC5D108-D9E2-4891-8282-37D8D0E1E414}"/>
              </a:ext>
            </a:extLst>
          </p:cNvPr>
          <p:cNvSpPr txBox="1"/>
          <p:nvPr/>
        </p:nvSpPr>
        <p:spPr>
          <a:xfrm>
            <a:off x="8679180" y="4760166"/>
            <a:ext cx="1909798" cy="276999"/>
          </a:xfrm>
          <a:prstGeom prst="rect">
            <a:avLst/>
          </a:prstGeom>
          <a:noFill/>
        </p:spPr>
        <p:txBody>
          <a:bodyPr wrap="square" rtlCol="0">
            <a:spAutoFit/>
          </a:bodyPr>
          <a:lstStyle/>
          <a:p>
            <a:r>
              <a:rPr lang="en-US" sz="1200" b="1" dirty="0">
                <a:solidFill>
                  <a:schemeClr val="bg1"/>
                </a:solidFill>
                <a:latin typeface="Bahnschrift" panose="020B0502040204020203" pitchFamily="34" charset="0"/>
              </a:rPr>
              <a:t>BUDGET CHINA TOURS</a:t>
            </a:r>
          </a:p>
        </p:txBody>
      </p:sp>
      <p:sp>
        <p:nvSpPr>
          <p:cNvPr id="23" name="TextBox 22">
            <a:extLst>
              <a:ext uri="{FF2B5EF4-FFF2-40B4-BE49-F238E27FC236}">
                <a16:creationId xmlns:a16="http://schemas.microsoft.com/office/drawing/2014/main" id="{BDD8A8D1-B0E7-45CB-AAC2-B1171DAAE628}"/>
              </a:ext>
            </a:extLst>
          </p:cNvPr>
          <p:cNvSpPr txBox="1"/>
          <p:nvPr/>
        </p:nvSpPr>
        <p:spPr>
          <a:xfrm>
            <a:off x="6096000" y="3988643"/>
            <a:ext cx="2201333" cy="646331"/>
          </a:xfrm>
          <a:prstGeom prst="rect">
            <a:avLst/>
          </a:prstGeom>
          <a:noFill/>
        </p:spPr>
        <p:txBody>
          <a:bodyPr wrap="square" rtlCol="0">
            <a:spAutoFit/>
          </a:bodyPr>
          <a:lstStyle/>
          <a:p>
            <a:r>
              <a:rPr lang="en-PH" sz="1200" dirty="0">
                <a:solidFill>
                  <a:schemeClr val="bg1"/>
                </a:solidFill>
                <a:latin typeface="+mj-lt"/>
              </a:rPr>
              <a:t>Enjoy the best of Thai with 15% off our brand new Budget tours. Offer ends 15th March.</a:t>
            </a:r>
          </a:p>
        </p:txBody>
      </p:sp>
      <p:sp>
        <p:nvSpPr>
          <p:cNvPr id="24" name="TextBox 23">
            <a:extLst>
              <a:ext uri="{FF2B5EF4-FFF2-40B4-BE49-F238E27FC236}">
                <a16:creationId xmlns:a16="http://schemas.microsoft.com/office/drawing/2014/main" id="{8E3F9D34-6C6D-4433-83EA-0104ACA3F4CE}"/>
              </a:ext>
            </a:extLst>
          </p:cNvPr>
          <p:cNvSpPr txBox="1"/>
          <p:nvPr/>
        </p:nvSpPr>
        <p:spPr>
          <a:xfrm>
            <a:off x="8679179" y="3988643"/>
            <a:ext cx="2224565" cy="646331"/>
          </a:xfrm>
          <a:prstGeom prst="rect">
            <a:avLst/>
          </a:prstGeom>
          <a:noFill/>
        </p:spPr>
        <p:txBody>
          <a:bodyPr wrap="square" rtlCol="0">
            <a:spAutoFit/>
          </a:bodyPr>
          <a:lstStyle/>
          <a:p>
            <a:r>
              <a:rPr lang="en-PH" sz="1200" dirty="0">
                <a:solidFill>
                  <a:schemeClr val="bg1"/>
                </a:solidFill>
              </a:rPr>
              <a:t>Enjoy the best of Spain with 15% off our brand new Budget tours. Offer ends 15th March.</a:t>
            </a:r>
          </a:p>
        </p:txBody>
      </p:sp>
      <p:sp>
        <p:nvSpPr>
          <p:cNvPr id="25" name="TextBox 24">
            <a:extLst>
              <a:ext uri="{FF2B5EF4-FFF2-40B4-BE49-F238E27FC236}">
                <a16:creationId xmlns:a16="http://schemas.microsoft.com/office/drawing/2014/main" id="{C3F986EA-59ED-496B-9D0C-A729C71FF006}"/>
              </a:ext>
            </a:extLst>
          </p:cNvPr>
          <p:cNvSpPr txBox="1"/>
          <p:nvPr/>
        </p:nvSpPr>
        <p:spPr>
          <a:xfrm>
            <a:off x="6096000" y="4918152"/>
            <a:ext cx="2201333" cy="646331"/>
          </a:xfrm>
          <a:prstGeom prst="rect">
            <a:avLst/>
          </a:prstGeom>
          <a:noFill/>
        </p:spPr>
        <p:txBody>
          <a:bodyPr wrap="square" rtlCol="0">
            <a:spAutoFit/>
          </a:bodyPr>
          <a:lstStyle/>
          <a:p>
            <a:r>
              <a:rPr lang="en-PH" sz="1200" dirty="0">
                <a:solidFill>
                  <a:schemeClr val="bg1"/>
                </a:solidFill>
              </a:rPr>
              <a:t>Enjoy the best of NY with 15% off our brand new Budget tours. Offer ends 15th March.</a:t>
            </a:r>
          </a:p>
        </p:txBody>
      </p:sp>
      <p:sp>
        <p:nvSpPr>
          <p:cNvPr id="26" name="TextBox 25">
            <a:extLst>
              <a:ext uri="{FF2B5EF4-FFF2-40B4-BE49-F238E27FC236}">
                <a16:creationId xmlns:a16="http://schemas.microsoft.com/office/drawing/2014/main" id="{7F2BA001-F016-4AD9-8670-E9A38445FE6D}"/>
              </a:ext>
            </a:extLst>
          </p:cNvPr>
          <p:cNvSpPr txBox="1"/>
          <p:nvPr/>
        </p:nvSpPr>
        <p:spPr>
          <a:xfrm>
            <a:off x="8679179" y="4918152"/>
            <a:ext cx="2101709" cy="646331"/>
          </a:xfrm>
          <a:prstGeom prst="rect">
            <a:avLst/>
          </a:prstGeom>
          <a:noFill/>
        </p:spPr>
        <p:txBody>
          <a:bodyPr wrap="square" rtlCol="0">
            <a:spAutoFit/>
          </a:bodyPr>
          <a:lstStyle/>
          <a:p>
            <a:r>
              <a:rPr lang="en-PH" sz="1200" dirty="0">
                <a:solidFill>
                  <a:schemeClr val="bg1"/>
                </a:solidFill>
              </a:rPr>
              <a:t>Enjoy the best of China with 15% off our brand new Budget tours. Offer ends 15th March.</a:t>
            </a:r>
          </a:p>
        </p:txBody>
      </p:sp>
    </p:spTree>
    <p:extLst>
      <p:ext uri="{BB962C8B-B14F-4D97-AF65-F5344CB8AC3E}">
        <p14:creationId xmlns:p14="http://schemas.microsoft.com/office/powerpoint/2010/main" val="997508791"/>
      </p:ext>
    </p:extLst>
  </p:cSld>
  <p:clrMapOvr>
    <a:masterClrMapping/>
  </p:clrMapOvr>
  <mc:AlternateContent xmlns:mc="http://schemas.openxmlformats.org/markup-compatibility/2006" xmlns:p14="http://schemas.microsoft.com/office/powerpoint/2010/main">
    <mc:Choice Requires="p14">
      <p:transition spd="med" advClick="0" advTm="5000">
        <p14:pan dir="r"/>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wd">
                                    <p:tmPct val="40000"/>
                                  </p:iterate>
                                  <p:childTnLst>
                                    <p:animMotion origin="layout" path="M 0 -3.7037E-6 L 0 -0.07222 " pathEditMode="relative" rAng="0" ptsTypes="AA">
                                      <p:cBhvr>
                                        <p:cTn id="6" dur="250" accel="50000" decel="50000" autoRev="1" fill="hold">
                                          <p:stCondLst>
                                            <p:cond delay="0"/>
                                          </p:stCondLst>
                                        </p:cTn>
                                        <p:tgtEl>
                                          <p:spTgt spid="28"/>
                                        </p:tgtEl>
                                        <p:attrNameLst>
                                          <p:attrName>ppt_x</p:attrName>
                                          <p:attrName>ppt_y</p:attrName>
                                        </p:attrNameLst>
                                      </p:cBhvr>
                                      <p:rCtr x="0" y="-3611"/>
                                    </p:animMotion>
                                    <p:animRot by="1500000">
                                      <p:cBhvr>
                                        <p:cTn id="7" dur="125" fill="hold">
                                          <p:stCondLst>
                                            <p:cond delay="0"/>
                                          </p:stCondLst>
                                        </p:cTn>
                                        <p:tgtEl>
                                          <p:spTgt spid="28"/>
                                        </p:tgtEl>
                                        <p:attrNameLst>
                                          <p:attrName>r</p:attrName>
                                        </p:attrNameLst>
                                      </p:cBhvr>
                                    </p:animRot>
                                    <p:animRot by="-1500000">
                                      <p:cBhvr>
                                        <p:cTn id="8" dur="125" fill="hold">
                                          <p:stCondLst>
                                            <p:cond delay="125"/>
                                          </p:stCondLst>
                                        </p:cTn>
                                        <p:tgtEl>
                                          <p:spTgt spid="28"/>
                                        </p:tgtEl>
                                        <p:attrNameLst>
                                          <p:attrName>r</p:attrName>
                                        </p:attrNameLst>
                                      </p:cBhvr>
                                    </p:animRot>
                                    <p:animRot by="-1500000">
                                      <p:cBhvr>
                                        <p:cTn id="9" dur="125" fill="hold">
                                          <p:stCondLst>
                                            <p:cond delay="250"/>
                                          </p:stCondLst>
                                        </p:cTn>
                                        <p:tgtEl>
                                          <p:spTgt spid="28"/>
                                        </p:tgtEl>
                                        <p:attrNameLst>
                                          <p:attrName>r</p:attrName>
                                        </p:attrNameLst>
                                      </p:cBhvr>
                                    </p:animRot>
                                    <p:animRot by="1500000">
                                      <p:cBhvr>
                                        <p:cTn id="10" dur="125" fill="hold">
                                          <p:stCondLst>
                                            <p:cond delay="375"/>
                                          </p:stCondLst>
                                        </p:cTn>
                                        <p:tgtEl>
                                          <p:spTgt spid="28"/>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50" presetClass="entr" presetSubtype="0" decel="100000" fill="hold" grpId="0" nodeType="withEffect">
                                  <p:stCondLst>
                                    <p:cond delay="30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3"/>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par>
                                <p:cTn id="25" presetID="50" presetClass="entr" presetSubtype="0" decel="100000" fill="hold" grpId="0" nodeType="withEffect">
                                  <p:stCondLst>
                                    <p:cond delay="30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3"/>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par>
                                <p:cTn id="30" presetID="50" presetClass="entr" presetSubtype="0" decel="100000" fill="hold" grpId="0" nodeType="withEffect">
                                  <p:stCondLst>
                                    <p:cond delay="3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strVal val="#ppt_w+.3"/>
                                          </p:val>
                                        </p:tav>
                                        <p:tav tm="100000">
                                          <p:val>
                                            <p:strVal val="#ppt_w"/>
                                          </p:val>
                                        </p:tav>
                                      </p:tavLst>
                                    </p:anim>
                                    <p:anim calcmode="lin" valueType="num">
                                      <p:cBhvr>
                                        <p:cTn id="33" dur="1000" fill="hold"/>
                                        <p:tgtEl>
                                          <p:spTgt spid="10"/>
                                        </p:tgtEl>
                                        <p:attrNameLst>
                                          <p:attrName>ppt_h</p:attrName>
                                        </p:attrNameLst>
                                      </p:cBhvr>
                                      <p:tavLst>
                                        <p:tav tm="0">
                                          <p:val>
                                            <p:strVal val="#ppt_h"/>
                                          </p:val>
                                        </p:tav>
                                        <p:tav tm="100000">
                                          <p:val>
                                            <p:strVal val="#ppt_h"/>
                                          </p:val>
                                        </p:tav>
                                      </p:tavLst>
                                    </p:anim>
                                    <p:animEffect transition="in" filter="fade">
                                      <p:cBhvr>
                                        <p:cTn id="34" dur="1000"/>
                                        <p:tgtEl>
                                          <p:spTgt spid="10"/>
                                        </p:tgtEl>
                                      </p:cBhvr>
                                    </p:animEffect>
                                  </p:childTnLst>
                                </p:cTn>
                              </p:par>
                              <p:par>
                                <p:cTn id="35" presetID="12" presetClass="entr" presetSubtype="4" fill="hold" grpId="0" nodeType="withEffect">
                                  <p:stCondLst>
                                    <p:cond delay="8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p:tgtEl>
                                          <p:spTgt spid="16"/>
                                        </p:tgtEl>
                                        <p:attrNameLst>
                                          <p:attrName>ppt_y</p:attrName>
                                        </p:attrNameLst>
                                      </p:cBhvr>
                                      <p:tavLst>
                                        <p:tav tm="0">
                                          <p:val>
                                            <p:strVal val="#ppt_y+#ppt_h*1.125000"/>
                                          </p:val>
                                        </p:tav>
                                        <p:tav tm="100000">
                                          <p:val>
                                            <p:strVal val="#ppt_y"/>
                                          </p:val>
                                        </p:tav>
                                      </p:tavLst>
                                    </p:anim>
                                    <p:animEffect transition="in" filter="wipe(up)">
                                      <p:cBhvr>
                                        <p:cTn id="38" dur="500"/>
                                        <p:tgtEl>
                                          <p:spTgt spid="16"/>
                                        </p:tgtEl>
                                      </p:cBhvr>
                                    </p:animEffect>
                                  </p:childTnLst>
                                </p:cTn>
                              </p:par>
                              <p:par>
                                <p:cTn id="39" presetID="50" presetClass="entr" presetSubtype="0" decel="100000" fill="hold" grpId="0" nodeType="withEffect">
                                  <p:stCondLst>
                                    <p:cond delay="800"/>
                                  </p:stCondLst>
                                  <p:childTnLst>
                                    <p:set>
                                      <p:cBhvr>
                                        <p:cTn id="40" dur="1" fill="hold">
                                          <p:stCondLst>
                                            <p:cond delay="0"/>
                                          </p:stCondLst>
                                        </p:cTn>
                                        <p:tgtEl>
                                          <p:spTgt spid="19"/>
                                        </p:tgtEl>
                                        <p:attrNameLst>
                                          <p:attrName>style.visibility</p:attrName>
                                        </p:attrNameLst>
                                      </p:cBhvr>
                                      <p:to>
                                        <p:strVal val="visible"/>
                                      </p:to>
                                    </p:set>
                                    <p:anim calcmode="lin" valueType="num">
                                      <p:cBhvr>
                                        <p:cTn id="41" dur="1000" fill="hold"/>
                                        <p:tgtEl>
                                          <p:spTgt spid="19"/>
                                        </p:tgtEl>
                                        <p:attrNameLst>
                                          <p:attrName>ppt_w</p:attrName>
                                        </p:attrNameLst>
                                      </p:cBhvr>
                                      <p:tavLst>
                                        <p:tav tm="0">
                                          <p:val>
                                            <p:strVal val="#ppt_w+.3"/>
                                          </p:val>
                                        </p:tav>
                                        <p:tav tm="100000">
                                          <p:val>
                                            <p:strVal val="#ppt_w"/>
                                          </p:val>
                                        </p:tav>
                                      </p:tavLst>
                                    </p:anim>
                                    <p:anim calcmode="lin" valueType="num">
                                      <p:cBhvr>
                                        <p:cTn id="42" dur="1000" fill="hold"/>
                                        <p:tgtEl>
                                          <p:spTgt spid="19"/>
                                        </p:tgtEl>
                                        <p:attrNameLst>
                                          <p:attrName>ppt_h</p:attrName>
                                        </p:attrNameLst>
                                      </p:cBhvr>
                                      <p:tavLst>
                                        <p:tav tm="0">
                                          <p:val>
                                            <p:strVal val="#ppt_h"/>
                                          </p:val>
                                        </p:tav>
                                        <p:tav tm="100000">
                                          <p:val>
                                            <p:strVal val="#ppt_h"/>
                                          </p:val>
                                        </p:tav>
                                      </p:tavLst>
                                    </p:anim>
                                    <p:animEffect transition="in" filter="fade">
                                      <p:cBhvr>
                                        <p:cTn id="43" dur="1000"/>
                                        <p:tgtEl>
                                          <p:spTgt spid="19"/>
                                        </p:tgtEl>
                                      </p:cBhvr>
                                    </p:animEffect>
                                  </p:childTnLst>
                                </p:cTn>
                              </p:par>
                              <p:par>
                                <p:cTn id="44" presetID="50" presetClass="entr" presetSubtype="0" decel="100000" fill="hold" grpId="0" nodeType="withEffect">
                                  <p:stCondLst>
                                    <p:cond delay="800"/>
                                  </p:stCondLst>
                                  <p:childTnLst>
                                    <p:set>
                                      <p:cBhvr>
                                        <p:cTn id="45" dur="1" fill="hold">
                                          <p:stCondLst>
                                            <p:cond delay="0"/>
                                          </p:stCondLst>
                                        </p:cTn>
                                        <p:tgtEl>
                                          <p:spTgt spid="23"/>
                                        </p:tgtEl>
                                        <p:attrNameLst>
                                          <p:attrName>style.visibility</p:attrName>
                                        </p:attrNameLst>
                                      </p:cBhvr>
                                      <p:to>
                                        <p:strVal val="visible"/>
                                      </p:to>
                                    </p:set>
                                    <p:anim calcmode="lin" valueType="num">
                                      <p:cBhvr>
                                        <p:cTn id="46" dur="1000" fill="hold"/>
                                        <p:tgtEl>
                                          <p:spTgt spid="23"/>
                                        </p:tgtEl>
                                        <p:attrNameLst>
                                          <p:attrName>ppt_w</p:attrName>
                                        </p:attrNameLst>
                                      </p:cBhvr>
                                      <p:tavLst>
                                        <p:tav tm="0">
                                          <p:val>
                                            <p:strVal val="#ppt_w+.3"/>
                                          </p:val>
                                        </p:tav>
                                        <p:tav tm="100000">
                                          <p:val>
                                            <p:strVal val="#ppt_w"/>
                                          </p:val>
                                        </p:tav>
                                      </p:tavLst>
                                    </p:anim>
                                    <p:anim calcmode="lin" valueType="num">
                                      <p:cBhvr>
                                        <p:cTn id="47" dur="1000" fill="hold"/>
                                        <p:tgtEl>
                                          <p:spTgt spid="23"/>
                                        </p:tgtEl>
                                        <p:attrNameLst>
                                          <p:attrName>ppt_h</p:attrName>
                                        </p:attrNameLst>
                                      </p:cBhvr>
                                      <p:tavLst>
                                        <p:tav tm="0">
                                          <p:val>
                                            <p:strVal val="#ppt_h"/>
                                          </p:val>
                                        </p:tav>
                                        <p:tav tm="100000">
                                          <p:val>
                                            <p:strVal val="#ppt_h"/>
                                          </p:val>
                                        </p:tav>
                                      </p:tavLst>
                                    </p:anim>
                                    <p:animEffect transition="in" filter="fade">
                                      <p:cBhvr>
                                        <p:cTn id="48" dur="1000"/>
                                        <p:tgtEl>
                                          <p:spTgt spid="23"/>
                                        </p:tgtEl>
                                      </p:cBhvr>
                                    </p:animEffect>
                                  </p:childTnLst>
                                </p:cTn>
                              </p:par>
                              <p:par>
                                <p:cTn id="49" presetID="50" presetClass="entr" presetSubtype="0" decel="100000" fill="hold" grpId="0" nodeType="withEffect">
                                  <p:stCondLst>
                                    <p:cond delay="1100"/>
                                  </p:stCondLst>
                                  <p:childTnLst>
                                    <p:set>
                                      <p:cBhvr>
                                        <p:cTn id="50" dur="1" fill="hold">
                                          <p:stCondLst>
                                            <p:cond delay="0"/>
                                          </p:stCondLst>
                                        </p:cTn>
                                        <p:tgtEl>
                                          <p:spTgt spid="21"/>
                                        </p:tgtEl>
                                        <p:attrNameLst>
                                          <p:attrName>style.visibility</p:attrName>
                                        </p:attrNameLst>
                                      </p:cBhvr>
                                      <p:to>
                                        <p:strVal val="visible"/>
                                      </p:to>
                                    </p:set>
                                    <p:anim calcmode="lin" valueType="num">
                                      <p:cBhvr>
                                        <p:cTn id="51" dur="1000" fill="hold"/>
                                        <p:tgtEl>
                                          <p:spTgt spid="21"/>
                                        </p:tgtEl>
                                        <p:attrNameLst>
                                          <p:attrName>ppt_w</p:attrName>
                                        </p:attrNameLst>
                                      </p:cBhvr>
                                      <p:tavLst>
                                        <p:tav tm="0">
                                          <p:val>
                                            <p:strVal val="#ppt_w+.3"/>
                                          </p:val>
                                        </p:tav>
                                        <p:tav tm="100000">
                                          <p:val>
                                            <p:strVal val="#ppt_w"/>
                                          </p:val>
                                        </p:tav>
                                      </p:tavLst>
                                    </p:anim>
                                    <p:anim calcmode="lin" valueType="num">
                                      <p:cBhvr>
                                        <p:cTn id="52" dur="1000" fill="hold"/>
                                        <p:tgtEl>
                                          <p:spTgt spid="21"/>
                                        </p:tgtEl>
                                        <p:attrNameLst>
                                          <p:attrName>ppt_h</p:attrName>
                                        </p:attrNameLst>
                                      </p:cBhvr>
                                      <p:tavLst>
                                        <p:tav tm="0">
                                          <p:val>
                                            <p:strVal val="#ppt_h"/>
                                          </p:val>
                                        </p:tav>
                                        <p:tav tm="100000">
                                          <p:val>
                                            <p:strVal val="#ppt_h"/>
                                          </p:val>
                                        </p:tav>
                                      </p:tavLst>
                                    </p:anim>
                                    <p:animEffect transition="in" filter="fade">
                                      <p:cBhvr>
                                        <p:cTn id="53" dur="1000"/>
                                        <p:tgtEl>
                                          <p:spTgt spid="21"/>
                                        </p:tgtEl>
                                      </p:cBhvr>
                                    </p:animEffect>
                                  </p:childTnLst>
                                </p:cTn>
                              </p:par>
                              <p:par>
                                <p:cTn id="54" presetID="50" presetClass="entr" presetSubtype="0" decel="100000" fill="hold" grpId="0" nodeType="withEffect">
                                  <p:stCondLst>
                                    <p:cond delay="1100"/>
                                  </p:stCondLst>
                                  <p:childTnLst>
                                    <p:set>
                                      <p:cBhvr>
                                        <p:cTn id="55" dur="1" fill="hold">
                                          <p:stCondLst>
                                            <p:cond delay="0"/>
                                          </p:stCondLst>
                                        </p:cTn>
                                        <p:tgtEl>
                                          <p:spTgt spid="24"/>
                                        </p:tgtEl>
                                        <p:attrNameLst>
                                          <p:attrName>style.visibility</p:attrName>
                                        </p:attrNameLst>
                                      </p:cBhvr>
                                      <p:to>
                                        <p:strVal val="visible"/>
                                      </p:to>
                                    </p:set>
                                    <p:anim calcmode="lin" valueType="num">
                                      <p:cBhvr>
                                        <p:cTn id="56" dur="1000" fill="hold"/>
                                        <p:tgtEl>
                                          <p:spTgt spid="24"/>
                                        </p:tgtEl>
                                        <p:attrNameLst>
                                          <p:attrName>ppt_w</p:attrName>
                                        </p:attrNameLst>
                                      </p:cBhvr>
                                      <p:tavLst>
                                        <p:tav tm="0">
                                          <p:val>
                                            <p:strVal val="#ppt_w+.3"/>
                                          </p:val>
                                        </p:tav>
                                        <p:tav tm="100000">
                                          <p:val>
                                            <p:strVal val="#ppt_w"/>
                                          </p:val>
                                        </p:tav>
                                      </p:tavLst>
                                    </p:anim>
                                    <p:anim calcmode="lin" valueType="num">
                                      <p:cBhvr>
                                        <p:cTn id="57" dur="1000" fill="hold"/>
                                        <p:tgtEl>
                                          <p:spTgt spid="24"/>
                                        </p:tgtEl>
                                        <p:attrNameLst>
                                          <p:attrName>ppt_h</p:attrName>
                                        </p:attrNameLst>
                                      </p:cBhvr>
                                      <p:tavLst>
                                        <p:tav tm="0">
                                          <p:val>
                                            <p:strVal val="#ppt_h"/>
                                          </p:val>
                                        </p:tav>
                                        <p:tav tm="100000">
                                          <p:val>
                                            <p:strVal val="#ppt_h"/>
                                          </p:val>
                                        </p:tav>
                                      </p:tavLst>
                                    </p:anim>
                                    <p:animEffect transition="in" filter="fade">
                                      <p:cBhvr>
                                        <p:cTn id="58" dur="1000"/>
                                        <p:tgtEl>
                                          <p:spTgt spid="24"/>
                                        </p:tgtEl>
                                      </p:cBhvr>
                                    </p:animEffect>
                                  </p:childTnLst>
                                </p:cTn>
                              </p:par>
                              <p:par>
                                <p:cTn id="59" presetID="50" presetClass="entr" presetSubtype="0" decel="100000" fill="hold" grpId="0" nodeType="withEffect">
                                  <p:stCondLst>
                                    <p:cond delay="1600"/>
                                  </p:stCondLst>
                                  <p:childTnLst>
                                    <p:set>
                                      <p:cBhvr>
                                        <p:cTn id="60" dur="1" fill="hold">
                                          <p:stCondLst>
                                            <p:cond delay="0"/>
                                          </p:stCondLst>
                                        </p:cTn>
                                        <p:tgtEl>
                                          <p:spTgt spid="20"/>
                                        </p:tgtEl>
                                        <p:attrNameLst>
                                          <p:attrName>style.visibility</p:attrName>
                                        </p:attrNameLst>
                                      </p:cBhvr>
                                      <p:to>
                                        <p:strVal val="visible"/>
                                      </p:to>
                                    </p:set>
                                    <p:anim calcmode="lin" valueType="num">
                                      <p:cBhvr>
                                        <p:cTn id="61" dur="1000" fill="hold"/>
                                        <p:tgtEl>
                                          <p:spTgt spid="20"/>
                                        </p:tgtEl>
                                        <p:attrNameLst>
                                          <p:attrName>ppt_w</p:attrName>
                                        </p:attrNameLst>
                                      </p:cBhvr>
                                      <p:tavLst>
                                        <p:tav tm="0">
                                          <p:val>
                                            <p:strVal val="#ppt_w+.3"/>
                                          </p:val>
                                        </p:tav>
                                        <p:tav tm="100000">
                                          <p:val>
                                            <p:strVal val="#ppt_w"/>
                                          </p:val>
                                        </p:tav>
                                      </p:tavLst>
                                    </p:anim>
                                    <p:anim calcmode="lin" valueType="num">
                                      <p:cBhvr>
                                        <p:cTn id="62" dur="1000" fill="hold"/>
                                        <p:tgtEl>
                                          <p:spTgt spid="20"/>
                                        </p:tgtEl>
                                        <p:attrNameLst>
                                          <p:attrName>ppt_h</p:attrName>
                                        </p:attrNameLst>
                                      </p:cBhvr>
                                      <p:tavLst>
                                        <p:tav tm="0">
                                          <p:val>
                                            <p:strVal val="#ppt_h"/>
                                          </p:val>
                                        </p:tav>
                                        <p:tav tm="100000">
                                          <p:val>
                                            <p:strVal val="#ppt_h"/>
                                          </p:val>
                                        </p:tav>
                                      </p:tavLst>
                                    </p:anim>
                                    <p:animEffect transition="in" filter="fade">
                                      <p:cBhvr>
                                        <p:cTn id="63" dur="1000"/>
                                        <p:tgtEl>
                                          <p:spTgt spid="20"/>
                                        </p:tgtEl>
                                      </p:cBhvr>
                                    </p:animEffect>
                                  </p:childTnLst>
                                </p:cTn>
                              </p:par>
                              <p:par>
                                <p:cTn id="64" presetID="50" presetClass="entr" presetSubtype="0" decel="100000" fill="hold" grpId="0" nodeType="withEffect">
                                  <p:stCondLst>
                                    <p:cond delay="160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strVal val="#ppt_w+.3"/>
                                          </p:val>
                                        </p:tav>
                                        <p:tav tm="100000">
                                          <p:val>
                                            <p:strVal val="#ppt_w"/>
                                          </p:val>
                                        </p:tav>
                                      </p:tavLst>
                                    </p:anim>
                                    <p:anim calcmode="lin" valueType="num">
                                      <p:cBhvr>
                                        <p:cTn id="67" dur="1000" fill="hold"/>
                                        <p:tgtEl>
                                          <p:spTgt spid="25"/>
                                        </p:tgtEl>
                                        <p:attrNameLst>
                                          <p:attrName>ppt_h</p:attrName>
                                        </p:attrNameLst>
                                      </p:cBhvr>
                                      <p:tavLst>
                                        <p:tav tm="0">
                                          <p:val>
                                            <p:strVal val="#ppt_h"/>
                                          </p:val>
                                        </p:tav>
                                        <p:tav tm="100000">
                                          <p:val>
                                            <p:strVal val="#ppt_h"/>
                                          </p:val>
                                        </p:tav>
                                      </p:tavLst>
                                    </p:anim>
                                    <p:animEffect transition="in" filter="fade">
                                      <p:cBhvr>
                                        <p:cTn id="68" dur="1000"/>
                                        <p:tgtEl>
                                          <p:spTgt spid="25"/>
                                        </p:tgtEl>
                                      </p:cBhvr>
                                    </p:animEffect>
                                  </p:childTnLst>
                                </p:cTn>
                              </p:par>
                              <p:par>
                                <p:cTn id="69" presetID="50" presetClass="entr" presetSubtype="0" decel="100000" fill="hold" grpId="0" nodeType="withEffect">
                                  <p:stCondLst>
                                    <p:cond delay="2000"/>
                                  </p:stCondLst>
                                  <p:childTnLst>
                                    <p:set>
                                      <p:cBhvr>
                                        <p:cTn id="70" dur="1" fill="hold">
                                          <p:stCondLst>
                                            <p:cond delay="0"/>
                                          </p:stCondLst>
                                        </p:cTn>
                                        <p:tgtEl>
                                          <p:spTgt spid="22"/>
                                        </p:tgtEl>
                                        <p:attrNameLst>
                                          <p:attrName>style.visibility</p:attrName>
                                        </p:attrNameLst>
                                      </p:cBhvr>
                                      <p:to>
                                        <p:strVal val="visible"/>
                                      </p:to>
                                    </p:set>
                                    <p:anim calcmode="lin" valueType="num">
                                      <p:cBhvr>
                                        <p:cTn id="71" dur="1000" fill="hold"/>
                                        <p:tgtEl>
                                          <p:spTgt spid="22"/>
                                        </p:tgtEl>
                                        <p:attrNameLst>
                                          <p:attrName>ppt_w</p:attrName>
                                        </p:attrNameLst>
                                      </p:cBhvr>
                                      <p:tavLst>
                                        <p:tav tm="0">
                                          <p:val>
                                            <p:strVal val="#ppt_w+.3"/>
                                          </p:val>
                                        </p:tav>
                                        <p:tav tm="100000">
                                          <p:val>
                                            <p:strVal val="#ppt_w"/>
                                          </p:val>
                                        </p:tav>
                                      </p:tavLst>
                                    </p:anim>
                                    <p:anim calcmode="lin" valueType="num">
                                      <p:cBhvr>
                                        <p:cTn id="72" dur="1000" fill="hold"/>
                                        <p:tgtEl>
                                          <p:spTgt spid="22"/>
                                        </p:tgtEl>
                                        <p:attrNameLst>
                                          <p:attrName>ppt_h</p:attrName>
                                        </p:attrNameLst>
                                      </p:cBhvr>
                                      <p:tavLst>
                                        <p:tav tm="0">
                                          <p:val>
                                            <p:strVal val="#ppt_h"/>
                                          </p:val>
                                        </p:tav>
                                        <p:tav tm="100000">
                                          <p:val>
                                            <p:strVal val="#ppt_h"/>
                                          </p:val>
                                        </p:tav>
                                      </p:tavLst>
                                    </p:anim>
                                    <p:animEffect transition="in" filter="fade">
                                      <p:cBhvr>
                                        <p:cTn id="73" dur="1000"/>
                                        <p:tgtEl>
                                          <p:spTgt spid="22"/>
                                        </p:tgtEl>
                                      </p:cBhvr>
                                    </p:animEffect>
                                  </p:childTnLst>
                                </p:cTn>
                              </p:par>
                              <p:par>
                                <p:cTn id="74" presetID="50" presetClass="entr" presetSubtype="0" decel="100000" fill="hold" grpId="0" nodeType="withEffect">
                                  <p:stCondLst>
                                    <p:cond delay="2000"/>
                                  </p:stCondLst>
                                  <p:childTnLst>
                                    <p:set>
                                      <p:cBhvr>
                                        <p:cTn id="75" dur="1" fill="hold">
                                          <p:stCondLst>
                                            <p:cond delay="0"/>
                                          </p:stCondLst>
                                        </p:cTn>
                                        <p:tgtEl>
                                          <p:spTgt spid="26"/>
                                        </p:tgtEl>
                                        <p:attrNameLst>
                                          <p:attrName>style.visibility</p:attrName>
                                        </p:attrNameLst>
                                      </p:cBhvr>
                                      <p:to>
                                        <p:strVal val="visible"/>
                                      </p:to>
                                    </p:set>
                                    <p:anim calcmode="lin" valueType="num">
                                      <p:cBhvr>
                                        <p:cTn id="76" dur="1000" fill="hold"/>
                                        <p:tgtEl>
                                          <p:spTgt spid="26"/>
                                        </p:tgtEl>
                                        <p:attrNameLst>
                                          <p:attrName>ppt_w</p:attrName>
                                        </p:attrNameLst>
                                      </p:cBhvr>
                                      <p:tavLst>
                                        <p:tav tm="0">
                                          <p:val>
                                            <p:strVal val="#ppt_w+.3"/>
                                          </p:val>
                                        </p:tav>
                                        <p:tav tm="100000">
                                          <p:val>
                                            <p:strVal val="#ppt_w"/>
                                          </p:val>
                                        </p:tav>
                                      </p:tavLst>
                                    </p:anim>
                                    <p:anim calcmode="lin" valueType="num">
                                      <p:cBhvr>
                                        <p:cTn id="77" dur="1000" fill="hold"/>
                                        <p:tgtEl>
                                          <p:spTgt spid="26"/>
                                        </p:tgtEl>
                                        <p:attrNameLst>
                                          <p:attrName>ppt_h</p:attrName>
                                        </p:attrNameLst>
                                      </p:cBhvr>
                                      <p:tavLst>
                                        <p:tav tm="0">
                                          <p:val>
                                            <p:strVal val="#ppt_h"/>
                                          </p:val>
                                        </p:tav>
                                        <p:tav tm="100000">
                                          <p:val>
                                            <p:strVal val="#ppt_h"/>
                                          </p:val>
                                        </p:tav>
                                      </p:tavLst>
                                    </p:anim>
                                    <p:animEffect transition="in" filter="fade">
                                      <p:cBhvr>
                                        <p:cTn id="7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 grpId="0" animBg="1"/>
      <p:bldP spid="8" grpId="0"/>
      <p:bldP spid="9" grpId="0"/>
      <p:bldP spid="10" grpId="0"/>
      <p:bldP spid="11" grpId="0" animBg="1"/>
      <p:bldP spid="16" grpId="0"/>
      <p:bldP spid="19" grpId="0"/>
      <p:bldP spid="20" grpId="0"/>
      <p:bldP spid="21" grpId="0"/>
      <p:bldP spid="22" grpId="0"/>
      <p:bldP spid="23" grpId="0"/>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2D2B4">
                <a:alpha val="15000"/>
              </a:srgbClr>
            </a:gs>
            <a:gs pos="100000">
              <a:srgbClr val="92BCBB">
                <a:alpha val="17000"/>
              </a:srgbClr>
            </a:gs>
          </a:gsLst>
          <a:lin ang="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298A15B-D782-45E5-946A-6A8DD8926791}"/>
              </a:ext>
            </a:extLst>
          </p:cNvPr>
          <p:cNvGrpSpPr/>
          <p:nvPr/>
        </p:nvGrpSpPr>
        <p:grpSpPr>
          <a:xfrm>
            <a:off x="355599" y="685800"/>
            <a:ext cx="3060698" cy="899389"/>
            <a:chOff x="355599" y="685800"/>
            <a:chExt cx="3060698" cy="899389"/>
          </a:xfrm>
        </p:grpSpPr>
        <p:sp>
          <p:nvSpPr>
            <p:cNvPr id="8" name="TextBox 7">
              <a:extLst>
                <a:ext uri="{FF2B5EF4-FFF2-40B4-BE49-F238E27FC236}">
                  <a16:creationId xmlns:a16="http://schemas.microsoft.com/office/drawing/2014/main" id="{DF3241BB-C803-416C-ACAC-262AF4DD66F1}"/>
                </a:ext>
              </a:extLst>
            </p:cNvPr>
            <p:cNvSpPr txBox="1"/>
            <p:nvPr/>
          </p:nvSpPr>
          <p:spPr>
            <a:xfrm>
              <a:off x="355600" y="685800"/>
              <a:ext cx="3060697" cy="400110"/>
            </a:xfrm>
            <a:prstGeom prst="rect">
              <a:avLst/>
            </a:prstGeom>
            <a:noFill/>
          </p:spPr>
          <p:txBody>
            <a:bodyPr wrap="square" rtlCol="0">
              <a:spAutoFit/>
            </a:bodyPr>
            <a:lstStyle/>
            <a:p>
              <a:r>
                <a:rPr lang="en-US" sz="2000" b="1" dirty="0">
                  <a:solidFill>
                    <a:srgbClr val="C14158"/>
                  </a:solidFill>
                  <a:latin typeface="Bahnschrift" panose="020B0502040204020203" pitchFamily="34" charset="0"/>
                </a:rPr>
                <a:t>TRAVELLING PACKAGE</a:t>
              </a:r>
            </a:p>
          </p:txBody>
        </p:sp>
        <p:sp>
          <p:nvSpPr>
            <p:cNvPr id="9" name="TextBox 8">
              <a:extLst>
                <a:ext uri="{FF2B5EF4-FFF2-40B4-BE49-F238E27FC236}">
                  <a16:creationId xmlns:a16="http://schemas.microsoft.com/office/drawing/2014/main" id="{7CF4C9CB-B478-44C5-86E7-3DB1AA63AC2B}"/>
                </a:ext>
              </a:extLst>
            </p:cNvPr>
            <p:cNvSpPr txBox="1"/>
            <p:nvPr/>
          </p:nvSpPr>
          <p:spPr>
            <a:xfrm>
              <a:off x="355599" y="1123524"/>
              <a:ext cx="2910115" cy="461665"/>
            </a:xfrm>
            <a:prstGeom prst="rect">
              <a:avLst/>
            </a:prstGeom>
            <a:noFill/>
          </p:spPr>
          <p:txBody>
            <a:bodyPr wrap="square" rtlCol="0">
              <a:spAutoFit/>
            </a:bodyPr>
            <a:lstStyle/>
            <a:p>
              <a:r>
                <a:rPr lang="en-PH" sz="1200" dirty="0">
                  <a:solidFill>
                    <a:schemeClr val="tx1">
                      <a:lumMod val="95000"/>
                      <a:lumOff val="5000"/>
                    </a:schemeClr>
                  </a:solidFill>
                  <a:latin typeface="+mj-lt"/>
                </a:rPr>
                <a:t>Save up to 20% on Flight + Hotel Travel Packages</a:t>
              </a:r>
              <a:endParaRPr lang="en-US" sz="1200" dirty="0">
                <a:solidFill>
                  <a:schemeClr val="tx1">
                    <a:lumMod val="95000"/>
                    <a:lumOff val="5000"/>
                  </a:schemeClr>
                </a:solidFill>
                <a:latin typeface="+mj-lt"/>
              </a:endParaRPr>
            </a:p>
          </p:txBody>
        </p:sp>
      </p:grpSp>
      <p:grpSp>
        <p:nvGrpSpPr>
          <p:cNvPr id="2" name="Group 1">
            <a:extLst>
              <a:ext uri="{FF2B5EF4-FFF2-40B4-BE49-F238E27FC236}">
                <a16:creationId xmlns:a16="http://schemas.microsoft.com/office/drawing/2014/main" id="{87B8174D-CF8A-45CB-B1FF-921EC3679616}"/>
              </a:ext>
            </a:extLst>
          </p:cNvPr>
          <p:cNvGrpSpPr/>
          <p:nvPr/>
        </p:nvGrpSpPr>
        <p:grpSpPr>
          <a:xfrm>
            <a:off x="355600" y="2403001"/>
            <a:ext cx="3060697" cy="400110"/>
            <a:chOff x="355600" y="2403001"/>
            <a:chExt cx="3060697" cy="400110"/>
          </a:xfrm>
        </p:grpSpPr>
        <p:sp>
          <p:nvSpPr>
            <p:cNvPr id="10" name="TextBox 9">
              <a:extLst>
                <a:ext uri="{FF2B5EF4-FFF2-40B4-BE49-F238E27FC236}">
                  <a16:creationId xmlns:a16="http://schemas.microsoft.com/office/drawing/2014/main" id="{CEEAE200-AFF5-43BD-BA2D-5406AAFB6D0E}"/>
                </a:ext>
              </a:extLst>
            </p:cNvPr>
            <p:cNvSpPr txBox="1"/>
            <p:nvPr/>
          </p:nvSpPr>
          <p:spPr>
            <a:xfrm>
              <a:off x="355600" y="2403001"/>
              <a:ext cx="3060697" cy="400110"/>
            </a:xfrm>
            <a:prstGeom prst="rect">
              <a:avLst/>
            </a:prstGeom>
            <a:noFill/>
          </p:spPr>
          <p:txBody>
            <a:bodyPr wrap="square" rtlCol="0">
              <a:spAutoFit/>
            </a:bodyPr>
            <a:lstStyle/>
            <a:p>
              <a:r>
                <a:rPr lang="en-US" sz="2000" b="1" spc="300" dirty="0">
                  <a:solidFill>
                    <a:srgbClr val="1F4058"/>
                  </a:solidFill>
                  <a:latin typeface="Bahnschrift" panose="020B0502040204020203" pitchFamily="34" charset="0"/>
                </a:rPr>
                <a:t>$799</a:t>
              </a:r>
            </a:p>
          </p:txBody>
        </p:sp>
        <p:sp>
          <p:nvSpPr>
            <p:cNvPr id="14" name="Arrow: Up 13">
              <a:extLst>
                <a:ext uri="{FF2B5EF4-FFF2-40B4-BE49-F238E27FC236}">
                  <a16:creationId xmlns:a16="http://schemas.microsoft.com/office/drawing/2014/main" id="{11065686-1D8B-43C6-842E-3225535F2473}"/>
                </a:ext>
              </a:extLst>
            </p:cNvPr>
            <p:cNvSpPr/>
            <p:nvPr/>
          </p:nvSpPr>
          <p:spPr>
            <a:xfrm rot="5400000">
              <a:off x="1955650" y="2464942"/>
              <a:ext cx="136823" cy="276228"/>
            </a:xfrm>
            <a:prstGeom prst="upArrow">
              <a:avLst>
                <a:gd name="adj1" fmla="val 19123"/>
                <a:gd name="adj2" fmla="val 74775"/>
              </a:avLst>
            </a:prstGeom>
            <a:solidFill>
              <a:srgbClr val="1F4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1947230F-B4C7-47EA-A08F-53B2C30153BF}"/>
              </a:ext>
            </a:extLst>
          </p:cNvPr>
          <p:cNvPicPr>
            <a:picLocks noChangeAspect="1"/>
          </p:cNvPicPr>
          <p:nvPr/>
        </p:nvPicPr>
        <p:blipFill rotWithShape="1">
          <a:blip r:embed="rId2">
            <a:extLst>
              <a:ext uri="{28A0092B-C50C-407E-A947-70E740481C1C}">
                <a14:useLocalDpi xmlns:a14="http://schemas.microsoft.com/office/drawing/2010/main" val="0"/>
              </a:ext>
            </a:extLst>
          </a:blip>
          <a:srcRect l="11325" r="11344"/>
          <a:stretch/>
        </p:blipFill>
        <p:spPr>
          <a:xfrm>
            <a:off x="-1" y="3429000"/>
            <a:ext cx="3512457" cy="3429000"/>
          </a:xfrm>
          <a:prstGeom prst="rect">
            <a:avLst/>
          </a:prstGeom>
        </p:spPr>
      </p:pic>
      <p:pic>
        <p:nvPicPr>
          <p:cNvPr id="5" name="Picture 4">
            <a:extLst>
              <a:ext uri="{FF2B5EF4-FFF2-40B4-BE49-F238E27FC236}">
                <a16:creationId xmlns:a16="http://schemas.microsoft.com/office/drawing/2014/main" id="{09EB0B0E-C60C-480E-9648-572166FDA676}"/>
              </a:ext>
            </a:extLst>
          </p:cNvPr>
          <p:cNvPicPr>
            <a:picLocks noChangeAspect="1"/>
          </p:cNvPicPr>
          <p:nvPr/>
        </p:nvPicPr>
        <p:blipFill rotWithShape="1">
          <a:blip r:embed="rId2">
            <a:extLst>
              <a:ext uri="{28A0092B-C50C-407E-A947-70E740481C1C}">
                <a14:useLocalDpi xmlns:a14="http://schemas.microsoft.com/office/drawing/2010/main" val="0"/>
              </a:ext>
            </a:extLst>
          </a:blip>
          <a:srcRect l="11325" r="11344"/>
          <a:stretch/>
        </p:blipFill>
        <p:spPr>
          <a:xfrm>
            <a:off x="3512456" y="0"/>
            <a:ext cx="3512457" cy="3429000"/>
          </a:xfrm>
          <a:prstGeom prst="rect">
            <a:avLst/>
          </a:prstGeom>
        </p:spPr>
      </p:pic>
      <p:pic>
        <p:nvPicPr>
          <p:cNvPr id="6" name="Picture 5">
            <a:extLst>
              <a:ext uri="{FF2B5EF4-FFF2-40B4-BE49-F238E27FC236}">
                <a16:creationId xmlns:a16="http://schemas.microsoft.com/office/drawing/2014/main" id="{6892091C-6175-4960-8068-20C0D02F4C41}"/>
              </a:ext>
            </a:extLst>
          </p:cNvPr>
          <p:cNvPicPr>
            <a:picLocks noChangeAspect="1"/>
          </p:cNvPicPr>
          <p:nvPr/>
        </p:nvPicPr>
        <p:blipFill rotWithShape="1">
          <a:blip r:embed="rId3">
            <a:extLst>
              <a:ext uri="{28A0092B-C50C-407E-A947-70E740481C1C}">
                <a14:useLocalDpi xmlns:a14="http://schemas.microsoft.com/office/drawing/2010/main" val="0"/>
              </a:ext>
            </a:extLst>
          </a:blip>
          <a:srcRect l="24885" r="24885"/>
          <a:stretch/>
        </p:blipFill>
        <p:spPr>
          <a:xfrm>
            <a:off x="7024913" y="0"/>
            <a:ext cx="5167087" cy="6858000"/>
          </a:xfrm>
          <a:prstGeom prst="rect">
            <a:avLst/>
          </a:prstGeom>
        </p:spPr>
      </p:pic>
      <p:sp>
        <p:nvSpPr>
          <p:cNvPr id="7" name="Rectangle 6">
            <a:extLst>
              <a:ext uri="{FF2B5EF4-FFF2-40B4-BE49-F238E27FC236}">
                <a16:creationId xmlns:a16="http://schemas.microsoft.com/office/drawing/2014/main" id="{E3DFC822-A9ED-4B47-B308-7AB7F44C17B2}"/>
              </a:ext>
            </a:extLst>
          </p:cNvPr>
          <p:cNvSpPr/>
          <p:nvPr/>
        </p:nvSpPr>
        <p:spPr>
          <a:xfrm>
            <a:off x="7024913" y="0"/>
            <a:ext cx="5167087" cy="6858000"/>
          </a:xfrm>
          <a:prstGeom prst="rect">
            <a:avLst/>
          </a:prstGeom>
          <a:gradFill>
            <a:gsLst>
              <a:gs pos="0">
                <a:srgbClr val="C14158">
                  <a:alpha val="85000"/>
                </a:srgbClr>
              </a:gs>
              <a:gs pos="100000">
                <a:srgbClr val="1F4058">
                  <a:alpha val="85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F742B1F4-7807-4BA4-A096-8F9A0E2FFC6B}"/>
              </a:ext>
            </a:extLst>
          </p:cNvPr>
          <p:cNvGrpSpPr/>
          <p:nvPr/>
        </p:nvGrpSpPr>
        <p:grpSpPr>
          <a:xfrm>
            <a:off x="3738335" y="4063959"/>
            <a:ext cx="3060698" cy="899389"/>
            <a:chOff x="3738335" y="4063959"/>
            <a:chExt cx="3060698" cy="899389"/>
          </a:xfrm>
        </p:grpSpPr>
        <p:sp>
          <p:nvSpPr>
            <p:cNvPr id="11" name="TextBox 10">
              <a:extLst>
                <a:ext uri="{FF2B5EF4-FFF2-40B4-BE49-F238E27FC236}">
                  <a16:creationId xmlns:a16="http://schemas.microsoft.com/office/drawing/2014/main" id="{698E0FA2-F233-4BF5-9CF1-3DD5B13044C3}"/>
                </a:ext>
              </a:extLst>
            </p:cNvPr>
            <p:cNvSpPr txBox="1"/>
            <p:nvPr/>
          </p:nvSpPr>
          <p:spPr>
            <a:xfrm>
              <a:off x="3738336" y="4063959"/>
              <a:ext cx="3060697" cy="400110"/>
            </a:xfrm>
            <a:prstGeom prst="rect">
              <a:avLst/>
            </a:prstGeom>
            <a:noFill/>
          </p:spPr>
          <p:txBody>
            <a:bodyPr wrap="square" rtlCol="0">
              <a:spAutoFit/>
            </a:bodyPr>
            <a:lstStyle/>
            <a:p>
              <a:r>
                <a:rPr lang="en-US" sz="2000" b="1" dirty="0">
                  <a:solidFill>
                    <a:srgbClr val="C14158"/>
                  </a:solidFill>
                  <a:latin typeface="Bahnschrift" panose="020B0502040204020203" pitchFamily="34" charset="0"/>
                </a:rPr>
                <a:t>HOTELS OPTIONS</a:t>
              </a:r>
            </a:p>
          </p:txBody>
        </p:sp>
        <p:sp>
          <p:nvSpPr>
            <p:cNvPr id="12" name="TextBox 11">
              <a:extLst>
                <a:ext uri="{FF2B5EF4-FFF2-40B4-BE49-F238E27FC236}">
                  <a16:creationId xmlns:a16="http://schemas.microsoft.com/office/drawing/2014/main" id="{24E69E6C-91DF-47EF-AE98-A84DA16BE9BD}"/>
                </a:ext>
              </a:extLst>
            </p:cNvPr>
            <p:cNvSpPr txBox="1"/>
            <p:nvPr/>
          </p:nvSpPr>
          <p:spPr>
            <a:xfrm>
              <a:off x="3738335" y="4501683"/>
              <a:ext cx="2910115" cy="461665"/>
            </a:xfrm>
            <a:prstGeom prst="rect">
              <a:avLst/>
            </a:prstGeom>
            <a:noFill/>
          </p:spPr>
          <p:txBody>
            <a:bodyPr wrap="square" rtlCol="0">
              <a:spAutoFit/>
            </a:bodyPr>
            <a:lstStyle/>
            <a:p>
              <a:r>
                <a:rPr lang="en-PH" sz="1200" dirty="0">
                  <a:solidFill>
                    <a:schemeClr val="tx1">
                      <a:lumMod val="95000"/>
                      <a:lumOff val="5000"/>
                    </a:schemeClr>
                  </a:solidFill>
                  <a:latin typeface="+mj-lt"/>
                </a:rPr>
                <a:t>Save up to 20% on Flight + Hotel Travel Packages  +  Foods</a:t>
              </a:r>
              <a:endParaRPr lang="en-US" sz="1200" dirty="0">
                <a:solidFill>
                  <a:schemeClr val="tx1">
                    <a:lumMod val="95000"/>
                    <a:lumOff val="5000"/>
                  </a:schemeClr>
                </a:solidFill>
                <a:latin typeface="+mj-lt"/>
              </a:endParaRPr>
            </a:p>
          </p:txBody>
        </p:sp>
      </p:grpSp>
      <p:grpSp>
        <p:nvGrpSpPr>
          <p:cNvPr id="20" name="Group 19">
            <a:extLst>
              <a:ext uri="{FF2B5EF4-FFF2-40B4-BE49-F238E27FC236}">
                <a16:creationId xmlns:a16="http://schemas.microsoft.com/office/drawing/2014/main" id="{F2F118AF-2615-41C1-8ADD-8009F471477A}"/>
              </a:ext>
            </a:extLst>
          </p:cNvPr>
          <p:cNvGrpSpPr/>
          <p:nvPr/>
        </p:nvGrpSpPr>
        <p:grpSpPr>
          <a:xfrm>
            <a:off x="3775986" y="5952231"/>
            <a:ext cx="3060697" cy="400110"/>
            <a:chOff x="3775986" y="5952231"/>
            <a:chExt cx="3060697" cy="400110"/>
          </a:xfrm>
        </p:grpSpPr>
        <p:sp>
          <p:nvSpPr>
            <p:cNvPr id="15" name="TextBox 14">
              <a:extLst>
                <a:ext uri="{FF2B5EF4-FFF2-40B4-BE49-F238E27FC236}">
                  <a16:creationId xmlns:a16="http://schemas.microsoft.com/office/drawing/2014/main" id="{C6567E64-D66A-4E56-A2D8-3B7119628335}"/>
                </a:ext>
              </a:extLst>
            </p:cNvPr>
            <p:cNvSpPr txBox="1"/>
            <p:nvPr/>
          </p:nvSpPr>
          <p:spPr>
            <a:xfrm>
              <a:off x="3775986" y="5952231"/>
              <a:ext cx="3060697" cy="400110"/>
            </a:xfrm>
            <a:prstGeom prst="rect">
              <a:avLst/>
            </a:prstGeom>
            <a:noFill/>
          </p:spPr>
          <p:txBody>
            <a:bodyPr wrap="square" rtlCol="0">
              <a:spAutoFit/>
            </a:bodyPr>
            <a:lstStyle/>
            <a:p>
              <a:r>
                <a:rPr lang="en-US" sz="2000" b="1" spc="300" dirty="0">
                  <a:solidFill>
                    <a:srgbClr val="1F4058"/>
                  </a:solidFill>
                  <a:latin typeface="Bahnschrift" panose="020B0502040204020203" pitchFamily="34" charset="0"/>
                </a:rPr>
                <a:t>$899</a:t>
              </a:r>
            </a:p>
          </p:txBody>
        </p:sp>
        <p:sp>
          <p:nvSpPr>
            <p:cNvPr id="16" name="Arrow: Up 15">
              <a:extLst>
                <a:ext uri="{FF2B5EF4-FFF2-40B4-BE49-F238E27FC236}">
                  <a16:creationId xmlns:a16="http://schemas.microsoft.com/office/drawing/2014/main" id="{00C7EE4D-AF26-42F4-8BE9-C76E7E6D56E6}"/>
                </a:ext>
              </a:extLst>
            </p:cNvPr>
            <p:cNvSpPr/>
            <p:nvPr/>
          </p:nvSpPr>
          <p:spPr>
            <a:xfrm rot="5400000">
              <a:off x="5376036" y="6014172"/>
              <a:ext cx="136823" cy="276228"/>
            </a:xfrm>
            <a:prstGeom prst="upArrow">
              <a:avLst>
                <a:gd name="adj1" fmla="val 19123"/>
                <a:gd name="adj2" fmla="val 74775"/>
              </a:avLst>
            </a:prstGeom>
            <a:solidFill>
              <a:srgbClr val="1F4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AC547F0F-5D51-4B45-A65A-66DDED41F68C}"/>
              </a:ext>
            </a:extLst>
          </p:cNvPr>
          <p:cNvSpPr txBox="1"/>
          <p:nvPr/>
        </p:nvSpPr>
        <p:spPr>
          <a:xfrm>
            <a:off x="8148411" y="1251944"/>
            <a:ext cx="3060697" cy="1862048"/>
          </a:xfrm>
          <a:prstGeom prst="rect">
            <a:avLst/>
          </a:prstGeom>
          <a:noFill/>
        </p:spPr>
        <p:txBody>
          <a:bodyPr wrap="square" rtlCol="0">
            <a:spAutoFit/>
          </a:bodyPr>
          <a:lstStyle/>
          <a:p>
            <a:pPr algn="ctr"/>
            <a:r>
              <a:rPr lang="en-US" sz="11500" b="1" dirty="0">
                <a:solidFill>
                  <a:schemeClr val="bg1">
                    <a:lumMod val="95000"/>
                  </a:schemeClr>
                </a:solidFill>
                <a:latin typeface="Bahnschrift" panose="020B0502040204020203" pitchFamily="34" charset="0"/>
              </a:rPr>
              <a:t>24</a:t>
            </a:r>
          </a:p>
        </p:txBody>
      </p:sp>
      <p:sp>
        <p:nvSpPr>
          <p:cNvPr id="18" name="TextBox 17">
            <a:extLst>
              <a:ext uri="{FF2B5EF4-FFF2-40B4-BE49-F238E27FC236}">
                <a16:creationId xmlns:a16="http://schemas.microsoft.com/office/drawing/2014/main" id="{F4A1BC91-4B45-42D6-B61F-48700E5D4218}"/>
              </a:ext>
            </a:extLst>
          </p:cNvPr>
          <p:cNvSpPr txBox="1"/>
          <p:nvPr/>
        </p:nvSpPr>
        <p:spPr>
          <a:xfrm>
            <a:off x="8148411" y="2913937"/>
            <a:ext cx="3060697" cy="400110"/>
          </a:xfrm>
          <a:prstGeom prst="rect">
            <a:avLst/>
          </a:prstGeom>
          <a:noFill/>
        </p:spPr>
        <p:txBody>
          <a:bodyPr wrap="square" rtlCol="0">
            <a:spAutoFit/>
          </a:bodyPr>
          <a:lstStyle/>
          <a:p>
            <a:pPr algn="ctr"/>
            <a:r>
              <a:rPr lang="en-US" sz="2000" spc="600" dirty="0">
                <a:solidFill>
                  <a:schemeClr val="bg1"/>
                </a:solidFill>
                <a:latin typeface="Bahnschrift" panose="020B0502040204020203" pitchFamily="34" charset="0"/>
              </a:rPr>
              <a:t>DECEMBER</a:t>
            </a:r>
          </a:p>
        </p:txBody>
      </p:sp>
      <p:sp>
        <p:nvSpPr>
          <p:cNvPr id="19" name="TextBox 18">
            <a:extLst>
              <a:ext uri="{FF2B5EF4-FFF2-40B4-BE49-F238E27FC236}">
                <a16:creationId xmlns:a16="http://schemas.microsoft.com/office/drawing/2014/main" id="{0DC4C64D-D315-40FB-B274-A86029ACA363}"/>
              </a:ext>
            </a:extLst>
          </p:cNvPr>
          <p:cNvSpPr txBox="1"/>
          <p:nvPr/>
        </p:nvSpPr>
        <p:spPr>
          <a:xfrm>
            <a:off x="7432217" y="3952109"/>
            <a:ext cx="4493084" cy="830997"/>
          </a:xfrm>
          <a:prstGeom prst="rect">
            <a:avLst/>
          </a:prstGeom>
          <a:noFill/>
        </p:spPr>
        <p:txBody>
          <a:bodyPr wrap="square" rtlCol="0">
            <a:spAutoFit/>
          </a:bodyPr>
          <a:lstStyle/>
          <a:p>
            <a:pPr algn="ctr"/>
            <a:r>
              <a:rPr lang="en-PH" sz="1200" dirty="0">
                <a:solidFill>
                  <a:schemeClr val="bg1"/>
                </a:solidFill>
                <a:latin typeface="+mj-lt"/>
              </a:rPr>
              <a:t>Plan a trip now! Book your airline tickets and hotel rooms at the same time to get cheaper prices. With Beautiful City latest  tour packages. You can choose from the various packages that we offer, and modify as you like to enjoy the ultimate adventure.</a:t>
            </a:r>
          </a:p>
        </p:txBody>
      </p:sp>
    </p:spTree>
    <p:extLst>
      <p:ext uri="{BB962C8B-B14F-4D97-AF65-F5344CB8AC3E}">
        <p14:creationId xmlns:p14="http://schemas.microsoft.com/office/powerpoint/2010/main" val="1473127834"/>
      </p:ext>
    </p:extLst>
  </p:cSld>
  <p:clrMapOvr>
    <a:masterClrMapping/>
  </p:clrMapOvr>
  <mc:AlternateContent xmlns:mc="http://schemas.openxmlformats.org/markup-compatibility/2006" xmlns:p14="http://schemas.microsoft.com/office/powerpoint/2010/main">
    <mc:Choice Requires="p14">
      <p:transition spd="slow" p14:dur="900" advClick="0" advTm="5000">
        <p14:flythrough dir="out" hasBounce="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8" fill="hold" nodeType="withEffect">
                                  <p:stCondLst>
                                    <p:cond delay="3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3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3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par>
                          <p:cTn id="29" fill="hold">
                            <p:stCondLst>
                              <p:cond delay="8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22" presetClass="entr" presetSubtype="1" fill="hold" grpId="0" nodeType="withEffect">
                                  <p:stCondLst>
                                    <p:cond delay="300"/>
                                  </p:stCondLst>
                                  <p:childTnLst>
                                    <p:set>
                                      <p:cBhvr>
                                        <p:cTn id="40" dur="1" fill="hold">
                                          <p:stCondLst>
                                            <p:cond delay="0"/>
                                          </p:stCondLst>
                                        </p:cTn>
                                        <p:tgtEl>
                                          <p:spTgt spid="19"/>
                                        </p:tgtEl>
                                        <p:attrNameLst>
                                          <p:attrName>style.visibility</p:attrName>
                                        </p:attrNameLst>
                                      </p:cBhvr>
                                      <p:to>
                                        <p:strVal val="visible"/>
                                      </p:to>
                                    </p:set>
                                    <p:animEffect transition="in" filter="wipe(up)">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2D2B4">
                <a:alpha val="15000"/>
              </a:srgbClr>
            </a:gs>
            <a:gs pos="100000">
              <a:srgbClr val="92BCBB">
                <a:alpha val="17000"/>
              </a:srgbClr>
            </a:gs>
          </a:gsLst>
          <a:lin ang="0" scaled="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372306-884B-48F4-B2A9-D8F79B881D59}"/>
              </a:ext>
            </a:extLst>
          </p:cNvPr>
          <p:cNvSpPr/>
          <p:nvPr/>
        </p:nvSpPr>
        <p:spPr>
          <a:xfrm>
            <a:off x="0" y="0"/>
            <a:ext cx="12192000" cy="3429000"/>
          </a:xfrm>
          <a:prstGeom prst="rect">
            <a:avLst/>
          </a:prstGeom>
          <a:gradFill>
            <a:gsLst>
              <a:gs pos="0">
                <a:srgbClr val="C14158"/>
              </a:gs>
              <a:gs pos="100000">
                <a:srgbClr val="1F405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70A4473-D7D2-4709-BD25-E97D8D894D01}"/>
              </a:ext>
            </a:extLst>
          </p:cNvPr>
          <p:cNvPicPr>
            <a:picLocks noChangeAspect="1"/>
          </p:cNvPicPr>
          <p:nvPr/>
        </p:nvPicPr>
        <p:blipFill rotWithShape="1">
          <a:blip r:embed="rId2">
            <a:extLst>
              <a:ext uri="{28A0092B-C50C-407E-A947-70E740481C1C}">
                <a14:useLocalDpi xmlns:a14="http://schemas.microsoft.com/office/drawing/2010/main" val="0"/>
              </a:ext>
            </a:extLst>
          </a:blip>
          <a:srcRect l="576" t="36035" r="576" b="13535"/>
          <a:stretch/>
        </p:blipFill>
        <p:spPr>
          <a:xfrm>
            <a:off x="635000" y="1533525"/>
            <a:ext cx="10922000" cy="3714750"/>
          </a:xfrm>
          <a:prstGeom prst="roundRect">
            <a:avLst>
              <a:gd name="adj" fmla="val 8975"/>
            </a:avLst>
          </a:prstGeom>
        </p:spPr>
      </p:pic>
      <p:sp>
        <p:nvSpPr>
          <p:cNvPr id="7" name="TextBox 6">
            <a:extLst>
              <a:ext uri="{FF2B5EF4-FFF2-40B4-BE49-F238E27FC236}">
                <a16:creationId xmlns:a16="http://schemas.microsoft.com/office/drawing/2014/main" id="{7D9D99E4-918C-4E6B-A4A2-605DF0A8EBD9}"/>
              </a:ext>
            </a:extLst>
          </p:cNvPr>
          <p:cNvSpPr txBox="1"/>
          <p:nvPr/>
        </p:nvSpPr>
        <p:spPr>
          <a:xfrm>
            <a:off x="1206500" y="5451545"/>
            <a:ext cx="1828800" cy="307777"/>
          </a:xfrm>
          <a:prstGeom prst="rect">
            <a:avLst/>
          </a:prstGeom>
          <a:noFill/>
        </p:spPr>
        <p:txBody>
          <a:bodyPr wrap="square" rtlCol="0">
            <a:spAutoFit/>
          </a:bodyPr>
          <a:lstStyle/>
          <a:p>
            <a:pPr algn="ctr"/>
            <a:r>
              <a:rPr lang="en-US" sz="1400" b="1" spc="300" dirty="0">
                <a:solidFill>
                  <a:srgbClr val="1F4058"/>
                </a:solidFill>
                <a:latin typeface="Bahnschrift" panose="020B0502040204020203" pitchFamily="34" charset="0"/>
              </a:rPr>
              <a:t>DAY 01</a:t>
            </a:r>
          </a:p>
        </p:txBody>
      </p:sp>
      <p:sp>
        <p:nvSpPr>
          <p:cNvPr id="8" name="TextBox 7">
            <a:extLst>
              <a:ext uri="{FF2B5EF4-FFF2-40B4-BE49-F238E27FC236}">
                <a16:creationId xmlns:a16="http://schemas.microsoft.com/office/drawing/2014/main" id="{A7B52882-02CB-4CBA-8E1C-6FD6E34E2C9C}"/>
              </a:ext>
            </a:extLst>
          </p:cNvPr>
          <p:cNvSpPr txBox="1"/>
          <p:nvPr/>
        </p:nvSpPr>
        <p:spPr>
          <a:xfrm>
            <a:off x="3843867" y="5451545"/>
            <a:ext cx="1828800" cy="307777"/>
          </a:xfrm>
          <a:prstGeom prst="rect">
            <a:avLst/>
          </a:prstGeom>
          <a:noFill/>
        </p:spPr>
        <p:txBody>
          <a:bodyPr wrap="square" rtlCol="0">
            <a:spAutoFit/>
          </a:bodyPr>
          <a:lstStyle/>
          <a:p>
            <a:pPr algn="ctr"/>
            <a:r>
              <a:rPr lang="en-US" sz="1400" b="1" spc="300" dirty="0">
                <a:solidFill>
                  <a:srgbClr val="1F4058"/>
                </a:solidFill>
                <a:latin typeface="Bahnschrift" panose="020B0502040204020203" pitchFamily="34" charset="0"/>
              </a:rPr>
              <a:t>DAY02</a:t>
            </a:r>
          </a:p>
        </p:txBody>
      </p:sp>
      <p:sp>
        <p:nvSpPr>
          <p:cNvPr id="9" name="TextBox 8">
            <a:extLst>
              <a:ext uri="{FF2B5EF4-FFF2-40B4-BE49-F238E27FC236}">
                <a16:creationId xmlns:a16="http://schemas.microsoft.com/office/drawing/2014/main" id="{37F9F2A2-BCFA-4315-9887-810836B9B732}"/>
              </a:ext>
            </a:extLst>
          </p:cNvPr>
          <p:cNvSpPr txBox="1"/>
          <p:nvPr/>
        </p:nvSpPr>
        <p:spPr>
          <a:xfrm>
            <a:off x="6481234" y="5451545"/>
            <a:ext cx="1828800" cy="307777"/>
          </a:xfrm>
          <a:prstGeom prst="rect">
            <a:avLst/>
          </a:prstGeom>
          <a:noFill/>
        </p:spPr>
        <p:txBody>
          <a:bodyPr wrap="square" rtlCol="0">
            <a:spAutoFit/>
          </a:bodyPr>
          <a:lstStyle/>
          <a:p>
            <a:pPr algn="ctr"/>
            <a:r>
              <a:rPr lang="en-US" sz="1400" b="1" spc="300" dirty="0">
                <a:solidFill>
                  <a:srgbClr val="1F4058"/>
                </a:solidFill>
                <a:latin typeface="Bahnschrift" panose="020B0502040204020203" pitchFamily="34" charset="0"/>
              </a:rPr>
              <a:t>DAY 03</a:t>
            </a:r>
          </a:p>
        </p:txBody>
      </p:sp>
      <p:sp>
        <p:nvSpPr>
          <p:cNvPr id="10" name="TextBox 9">
            <a:extLst>
              <a:ext uri="{FF2B5EF4-FFF2-40B4-BE49-F238E27FC236}">
                <a16:creationId xmlns:a16="http://schemas.microsoft.com/office/drawing/2014/main" id="{E69AC951-1F0E-4FCF-8651-A516CAA6906D}"/>
              </a:ext>
            </a:extLst>
          </p:cNvPr>
          <p:cNvSpPr txBox="1"/>
          <p:nvPr/>
        </p:nvSpPr>
        <p:spPr>
          <a:xfrm>
            <a:off x="9118600" y="5451545"/>
            <a:ext cx="1828800" cy="307777"/>
          </a:xfrm>
          <a:prstGeom prst="rect">
            <a:avLst/>
          </a:prstGeom>
          <a:noFill/>
        </p:spPr>
        <p:txBody>
          <a:bodyPr wrap="square" rtlCol="0">
            <a:spAutoFit/>
          </a:bodyPr>
          <a:lstStyle/>
          <a:p>
            <a:pPr algn="ctr"/>
            <a:r>
              <a:rPr lang="en-US" sz="1400" b="1" spc="300" dirty="0">
                <a:solidFill>
                  <a:srgbClr val="1F4058"/>
                </a:solidFill>
                <a:latin typeface="Bahnschrift" panose="020B0502040204020203" pitchFamily="34" charset="0"/>
              </a:rPr>
              <a:t>DAY 04</a:t>
            </a:r>
          </a:p>
        </p:txBody>
      </p:sp>
      <p:sp>
        <p:nvSpPr>
          <p:cNvPr id="11" name="TextBox 10">
            <a:extLst>
              <a:ext uri="{FF2B5EF4-FFF2-40B4-BE49-F238E27FC236}">
                <a16:creationId xmlns:a16="http://schemas.microsoft.com/office/drawing/2014/main" id="{B513DEED-A87E-48D4-A477-D6433FD877A0}"/>
              </a:ext>
            </a:extLst>
          </p:cNvPr>
          <p:cNvSpPr txBox="1"/>
          <p:nvPr/>
        </p:nvSpPr>
        <p:spPr>
          <a:xfrm>
            <a:off x="1015999" y="5894545"/>
            <a:ext cx="2494845" cy="646331"/>
          </a:xfrm>
          <a:prstGeom prst="rect">
            <a:avLst/>
          </a:prstGeom>
          <a:noFill/>
        </p:spPr>
        <p:txBody>
          <a:bodyPr wrap="square" rtlCol="0">
            <a:spAutoFit/>
          </a:bodyPr>
          <a:lstStyle/>
          <a:p>
            <a:pPr marL="171450" indent="-171450">
              <a:buFont typeface="Arial" panose="020B0604020202020204" pitchFamily="34" charset="0"/>
              <a:buChar char="•"/>
            </a:pPr>
            <a:r>
              <a:rPr lang="en-PH" sz="1200" dirty="0">
                <a:solidFill>
                  <a:schemeClr val="tx1">
                    <a:lumMod val="95000"/>
                    <a:lumOff val="5000"/>
                  </a:schemeClr>
                </a:solidFill>
                <a:latin typeface="+mj-lt"/>
              </a:rPr>
              <a:t>Arrive at International Airport</a:t>
            </a:r>
          </a:p>
          <a:p>
            <a:pPr marL="171450" indent="-171450">
              <a:buFont typeface="Arial" panose="020B0604020202020204" pitchFamily="34" charset="0"/>
              <a:buChar char="•"/>
            </a:pPr>
            <a:r>
              <a:rPr lang="en-PH" sz="1200" dirty="0">
                <a:solidFill>
                  <a:schemeClr val="tx1">
                    <a:lumMod val="95000"/>
                    <a:lumOff val="5000"/>
                  </a:schemeClr>
                </a:solidFill>
                <a:latin typeface="+mj-lt"/>
              </a:rPr>
              <a:t>Go to Falls </a:t>
            </a:r>
          </a:p>
          <a:p>
            <a:pPr marL="171450" indent="-171450">
              <a:buFont typeface="Arial" panose="020B0604020202020204" pitchFamily="34" charset="0"/>
              <a:buChar char="•"/>
            </a:pPr>
            <a:r>
              <a:rPr lang="en-PH" sz="1200" dirty="0">
                <a:solidFill>
                  <a:schemeClr val="tx1">
                    <a:lumMod val="95000"/>
                    <a:lumOff val="5000"/>
                  </a:schemeClr>
                </a:solidFill>
                <a:latin typeface="+mj-lt"/>
              </a:rPr>
              <a:t>Head back to accommodation</a:t>
            </a:r>
          </a:p>
        </p:txBody>
      </p:sp>
      <p:sp>
        <p:nvSpPr>
          <p:cNvPr id="13" name="TextBox 12">
            <a:extLst>
              <a:ext uri="{FF2B5EF4-FFF2-40B4-BE49-F238E27FC236}">
                <a16:creationId xmlns:a16="http://schemas.microsoft.com/office/drawing/2014/main" id="{51A68871-4499-4CA6-9CF4-FA406A4C53C5}"/>
              </a:ext>
            </a:extLst>
          </p:cNvPr>
          <p:cNvSpPr txBox="1"/>
          <p:nvPr/>
        </p:nvSpPr>
        <p:spPr>
          <a:xfrm>
            <a:off x="3653366" y="5894545"/>
            <a:ext cx="2442633" cy="830997"/>
          </a:xfrm>
          <a:prstGeom prst="rect">
            <a:avLst/>
          </a:prstGeom>
          <a:noFill/>
        </p:spPr>
        <p:txBody>
          <a:bodyPr wrap="square" rtlCol="0">
            <a:spAutoFit/>
          </a:bodyPr>
          <a:lstStyle/>
          <a:p>
            <a:pPr marL="171450" indent="-171450">
              <a:buFont typeface="Arial" panose="020B0604020202020204" pitchFamily="34" charset="0"/>
              <a:buChar char="•"/>
            </a:pPr>
            <a:r>
              <a:rPr lang="en-PH" sz="1200" dirty="0">
                <a:solidFill>
                  <a:schemeClr val="tx1">
                    <a:lumMod val="95000"/>
                    <a:lumOff val="5000"/>
                  </a:schemeClr>
                </a:solidFill>
                <a:latin typeface="+mj-lt"/>
              </a:rPr>
              <a:t>Get an early start and travel up north Island</a:t>
            </a:r>
          </a:p>
          <a:p>
            <a:pPr marL="171450" indent="-171450">
              <a:buFont typeface="Arial" panose="020B0604020202020204" pitchFamily="34" charset="0"/>
              <a:buChar char="•"/>
            </a:pPr>
            <a:r>
              <a:rPr lang="en-PH" sz="1200" dirty="0">
                <a:solidFill>
                  <a:schemeClr val="tx1">
                    <a:lumMod val="95000"/>
                    <a:lumOff val="5000"/>
                  </a:schemeClr>
                </a:solidFill>
                <a:latin typeface="+mj-lt"/>
              </a:rPr>
              <a:t>Try island hopping and snorkeling with colorful marine life</a:t>
            </a:r>
          </a:p>
        </p:txBody>
      </p:sp>
      <p:sp>
        <p:nvSpPr>
          <p:cNvPr id="14" name="TextBox 13">
            <a:extLst>
              <a:ext uri="{FF2B5EF4-FFF2-40B4-BE49-F238E27FC236}">
                <a16:creationId xmlns:a16="http://schemas.microsoft.com/office/drawing/2014/main" id="{2076880F-A268-4E12-8BDC-2DF036495AC4}"/>
              </a:ext>
            </a:extLst>
          </p:cNvPr>
          <p:cNvSpPr txBox="1"/>
          <p:nvPr/>
        </p:nvSpPr>
        <p:spPr>
          <a:xfrm>
            <a:off x="6290734" y="5668765"/>
            <a:ext cx="2209800" cy="830997"/>
          </a:xfrm>
          <a:prstGeom prst="rect">
            <a:avLst/>
          </a:prstGeom>
          <a:noFill/>
        </p:spPr>
        <p:txBody>
          <a:bodyPr wrap="square" rtlCol="0">
            <a:spAutoFit/>
          </a:bodyPr>
          <a:lstStyle/>
          <a:p>
            <a:endParaRPr lang="en-PH" sz="1200" dirty="0">
              <a:solidFill>
                <a:schemeClr val="tx1">
                  <a:lumMod val="95000"/>
                  <a:lumOff val="5000"/>
                </a:schemeClr>
              </a:solidFill>
              <a:latin typeface="+mj-lt"/>
            </a:endParaRPr>
          </a:p>
          <a:p>
            <a:pPr marL="171450" indent="-171450">
              <a:buFont typeface="Arial" panose="020B0604020202020204" pitchFamily="34" charset="0"/>
              <a:buChar char="•"/>
            </a:pPr>
            <a:r>
              <a:rPr lang="en-PH" sz="1200" dirty="0">
                <a:solidFill>
                  <a:schemeClr val="tx1">
                    <a:lumMod val="95000"/>
                    <a:lumOff val="5000"/>
                  </a:schemeClr>
                </a:solidFill>
                <a:latin typeface="+mj-lt"/>
              </a:rPr>
              <a:t>Go to Island and island hop to nearby Island for a short day trip</a:t>
            </a:r>
          </a:p>
        </p:txBody>
      </p:sp>
      <p:sp>
        <p:nvSpPr>
          <p:cNvPr id="15" name="TextBox 14">
            <a:extLst>
              <a:ext uri="{FF2B5EF4-FFF2-40B4-BE49-F238E27FC236}">
                <a16:creationId xmlns:a16="http://schemas.microsoft.com/office/drawing/2014/main" id="{2ABEF5B4-DF76-4603-A64C-BA42D3D9A69E}"/>
              </a:ext>
            </a:extLst>
          </p:cNvPr>
          <p:cNvSpPr txBox="1"/>
          <p:nvPr/>
        </p:nvSpPr>
        <p:spPr>
          <a:xfrm>
            <a:off x="8928100" y="5894545"/>
            <a:ext cx="2628899" cy="646331"/>
          </a:xfrm>
          <a:prstGeom prst="rect">
            <a:avLst/>
          </a:prstGeom>
          <a:noFill/>
        </p:spPr>
        <p:txBody>
          <a:bodyPr wrap="square" rtlCol="0">
            <a:spAutoFit/>
          </a:bodyPr>
          <a:lstStyle/>
          <a:p>
            <a:pPr marL="171450" indent="-171450">
              <a:buFont typeface="Arial" panose="020B0604020202020204" pitchFamily="34" charset="0"/>
              <a:buChar char="•"/>
            </a:pPr>
            <a:r>
              <a:rPr lang="en-PH" sz="1200" dirty="0">
                <a:solidFill>
                  <a:schemeClr val="tx1">
                    <a:lumMod val="95000"/>
                    <a:lumOff val="5000"/>
                  </a:schemeClr>
                </a:solidFill>
                <a:latin typeface="+mj-lt"/>
              </a:rPr>
              <a:t>Rent a bike and explore the island</a:t>
            </a:r>
          </a:p>
          <a:p>
            <a:pPr marL="171450" indent="-171450">
              <a:buFont typeface="Arial" panose="020B0604020202020204" pitchFamily="34" charset="0"/>
              <a:buChar char="•"/>
            </a:pPr>
            <a:r>
              <a:rPr lang="en-PH" sz="1200" dirty="0">
                <a:solidFill>
                  <a:schemeClr val="tx1">
                    <a:lumMod val="95000"/>
                    <a:lumOff val="5000"/>
                  </a:schemeClr>
                </a:solidFill>
                <a:latin typeface="+mj-lt"/>
              </a:rPr>
              <a:t>Head to Paradise beach  and  chill with your friends</a:t>
            </a:r>
          </a:p>
        </p:txBody>
      </p:sp>
      <p:sp>
        <p:nvSpPr>
          <p:cNvPr id="16" name="TextBox 15">
            <a:extLst>
              <a:ext uri="{FF2B5EF4-FFF2-40B4-BE49-F238E27FC236}">
                <a16:creationId xmlns:a16="http://schemas.microsoft.com/office/drawing/2014/main" id="{D4D1C27C-016E-44E3-9A9E-FB2D4B6C1E87}"/>
              </a:ext>
            </a:extLst>
          </p:cNvPr>
          <p:cNvSpPr txBox="1"/>
          <p:nvPr/>
        </p:nvSpPr>
        <p:spPr>
          <a:xfrm>
            <a:off x="2603500" y="173945"/>
            <a:ext cx="6985000" cy="646331"/>
          </a:xfrm>
          <a:prstGeom prst="rect">
            <a:avLst/>
          </a:prstGeom>
          <a:noFill/>
        </p:spPr>
        <p:txBody>
          <a:bodyPr wrap="square" rtlCol="0">
            <a:spAutoFit/>
          </a:bodyPr>
          <a:lstStyle/>
          <a:p>
            <a:pPr algn="ctr"/>
            <a:r>
              <a:rPr lang="en-US" sz="3600" b="1" spc="300" dirty="0">
                <a:solidFill>
                  <a:schemeClr val="bg1"/>
                </a:solidFill>
                <a:latin typeface="Bahnschrift" panose="020B0502040204020203" pitchFamily="34" charset="0"/>
              </a:rPr>
              <a:t>FACILITY DETAILS</a:t>
            </a:r>
          </a:p>
        </p:txBody>
      </p:sp>
    </p:spTree>
    <p:extLst>
      <p:ext uri="{BB962C8B-B14F-4D97-AF65-F5344CB8AC3E}">
        <p14:creationId xmlns:p14="http://schemas.microsoft.com/office/powerpoint/2010/main" val="1790445370"/>
      </p:ext>
    </p:extLst>
  </p:cSld>
  <p:clrMapOvr>
    <a:masterClrMapping/>
  </p:clrMapOvr>
  <mc:AlternateContent xmlns:mc="http://schemas.openxmlformats.org/markup-compatibility/2006" xmlns:p14="http://schemas.microsoft.com/office/powerpoint/2010/main">
    <mc:Choice Requires="p14">
      <p:transition spd="med" advClick="0" advTm="5000">
        <p14:pan dir="d"/>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wd">
                                    <p:tmPct val="40000"/>
                                  </p:iterate>
                                  <p:childTnLst>
                                    <p:animMotion origin="layout" path="M 0 -3.7037E-6 L 0 -0.07222 " pathEditMode="relative" rAng="0" ptsTypes="AA">
                                      <p:cBhvr>
                                        <p:cTn id="6" dur="250" accel="50000" decel="50000" autoRev="1" fill="hold">
                                          <p:stCondLst>
                                            <p:cond delay="0"/>
                                          </p:stCondLst>
                                        </p:cTn>
                                        <p:tgtEl>
                                          <p:spTgt spid="16"/>
                                        </p:tgtEl>
                                        <p:attrNameLst>
                                          <p:attrName>ppt_x</p:attrName>
                                          <p:attrName>ppt_y</p:attrName>
                                        </p:attrNameLst>
                                      </p:cBhvr>
                                      <p:rCtr x="0" y="-3611"/>
                                    </p:animMotion>
                                    <p:animRot by="1500000">
                                      <p:cBhvr>
                                        <p:cTn id="7" dur="125" fill="hold">
                                          <p:stCondLst>
                                            <p:cond delay="0"/>
                                          </p:stCondLst>
                                        </p:cTn>
                                        <p:tgtEl>
                                          <p:spTgt spid="16"/>
                                        </p:tgtEl>
                                        <p:attrNameLst>
                                          <p:attrName>r</p:attrName>
                                        </p:attrNameLst>
                                      </p:cBhvr>
                                    </p:animRot>
                                    <p:animRot by="-1500000">
                                      <p:cBhvr>
                                        <p:cTn id="8" dur="125" fill="hold">
                                          <p:stCondLst>
                                            <p:cond delay="125"/>
                                          </p:stCondLst>
                                        </p:cTn>
                                        <p:tgtEl>
                                          <p:spTgt spid="16"/>
                                        </p:tgtEl>
                                        <p:attrNameLst>
                                          <p:attrName>r</p:attrName>
                                        </p:attrNameLst>
                                      </p:cBhvr>
                                    </p:animRot>
                                    <p:animRot by="-1500000">
                                      <p:cBhvr>
                                        <p:cTn id="9" dur="125" fill="hold">
                                          <p:stCondLst>
                                            <p:cond delay="250"/>
                                          </p:stCondLst>
                                        </p:cTn>
                                        <p:tgtEl>
                                          <p:spTgt spid="16"/>
                                        </p:tgtEl>
                                        <p:attrNameLst>
                                          <p:attrName>r</p:attrName>
                                        </p:attrNameLst>
                                      </p:cBhvr>
                                    </p:animRot>
                                    <p:animRot by="1500000">
                                      <p:cBhvr>
                                        <p:cTn id="10" dur="125" fill="hold">
                                          <p:stCondLst>
                                            <p:cond delay="375"/>
                                          </p:stCondLst>
                                        </p:cTn>
                                        <p:tgtEl>
                                          <p:spTgt spid="16"/>
                                        </p:tgtEl>
                                        <p:attrNameLst>
                                          <p:attrName>r</p:attrName>
                                        </p:attrNameLst>
                                      </p:cBhvr>
                                    </p:animRot>
                                  </p:childTnLst>
                                </p:cTn>
                              </p:par>
                            </p:childTnLst>
                          </p:cTn>
                        </p:par>
                        <p:par>
                          <p:cTn id="11" fill="hold">
                            <p:stCondLst>
                              <p:cond delay="700"/>
                            </p:stCondLst>
                            <p:childTnLst>
                              <p:par>
                                <p:cTn id="12" presetID="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12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1700"/>
                            </p:stCondLst>
                            <p:childTnLst>
                              <p:par>
                                <p:cTn id="30" presetID="2"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par>
                          <p:cTn id="38" fill="hold">
                            <p:stCondLst>
                              <p:cond delay="2200"/>
                            </p:stCondLst>
                            <p:childTnLst>
                              <p:par>
                                <p:cTn id="39" presetID="2" presetClass="entr" presetSubtype="4"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2D2B4">
                <a:alpha val="15000"/>
              </a:srgbClr>
            </a:gs>
            <a:gs pos="100000">
              <a:srgbClr val="92BCBB">
                <a:alpha val="17000"/>
              </a:srgbClr>
            </a:gs>
          </a:gsLst>
          <a:lin ang="0" scaled="0"/>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7727E6-0BC5-46C5-ACBA-ACDBBBFC13E1}"/>
              </a:ext>
            </a:extLst>
          </p:cNvPr>
          <p:cNvSpPr txBox="1"/>
          <p:nvPr/>
        </p:nvSpPr>
        <p:spPr>
          <a:xfrm>
            <a:off x="355600" y="685800"/>
            <a:ext cx="3060697" cy="830997"/>
          </a:xfrm>
          <a:prstGeom prst="rect">
            <a:avLst/>
          </a:prstGeom>
          <a:noFill/>
        </p:spPr>
        <p:txBody>
          <a:bodyPr wrap="square" rtlCol="0">
            <a:spAutoFit/>
          </a:bodyPr>
          <a:lstStyle/>
          <a:p>
            <a:r>
              <a:rPr lang="en-US" sz="2400" b="1" spc="300" dirty="0">
                <a:solidFill>
                  <a:srgbClr val="C14158"/>
                </a:solidFill>
                <a:latin typeface="Bahnschrift" panose="020B0502040204020203" pitchFamily="34" charset="0"/>
              </a:rPr>
              <a:t>TRAVELLING PACKAGES</a:t>
            </a:r>
          </a:p>
        </p:txBody>
      </p:sp>
      <p:sp>
        <p:nvSpPr>
          <p:cNvPr id="5" name="TextBox 4">
            <a:extLst>
              <a:ext uri="{FF2B5EF4-FFF2-40B4-BE49-F238E27FC236}">
                <a16:creationId xmlns:a16="http://schemas.microsoft.com/office/drawing/2014/main" id="{C0840A34-E984-4BEF-B382-8739BDF24F51}"/>
              </a:ext>
            </a:extLst>
          </p:cNvPr>
          <p:cNvSpPr txBox="1"/>
          <p:nvPr/>
        </p:nvSpPr>
        <p:spPr>
          <a:xfrm>
            <a:off x="355600" y="1653708"/>
            <a:ext cx="3331030" cy="1015663"/>
          </a:xfrm>
          <a:prstGeom prst="rect">
            <a:avLst/>
          </a:prstGeom>
          <a:noFill/>
        </p:spPr>
        <p:txBody>
          <a:bodyPr wrap="square" rtlCol="0">
            <a:spAutoFit/>
          </a:bodyPr>
          <a:lstStyle/>
          <a:p>
            <a:r>
              <a:rPr lang="en-PH" sz="1200" dirty="0">
                <a:solidFill>
                  <a:schemeClr val="tx1">
                    <a:lumMod val="95000"/>
                    <a:lumOff val="5000"/>
                  </a:schemeClr>
                </a:solidFill>
              </a:rPr>
              <a:t>Save up to 20% on Round Trip Flight + Hotel </a:t>
            </a:r>
            <a:r>
              <a:rPr lang="en-PH" sz="1200">
                <a:solidFill>
                  <a:schemeClr val="tx1">
                    <a:lumMod val="95000"/>
                    <a:lumOff val="5000"/>
                  </a:schemeClr>
                </a:solidFill>
              </a:rPr>
              <a:t>Travel Packages </a:t>
            </a:r>
            <a:r>
              <a:rPr lang="en-PH" sz="1200" dirty="0">
                <a:solidFill>
                  <a:schemeClr val="tx1">
                    <a:lumMod val="95000"/>
                    <a:lumOff val="5000"/>
                  </a:schemeClr>
                </a:solidFill>
              </a:rPr>
              <a:t>in the following countries</a:t>
            </a:r>
          </a:p>
          <a:p>
            <a:pPr marL="171450" indent="-171450">
              <a:buFont typeface="Arial" panose="020B0604020202020204" pitchFamily="34" charset="0"/>
              <a:buChar char="•"/>
            </a:pPr>
            <a:r>
              <a:rPr lang="en-PH" sz="1200" dirty="0">
                <a:solidFill>
                  <a:schemeClr val="tx1">
                    <a:lumMod val="95000"/>
                    <a:lumOff val="5000"/>
                  </a:schemeClr>
                </a:solidFill>
              </a:rPr>
              <a:t>China</a:t>
            </a:r>
          </a:p>
          <a:p>
            <a:pPr marL="171450" indent="-171450">
              <a:buFont typeface="Arial" panose="020B0604020202020204" pitchFamily="34" charset="0"/>
              <a:buChar char="•"/>
            </a:pPr>
            <a:r>
              <a:rPr lang="en-PH" sz="1200" dirty="0">
                <a:solidFill>
                  <a:schemeClr val="tx1">
                    <a:lumMod val="95000"/>
                    <a:lumOff val="5000"/>
                  </a:schemeClr>
                </a:solidFill>
              </a:rPr>
              <a:t>Philippines</a:t>
            </a:r>
          </a:p>
          <a:p>
            <a:pPr marL="171450" indent="-171450">
              <a:buFont typeface="Arial" panose="020B0604020202020204" pitchFamily="34" charset="0"/>
              <a:buChar char="•"/>
            </a:pPr>
            <a:r>
              <a:rPr lang="en-PH" sz="1200" dirty="0">
                <a:solidFill>
                  <a:schemeClr val="tx1">
                    <a:lumMod val="95000"/>
                    <a:lumOff val="5000"/>
                  </a:schemeClr>
                </a:solidFill>
              </a:rPr>
              <a:t>Rome</a:t>
            </a:r>
            <a:endParaRPr lang="en-US" sz="1200" dirty="0">
              <a:solidFill>
                <a:schemeClr val="tx1">
                  <a:lumMod val="95000"/>
                  <a:lumOff val="5000"/>
                </a:schemeClr>
              </a:solidFill>
            </a:endParaRPr>
          </a:p>
        </p:txBody>
      </p:sp>
      <p:sp>
        <p:nvSpPr>
          <p:cNvPr id="6" name="TextBox 5">
            <a:extLst>
              <a:ext uri="{FF2B5EF4-FFF2-40B4-BE49-F238E27FC236}">
                <a16:creationId xmlns:a16="http://schemas.microsoft.com/office/drawing/2014/main" id="{8A864730-C4DD-4E0E-9B8D-AEE67D7DCE11}"/>
              </a:ext>
            </a:extLst>
          </p:cNvPr>
          <p:cNvSpPr txBox="1"/>
          <p:nvPr/>
        </p:nvSpPr>
        <p:spPr>
          <a:xfrm>
            <a:off x="355600" y="3793739"/>
            <a:ext cx="3060697" cy="830997"/>
          </a:xfrm>
          <a:prstGeom prst="rect">
            <a:avLst/>
          </a:prstGeom>
          <a:noFill/>
        </p:spPr>
        <p:txBody>
          <a:bodyPr wrap="square" rtlCol="0">
            <a:spAutoFit/>
          </a:bodyPr>
          <a:lstStyle/>
          <a:p>
            <a:r>
              <a:rPr lang="en-US" sz="2400" b="1" spc="300" dirty="0">
                <a:solidFill>
                  <a:srgbClr val="C14158"/>
                </a:solidFill>
                <a:latin typeface="Bahnschrift" panose="020B0502040204020203" pitchFamily="34" charset="0"/>
              </a:rPr>
              <a:t>TRAVELLING PACKAGES</a:t>
            </a:r>
          </a:p>
        </p:txBody>
      </p:sp>
      <p:sp>
        <p:nvSpPr>
          <p:cNvPr id="7" name="TextBox 6">
            <a:extLst>
              <a:ext uri="{FF2B5EF4-FFF2-40B4-BE49-F238E27FC236}">
                <a16:creationId xmlns:a16="http://schemas.microsoft.com/office/drawing/2014/main" id="{73569295-33F4-43CB-82B4-2915F05DBDBB}"/>
              </a:ext>
            </a:extLst>
          </p:cNvPr>
          <p:cNvSpPr txBox="1"/>
          <p:nvPr/>
        </p:nvSpPr>
        <p:spPr>
          <a:xfrm>
            <a:off x="355600" y="4761646"/>
            <a:ext cx="3331030" cy="1015663"/>
          </a:xfrm>
          <a:prstGeom prst="rect">
            <a:avLst/>
          </a:prstGeom>
          <a:noFill/>
        </p:spPr>
        <p:txBody>
          <a:bodyPr wrap="square" rtlCol="0">
            <a:spAutoFit/>
          </a:bodyPr>
          <a:lstStyle/>
          <a:p>
            <a:r>
              <a:rPr lang="en-PH" sz="1200" dirty="0">
                <a:solidFill>
                  <a:schemeClr val="tx1">
                    <a:lumMod val="95000"/>
                    <a:lumOff val="5000"/>
                  </a:schemeClr>
                </a:solidFill>
              </a:rPr>
              <a:t>Save up to 10% on Round Trip Flight + Hotel Travel Packages in the following countries:</a:t>
            </a:r>
          </a:p>
          <a:p>
            <a:pPr marL="171450" indent="-171450">
              <a:buFont typeface="Arial" panose="020B0604020202020204" pitchFamily="34" charset="0"/>
              <a:buChar char="•"/>
            </a:pPr>
            <a:r>
              <a:rPr lang="en-PH" sz="1200" dirty="0">
                <a:solidFill>
                  <a:schemeClr val="tx1">
                    <a:lumMod val="95000"/>
                    <a:lumOff val="5000"/>
                  </a:schemeClr>
                </a:solidFill>
              </a:rPr>
              <a:t>Turkey</a:t>
            </a:r>
          </a:p>
          <a:p>
            <a:pPr marL="171450" indent="-171450">
              <a:buFont typeface="Arial" panose="020B0604020202020204" pitchFamily="34" charset="0"/>
              <a:buChar char="•"/>
            </a:pPr>
            <a:r>
              <a:rPr lang="en-PH" sz="1200" dirty="0">
                <a:solidFill>
                  <a:schemeClr val="tx1">
                    <a:lumMod val="95000"/>
                    <a:lumOff val="5000"/>
                  </a:schemeClr>
                </a:solidFill>
              </a:rPr>
              <a:t>Italy</a:t>
            </a:r>
          </a:p>
          <a:p>
            <a:pPr marL="171450" indent="-171450">
              <a:buFont typeface="Arial" panose="020B0604020202020204" pitchFamily="34" charset="0"/>
              <a:buChar char="•"/>
            </a:pPr>
            <a:r>
              <a:rPr lang="en-PH" sz="1200" dirty="0">
                <a:solidFill>
                  <a:schemeClr val="tx1">
                    <a:lumMod val="95000"/>
                    <a:lumOff val="5000"/>
                  </a:schemeClr>
                </a:solidFill>
              </a:rPr>
              <a:t>Alaska</a:t>
            </a:r>
            <a:endParaRPr lang="en-US" sz="1200" dirty="0">
              <a:solidFill>
                <a:schemeClr val="tx1">
                  <a:lumMod val="95000"/>
                  <a:lumOff val="5000"/>
                </a:schemeClr>
              </a:solidFill>
            </a:endParaRPr>
          </a:p>
        </p:txBody>
      </p:sp>
      <p:pic>
        <p:nvPicPr>
          <p:cNvPr id="8" name="Picture 7">
            <a:extLst>
              <a:ext uri="{FF2B5EF4-FFF2-40B4-BE49-F238E27FC236}">
                <a16:creationId xmlns:a16="http://schemas.microsoft.com/office/drawing/2014/main" id="{7D13859D-72D7-40DB-9C76-2051173F76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600" r="10600"/>
          <a:stretch/>
        </p:blipFill>
        <p:spPr>
          <a:xfrm>
            <a:off x="4176485" y="685800"/>
            <a:ext cx="2529114" cy="2139639"/>
          </a:xfrm>
          <a:prstGeom prst="roundRect">
            <a:avLst>
              <a:gd name="adj" fmla="val 8819"/>
            </a:avLst>
          </a:prstGeom>
        </p:spPr>
      </p:pic>
      <p:sp>
        <p:nvSpPr>
          <p:cNvPr id="43" name="Freeform: Shape 42">
            <a:extLst>
              <a:ext uri="{FF2B5EF4-FFF2-40B4-BE49-F238E27FC236}">
                <a16:creationId xmlns:a16="http://schemas.microsoft.com/office/drawing/2014/main" id="{981F16EF-547F-40E0-810B-EDCE245E2BCF}"/>
              </a:ext>
            </a:extLst>
          </p:cNvPr>
          <p:cNvSpPr/>
          <p:nvPr/>
        </p:nvSpPr>
        <p:spPr>
          <a:xfrm>
            <a:off x="4176485" y="2650309"/>
            <a:ext cx="2529114" cy="606581"/>
          </a:xfrm>
          <a:custGeom>
            <a:avLst/>
            <a:gdLst>
              <a:gd name="connsiteX0" fmla="*/ 0 w 2529114"/>
              <a:gd name="connsiteY0" fmla="*/ 0 h 301781"/>
              <a:gd name="connsiteX1" fmla="*/ 2529114 w 2529114"/>
              <a:gd name="connsiteY1" fmla="*/ 0 h 301781"/>
              <a:gd name="connsiteX2" fmla="*/ 2529114 w 2529114"/>
              <a:gd name="connsiteY2" fmla="*/ 149013 h 301781"/>
              <a:gd name="connsiteX3" fmla="*/ 2376346 w 2529114"/>
              <a:gd name="connsiteY3" fmla="*/ 301781 h 301781"/>
              <a:gd name="connsiteX4" fmla="*/ 152768 w 2529114"/>
              <a:gd name="connsiteY4" fmla="*/ 301781 h 301781"/>
              <a:gd name="connsiteX5" fmla="*/ 0 w 2529114"/>
              <a:gd name="connsiteY5" fmla="*/ 149013 h 301781"/>
              <a:gd name="connsiteX6" fmla="*/ 0 w 2529114"/>
              <a:gd name="connsiteY6" fmla="*/ 0 h 301781"/>
              <a:gd name="connsiteX0" fmla="*/ 6350 w 2529114"/>
              <a:gd name="connsiteY0" fmla="*/ 0 h 606581"/>
              <a:gd name="connsiteX1" fmla="*/ 2529114 w 2529114"/>
              <a:gd name="connsiteY1" fmla="*/ 304800 h 606581"/>
              <a:gd name="connsiteX2" fmla="*/ 2529114 w 2529114"/>
              <a:gd name="connsiteY2" fmla="*/ 453813 h 606581"/>
              <a:gd name="connsiteX3" fmla="*/ 2376346 w 2529114"/>
              <a:gd name="connsiteY3" fmla="*/ 606581 h 606581"/>
              <a:gd name="connsiteX4" fmla="*/ 152768 w 2529114"/>
              <a:gd name="connsiteY4" fmla="*/ 606581 h 606581"/>
              <a:gd name="connsiteX5" fmla="*/ 0 w 2529114"/>
              <a:gd name="connsiteY5" fmla="*/ 453813 h 606581"/>
              <a:gd name="connsiteX6" fmla="*/ 6350 w 2529114"/>
              <a:gd name="connsiteY6" fmla="*/ 0 h 606581"/>
              <a:gd name="connsiteX0" fmla="*/ 6350 w 2529114"/>
              <a:gd name="connsiteY0" fmla="*/ 0 h 606581"/>
              <a:gd name="connsiteX1" fmla="*/ 2529114 w 2529114"/>
              <a:gd name="connsiteY1" fmla="*/ 25400 h 606581"/>
              <a:gd name="connsiteX2" fmla="*/ 2529114 w 2529114"/>
              <a:gd name="connsiteY2" fmla="*/ 453813 h 606581"/>
              <a:gd name="connsiteX3" fmla="*/ 2376346 w 2529114"/>
              <a:gd name="connsiteY3" fmla="*/ 606581 h 606581"/>
              <a:gd name="connsiteX4" fmla="*/ 152768 w 2529114"/>
              <a:gd name="connsiteY4" fmla="*/ 606581 h 606581"/>
              <a:gd name="connsiteX5" fmla="*/ 0 w 2529114"/>
              <a:gd name="connsiteY5" fmla="*/ 453813 h 606581"/>
              <a:gd name="connsiteX6" fmla="*/ 6350 w 2529114"/>
              <a:gd name="connsiteY6" fmla="*/ 0 h 606581"/>
              <a:gd name="connsiteX0" fmla="*/ 6350 w 2529114"/>
              <a:gd name="connsiteY0" fmla="*/ 12700 h 619281"/>
              <a:gd name="connsiteX1" fmla="*/ 2529114 w 2529114"/>
              <a:gd name="connsiteY1" fmla="*/ 0 h 619281"/>
              <a:gd name="connsiteX2" fmla="*/ 2529114 w 2529114"/>
              <a:gd name="connsiteY2" fmla="*/ 466513 h 619281"/>
              <a:gd name="connsiteX3" fmla="*/ 2376346 w 2529114"/>
              <a:gd name="connsiteY3" fmla="*/ 619281 h 619281"/>
              <a:gd name="connsiteX4" fmla="*/ 152768 w 2529114"/>
              <a:gd name="connsiteY4" fmla="*/ 619281 h 619281"/>
              <a:gd name="connsiteX5" fmla="*/ 0 w 2529114"/>
              <a:gd name="connsiteY5" fmla="*/ 466513 h 619281"/>
              <a:gd name="connsiteX6" fmla="*/ 6350 w 2529114"/>
              <a:gd name="connsiteY6" fmla="*/ 12700 h 619281"/>
              <a:gd name="connsiteX0" fmla="*/ 6350 w 2529114"/>
              <a:gd name="connsiteY0" fmla="*/ 0 h 606581"/>
              <a:gd name="connsiteX1" fmla="*/ 2529114 w 2529114"/>
              <a:gd name="connsiteY1" fmla="*/ 0 h 606581"/>
              <a:gd name="connsiteX2" fmla="*/ 2529114 w 2529114"/>
              <a:gd name="connsiteY2" fmla="*/ 453813 h 606581"/>
              <a:gd name="connsiteX3" fmla="*/ 2376346 w 2529114"/>
              <a:gd name="connsiteY3" fmla="*/ 606581 h 606581"/>
              <a:gd name="connsiteX4" fmla="*/ 152768 w 2529114"/>
              <a:gd name="connsiteY4" fmla="*/ 606581 h 606581"/>
              <a:gd name="connsiteX5" fmla="*/ 0 w 2529114"/>
              <a:gd name="connsiteY5" fmla="*/ 453813 h 606581"/>
              <a:gd name="connsiteX6" fmla="*/ 6350 w 2529114"/>
              <a:gd name="connsiteY6" fmla="*/ 0 h 60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114" h="606581">
                <a:moveTo>
                  <a:pt x="6350" y="0"/>
                </a:moveTo>
                <a:lnTo>
                  <a:pt x="2529114" y="0"/>
                </a:lnTo>
                <a:lnTo>
                  <a:pt x="2529114" y="453813"/>
                </a:lnTo>
                <a:cubicBezTo>
                  <a:pt x="2529114" y="538184"/>
                  <a:pt x="2460717" y="606581"/>
                  <a:pt x="2376346" y="606581"/>
                </a:cubicBezTo>
                <a:lnTo>
                  <a:pt x="152768" y="606581"/>
                </a:lnTo>
                <a:cubicBezTo>
                  <a:pt x="68397" y="606581"/>
                  <a:pt x="0" y="538184"/>
                  <a:pt x="0" y="453813"/>
                </a:cubicBezTo>
                <a:cubicBezTo>
                  <a:pt x="2117" y="302542"/>
                  <a:pt x="4233" y="151271"/>
                  <a:pt x="6350" y="0"/>
                </a:cubicBezTo>
                <a:close/>
              </a:path>
            </a:pathLst>
          </a:custGeom>
          <a:gradFill>
            <a:gsLst>
              <a:gs pos="0">
                <a:srgbClr val="C14158"/>
              </a:gs>
              <a:gs pos="100000">
                <a:srgbClr val="1F405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CHINA</a:t>
            </a:r>
          </a:p>
        </p:txBody>
      </p:sp>
      <p:pic>
        <p:nvPicPr>
          <p:cNvPr id="63" name="Picture 62">
            <a:extLst>
              <a:ext uri="{FF2B5EF4-FFF2-40B4-BE49-F238E27FC236}">
                <a16:creationId xmlns:a16="http://schemas.microsoft.com/office/drawing/2014/main" id="{6DD7874C-62F2-4876-9E15-3201BC72CB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88" r="5688"/>
          <a:stretch/>
        </p:blipFill>
        <p:spPr>
          <a:xfrm>
            <a:off x="6824435" y="685801"/>
            <a:ext cx="2529114" cy="2139637"/>
          </a:xfrm>
          <a:prstGeom prst="roundRect">
            <a:avLst>
              <a:gd name="adj" fmla="val 8819"/>
            </a:avLst>
          </a:prstGeom>
        </p:spPr>
      </p:pic>
      <p:sp>
        <p:nvSpPr>
          <p:cNvPr id="64" name="Freeform: Shape 63">
            <a:extLst>
              <a:ext uri="{FF2B5EF4-FFF2-40B4-BE49-F238E27FC236}">
                <a16:creationId xmlns:a16="http://schemas.microsoft.com/office/drawing/2014/main" id="{20C6E941-0CBD-45A7-A7BC-EA84509CAAD1}"/>
              </a:ext>
            </a:extLst>
          </p:cNvPr>
          <p:cNvSpPr/>
          <p:nvPr/>
        </p:nvSpPr>
        <p:spPr>
          <a:xfrm>
            <a:off x="6824435" y="2650308"/>
            <a:ext cx="2529114" cy="606581"/>
          </a:xfrm>
          <a:custGeom>
            <a:avLst/>
            <a:gdLst>
              <a:gd name="connsiteX0" fmla="*/ 0 w 2529114"/>
              <a:gd name="connsiteY0" fmla="*/ 0 h 301781"/>
              <a:gd name="connsiteX1" fmla="*/ 2529114 w 2529114"/>
              <a:gd name="connsiteY1" fmla="*/ 0 h 301781"/>
              <a:gd name="connsiteX2" fmla="*/ 2529114 w 2529114"/>
              <a:gd name="connsiteY2" fmla="*/ 149013 h 301781"/>
              <a:gd name="connsiteX3" fmla="*/ 2376346 w 2529114"/>
              <a:gd name="connsiteY3" fmla="*/ 301781 h 301781"/>
              <a:gd name="connsiteX4" fmla="*/ 152768 w 2529114"/>
              <a:gd name="connsiteY4" fmla="*/ 301781 h 301781"/>
              <a:gd name="connsiteX5" fmla="*/ 0 w 2529114"/>
              <a:gd name="connsiteY5" fmla="*/ 149013 h 301781"/>
              <a:gd name="connsiteX6" fmla="*/ 0 w 2529114"/>
              <a:gd name="connsiteY6" fmla="*/ 0 h 301781"/>
              <a:gd name="connsiteX0" fmla="*/ 6350 w 2529114"/>
              <a:gd name="connsiteY0" fmla="*/ 0 h 606581"/>
              <a:gd name="connsiteX1" fmla="*/ 2529114 w 2529114"/>
              <a:gd name="connsiteY1" fmla="*/ 304800 h 606581"/>
              <a:gd name="connsiteX2" fmla="*/ 2529114 w 2529114"/>
              <a:gd name="connsiteY2" fmla="*/ 453813 h 606581"/>
              <a:gd name="connsiteX3" fmla="*/ 2376346 w 2529114"/>
              <a:gd name="connsiteY3" fmla="*/ 606581 h 606581"/>
              <a:gd name="connsiteX4" fmla="*/ 152768 w 2529114"/>
              <a:gd name="connsiteY4" fmla="*/ 606581 h 606581"/>
              <a:gd name="connsiteX5" fmla="*/ 0 w 2529114"/>
              <a:gd name="connsiteY5" fmla="*/ 453813 h 606581"/>
              <a:gd name="connsiteX6" fmla="*/ 6350 w 2529114"/>
              <a:gd name="connsiteY6" fmla="*/ 0 h 606581"/>
              <a:gd name="connsiteX0" fmla="*/ 6350 w 2529114"/>
              <a:gd name="connsiteY0" fmla="*/ 0 h 606581"/>
              <a:gd name="connsiteX1" fmla="*/ 2529114 w 2529114"/>
              <a:gd name="connsiteY1" fmla="*/ 25400 h 606581"/>
              <a:gd name="connsiteX2" fmla="*/ 2529114 w 2529114"/>
              <a:gd name="connsiteY2" fmla="*/ 453813 h 606581"/>
              <a:gd name="connsiteX3" fmla="*/ 2376346 w 2529114"/>
              <a:gd name="connsiteY3" fmla="*/ 606581 h 606581"/>
              <a:gd name="connsiteX4" fmla="*/ 152768 w 2529114"/>
              <a:gd name="connsiteY4" fmla="*/ 606581 h 606581"/>
              <a:gd name="connsiteX5" fmla="*/ 0 w 2529114"/>
              <a:gd name="connsiteY5" fmla="*/ 453813 h 606581"/>
              <a:gd name="connsiteX6" fmla="*/ 6350 w 2529114"/>
              <a:gd name="connsiteY6" fmla="*/ 0 h 606581"/>
              <a:gd name="connsiteX0" fmla="*/ 6350 w 2529114"/>
              <a:gd name="connsiteY0" fmla="*/ 12700 h 619281"/>
              <a:gd name="connsiteX1" fmla="*/ 2529114 w 2529114"/>
              <a:gd name="connsiteY1" fmla="*/ 0 h 619281"/>
              <a:gd name="connsiteX2" fmla="*/ 2529114 w 2529114"/>
              <a:gd name="connsiteY2" fmla="*/ 466513 h 619281"/>
              <a:gd name="connsiteX3" fmla="*/ 2376346 w 2529114"/>
              <a:gd name="connsiteY3" fmla="*/ 619281 h 619281"/>
              <a:gd name="connsiteX4" fmla="*/ 152768 w 2529114"/>
              <a:gd name="connsiteY4" fmla="*/ 619281 h 619281"/>
              <a:gd name="connsiteX5" fmla="*/ 0 w 2529114"/>
              <a:gd name="connsiteY5" fmla="*/ 466513 h 619281"/>
              <a:gd name="connsiteX6" fmla="*/ 6350 w 2529114"/>
              <a:gd name="connsiteY6" fmla="*/ 12700 h 619281"/>
              <a:gd name="connsiteX0" fmla="*/ 6350 w 2529114"/>
              <a:gd name="connsiteY0" fmla="*/ 0 h 606581"/>
              <a:gd name="connsiteX1" fmla="*/ 2529114 w 2529114"/>
              <a:gd name="connsiteY1" fmla="*/ 0 h 606581"/>
              <a:gd name="connsiteX2" fmla="*/ 2529114 w 2529114"/>
              <a:gd name="connsiteY2" fmla="*/ 453813 h 606581"/>
              <a:gd name="connsiteX3" fmla="*/ 2376346 w 2529114"/>
              <a:gd name="connsiteY3" fmla="*/ 606581 h 606581"/>
              <a:gd name="connsiteX4" fmla="*/ 152768 w 2529114"/>
              <a:gd name="connsiteY4" fmla="*/ 606581 h 606581"/>
              <a:gd name="connsiteX5" fmla="*/ 0 w 2529114"/>
              <a:gd name="connsiteY5" fmla="*/ 453813 h 606581"/>
              <a:gd name="connsiteX6" fmla="*/ 6350 w 2529114"/>
              <a:gd name="connsiteY6" fmla="*/ 0 h 60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114" h="606581">
                <a:moveTo>
                  <a:pt x="6350" y="0"/>
                </a:moveTo>
                <a:lnTo>
                  <a:pt x="2529114" y="0"/>
                </a:lnTo>
                <a:lnTo>
                  <a:pt x="2529114" y="453813"/>
                </a:lnTo>
                <a:cubicBezTo>
                  <a:pt x="2529114" y="538184"/>
                  <a:pt x="2460717" y="606581"/>
                  <a:pt x="2376346" y="606581"/>
                </a:cubicBezTo>
                <a:lnTo>
                  <a:pt x="152768" y="606581"/>
                </a:lnTo>
                <a:cubicBezTo>
                  <a:pt x="68397" y="606581"/>
                  <a:pt x="0" y="538184"/>
                  <a:pt x="0" y="453813"/>
                </a:cubicBezTo>
                <a:cubicBezTo>
                  <a:pt x="2117" y="302542"/>
                  <a:pt x="4233" y="151271"/>
                  <a:pt x="6350" y="0"/>
                </a:cubicBezTo>
                <a:close/>
              </a:path>
            </a:pathLst>
          </a:custGeom>
          <a:gradFill>
            <a:gsLst>
              <a:gs pos="0">
                <a:srgbClr val="C14158"/>
              </a:gs>
              <a:gs pos="100000">
                <a:srgbClr val="1F405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PHILIPPINES</a:t>
            </a:r>
          </a:p>
        </p:txBody>
      </p:sp>
      <p:pic>
        <p:nvPicPr>
          <p:cNvPr id="66" name="Picture 65">
            <a:extLst>
              <a:ext uri="{FF2B5EF4-FFF2-40B4-BE49-F238E27FC236}">
                <a16:creationId xmlns:a16="http://schemas.microsoft.com/office/drawing/2014/main" id="{654F6249-91C1-489A-BE61-8DECF1CB17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599" t="4649" r="10599" b="4649"/>
          <a:stretch/>
        </p:blipFill>
        <p:spPr>
          <a:xfrm>
            <a:off x="9472385" y="685800"/>
            <a:ext cx="2529114" cy="2139638"/>
          </a:xfrm>
          <a:prstGeom prst="roundRect">
            <a:avLst>
              <a:gd name="adj" fmla="val 8819"/>
            </a:avLst>
          </a:prstGeom>
        </p:spPr>
      </p:pic>
      <p:sp>
        <p:nvSpPr>
          <p:cNvPr id="67" name="Freeform: Shape 66">
            <a:extLst>
              <a:ext uri="{FF2B5EF4-FFF2-40B4-BE49-F238E27FC236}">
                <a16:creationId xmlns:a16="http://schemas.microsoft.com/office/drawing/2014/main" id="{FE121DDA-3DD7-4ADF-90AC-7EBE9EC59556}"/>
              </a:ext>
            </a:extLst>
          </p:cNvPr>
          <p:cNvSpPr/>
          <p:nvPr/>
        </p:nvSpPr>
        <p:spPr>
          <a:xfrm>
            <a:off x="9472385" y="2650309"/>
            <a:ext cx="2529114" cy="606581"/>
          </a:xfrm>
          <a:custGeom>
            <a:avLst/>
            <a:gdLst>
              <a:gd name="connsiteX0" fmla="*/ 0 w 2529114"/>
              <a:gd name="connsiteY0" fmla="*/ 0 h 301781"/>
              <a:gd name="connsiteX1" fmla="*/ 2529114 w 2529114"/>
              <a:gd name="connsiteY1" fmla="*/ 0 h 301781"/>
              <a:gd name="connsiteX2" fmla="*/ 2529114 w 2529114"/>
              <a:gd name="connsiteY2" fmla="*/ 149013 h 301781"/>
              <a:gd name="connsiteX3" fmla="*/ 2376346 w 2529114"/>
              <a:gd name="connsiteY3" fmla="*/ 301781 h 301781"/>
              <a:gd name="connsiteX4" fmla="*/ 152768 w 2529114"/>
              <a:gd name="connsiteY4" fmla="*/ 301781 h 301781"/>
              <a:gd name="connsiteX5" fmla="*/ 0 w 2529114"/>
              <a:gd name="connsiteY5" fmla="*/ 149013 h 301781"/>
              <a:gd name="connsiteX6" fmla="*/ 0 w 2529114"/>
              <a:gd name="connsiteY6" fmla="*/ 0 h 301781"/>
              <a:gd name="connsiteX0" fmla="*/ 6350 w 2529114"/>
              <a:gd name="connsiteY0" fmla="*/ 0 h 606581"/>
              <a:gd name="connsiteX1" fmla="*/ 2529114 w 2529114"/>
              <a:gd name="connsiteY1" fmla="*/ 304800 h 606581"/>
              <a:gd name="connsiteX2" fmla="*/ 2529114 w 2529114"/>
              <a:gd name="connsiteY2" fmla="*/ 453813 h 606581"/>
              <a:gd name="connsiteX3" fmla="*/ 2376346 w 2529114"/>
              <a:gd name="connsiteY3" fmla="*/ 606581 h 606581"/>
              <a:gd name="connsiteX4" fmla="*/ 152768 w 2529114"/>
              <a:gd name="connsiteY4" fmla="*/ 606581 h 606581"/>
              <a:gd name="connsiteX5" fmla="*/ 0 w 2529114"/>
              <a:gd name="connsiteY5" fmla="*/ 453813 h 606581"/>
              <a:gd name="connsiteX6" fmla="*/ 6350 w 2529114"/>
              <a:gd name="connsiteY6" fmla="*/ 0 h 606581"/>
              <a:gd name="connsiteX0" fmla="*/ 6350 w 2529114"/>
              <a:gd name="connsiteY0" fmla="*/ 0 h 606581"/>
              <a:gd name="connsiteX1" fmla="*/ 2529114 w 2529114"/>
              <a:gd name="connsiteY1" fmla="*/ 25400 h 606581"/>
              <a:gd name="connsiteX2" fmla="*/ 2529114 w 2529114"/>
              <a:gd name="connsiteY2" fmla="*/ 453813 h 606581"/>
              <a:gd name="connsiteX3" fmla="*/ 2376346 w 2529114"/>
              <a:gd name="connsiteY3" fmla="*/ 606581 h 606581"/>
              <a:gd name="connsiteX4" fmla="*/ 152768 w 2529114"/>
              <a:gd name="connsiteY4" fmla="*/ 606581 h 606581"/>
              <a:gd name="connsiteX5" fmla="*/ 0 w 2529114"/>
              <a:gd name="connsiteY5" fmla="*/ 453813 h 606581"/>
              <a:gd name="connsiteX6" fmla="*/ 6350 w 2529114"/>
              <a:gd name="connsiteY6" fmla="*/ 0 h 606581"/>
              <a:gd name="connsiteX0" fmla="*/ 6350 w 2529114"/>
              <a:gd name="connsiteY0" fmla="*/ 12700 h 619281"/>
              <a:gd name="connsiteX1" fmla="*/ 2529114 w 2529114"/>
              <a:gd name="connsiteY1" fmla="*/ 0 h 619281"/>
              <a:gd name="connsiteX2" fmla="*/ 2529114 w 2529114"/>
              <a:gd name="connsiteY2" fmla="*/ 466513 h 619281"/>
              <a:gd name="connsiteX3" fmla="*/ 2376346 w 2529114"/>
              <a:gd name="connsiteY3" fmla="*/ 619281 h 619281"/>
              <a:gd name="connsiteX4" fmla="*/ 152768 w 2529114"/>
              <a:gd name="connsiteY4" fmla="*/ 619281 h 619281"/>
              <a:gd name="connsiteX5" fmla="*/ 0 w 2529114"/>
              <a:gd name="connsiteY5" fmla="*/ 466513 h 619281"/>
              <a:gd name="connsiteX6" fmla="*/ 6350 w 2529114"/>
              <a:gd name="connsiteY6" fmla="*/ 12700 h 619281"/>
              <a:gd name="connsiteX0" fmla="*/ 6350 w 2529114"/>
              <a:gd name="connsiteY0" fmla="*/ 0 h 606581"/>
              <a:gd name="connsiteX1" fmla="*/ 2529114 w 2529114"/>
              <a:gd name="connsiteY1" fmla="*/ 0 h 606581"/>
              <a:gd name="connsiteX2" fmla="*/ 2529114 w 2529114"/>
              <a:gd name="connsiteY2" fmla="*/ 453813 h 606581"/>
              <a:gd name="connsiteX3" fmla="*/ 2376346 w 2529114"/>
              <a:gd name="connsiteY3" fmla="*/ 606581 h 606581"/>
              <a:gd name="connsiteX4" fmla="*/ 152768 w 2529114"/>
              <a:gd name="connsiteY4" fmla="*/ 606581 h 606581"/>
              <a:gd name="connsiteX5" fmla="*/ 0 w 2529114"/>
              <a:gd name="connsiteY5" fmla="*/ 453813 h 606581"/>
              <a:gd name="connsiteX6" fmla="*/ 6350 w 2529114"/>
              <a:gd name="connsiteY6" fmla="*/ 0 h 60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114" h="606581">
                <a:moveTo>
                  <a:pt x="6350" y="0"/>
                </a:moveTo>
                <a:lnTo>
                  <a:pt x="2529114" y="0"/>
                </a:lnTo>
                <a:lnTo>
                  <a:pt x="2529114" y="453813"/>
                </a:lnTo>
                <a:cubicBezTo>
                  <a:pt x="2529114" y="538184"/>
                  <a:pt x="2460717" y="606581"/>
                  <a:pt x="2376346" y="606581"/>
                </a:cubicBezTo>
                <a:lnTo>
                  <a:pt x="152768" y="606581"/>
                </a:lnTo>
                <a:cubicBezTo>
                  <a:pt x="68397" y="606581"/>
                  <a:pt x="0" y="538184"/>
                  <a:pt x="0" y="453813"/>
                </a:cubicBezTo>
                <a:cubicBezTo>
                  <a:pt x="2117" y="302542"/>
                  <a:pt x="4233" y="151271"/>
                  <a:pt x="6350" y="0"/>
                </a:cubicBezTo>
                <a:close/>
              </a:path>
            </a:pathLst>
          </a:custGeom>
          <a:gradFill>
            <a:gsLst>
              <a:gs pos="0">
                <a:srgbClr val="C14158"/>
              </a:gs>
              <a:gs pos="100000">
                <a:srgbClr val="1F405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ROME</a:t>
            </a:r>
          </a:p>
        </p:txBody>
      </p:sp>
      <p:pic>
        <p:nvPicPr>
          <p:cNvPr id="69" name="Picture 68">
            <a:extLst>
              <a:ext uri="{FF2B5EF4-FFF2-40B4-BE49-F238E27FC236}">
                <a16:creationId xmlns:a16="http://schemas.microsoft.com/office/drawing/2014/main" id="{3755A165-A96A-4791-BAAF-24C0B6F708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599" r="10599"/>
          <a:stretch/>
        </p:blipFill>
        <p:spPr>
          <a:xfrm>
            <a:off x="4176485" y="3793739"/>
            <a:ext cx="2529114" cy="2139638"/>
          </a:xfrm>
          <a:prstGeom prst="roundRect">
            <a:avLst>
              <a:gd name="adj" fmla="val 8819"/>
            </a:avLst>
          </a:prstGeom>
        </p:spPr>
      </p:pic>
      <p:sp>
        <p:nvSpPr>
          <p:cNvPr id="70" name="Freeform: Shape 69">
            <a:extLst>
              <a:ext uri="{FF2B5EF4-FFF2-40B4-BE49-F238E27FC236}">
                <a16:creationId xmlns:a16="http://schemas.microsoft.com/office/drawing/2014/main" id="{05BFCBB7-9AA6-4770-9C15-DE6828D5EA28}"/>
              </a:ext>
            </a:extLst>
          </p:cNvPr>
          <p:cNvSpPr/>
          <p:nvPr/>
        </p:nvSpPr>
        <p:spPr>
          <a:xfrm>
            <a:off x="4176485" y="5753796"/>
            <a:ext cx="2529114" cy="606581"/>
          </a:xfrm>
          <a:custGeom>
            <a:avLst/>
            <a:gdLst>
              <a:gd name="connsiteX0" fmla="*/ 0 w 2529114"/>
              <a:gd name="connsiteY0" fmla="*/ 0 h 301781"/>
              <a:gd name="connsiteX1" fmla="*/ 2529114 w 2529114"/>
              <a:gd name="connsiteY1" fmla="*/ 0 h 301781"/>
              <a:gd name="connsiteX2" fmla="*/ 2529114 w 2529114"/>
              <a:gd name="connsiteY2" fmla="*/ 149013 h 301781"/>
              <a:gd name="connsiteX3" fmla="*/ 2376346 w 2529114"/>
              <a:gd name="connsiteY3" fmla="*/ 301781 h 301781"/>
              <a:gd name="connsiteX4" fmla="*/ 152768 w 2529114"/>
              <a:gd name="connsiteY4" fmla="*/ 301781 h 301781"/>
              <a:gd name="connsiteX5" fmla="*/ 0 w 2529114"/>
              <a:gd name="connsiteY5" fmla="*/ 149013 h 301781"/>
              <a:gd name="connsiteX6" fmla="*/ 0 w 2529114"/>
              <a:gd name="connsiteY6" fmla="*/ 0 h 301781"/>
              <a:gd name="connsiteX0" fmla="*/ 6350 w 2529114"/>
              <a:gd name="connsiteY0" fmla="*/ 0 h 606581"/>
              <a:gd name="connsiteX1" fmla="*/ 2529114 w 2529114"/>
              <a:gd name="connsiteY1" fmla="*/ 304800 h 606581"/>
              <a:gd name="connsiteX2" fmla="*/ 2529114 w 2529114"/>
              <a:gd name="connsiteY2" fmla="*/ 453813 h 606581"/>
              <a:gd name="connsiteX3" fmla="*/ 2376346 w 2529114"/>
              <a:gd name="connsiteY3" fmla="*/ 606581 h 606581"/>
              <a:gd name="connsiteX4" fmla="*/ 152768 w 2529114"/>
              <a:gd name="connsiteY4" fmla="*/ 606581 h 606581"/>
              <a:gd name="connsiteX5" fmla="*/ 0 w 2529114"/>
              <a:gd name="connsiteY5" fmla="*/ 453813 h 606581"/>
              <a:gd name="connsiteX6" fmla="*/ 6350 w 2529114"/>
              <a:gd name="connsiteY6" fmla="*/ 0 h 606581"/>
              <a:gd name="connsiteX0" fmla="*/ 6350 w 2529114"/>
              <a:gd name="connsiteY0" fmla="*/ 0 h 606581"/>
              <a:gd name="connsiteX1" fmla="*/ 2529114 w 2529114"/>
              <a:gd name="connsiteY1" fmla="*/ 25400 h 606581"/>
              <a:gd name="connsiteX2" fmla="*/ 2529114 w 2529114"/>
              <a:gd name="connsiteY2" fmla="*/ 453813 h 606581"/>
              <a:gd name="connsiteX3" fmla="*/ 2376346 w 2529114"/>
              <a:gd name="connsiteY3" fmla="*/ 606581 h 606581"/>
              <a:gd name="connsiteX4" fmla="*/ 152768 w 2529114"/>
              <a:gd name="connsiteY4" fmla="*/ 606581 h 606581"/>
              <a:gd name="connsiteX5" fmla="*/ 0 w 2529114"/>
              <a:gd name="connsiteY5" fmla="*/ 453813 h 606581"/>
              <a:gd name="connsiteX6" fmla="*/ 6350 w 2529114"/>
              <a:gd name="connsiteY6" fmla="*/ 0 h 606581"/>
              <a:gd name="connsiteX0" fmla="*/ 6350 w 2529114"/>
              <a:gd name="connsiteY0" fmla="*/ 12700 h 619281"/>
              <a:gd name="connsiteX1" fmla="*/ 2529114 w 2529114"/>
              <a:gd name="connsiteY1" fmla="*/ 0 h 619281"/>
              <a:gd name="connsiteX2" fmla="*/ 2529114 w 2529114"/>
              <a:gd name="connsiteY2" fmla="*/ 466513 h 619281"/>
              <a:gd name="connsiteX3" fmla="*/ 2376346 w 2529114"/>
              <a:gd name="connsiteY3" fmla="*/ 619281 h 619281"/>
              <a:gd name="connsiteX4" fmla="*/ 152768 w 2529114"/>
              <a:gd name="connsiteY4" fmla="*/ 619281 h 619281"/>
              <a:gd name="connsiteX5" fmla="*/ 0 w 2529114"/>
              <a:gd name="connsiteY5" fmla="*/ 466513 h 619281"/>
              <a:gd name="connsiteX6" fmla="*/ 6350 w 2529114"/>
              <a:gd name="connsiteY6" fmla="*/ 12700 h 619281"/>
              <a:gd name="connsiteX0" fmla="*/ 6350 w 2529114"/>
              <a:gd name="connsiteY0" fmla="*/ 0 h 606581"/>
              <a:gd name="connsiteX1" fmla="*/ 2529114 w 2529114"/>
              <a:gd name="connsiteY1" fmla="*/ 0 h 606581"/>
              <a:gd name="connsiteX2" fmla="*/ 2529114 w 2529114"/>
              <a:gd name="connsiteY2" fmla="*/ 453813 h 606581"/>
              <a:gd name="connsiteX3" fmla="*/ 2376346 w 2529114"/>
              <a:gd name="connsiteY3" fmla="*/ 606581 h 606581"/>
              <a:gd name="connsiteX4" fmla="*/ 152768 w 2529114"/>
              <a:gd name="connsiteY4" fmla="*/ 606581 h 606581"/>
              <a:gd name="connsiteX5" fmla="*/ 0 w 2529114"/>
              <a:gd name="connsiteY5" fmla="*/ 453813 h 606581"/>
              <a:gd name="connsiteX6" fmla="*/ 6350 w 2529114"/>
              <a:gd name="connsiteY6" fmla="*/ 0 h 60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114" h="606581">
                <a:moveTo>
                  <a:pt x="6350" y="0"/>
                </a:moveTo>
                <a:lnTo>
                  <a:pt x="2529114" y="0"/>
                </a:lnTo>
                <a:lnTo>
                  <a:pt x="2529114" y="453813"/>
                </a:lnTo>
                <a:cubicBezTo>
                  <a:pt x="2529114" y="538184"/>
                  <a:pt x="2460717" y="606581"/>
                  <a:pt x="2376346" y="606581"/>
                </a:cubicBezTo>
                <a:lnTo>
                  <a:pt x="152768" y="606581"/>
                </a:lnTo>
                <a:cubicBezTo>
                  <a:pt x="68397" y="606581"/>
                  <a:pt x="0" y="538184"/>
                  <a:pt x="0" y="453813"/>
                </a:cubicBezTo>
                <a:cubicBezTo>
                  <a:pt x="2117" y="302542"/>
                  <a:pt x="4233" y="151271"/>
                  <a:pt x="6350" y="0"/>
                </a:cubicBezTo>
                <a:close/>
              </a:path>
            </a:pathLst>
          </a:custGeom>
          <a:gradFill>
            <a:gsLst>
              <a:gs pos="0">
                <a:srgbClr val="C14158"/>
              </a:gs>
              <a:gs pos="100000">
                <a:srgbClr val="1F405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TURKEY</a:t>
            </a:r>
          </a:p>
        </p:txBody>
      </p:sp>
      <p:pic>
        <p:nvPicPr>
          <p:cNvPr id="72" name="Picture 71">
            <a:extLst>
              <a:ext uri="{FF2B5EF4-FFF2-40B4-BE49-F238E27FC236}">
                <a16:creationId xmlns:a16="http://schemas.microsoft.com/office/drawing/2014/main" id="{88DBF814-6C22-40C3-8AA8-74963ABAA0F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599" r="10599"/>
          <a:stretch/>
        </p:blipFill>
        <p:spPr>
          <a:xfrm>
            <a:off x="6824435" y="3793739"/>
            <a:ext cx="2529114" cy="2139638"/>
          </a:xfrm>
          <a:prstGeom prst="roundRect">
            <a:avLst>
              <a:gd name="adj" fmla="val 8819"/>
            </a:avLst>
          </a:prstGeom>
        </p:spPr>
      </p:pic>
      <p:sp>
        <p:nvSpPr>
          <p:cNvPr id="73" name="Freeform: Shape 72">
            <a:extLst>
              <a:ext uri="{FF2B5EF4-FFF2-40B4-BE49-F238E27FC236}">
                <a16:creationId xmlns:a16="http://schemas.microsoft.com/office/drawing/2014/main" id="{5410B316-8CF4-4A91-B7FF-63DD697E45E9}"/>
              </a:ext>
            </a:extLst>
          </p:cNvPr>
          <p:cNvSpPr/>
          <p:nvPr/>
        </p:nvSpPr>
        <p:spPr>
          <a:xfrm>
            <a:off x="6824435" y="5753796"/>
            <a:ext cx="2529114" cy="606581"/>
          </a:xfrm>
          <a:custGeom>
            <a:avLst/>
            <a:gdLst>
              <a:gd name="connsiteX0" fmla="*/ 0 w 2529114"/>
              <a:gd name="connsiteY0" fmla="*/ 0 h 301781"/>
              <a:gd name="connsiteX1" fmla="*/ 2529114 w 2529114"/>
              <a:gd name="connsiteY1" fmla="*/ 0 h 301781"/>
              <a:gd name="connsiteX2" fmla="*/ 2529114 w 2529114"/>
              <a:gd name="connsiteY2" fmla="*/ 149013 h 301781"/>
              <a:gd name="connsiteX3" fmla="*/ 2376346 w 2529114"/>
              <a:gd name="connsiteY3" fmla="*/ 301781 h 301781"/>
              <a:gd name="connsiteX4" fmla="*/ 152768 w 2529114"/>
              <a:gd name="connsiteY4" fmla="*/ 301781 h 301781"/>
              <a:gd name="connsiteX5" fmla="*/ 0 w 2529114"/>
              <a:gd name="connsiteY5" fmla="*/ 149013 h 301781"/>
              <a:gd name="connsiteX6" fmla="*/ 0 w 2529114"/>
              <a:gd name="connsiteY6" fmla="*/ 0 h 301781"/>
              <a:gd name="connsiteX0" fmla="*/ 6350 w 2529114"/>
              <a:gd name="connsiteY0" fmla="*/ 0 h 606581"/>
              <a:gd name="connsiteX1" fmla="*/ 2529114 w 2529114"/>
              <a:gd name="connsiteY1" fmla="*/ 304800 h 606581"/>
              <a:gd name="connsiteX2" fmla="*/ 2529114 w 2529114"/>
              <a:gd name="connsiteY2" fmla="*/ 453813 h 606581"/>
              <a:gd name="connsiteX3" fmla="*/ 2376346 w 2529114"/>
              <a:gd name="connsiteY3" fmla="*/ 606581 h 606581"/>
              <a:gd name="connsiteX4" fmla="*/ 152768 w 2529114"/>
              <a:gd name="connsiteY4" fmla="*/ 606581 h 606581"/>
              <a:gd name="connsiteX5" fmla="*/ 0 w 2529114"/>
              <a:gd name="connsiteY5" fmla="*/ 453813 h 606581"/>
              <a:gd name="connsiteX6" fmla="*/ 6350 w 2529114"/>
              <a:gd name="connsiteY6" fmla="*/ 0 h 606581"/>
              <a:gd name="connsiteX0" fmla="*/ 6350 w 2529114"/>
              <a:gd name="connsiteY0" fmla="*/ 0 h 606581"/>
              <a:gd name="connsiteX1" fmla="*/ 2529114 w 2529114"/>
              <a:gd name="connsiteY1" fmla="*/ 25400 h 606581"/>
              <a:gd name="connsiteX2" fmla="*/ 2529114 w 2529114"/>
              <a:gd name="connsiteY2" fmla="*/ 453813 h 606581"/>
              <a:gd name="connsiteX3" fmla="*/ 2376346 w 2529114"/>
              <a:gd name="connsiteY3" fmla="*/ 606581 h 606581"/>
              <a:gd name="connsiteX4" fmla="*/ 152768 w 2529114"/>
              <a:gd name="connsiteY4" fmla="*/ 606581 h 606581"/>
              <a:gd name="connsiteX5" fmla="*/ 0 w 2529114"/>
              <a:gd name="connsiteY5" fmla="*/ 453813 h 606581"/>
              <a:gd name="connsiteX6" fmla="*/ 6350 w 2529114"/>
              <a:gd name="connsiteY6" fmla="*/ 0 h 606581"/>
              <a:gd name="connsiteX0" fmla="*/ 6350 w 2529114"/>
              <a:gd name="connsiteY0" fmla="*/ 12700 h 619281"/>
              <a:gd name="connsiteX1" fmla="*/ 2529114 w 2529114"/>
              <a:gd name="connsiteY1" fmla="*/ 0 h 619281"/>
              <a:gd name="connsiteX2" fmla="*/ 2529114 w 2529114"/>
              <a:gd name="connsiteY2" fmla="*/ 466513 h 619281"/>
              <a:gd name="connsiteX3" fmla="*/ 2376346 w 2529114"/>
              <a:gd name="connsiteY3" fmla="*/ 619281 h 619281"/>
              <a:gd name="connsiteX4" fmla="*/ 152768 w 2529114"/>
              <a:gd name="connsiteY4" fmla="*/ 619281 h 619281"/>
              <a:gd name="connsiteX5" fmla="*/ 0 w 2529114"/>
              <a:gd name="connsiteY5" fmla="*/ 466513 h 619281"/>
              <a:gd name="connsiteX6" fmla="*/ 6350 w 2529114"/>
              <a:gd name="connsiteY6" fmla="*/ 12700 h 619281"/>
              <a:gd name="connsiteX0" fmla="*/ 6350 w 2529114"/>
              <a:gd name="connsiteY0" fmla="*/ 0 h 606581"/>
              <a:gd name="connsiteX1" fmla="*/ 2529114 w 2529114"/>
              <a:gd name="connsiteY1" fmla="*/ 0 h 606581"/>
              <a:gd name="connsiteX2" fmla="*/ 2529114 w 2529114"/>
              <a:gd name="connsiteY2" fmla="*/ 453813 h 606581"/>
              <a:gd name="connsiteX3" fmla="*/ 2376346 w 2529114"/>
              <a:gd name="connsiteY3" fmla="*/ 606581 h 606581"/>
              <a:gd name="connsiteX4" fmla="*/ 152768 w 2529114"/>
              <a:gd name="connsiteY4" fmla="*/ 606581 h 606581"/>
              <a:gd name="connsiteX5" fmla="*/ 0 w 2529114"/>
              <a:gd name="connsiteY5" fmla="*/ 453813 h 606581"/>
              <a:gd name="connsiteX6" fmla="*/ 6350 w 2529114"/>
              <a:gd name="connsiteY6" fmla="*/ 0 h 60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114" h="606581">
                <a:moveTo>
                  <a:pt x="6350" y="0"/>
                </a:moveTo>
                <a:lnTo>
                  <a:pt x="2529114" y="0"/>
                </a:lnTo>
                <a:lnTo>
                  <a:pt x="2529114" y="453813"/>
                </a:lnTo>
                <a:cubicBezTo>
                  <a:pt x="2529114" y="538184"/>
                  <a:pt x="2460717" y="606581"/>
                  <a:pt x="2376346" y="606581"/>
                </a:cubicBezTo>
                <a:lnTo>
                  <a:pt x="152768" y="606581"/>
                </a:lnTo>
                <a:cubicBezTo>
                  <a:pt x="68397" y="606581"/>
                  <a:pt x="0" y="538184"/>
                  <a:pt x="0" y="453813"/>
                </a:cubicBezTo>
                <a:cubicBezTo>
                  <a:pt x="2117" y="302542"/>
                  <a:pt x="4233" y="151271"/>
                  <a:pt x="6350" y="0"/>
                </a:cubicBezTo>
                <a:close/>
              </a:path>
            </a:pathLst>
          </a:custGeom>
          <a:gradFill>
            <a:gsLst>
              <a:gs pos="0">
                <a:srgbClr val="C14158"/>
              </a:gs>
              <a:gs pos="100000">
                <a:srgbClr val="1F405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ITALY</a:t>
            </a:r>
          </a:p>
        </p:txBody>
      </p:sp>
      <p:pic>
        <p:nvPicPr>
          <p:cNvPr id="75" name="Picture 74">
            <a:extLst>
              <a:ext uri="{FF2B5EF4-FFF2-40B4-BE49-F238E27FC236}">
                <a16:creationId xmlns:a16="http://schemas.microsoft.com/office/drawing/2014/main" id="{F4ADCA71-A4D3-42CE-92C9-3FE1DF95661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526" r="10526"/>
          <a:stretch/>
        </p:blipFill>
        <p:spPr>
          <a:xfrm>
            <a:off x="9472385" y="3793739"/>
            <a:ext cx="2529114" cy="2139638"/>
          </a:xfrm>
          <a:prstGeom prst="roundRect">
            <a:avLst>
              <a:gd name="adj" fmla="val 8819"/>
            </a:avLst>
          </a:prstGeom>
        </p:spPr>
      </p:pic>
      <p:sp>
        <p:nvSpPr>
          <p:cNvPr id="76" name="Freeform: Shape 75">
            <a:extLst>
              <a:ext uri="{FF2B5EF4-FFF2-40B4-BE49-F238E27FC236}">
                <a16:creationId xmlns:a16="http://schemas.microsoft.com/office/drawing/2014/main" id="{E41A4E81-7703-4349-AB2A-1AC9FE451B7E}"/>
              </a:ext>
            </a:extLst>
          </p:cNvPr>
          <p:cNvSpPr/>
          <p:nvPr/>
        </p:nvSpPr>
        <p:spPr>
          <a:xfrm>
            <a:off x="9472385" y="5753796"/>
            <a:ext cx="2529114" cy="606581"/>
          </a:xfrm>
          <a:custGeom>
            <a:avLst/>
            <a:gdLst>
              <a:gd name="connsiteX0" fmla="*/ 0 w 2529114"/>
              <a:gd name="connsiteY0" fmla="*/ 0 h 301781"/>
              <a:gd name="connsiteX1" fmla="*/ 2529114 w 2529114"/>
              <a:gd name="connsiteY1" fmla="*/ 0 h 301781"/>
              <a:gd name="connsiteX2" fmla="*/ 2529114 w 2529114"/>
              <a:gd name="connsiteY2" fmla="*/ 149013 h 301781"/>
              <a:gd name="connsiteX3" fmla="*/ 2376346 w 2529114"/>
              <a:gd name="connsiteY3" fmla="*/ 301781 h 301781"/>
              <a:gd name="connsiteX4" fmla="*/ 152768 w 2529114"/>
              <a:gd name="connsiteY4" fmla="*/ 301781 h 301781"/>
              <a:gd name="connsiteX5" fmla="*/ 0 w 2529114"/>
              <a:gd name="connsiteY5" fmla="*/ 149013 h 301781"/>
              <a:gd name="connsiteX6" fmla="*/ 0 w 2529114"/>
              <a:gd name="connsiteY6" fmla="*/ 0 h 301781"/>
              <a:gd name="connsiteX0" fmla="*/ 6350 w 2529114"/>
              <a:gd name="connsiteY0" fmla="*/ 0 h 606581"/>
              <a:gd name="connsiteX1" fmla="*/ 2529114 w 2529114"/>
              <a:gd name="connsiteY1" fmla="*/ 304800 h 606581"/>
              <a:gd name="connsiteX2" fmla="*/ 2529114 w 2529114"/>
              <a:gd name="connsiteY2" fmla="*/ 453813 h 606581"/>
              <a:gd name="connsiteX3" fmla="*/ 2376346 w 2529114"/>
              <a:gd name="connsiteY3" fmla="*/ 606581 h 606581"/>
              <a:gd name="connsiteX4" fmla="*/ 152768 w 2529114"/>
              <a:gd name="connsiteY4" fmla="*/ 606581 h 606581"/>
              <a:gd name="connsiteX5" fmla="*/ 0 w 2529114"/>
              <a:gd name="connsiteY5" fmla="*/ 453813 h 606581"/>
              <a:gd name="connsiteX6" fmla="*/ 6350 w 2529114"/>
              <a:gd name="connsiteY6" fmla="*/ 0 h 606581"/>
              <a:gd name="connsiteX0" fmla="*/ 6350 w 2529114"/>
              <a:gd name="connsiteY0" fmla="*/ 0 h 606581"/>
              <a:gd name="connsiteX1" fmla="*/ 2529114 w 2529114"/>
              <a:gd name="connsiteY1" fmla="*/ 25400 h 606581"/>
              <a:gd name="connsiteX2" fmla="*/ 2529114 w 2529114"/>
              <a:gd name="connsiteY2" fmla="*/ 453813 h 606581"/>
              <a:gd name="connsiteX3" fmla="*/ 2376346 w 2529114"/>
              <a:gd name="connsiteY3" fmla="*/ 606581 h 606581"/>
              <a:gd name="connsiteX4" fmla="*/ 152768 w 2529114"/>
              <a:gd name="connsiteY4" fmla="*/ 606581 h 606581"/>
              <a:gd name="connsiteX5" fmla="*/ 0 w 2529114"/>
              <a:gd name="connsiteY5" fmla="*/ 453813 h 606581"/>
              <a:gd name="connsiteX6" fmla="*/ 6350 w 2529114"/>
              <a:gd name="connsiteY6" fmla="*/ 0 h 606581"/>
              <a:gd name="connsiteX0" fmla="*/ 6350 w 2529114"/>
              <a:gd name="connsiteY0" fmla="*/ 12700 h 619281"/>
              <a:gd name="connsiteX1" fmla="*/ 2529114 w 2529114"/>
              <a:gd name="connsiteY1" fmla="*/ 0 h 619281"/>
              <a:gd name="connsiteX2" fmla="*/ 2529114 w 2529114"/>
              <a:gd name="connsiteY2" fmla="*/ 466513 h 619281"/>
              <a:gd name="connsiteX3" fmla="*/ 2376346 w 2529114"/>
              <a:gd name="connsiteY3" fmla="*/ 619281 h 619281"/>
              <a:gd name="connsiteX4" fmla="*/ 152768 w 2529114"/>
              <a:gd name="connsiteY4" fmla="*/ 619281 h 619281"/>
              <a:gd name="connsiteX5" fmla="*/ 0 w 2529114"/>
              <a:gd name="connsiteY5" fmla="*/ 466513 h 619281"/>
              <a:gd name="connsiteX6" fmla="*/ 6350 w 2529114"/>
              <a:gd name="connsiteY6" fmla="*/ 12700 h 619281"/>
              <a:gd name="connsiteX0" fmla="*/ 6350 w 2529114"/>
              <a:gd name="connsiteY0" fmla="*/ 0 h 606581"/>
              <a:gd name="connsiteX1" fmla="*/ 2529114 w 2529114"/>
              <a:gd name="connsiteY1" fmla="*/ 0 h 606581"/>
              <a:gd name="connsiteX2" fmla="*/ 2529114 w 2529114"/>
              <a:gd name="connsiteY2" fmla="*/ 453813 h 606581"/>
              <a:gd name="connsiteX3" fmla="*/ 2376346 w 2529114"/>
              <a:gd name="connsiteY3" fmla="*/ 606581 h 606581"/>
              <a:gd name="connsiteX4" fmla="*/ 152768 w 2529114"/>
              <a:gd name="connsiteY4" fmla="*/ 606581 h 606581"/>
              <a:gd name="connsiteX5" fmla="*/ 0 w 2529114"/>
              <a:gd name="connsiteY5" fmla="*/ 453813 h 606581"/>
              <a:gd name="connsiteX6" fmla="*/ 6350 w 2529114"/>
              <a:gd name="connsiteY6" fmla="*/ 0 h 60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114" h="606581">
                <a:moveTo>
                  <a:pt x="6350" y="0"/>
                </a:moveTo>
                <a:lnTo>
                  <a:pt x="2529114" y="0"/>
                </a:lnTo>
                <a:lnTo>
                  <a:pt x="2529114" y="453813"/>
                </a:lnTo>
                <a:cubicBezTo>
                  <a:pt x="2529114" y="538184"/>
                  <a:pt x="2460717" y="606581"/>
                  <a:pt x="2376346" y="606581"/>
                </a:cubicBezTo>
                <a:lnTo>
                  <a:pt x="152768" y="606581"/>
                </a:lnTo>
                <a:cubicBezTo>
                  <a:pt x="68397" y="606581"/>
                  <a:pt x="0" y="538184"/>
                  <a:pt x="0" y="453813"/>
                </a:cubicBezTo>
                <a:cubicBezTo>
                  <a:pt x="2117" y="302542"/>
                  <a:pt x="4233" y="151271"/>
                  <a:pt x="6350" y="0"/>
                </a:cubicBezTo>
                <a:close/>
              </a:path>
            </a:pathLst>
          </a:custGeom>
          <a:gradFill>
            <a:gsLst>
              <a:gs pos="0">
                <a:srgbClr val="C14158"/>
              </a:gs>
              <a:gs pos="100000">
                <a:srgbClr val="1F405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ALASKA</a:t>
            </a:r>
          </a:p>
        </p:txBody>
      </p:sp>
    </p:spTree>
    <p:extLst>
      <p:ext uri="{BB962C8B-B14F-4D97-AF65-F5344CB8AC3E}">
        <p14:creationId xmlns:p14="http://schemas.microsoft.com/office/powerpoint/2010/main" val="3682289900"/>
      </p:ext>
    </p:extLst>
  </p:cSld>
  <p:clrMapOvr>
    <a:masterClrMapping/>
  </p:clrMapOvr>
  <mc:AlternateContent xmlns:mc="http://schemas.openxmlformats.org/markup-compatibility/2006" xmlns:p14="http://schemas.microsoft.com/office/powerpoint/2010/main">
    <mc:Choice Requires="p14">
      <p:transition spd="med" advClick="0" advTm="5000">
        <p14:pan dir="u"/>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par>
                          <p:cTn id="15" fill="hold">
                            <p:stCondLst>
                              <p:cond delay="1500"/>
                            </p:stCondLst>
                            <p:childTnLst>
                              <p:par>
                                <p:cTn id="16" presetID="17" presetClass="entr" presetSubtype="10"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500" fill="hold"/>
                                        <p:tgtEl>
                                          <p:spTgt spid="43"/>
                                        </p:tgtEl>
                                        <p:attrNameLst>
                                          <p:attrName>ppt_w</p:attrName>
                                        </p:attrNameLst>
                                      </p:cBhvr>
                                      <p:tavLst>
                                        <p:tav tm="0">
                                          <p:val>
                                            <p:fltVal val="0"/>
                                          </p:val>
                                        </p:tav>
                                        <p:tav tm="100000">
                                          <p:val>
                                            <p:strVal val="#ppt_w"/>
                                          </p:val>
                                        </p:tav>
                                      </p:tavLst>
                                    </p:anim>
                                    <p:anim calcmode="lin" valueType="num">
                                      <p:cBhvr>
                                        <p:cTn id="19" dur="500" fill="hold"/>
                                        <p:tgtEl>
                                          <p:spTgt spid="43"/>
                                        </p:tgtEl>
                                        <p:attrNameLst>
                                          <p:attrName>ppt_h</p:attrName>
                                        </p:attrNameLst>
                                      </p:cBhvr>
                                      <p:tavLst>
                                        <p:tav tm="0">
                                          <p:val>
                                            <p:strVal val="#ppt_h"/>
                                          </p:val>
                                        </p:tav>
                                        <p:tav tm="100000">
                                          <p:val>
                                            <p:strVal val="#ppt_h"/>
                                          </p:val>
                                        </p:tav>
                                      </p:tavLst>
                                    </p:anim>
                                  </p:childTnLst>
                                </p:cTn>
                              </p:par>
                              <p:par>
                                <p:cTn id="20" presetID="17"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strVal val="#ppt_h"/>
                                          </p:val>
                                        </p:tav>
                                        <p:tav tm="100000">
                                          <p:val>
                                            <p:strVal val="#ppt_h"/>
                                          </p:val>
                                        </p:tav>
                                      </p:tavLst>
                                    </p:anim>
                                  </p:childTnLst>
                                </p:cTn>
                              </p:par>
                              <p:par>
                                <p:cTn id="24" presetID="17" presetClass="entr" presetSubtype="10" fill="hold" nodeType="withEffect">
                                  <p:stCondLst>
                                    <p:cond delay="0"/>
                                  </p:stCondLst>
                                  <p:childTnLst>
                                    <p:set>
                                      <p:cBhvr>
                                        <p:cTn id="25" dur="1" fill="hold">
                                          <p:stCondLst>
                                            <p:cond delay="0"/>
                                          </p:stCondLst>
                                        </p:cTn>
                                        <p:tgtEl>
                                          <p:spTgt spid="63"/>
                                        </p:tgtEl>
                                        <p:attrNameLst>
                                          <p:attrName>style.visibility</p:attrName>
                                        </p:attrNameLst>
                                      </p:cBhvr>
                                      <p:to>
                                        <p:strVal val="visible"/>
                                      </p:to>
                                    </p:set>
                                    <p:anim calcmode="lin" valueType="num">
                                      <p:cBhvr>
                                        <p:cTn id="26" dur="500" fill="hold"/>
                                        <p:tgtEl>
                                          <p:spTgt spid="63"/>
                                        </p:tgtEl>
                                        <p:attrNameLst>
                                          <p:attrName>ppt_w</p:attrName>
                                        </p:attrNameLst>
                                      </p:cBhvr>
                                      <p:tavLst>
                                        <p:tav tm="0">
                                          <p:val>
                                            <p:fltVal val="0"/>
                                          </p:val>
                                        </p:tav>
                                        <p:tav tm="100000">
                                          <p:val>
                                            <p:strVal val="#ppt_w"/>
                                          </p:val>
                                        </p:tav>
                                      </p:tavLst>
                                    </p:anim>
                                    <p:anim calcmode="lin" valueType="num">
                                      <p:cBhvr>
                                        <p:cTn id="27" dur="500" fill="hold"/>
                                        <p:tgtEl>
                                          <p:spTgt spid="63"/>
                                        </p:tgtEl>
                                        <p:attrNameLst>
                                          <p:attrName>ppt_h</p:attrName>
                                        </p:attrNameLst>
                                      </p:cBhvr>
                                      <p:tavLst>
                                        <p:tav tm="0">
                                          <p:val>
                                            <p:strVal val="#ppt_h"/>
                                          </p:val>
                                        </p:tav>
                                        <p:tav tm="100000">
                                          <p:val>
                                            <p:strVal val="#ppt_h"/>
                                          </p:val>
                                        </p:tav>
                                      </p:tavLst>
                                    </p:anim>
                                  </p:childTnLst>
                                </p:cTn>
                              </p:par>
                              <p:par>
                                <p:cTn id="28" presetID="17" presetClass="entr" presetSubtype="10" fill="hold" grpId="0" nodeType="with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par>
                                <p:cTn id="32" presetID="17" presetClass="entr" presetSubtype="10" fill="hold" nodeType="withEffect">
                                  <p:stCondLst>
                                    <p:cond delay="0"/>
                                  </p:stCondLst>
                                  <p:childTnLst>
                                    <p:set>
                                      <p:cBhvr>
                                        <p:cTn id="33" dur="1" fill="hold">
                                          <p:stCondLst>
                                            <p:cond delay="0"/>
                                          </p:stCondLst>
                                        </p:cTn>
                                        <p:tgtEl>
                                          <p:spTgt spid="66"/>
                                        </p:tgtEl>
                                        <p:attrNameLst>
                                          <p:attrName>style.visibility</p:attrName>
                                        </p:attrNameLst>
                                      </p:cBhvr>
                                      <p:to>
                                        <p:strVal val="visible"/>
                                      </p:to>
                                    </p:set>
                                    <p:anim calcmode="lin" valueType="num">
                                      <p:cBhvr>
                                        <p:cTn id="34" dur="500" fill="hold"/>
                                        <p:tgtEl>
                                          <p:spTgt spid="66"/>
                                        </p:tgtEl>
                                        <p:attrNameLst>
                                          <p:attrName>ppt_w</p:attrName>
                                        </p:attrNameLst>
                                      </p:cBhvr>
                                      <p:tavLst>
                                        <p:tav tm="0">
                                          <p:val>
                                            <p:fltVal val="0"/>
                                          </p:val>
                                        </p:tav>
                                        <p:tav tm="100000">
                                          <p:val>
                                            <p:strVal val="#ppt_w"/>
                                          </p:val>
                                        </p:tav>
                                      </p:tavLst>
                                    </p:anim>
                                    <p:anim calcmode="lin" valueType="num">
                                      <p:cBhvr>
                                        <p:cTn id="35" dur="500" fill="hold"/>
                                        <p:tgtEl>
                                          <p:spTgt spid="66"/>
                                        </p:tgtEl>
                                        <p:attrNameLst>
                                          <p:attrName>ppt_h</p:attrName>
                                        </p:attrNameLst>
                                      </p:cBhvr>
                                      <p:tavLst>
                                        <p:tav tm="0">
                                          <p:val>
                                            <p:strVal val="#ppt_h"/>
                                          </p:val>
                                        </p:tav>
                                        <p:tav tm="100000">
                                          <p:val>
                                            <p:strVal val="#ppt_h"/>
                                          </p:val>
                                        </p:tav>
                                      </p:tavLst>
                                    </p:anim>
                                  </p:childTnLst>
                                </p:cTn>
                              </p:par>
                              <p:par>
                                <p:cTn id="36" presetID="17" presetClass="entr" presetSubtype="10" fill="hold" grpId="0" nodeType="with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p:cTn id="38" dur="500" fill="hold"/>
                                        <p:tgtEl>
                                          <p:spTgt spid="67"/>
                                        </p:tgtEl>
                                        <p:attrNameLst>
                                          <p:attrName>ppt_w</p:attrName>
                                        </p:attrNameLst>
                                      </p:cBhvr>
                                      <p:tavLst>
                                        <p:tav tm="0">
                                          <p:val>
                                            <p:fltVal val="0"/>
                                          </p:val>
                                        </p:tav>
                                        <p:tav tm="100000">
                                          <p:val>
                                            <p:strVal val="#ppt_w"/>
                                          </p:val>
                                        </p:tav>
                                      </p:tavLst>
                                    </p:anim>
                                    <p:anim calcmode="lin" valueType="num">
                                      <p:cBhvr>
                                        <p:cTn id="39" dur="500" fill="hold"/>
                                        <p:tgtEl>
                                          <p:spTgt spid="67"/>
                                        </p:tgtEl>
                                        <p:attrNameLst>
                                          <p:attrName>ppt_h</p:attrName>
                                        </p:attrNameLst>
                                      </p:cBhvr>
                                      <p:tavLst>
                                        <p:tav tm="0">
                                          <p:val>
                                            <p:strVal val="#ppt_h"/>
                                          </p:val>
                                        </p:tav>
                                        <p:tav tm="100000">
                                          <p:val>
                                            <p:strVal val="#ppt_h"/>
                                          </p:val>
                                        </p:tav>
                                      </p:tavLst>
                                    </p:anim>
                                  </p:childTnLst>
                                </p:cTn>
                              </p:par>
                              <p:par>
                                <p:cTn id="40" presetID="50" presetClass="entr" presetSubtype="0" decel="10000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strVal val="#ppt_w+.3"/>
                                          </p:val>
                                        </p:tav>
                                        <p:tav tm="100000">
                                          <p:val>
                                            <p:strVal val="#ppt_w"/>
                                          </p:val>
                                        </p:tav>
                                      </p:tavLst>
                                    </p:anim>
                                    <p:anim calcmode="lin" valueType="num">
                                      <p:cBhvr>
                                        <p:cTn id="43" dur="1000" fill="hold"/>
                                        <p:tgtEl>
                                          <p:spTgt spid="6"/>
                                        </p:tgtEl>
                                        <p:attrNameLst>
                                          <p:attrName>ppt_h</p:attrName>
                                        </p:attrNameLst>
                                      </p:cBhvr>
                                      <p:tavLst>
                                        <p:tav tm="0">
                                          <p:val>
                                            <p:strVal val="#ppt_h"/>
                                          </p:val>
                                        </p:tav>
                                        <p:tav tm="100000">
                                          <p:val>
                                            <p:strVal val="#ppt_h"/>
                                          </p:val>
                                        </p:tav>
                                      </p:tavLst>
                                    </p:anim>
                                    <p:animEffect transition="in" filter="fade">
                                      <p:cBhvr>
                                        <p:cTn id="44" dur="1000"/>
                                        <p:tgtEl>
                                          <p:spTgt spid="6"/>
                                        </p:tgtEl>
                                      </p:cBhvr>
                                    </p:animEffect>
                                  </p:childTnLst>
                                </p:cTn>
                              </p:par>
                              <p:par>
                                <p:cTn id="45" presetID="50" presetClass="entr" presetSubtype="0" decel="10000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strVal val="#ppt_w+.3"/>
                                          </p:val>
                                        </p:tav>
                                        <p:tav tm="100000">
                                          <p:val>
                                            <p:strVal val="#ppt_w"/>
                                          </p:val>
                                        </p:tav>
                                      </p:tavLst>
                                    </p:anim>
                                    <p:anim calcmode="lin" valueType="num">
                                      <p:cBhvr>
                                        <p:cTn id="48" dur="1000" fill="hold"/>
                                        <p:tgtEl>
                                          <p:spTgt spid="7"/>
                                        </p:tgtEl>
                                        <p:attrNameLst>
                                          <p:attrName>ppt_h</p:attrName>
                                        </p:attrNameLst>
                                      </p:cBhvr>
                                      <p:tavLst>
                                        <p:tav tm="0">
                                          <p:val>
                                            <p:strVal val="#ppt_h"/>
                                          </p:val>
                                        </p:tav>
                                        <p:tav tm="100000">
                                          <p:val>
                                            <p:strVal val="#ppt_h"/>
                                          </p:val>
                                        </p:tav>
                                      </p:tavLst>
                                    </p:anim>
                                    <p:animEffect transition="in" filter="fade">
                                      <p:cBhvr>
                                        <p:cTn id="49" dur="1000"/>
                                        <p:tgtEl>
                                          <p:spTgt spid="7"/>
                                        </p:tgtEl>
                                      </p:cBhvr>
                                    </p:animEffect>
                                  </p:childTnLst>
                                </p:cTn>
                              </p:par>
                            </p:childTnLst>
                          </p:cTn>
                        </p:par>
                        <p:par>
                          <p:cTn id="50" fill="hold">
                            <p:stCondLst>
                              <p:cond delay="2500"/>
                            </p:stCondLst>
                            <p:childTnLst>
                              <p:par>
                                <p:cTn id="51" presetID="17" presetClass="entr" presetSubtype="10" fill="hold"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strVal val="#ppt_h"/>
                                          </p:val>
                                        </p:tav>
                                        <p:tav tm="100000">
                                          <p:val>
                                            <p:strVal val="#ppt_h"/>
                                          </p:val>
                                        </p:tav>
                                      </p:tavLst>
                                    </p:anim>
                                  </p:childTnLst>
                                </p:cTn>
                              </p:par>
                              <p:par>
                                <p:cTn id="55" presetID="17" presetClass="entr" presetSubtype="10"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anim calcmode="lin" valueType="num">
                                      <p:cBhvr>
                                        <p:cTn id="57" dur="500" fill="hold"/>
                                        <p:tgtEl>
                                          <p:spTgt spid="70"/>
                                        </p:tgtEl>
                                        <p:attrNameLst>
                                          <p:attrName>ppt_w</p:attrName>
                                        </p:attrNameLst>
                                      </p:cBhvr>
                                      <p:tavLst>
                                        <p:tav tm="0">
                                          <p:val>
                                            <p:fltVal val="0"/>
                                          </p:val>
                                        </p:tav>
                                        <p:tav tm="100000">
                                          <p:val>
                                            <p:strVal val="#ppt_w"/>
                                          </p:val>
                                        </p:tav>
                                      </p:tavLst>
                                    </p:anim>
                                    <p:anim calcmode="lin" valueType="num">
                                      <p:cBhvr>
                                        <p:cTn id="58" dur="500" fill="hold"/>
                                        <p:tgtEl>
                                          <p:spTgt spid="70"/>
                                        </p:tgtEl>
                                        <p:attrNameLst>
                                          <p:attrName>ppt_h</p:attrName>
                                        </p:attrNameLst>
                                      </p:cBhvr>
                                      <p:tavLst>
                                        <p:tav tm="0">
                                          <p:val>
                                            <p:strVal val="#ppt_h"/>
                                          </p:val>
                                        </p:tav>
                                        <p:tav tm="100000">
                                          <p:val>
                                            <p:strVal val="#ppt_h"/>
                                          </p:val>
                                        </p:tav>
                                      </p:tavLst>
                                    </p:anim>
                                  </p:childTnLst>
                                </p:cTn>
                              </p:par>
                              <p:par>
                                <p:cTn id="59" presetID="17" presetClass="entr" presetSubtype="10" fill="hold" nodeType="with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strVal val="#ppt_h"/>
                                          </p:val>
                                        </p:tav>
                                        <p:tav tm="100000">
                                          <p:val>
                                            <p:strVal val="#ppt_h"/>
                                          </p:val>
                                        </p:tav>
                                      </p:tavLst>
                                    </p:anim>
                                  </p:childTnLst>
                                </p:cTn>
                              </p:par>
                              <p:par>
                                <p:cTn id="63" presetID="17" presetClass="entr" presetSubtype="10" fill="hold" grpId="0" nodeType="with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strVal val="#ppt_h"/>
                                          </p:val>
                                        </p:tav>
                                        <p:tav tm="100000">
                                          <p:val>
                                            <p:strVal val="#ppt_h"/>
                                          </p:val>
                                        </p:tav>
                                      </p:tavLst>
                                    </p:anim>
                                  </p:childTnLst>
                                </p:cTn>
                              </p:par>
                              <p:par>
                                <p:cTn id="67" presetID="17" presetClass="entr" presetSubtype="10" fill="hold" nodeType="withEffect">
                                  <p:stCondLst>
                                    <p:cond delay="0"/>
                                  </p:stCondLst>
                                  <p:childTnLst>
                                    <p:set>
                                      <p:cBhvr>
                                        <p:cTn id="68" dur="1" fill="hold">
                                          <p:stCondLst>
                                            <p:cond delay="0"/>
                                          </p:stCondLst>
                                        </p:cTn>
                                        <p:tgtEl>
                                          <p:spTgt spid="75"/>
                                        </p:tgtEl>
                                        <p:attrNameLst>
                                          <p:attrName>style.visibility</p:attrName>
                                        </p:attrNameLst>
                                      </p:cBhvr>
                                      <p:to>
                                        <p:strVal val="visible"/>
                                      </p:to>
                                    </p:set>
                                    <p:anim calcmode="lin" valueType="num">
                                      <p:cBhvr>
                                        <p:cTn id="69" dur="500" fill="hold"/>
                                        <p:tgtEl>
                                          <p:spTgt spid="75"/>
                                        </p:tgtEl>
                                        <p:attrNameLst>
                                          <p:attrName>ppt_w</p:attrName>
                                        </p:attrNameLst>
                                      </p:cBhvr>
                                      <p:tavLst>
                                        <p:tav tm="0">
                                          <p:val>
                                            <p:fltVal val="0"/>
                                          </p:val>
                                        </p:tav>
                                        <p:tav tm="100000">
                                          <p:val>
                                            <p:strVal val="#ppt_w"/>
                                          </p:val>
                                        </p:tav>
                                      </p:tavLst>
                                    </p:anim>
                                    <p:anim calcmode="lin" valueType="num">
                                      <p:cBhvr>
                                        <p:cTn id="70" dur="500" fill="hold"/>
                                        <p:tgtEl>
                                          <p:spTgt spid="75"/>
                                        </p:tgtEl>
                                        <p:attrNameLst>
                                          <p:attrName>ppt_h</p:attrName>
                                        </p:attrNameLst>
                                      </p:cBhvr>
                                      <p:tavLst>
                                        <p:tav tm="0">
                                          <p:val>
                                            <p:strVal val="#ppt_h"/>
                                          </p:val>
                                        </p:tav>
                                        <p:tav tm="100000">
                                          <p:val>
                                            <p:strVal val="#ppt_h"/>
                                          </p:val>
                                        </p:tav>
                                      </p:tavLst>
                                    </p:anim>
                                  </p:childTnLst>
                                </p:cTn>
                              </p:par>
                              <p:par>
                                <p:cTn id="71" presetID="17" presetClass="entr" presetSubtype="1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43" grpId="0" animBg="1"/>
      <p:bldP spid="64" grpId="0" animBg="1"/>
      <p:bldP spid="67" grpId="0" animBg="1"/>
      <p:bldP spid="70" grpId="0" animBg="1"/>
      <p:bldP spid="73" grpId="0" animBg="1"/>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0AD502-1235-4D5E-8461-B1CF6FA19A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742"/>
          <a:stretch/>
        </p:blipFill>
        <p:spPr>
          <a:xfrm>
            <a:off x="3111500" y="0"/>
            <a:ext cx="9080499" cy="6858000"/>
          </a:xfrm>
          <a:prstGeom prst="rect">
            <a:avLst/>
          </a:prstGeom>
        </p:spPr>
      </p:pic>
      <p:sp>
        <p:nvSpPr>
          <p:cNvPr id="10" name="Freeform 96">
            <a:extLst>
              <a:ext uri="{FF2B5EF4-FFF2-40B4-BE49-F238E27FC236}">
                <a16:creationId xmlns:a16="http://schemas.microsoft.com/office/drawing/2014/main" id="{4A7629D5-FC70-403A-B7BE-F408458A68F6}"/>
              </a:ext>
            </a:extLst>
          </p:cNvPr>
          <p:cNvSpPr>
            <a:spLocks noEditPoints="1"/>
          </p:cNvSpPr>
          <p:nvPr/>
        </p:nvSpPr>
        <p:spPr bwMode="auto">
          <a:xfrm>
            <a:off x="606526" y="5909576"/>
            <a:ext cx="337607" cy="338223"/>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86 w 232"/>
              <a:gd name="T11" fmla="*/ 166 h 232"/>
              <a:gd name="T12" fmla="*/ 169 w 232"/>
              <a:gd name="T13" fmla="*/ 184 h 232"/>
              <a:gd name="T14" fmla="*/ 88 w 232"/>
              <a:gd name="T15" fmla="*/ 144 h 232"/>
              <a:gd name="T16" fmla="*/ 48 w 232"/>
              <a:gd name="T17" fmla="*/ 63 h 232"/>
              <a:gd name="T18" fmla="*/ 66 w 232"/>
              <a:gd name="T19" fmla="*/ 46 h 232"/>
              <a:gd name="T20" fmla="*/ 88 w 232"/>
              <a:gd name="T21" fmla="*/ 61 h 232"/>
              <a:gd name="T22" fmla="*/ 94 w 232"/>
              <a:gd name="T23" fmla="*/ 79 h 232"/>
              <a:gd name="T24" fmla="*/ 77 w 232"/>
              <a:gd name="T25" fmla="*/ 95 h 232"/>
              <a:gd name="T26" fmla="*/ 99 w 232"/>
              <a:gd name="T27" fmla="*/ 133 h 232"/>
              <a:gd name="T28" fmla="*/ 136 w 232"/>
              <a:gd name="T29" fmla="*/ 155 h 232"/>
              <a:gd name="T30" fmla="*/ 153 w 232"/>
              <a:gd name="T31" fmla="*/ 138 h 232"/>
              <a:gd name="T32" fmla="*/ 171 w 232"/>
              <a:gd name="T33" fmla="*/ 144 h 232"/>
              <a:gd name="T34" fmla="*/ 186 w 232"/>
              <a:gd name="T35" fmla="*/ 16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86" y="166"/>
                </a:moveTo>
                <a:cubicBezTo>
                  <a:pt x="179" y="173"/>
                  <a:pt x="169" y="184"/>
                  <a:pt x="169" y="184"/>
                </a:cubicBezTo>
                <a:cubicBezTo>
                  <a:pt x="157" y="195"/>
                  <a:pt x="126" y="183"/>
                  <a:pt x="88" y="144"/>
                </a:cubicBezTo>
                <a:cubicBezTo>
                  <a:pt x="49" y="105"/>
                  <a:pt x="37" y="75"/>
                  <a:pt x="48" y="63"/>
                </a:cubicBezTo>
                <a:cubicBezTo>
                  <a:pt x="48" y="63"/>
                  <a:pt x="59" y="53"/>
                  <a:pt x="66" y="46"/>
                </a:cubicBezTo>
                <a:cubicBezTo>
                  <a:pt x="73" y="39"/>
                  <a:pt x="81" y="51"/>
                  <a:pt x="88" y="61"/>
                </a:cubicBezTo>
                <a:cubicBezTo>
                  <a:pt x="95" y="70"/>
                  <a:pt x="96" y="76"/>
                  <a:pt x="94" y="79"/>
                </a:cubicBezTo>
                <a:cubicBezTo>
                  <a:pt x="91" y="81"/>
                  <a:pt x="82" y="90"/>
                  <a:pt x="77" y="95"/>
                </a:cubicBezTo>
                <a:cubicBezTo>
                  <a:pt x="74" y="98"/>
                  <a:pt x="74" y="107"/>
                  <a:pt x="99" y="133"/>
                </a:cubicBezTo>
                <a:cubicBezTo>
                  <a:pt x="124" y="158"/>
                  <a:pt x="134" y="158"/>
                  <a:pt x="136" y="155"/>
                </a:cubicBezTo>
                <a:cubicBezTo>
                  <a:pt x="142" y="149"/>
                  <a:pt x="151" y="140"/>
                  <a:pt x="153" y="138"/>
                </a:cubicBezTo>
                <a:cubicBezTo>
                  <a:pt x="155" y="136"/>
                  <a:pt x="162" y="137"/>
                  <a:pt x="171" y="144"/>
                </a:cubicBezTo>
                <a:cubicBezTo>
                  <a:pt x="181" y="151"/>
                  <a:pt x="193" y="159"/>
                  <a:pt x="186" y="166"/>
                </a:cubicBezTo>
                <a:close/>
              </a:path>
            </a:pathLst>
          </a:custGeom>
          <a:solidFill>
            <a:srgbClr val="1F4058"/>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id="{D655874D-BC25-4519-8DD8-CEF3DD857E86}"/>
              </a:ext>
            </a:extLst>
          </p:cNvPr>
          <p:cNvSpPr txBox="1"/>
          <p:nvPr/>
        </p:nvSpPr>
        <p:spPr>
          <a:xfrm>
            <a:off x="944133" y="5940022"/>
            <a:ext cx="1451460" cy="307777"/>
          </a:xfrm>
          <a:prstGeom prst="rect">
            <a:avLst/>
          </a:prstGeom>
          <a:noFill/>
        </p:spPr>
        <p:txBody>
          <a:bodyPr wrap="square" rtlCol="0">
            <a:spAutoFit/>
          </a:bodyPr>
          <a:lstStyle/>
          <a:p>
            <a:r>
              <a:rPr lang="en-GB" sz="1400" dirty="0">
                <a:solidFill>
                  <a:schemeClr val="tx1">
                    <a:lumMod val="95000"/>
                    <a:lumOff val="5000"/>
                  </a:schemeClr>
                </a:solidFill>
              </a:rPr>
              <a:t>+923322641998</a:t>
            </a:r>
            <a:endParaRPr lang="en-US" sz="1400" dirty="0">
              <a:solidFill>
                <a:schemeClr val="tx1">
                  <a:lumMod val="95000"/>
                  <a:lumOff val="5000"/>
                </a:schemeClr>
              </a:solidFill>
            </a:endParaRPr>
          </a:p>
        </p:txBody>
      </p:sp>
      <p:sp>
        <p:nvSpPr>
          <p:cNvPr id="11" name="Freeform 146">
            <a:extLst>
              <a:ext uri="{FF2B5EF4-FFF2-40B4-BE49-F238E27FC236}">
                <a16:creationId xmlns:a16="http://schemas.microsoft.com/office/drawing/2014/main" id="{4D15D6F2-EBE6-4F4A-BCE4-93672398ABA4}"/>
              </a:ext>
            </a:extLst>
          </p:cNvPr>
          <p:cNvSpPr>
            <a:spLocks noEditPoints="1"/>
          </p:cNvSpPr>
          <p:nvPr/>
        </p:nvSpPr>
        <p:spPr bwMode="auto">
          <a:xfrm>
            <a:off x="2978727" y="5894353"/>
            <a:ext cx="338223" cy="338223"/>
          </a:xfrm>
          <a:custGeom>
            <a:avLst/>
            <a:gdLst>
              <a:gd name="T0" fmla="*/ 66 w 232"/>
              <a:gd name="T1" fmla="*/ 70 h 232"/>
              <a:gd name="T2" fmla="*/ 77 w 232"/>
              <a:gd name="T3" fmla="*/ 75 h 232"/>
              <a:gd name="T4" fmla="*/ 62 w 232"/>
              <a:gd name="T5" fmla="*/ 74 h 232"/>
              <a:gd name="T6" fmla="*/ 70 w 232"/>
              <a:gd name="T7" fmla="*/ 113 h 232"/>
              <a:gd name="T8" fmla="*/ 76 w 232"/>
              <a:gd name="T9" fmla="*/ 113 h 232"/>
              <a:gd name="T10" fmla="*/ 111 w 232"/>
              <a:gd name="T11" fmla="*/ 87 h 232"/>
              <a:gd name="T12" fmla="*/ 76 w 232"/>
              <a:gd name="T13" fmla="*/ 113 h 232"/>
              <a:gd name="T14" fmla="*/ 138 w 232"/>
              <a:gd name="T15" fmla="*/ 53 h 232"/>
              <a:gd name="T16" fmla="*/ 162 w 232"/>
              <a:gd name="T17" fmla="*/ 70 h 232"/>
              <a:gd name="T18" fmla="*/ 117 w 232"/>
              <a:gd name="T19" fmla="*/ 49 h 232"/>
              <a:gd name="T20" fmla="*/ 145 w 232"/>
              <a:gd name="T21" fmla="*/ 77 h 232"/>
              <a:gd name="T22" fmla="*/ 111 w 232"/>
              <a:gd name="T23" fmla="*/ 81 h 232"/>
              <a:gd name="T24" fmla="*/ 104 w 232"/>
              <a:gd name="T25" fmla="*/ 50 h 232"/>
              <a:gd name="T26" fmla="*/ 111 w 232"/>
              <a:gd name="T27" fmla="*/ 81 h 232"/>
              <a:gd name="T28" fmla="*/ 162 w 232"/>
              <a:gd name="T29" fmla="*/ 162 h 232"/>
              <a:gd name="T30" fmla="*/ 138 w 232"/>
              <a:gd name="T31" fmla="*/ 178 h 232"/>
              <a:gd name="T32" fmla="*/ 116 w 232"/>
              <a:gd name="T33" fmla="*/ 232 h 232"/>
              <a:gd name="T34" fmla="*/ 116 w 232"/>
              <a:gd name="T35" fmla="*/ 0 h 232"/>
              <a:gd name="T36" fmla="*/ 38 w 232"/>
              <a:gd name="T37" fmla="*/ 116 h 232"/>
              <a:gd name="T38" fmla="*/ 61 w 232"/>
              <a:gd name="T39" fmla="*/ 156 h 232"/>
              <a:gd name="T40" fmla="*/ 70 w 232"/>
              <a:gd name="T41" fmla="*/ 119 h 232"/>
              <a:gd name="T42" fmla="*/ 70 w 232"/>
              <a:gd name="T43" fmla="*/ 153 h 232"/>
              <a:gd name="T44" fmla="*/ 81 w 232"/>
              <a:gd name="T45" fmla="*/ 149 h 232"/>
              <a:gd name="T46" fmla="*/ 111 w 232"/>
              <a:gd name="T47" fmla="*/ 119 h 232"/>
              <a:gd name="T48" fmla="*/ 117 w 232"/>
              <a:gd name="T49" fmla="*/ 134 h 232"/>
              <a:gd name="T50" fmla="*/ 143 w 232"/>
              <a:gd name="T51" fmla="*/ 119 h 232"/>
              <a:gd name="T52" fmla="*/ 117 w 232"/>
              <a:gd name="T53" fmla="*/ 113 h 232"/>
              <a:gd name="T54" fmla="*/ 147 w 232"/>
              <a:gd name="T55" fmla="*/ 82 h 232"/>
              <a:gd name="T56" fmla="*/ 158 w 232"/>
              <a:gd name="T57" fmla="*/ 108 h 232"/>
              <a:gd name="T58" fmla="*/ 166 w 232"/>
              <a:gd name="T59" fmla="*/ 74 h 232"/>
              <a:gd name="T60" fmla="*/ 180 w 232"/>
              <a:gd name="T61" fmla="*/ 77 h 232"/>
              <a:gd name="T62" fmla="*/ 38 w 232"/>
              <a:gd name="T63" fmla="*/ 116 h 232"/>
              <a:gd name="T64" fmla="*/ 186 w 232"/>
              <a:gd name="T65" fmla="*/ 130 h 232"/>
              <a:gd name="T66" fmla="*/ 179 w 232"/>
              <a:gd name="T67" fmla="*/ 131 h 232"/>
              <a:gd name="T68" fmla="*/ 153 w 232"/>
              <a:gd name="T69" fmla="*/ 151 h 232"/>
              <a:gd name="T70" fmla="*/ 140 w 232"/>
              <a:gd name="T71" fmla="*/ 154 h 232"/>
              <a:gd name="T72" fmla="*/ 124 w 232"/>
              <a:gd name="T73" fmla="*/ 182 h 232"/>
              <a:gd name="T74" fmla="*/ 117 w 232"/>
              <a:gd name="T75" fmla="*/ 163 h 232"/>
              <a:gd name="T76" fmla="*/ 111 w 232"/>
              <a:gd name="T77" fmla="*/ 182 h 232"/>
              <a:gd name="T78" fmla="*/ 92 w 232"/>
              <a:gd name="T79" fmla="*/ 171 h 232"/>
              <a:gd name="T80" fmla="*/ 90 w 232"/>
              <a:gd name="T81" fmla="*/ 178 h 232"/>
              <a:gd name="T82" fmla="*/ 69 w 232"/>
              <a:gd name="T83" fmla="*/ 177 h 232"/>
              <a:gd name="T84" fmla="*/ 189 w 232"/>
              <a:gd name="T85" fmla="*/ 130 h 232"/>
              <a:gd name="T86" fmla="*/ 186 w 232"/>
              <a:gd name="T87" fmla="*/ 83 h 232"/>
              <a:gd name="T88" fmla="*/ 167 w 232"/>
              <a:gd name="T89" fmla="*/ 108 h 232"/>
              <a:gd name="T90" fmla="*/ 39 w 232"/>
              <a:gd name="T91" fmla="*/ 165 h 232"/>
              <a:gd name="T92" fmla="*/ 35 w 232"/>
              <a:gd name="T93" fmla="*/ 173 h 232"/>
              <a:gd name="T94" fmla="*/ 180 w 232"/>
              <a:gd name="T95" fmla="*/ 122 h 232"/>
              <a:gd name="T96" fmla="*/ 206 w 232"/>
              <a:gd name="T97" fmla="*/ 10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2" h="232">
                <a:moveTo>
                  <a:pt x="77" y="75"/>
                </a:moveTo>
                <a:cubicBezTo>
                  <a:pt x="73" y="73"/>
                  <a:pt x="69" y="72"/>
                  <a:pt x="66" y="70"/>
                </a:cubicBezTo>
                <a:cubicBezTo>
                  <a:pt x="73" y="63"/>
                  <a:pt x="81" y="57"/>
                  <a:pt x="90" y="53"/>
                </a:cubicBezTo>
                <a:cubicBezTo>
                  <a:pt x="85" y="59"/>
                  <a:pt x="81" y="66"/>
                  <a:pt x="77" y="75"/>
                </a:cubicBezTo>
                <a:close/>
                <a:moveTo>
                  <a:pt x="75" y="80"/>
                </a:moveTo>
                <a:cubicBezTo>
                  <a:pt x="70" y="79"/>
                  <a:pt x="66" y="77"/>
                  <a:pt x="62" y="74"/>
                </a:cubicBezTo>
                <a:cubicBezTo>
                  <a:pt x="53" y="85"/>
                  <a:pt x="48" y="98"/>
                  <a:pt x="47" y="113"/>
                </a:cubicBezTo>
                <a:cubicBezTo>
                  <a:pt x="70" y="113"/>
                  <a:pt x="70" y="113"/>
                  <a:pt x="70" y="113"/>
                </a:cubicBezTo>
                <a:cubicBezTo>
                  <a:pt x="70" y="101"/>
                  <a:pt x="72" y="90"/>
                  <a:pt x="75" y="80"/>
                </a:cubicBezTo>
                <a:close/>
                <a:moveTo>
                  <a:pt x="76" y="113"/>
                </a:moveTo>
                <a:cubicBezTo>
                  <a:pt x="111" y="113"/>
                  <a:pt x="111" y="113"/>
                  <a:pt x="111" y="113"/>
                </a:cubicBezTo>
                <a:cubicBezTo>
                  <a:pt x="111" y="87"/>
                  <a:pt x="111" y="87"/>
                  <a:pt x="111" y="87"/>
                </a:cubicBezTo>
                <a:cubicBezTo>
                  <a:pt x="100" y="87"/>
                  <a:pt x="90" y="85"/>
                  <a:pt x="81" y="82"/>
                </a:cubicBezTo>
                <a:cubicBezTo>
                  <a:pt x="78" y="91"/>
                  <a:pt x="77" y="102"/>
                  <a:pt x="76" y="113"/>
                </a:cubicBezTo>
                <a:close/>
                <a:moveTo>
                  <a:pt x="162" y="70"/>
                </a:moveTo>
                <a:cubicBezTo>
                  <a:pt x="155" y="63"/>
                  <a:pt x="147" y="57"/>
                  <a:pt x="138" y="53"/>
                </a:cubicBezTo>
                <a:cubicBezTo>
                  <a:pt x="143" y="59"/>
                  <a:pt x="147" y="66"/>
                  <a:pt x="151" y="75"/>
                </a:cubicBezTo>
                <a:cubicBezTo>
                  <a:pt x="155" y="73"/>
                  <a:pt x="159" y="72"/>
                  <a:pt x="162" y="70"/>
                </a:cubicBezTo>
                <a:close/>
                <a:moveTo>
                  <a:pt x="124" y="50"/>
                </a:moveTo>
                <a:cubicBezTo>
                  <a:pt x="121" y="49"/>
                  <a:pt x="119" y="49"/>
                  <a:pt x="117" y="49"/>
                </a:cubicBezTo>
                <a:cubicBezTo>
                  <a:pt x="117" y="81"/>
                  <a:pt x="117" y="81"/>
                  <a:pt x="117" y="81"/>
                </a:cubicBezTo>
                <a:cubicBezTo>
                  <a:pt x="127" y="80"/>
                  <a:pt x="136" y="79"/>
                  <a:pt x="145" y="77"/>
                </a:cubicBezTo>
                <a:cubicBezTo>
                  <a:pt x="140" y="63"/>
                  <a:pt x="132" y="54"/>
                  <a:pt x="124" y="50"/>
                </a:cubicBezTo>
                <a:close/>
                <a:moveTo>
                  <a:pt x="111" y="81"/>
                </a:moveTo>
                <a:cubicBezTo>
                  <a:pt x="111" y="49"/>
                  <a:pt x="111" y="49"/>
                  <a:pt x="111" y="49"/>
                </a:cubicBezTo>
                <a:cubicBezTo>
                  <a:pt x="109" y="49"/>
                  <a:pt x="107" y="49"/>
                  <a:pt x="104" y="50"/>
                </a:cubicBezTo>
                <a:cubicBezTo>
                  <a:pt x="96" y="54"/>
                  <a:pt x="88" y="63"/>
                  <a:pt x="83" y="77"/>
                </a:cubicBezTo>
                <a:cubicBezTo>
                  <a:pt x="92" y="79"/>
                  <a:pt x="101" y="80"/>
                  <a:pt x="111" y="81"/>
                </a:cubicBezTo>
                <a:close/>
                <a:moveTo>
                  <a:pt x="138" y="178"/>
                </a:moveTo>
                <a:cubicBezTo>
                  <a:pt x="147" y="174"/>
                  <a:pt x="155" y="169"/>
                  <a:pt x="162" y="162"/>
                </a:cubicBezTo>
                <a:cubicBezTo>
                  <a:pt x="159" y="160"/>
                  <a:pt x="155" y="158"/>
                  <a:pt x="151" y="157"/>
                </a:cubicBezTo>
                <a:cubicBezTo>
                  <a:pt x="147" y="165"/>
                  <a:pt x="143" y="172"/>
                  <a:pt x="138" y="178"/>
                </a:cubicBezTo>
                <a:close/>
                <a:moveTo>
                  <a:pt x="232" y="116"/>
                </a:moveTo>
                <a:cubicBezTo>
                  <a:pt x="232" y="180"/>
                  <a:pt x="180" y="232"/>
                  <a:pt x="116" y="232"/>
                </a:cubicBezTo>
                <a:cubicBezTo>
                  <a:pt x="52" y="232"/>
                  <a:pt x="0" y="180"/>
                  <a:pt x="0" y="116"/>
                </a:cubicBezTo>
                <a:cubicBezTo>
                  <a:pt x="0" y="52"/>
                  <a:pt x="52" y="0"/>
                  <a:pt x="116" y="0"/>
                </a:cubicBezTo>
                <a:cubicBezTo>
                  <a:pt x="180" y="0"/>
                  <a:pt x="232" y="52"/>
                  <a:pt x="232" y="116"/>
                </a:cubicBezTo>
                <a:close/>
                <a:moveTo>
                  <a:pt x="38" y="116"/>
                </a:moveTo>
                <a:cubicBezTo>
                  <a:pt x="38" y="131"/>
                  <a:pt x="43" y="146"/>
                  <a:pt x="51" y="158"/>
                </a:cubicBezTo>
                <a:cubicBezTo>
                  <a:pt x="54" y="157"/>
                  <a:pt x="57" y="156"/>
                  <a:pt x="61" y="156"/>
                </a:cubicBezTo>
                <a:cubicBezTo>
                  <a:pt x="53" y="145"/>
                  <a:pt x="48" y="133"/>
                  <a:pt x="47" y="119"/>
                </a:cubicBezTo>
                <a:cubicBezTo>
                  <a:pt x="70" y="119"/>
                  <a:pt x="70" y="119"/>
                  <a:pt x="70" y="119"/>
                </a:cubicBezTo>
                <a:cubicBezTo>
                  <a:pt x="70" y="130"/>
                  <a:pt x="72" y="141"/>
                  <a:pt x="75" y="151"/>
                </a:cubicBezTo>
                <a:cubicBezTo>
                  <a:pt x="74" y="152"/>
                  <a:pt x="72" y="152"/>
                  <a:pt x="70" y="153"/>
                </a:cubicBezTo>
                <a:cubicBezTo>
                  <a:pt x="75" y="152"/>
                  <a:pt x="80" y="150"/>
                  <a:pt x="86" y="148"/>
                </a:cubicBezTo>
                <a:cubicBezTo>
                  <a:pt x="84" y="148"/>
                  <a:pt x="83" y="149"/>
                  <a:pt x="81" y="149"/>
                </a:cubicBezTo>
                <a:cubicBezTo>
                  <a:pt x="78" y="140"/>
                  <a:pt x="77" y="130"/>
                  <a:pt x="76" y="119"/>
                </a:cubicBezTo>
                <a:cubicBezTo>
                  <a:pt x="111" y="119"/>
                  <a:pt x="111" y="119"/>
                  <a:pt x="111" y="119"/>
                </a:cubicBezTo>
                <a:cubicBezTo>
                  <a:pt x="111" y="137"/>
                  <a:pt x="111" y="137"/>
                  <a:pt x="111" y="137"/>
                </a:cubicBezTo>
                <a:cubicBezTo>
                  <a:pt x="113" y="136"/>
                  <a:pt x="115" y="135"/>
                  <a:pt x="117" y="134"/>
                </a:cubicBezTo>
                <a:cubicBezTo>
                  <a:pt x="117" y="119"/>
                  <a:pt x="117" y="119"/>
                  <a:pt x="117" y="119"/>
                </a:cubicBezTo>
                <a:cubicBezTo>
                  <a:pt x="143" y="119"/>
                  <a:pt x="143" y="119"/>
                  <a:pt x="143" y="119"/>
                </a:cubicBezTo>
                <a:cubicBezTo>
                  <a:pt x="145" y="117"/>
                  <a:pt x="148" y="115"/>
                  <a:pt x="151" y="113"/>
                </a:cubicBezTo>
                <a:cubicBezTo>
                  <a:pt x="117" y="113"/>
                  <a:pt x="117" y="113"/>
                  <a:pt x="117" y="113"/>
                </a:cubicBezTo>
                <a:cubicBezTo>
                  <a:pt x="117" y="87"/>
                  <a:pt x="117" y="87"/>
                  <a:pt x="117" y="87"/>
                </a:cubicBezTo>
                <a:cubicBezTo>
                  <a:pt x="128" y="87"/>
                  <a:pt x="138" y="85"/>
                  <a:pt x="147" y="82"/>
                </a:cubicBezTo>
                <a:cubicBezTo>
                  <a:pt x="150" y="91"/>
                  <a:pt x="151" y="101"/>
                  <a:pt x="152" y="112"/>
                </a:cubicBezTo>
                <a:cubicBezTo>
                  <a:pt x="154" y="111"/>
                  <a:pt x="156" y="109"/>
                  <a:pt x="158" y="108"/>
                </a:cubicBezTo>
                <a:cubicBezTo>
                  <a:pt x="157" y="98"/>
                  <a:pt x="155" y="89"/>
                  <a:pt x="153" y="80"/>
                </a:cubicBezTo>
                <a:cubicBezTo>
                  <a:pt x="158" y="79"/>
                  <a:pt x="162" y="77"/>
                  <a:pt x="166" y="74"/>
                </a:cubicBezTo>
                <a:cubicBezTo>
                  <a:pt x="168" y="76"/>
                  <a:pt x="170" y="79"/>
                  <a:pt x="171" y="81"/>
                </a:cubicBezTo>
                <a:cubicBezTo>
                  <a:pt x="174" y="80"/>
                  <a:pt x="177" y="78"/>
                  <a:pt x="180" y="77"/>
                </a:cubicBezTo>
                <a:cubicBezTo>
                  <a:pt x="166" y="55"/>
                  <a:pt x="142" y="40"/>
                  <a:pt x="114" y="40"/>
                </a:cubicBezTo>
                <a:cubicBezTo>
                  <a:pt x="72" y="40"/>
                  <a:pt x="38" y="74"/>
                  <a:pt x="38" y="116"/>
                </a:cubicBezTo>
                <a:close/>
                <a:moveTo>
                  <a:pt x="189" y="130"/>
                </a:moveTo>
                <a:cubicBezTo>
                  <a:pt x="188" y="130"/>
                  <a:pt x="187" y="130"/>
                  <a:pt x="186" y="130"/>
                </a:cubicBezTo>
                <a:cubicBezTo>
                  <a:pt x="185" y="130"/>
                  <a:pt x="183" y="130"/>
                  <a:pt x="181" y="129"/>
                </a:cubicBezTo>
                <a:cubicBezTo>
                  <a:pt x="181" y="130"/>
                  <a:pt x="180" y="130"/>
                  <a:pt x="179" y="131"/>
                </a:cubicBezTo>
                <a:cubicBezTo>
                  <a:pt x="177" y="141"/>
                  <a:pt x="172" y="150"/>
                  <a:pt x="166" y="157"/>
                </a:cubicBezTo>
                <a:cubicBezTo>
                  <a:pt x="162" y="155"/>
                  <a:pt x="158" y="153"/>
                  <a:pt x="153" y="151"/>
                </a:cubicBezTo>
                <a:cubicBezTo>
                  <a:pt x="153" y="149"/>
                  <a:pt x="154" y="148"/>
                  <a:pt x="154" y="146"/>
                </a:cubicBezTo>
                <a:cubicBezTo>
                  <a:pt x="149" y="149"/>
                  <a:pt x="144" y="151"/>
                  <a:pt x="140" y="154"/>
                </a:cubicBezTo>
                <a:cubicBezTo>
                  <a:pt x="141" y="154"/>
                  <a:pt x="143" y="154"/>
                  <a:pt x="145" y="155"/>
                </a:cubicBezTo>
                <a:cubicBezTo>
                  <a:pt x="140" y="168"/>
                  <a:pt x="132" y="178"/>
                  <a:pt x="124" y="182"/>
                </a:cubicBezTo>
                <a:cubicBezTo>
                  <a:pt x="121" y="182"/>
                  <a:pt x="119" y="182"/>
                  <a:pt x="117" y="182"/>
                </a:cubicBezTo>
                <a:cubicBezTo>
                  <a:pt x="117" y="163"/>
                  <a:pt x="117" y="163"/>
                  <a:pt x="117" y="163"/>
                </a:cubicBezTo>
                <a:cubicBezTo>
                  <a:pt x="115" y="164"/>
                  <a:pt x="113" y="165"/>
                  <a:pt x="111" y="165"/>
                </a:cubicBezTo>
                <a:cubicBezTo>
                  <a:pt x="111" y="182"/>
                  <a:pt x="111" y="182"/>
                  <a:pt x="111" y="182"/>
                </a:cubicBezTo>
                <a:cubicBezTo>
                  <a:pt x="109" y="182"/>
                  <a:pt x="107" y="182"/>
                  <a:pt x="104" y="182"/>
                </a:cubicBezTo>
                <a:cubicBezTo>
                  <a:pt x="100" y="180"/>
                  <a:pt x="96" y="176"/>
                  <a:pt x="92" y="171"/>
                </a:cubicBezTo>
                <a:cubicBezTo>
                  <a:pt x="90" y="172"/>
                  <a:pt x="88" y="173"/>
                  <a:pt x="86" y="173"/>
                </a:cubicBezTo>
                <a:cubicBezTo>
                  <a:pt x="87" y="175"/>
                  <a:pt x="89" y="177"/>
                  <a:pt x="90" y="178"/>
                </a:cubicBezTo>
                <a:cubicBezTo>
                  <a:pt x="87" y="177"/>
                  <a:pt x="85" y="176"/>
                  <a:pt x="82" y="174"/>
                </a:cubicBezTo>
                <a:cubicBezTo>
                  <a:pt x="78" y="175"/>
                  <a:pt x="73" y="176"/>
                  <a:pt x="69" y="177"/>
                </a:cubicBezTo>
                <a:cubicBezTo>
                  <a:pt x="82" y="186"/>
                  <a:pt x="97" y="192"/>
                  <a:pt x="114" y="192"/>
                </a:cubicBezTo>
                <a:cubicBezTo>
                  <a:pt x="151" y="192"/>
                  <a:pt x="182" y="165"/>
                  <a:pt x="189" y="130"/>
                </a:cubicBezTo>
                <a:close/>
                <a:moveTo>
                  <a:pt x="206" y="103"/>
                </a:moveTo>
                <a:cubicBezTo>
                  <a:pt x="206" y="92"/>
                  <a:pt x="197" y="83"/>
                  <a:pt x="186" y="83"/>
                </a:cubicBezTo>
                <a:cubicBezTo>
                  <a:pt x="175" y="83"/>
                  <a:pt x="167" y="92"/>
                  <a:pt x="167" y="103"/>
                </a:cubicBezTo>
                <a:cubicBezTo>
                  <a:pt x="167" y="105"/>
                  <a:pt x="167" y="107"/>
                  <a:pt x="167" y="108"/>
                </a:cubicBezTo>
                <a:cubicBezTo>
                  <a:pt x="157" y="118"/>
                  <a:pt x="142" y="128"/>
                  <a:pt x="123" y="139"/>
                </a:cubicBezTo>
                <a:cubicBezTo>
                  <a:pt x="100" y="152"/>
                  <a:pt x="60" y="166"/>
                  <a:pt x="39" y="165"/>
                </a:cubicBezTo>
                <a:cubicBezTo>
                  <a:pt x="26" y="165"/>
                  <a:pt x="39" y="143"/>
                  <a:pt x="39" y="143"/>
                </a:cubicBezTo>
                <a:cubicBezTo>
                  <a:pt x="39" y="143"/>
                  <a:pt x="13" y="168"/>
                  <a:pt x="35" y="173"/>
                </a:cubicBezTo>
                <a:cubicBezTo>
                  <a:pt x="47" y="176"/>
                  <a:pt x="87" y="169"/>
                  <a:pt x="130" y="151"/>
                </a:cubicBezTo>
                <a:cubicBezTo>
                  <a:pt x="150" y="142"/>
                  <a:pt x="167" y="132"/>
                  <a:pt x="180" y="122"/>
                </a:cubicBezTo>
                <a:cubicBezTo>
                  <a:pt x="182" y="123"/>
                  <a:pt x="184" y="123"/>
                  <a:pt x="186" y="123"/>
                </a:cubicBezTo>
                <a:cubicBezTo>
                  <a:pt x="197" y="123"/>
                  <a:pt x="206" y="114"/>
                  <a:pt x="206" y="103"/>
                </a:cubicBezTo>
                <a:close/>
              </a:path>
            </a:pathLst>
          </a:custGeom>
          <a:solidFill>
            <a:srgbClr val="1F4058"/>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TextBox 14">
            <a:extLst>
              <a:ext uri="{FF2B5EF4-FFF2-40B4-BE49-F238E27FC236}">
                <a16:creationId xmlns:a16="http://schemas.microsoft.com/office/drawing/2014/main" id="{EA0CEADA-7DF0-4E0D-91D2-30C01489D073}"/>
              </a:ext>
            </a:extLst>
          </p:cNvPr>
          <p:cNvSpPr txBox="1"/>
          <p:nvPr/>
        </p:nvSpPr>
        <p:spPr>
          <a:xfrm>
            <a:off x="3316950" y="5909576"/>
            <a:ext cx="1751416" cy="307777"/>
          </a:xfrm>
          <a:prstGeom prst="rect">
            <a:avLst/>
          </a:prstGeom>
          <a:noFill/>
        </p:spPr>
        <p:txBody>
          <a:bodyPr wrap="square" rtlCol="0">
            <a:spAutoFit/>
          </a:bodyPr>
          <a:lstStyle/>
          <a:p>
            <a:r>
              <a:rPr lang="en-GB" sz="1400" dirty="0">
                <a:solidFill>
                  <a:schemeClr val="tx1">
                    <a:lumMod val="95000"/>
                    <a:lumOff val="5000"/>
                  </a:schemeClr>
                </a:solidFill>
              </a:rPr>
              <a:t>www.mywebsite.com</a:t>
            </a:r>
            <a:endParaRPr lang="en-US" sz="1400" dirty="0">
              <a:solidFill>
                <a:schemeClr val="tx1">
                  <a:lumMod val="95000"/>
                  <a:lumOff val="5000"/>
                </a:schemeClr>
              </a:solidFill>
            </a:endParaRPr>
          </a:p>
        </p:txBody>
      </p:sp>
      <p:sp>
        <p:nvSpPr>
          <p:cNvPr id="12" name="Freeform 164">
            <a:extLst>
              <a:ext uri="{FF2B5EF4-FFF2-40B4-BE49-F238E27FC236}">
                <a16:creationId xmlns:a16="http://schemas.microsoft.com/office/drawing/2014/main" id="{C613016C-937C-4E5F-8832-8C278C57E997}"/>
              </a:ext>
            </a:extLst>
          </p:cNvPr>
          <p:cNvSpPr>
            <a:spLocks noEditPoints="1"/>
          </p:cNvSpPr>
          <p:nvPr/>
        </p:nvSpPr>
        <p:spPr bwMode="auto">
          <a:xfrm>
            <a:off x="5651501" y="5909576"/>
            <a:ext cx="338223" cy="338223"/>
          </a:xfrm>
          <a:custGeom>
            <a:avLst/>
            <a:gdLst>
              <a:gd name="T0" fmla="*/ 179 w 232"/>
              <a:gd name="T1" fmla="*/ 96 h 232"/>
              <a:gd name="T2" fmla="*/ 177 w 232"/>
              <a:gd name="T3" fmla="*/ 100 h 232"/>
              <a:gd name="T4" fmla="*/ 132 w 232"/>
              <a:gd name="T5" fmla="*/ 59 h 232"/>
              <a:gd name="T6" fmla="*/ 132 w 232"/>
              <a:gd name="T7" fmla="*/ 54 h 232"/>
              <a:gd name="T8" fmla="*/ 135 w 232"/>
              <a:gd name="T9" fmla="*/ 52 h 232"/>
              <a:gd name="T10" fmla="*/ 178 w 232"/>
              <a:gd name="T11" fmla="*/ 94 h 232"/>
              <a:gd name="T12" fmla="*/ 85 w 232"/>
              <a:gd name="T13" fmla="*/ 103 h 232"/>
              <a:gd name="T14" fmla="*/ 79 w 232"/>
              <a:gd name="T15" fmla="*/ 98 h 232"/>
              <a:gd name="T16" fmla="*/ 75 w 232"/>
              <a:gd name="T17" fmla="*/ 100 h 232"/>
              <a:gd name="T18" fmla="*/ 75 w 232"/>
              <a:gd name="T19" fmla="*/ 105 h 232"/>
              <a:gd name="T20" fmla="*/ 131 w 232"/>
              <a:gd name="T21" fmla="*/ 156 h 232"/>
              <a:gd name="T22" fmla="*/ 133 w 232"/>
              <a:gd name="T23" fmla="*/ 153 h 232"/>
              <a:gd name="T24" fmla="*/ 129 w 232"/>
              <a:gd name="T25" fmla="*/ 147 h 232"/>
              <a:gd name="T26" fmla="*/ 128 w 232"/>
              <a:gd name="T27" fmla="*/ 142 h 232"/>
              <a:gd name="T28" fmla="*/ 135 w 232"/>
              <a:gd name="T29" fmla="*/ 66 h 232"/>
              <a:gd name="T30" fmla="*/ 232 w 232"/>
              <a:gd name="T31" fmla="*/ 116 h 232"/>
              <a:gd name="T32" fmla="*/ 0 w 232"/>
              <a:gd name="T33" fmla="*/ 116 h 232"/>
              <a:gd name="T34" fmla="*/ 232 w 232"/>
              <a:gd name="T35" fmla="*/ 116 h 232"/>
              <a:gd name="T36" fmla="*/ 141 w 232"/>
              <a:gd name="T37" fmla="*/ 50 h 232"/>
              <a:gd name="T38" fmla="*/ 129 w 232"/>
              <a:gd name="T39" fmla="*/ 50 h 232"/>
              <a:gd name="T40" fmla="*/ 126 w 232"/>
              <a:gd name="T41" fmla="*/ 57 h 232"/>
              <a:gd name="T42" fmla="*/ 130 w 232"/>
              <a:gd name="T43" fmla="*/ 64 h 232"/>
              <a:gd name="T44" fmla="*/ 85 w 232"/>
              <a:gd name="T45" fmla="*/ 96 h 232"/>
              <a:gd name="T46" fmla="*/ 73 w 232"/>
              <a:gd name="T47" fmla="*/ 96 h 232"/>
              <a:gd name="T48" fmla="*/ 72 w 232"/>
              <a:gd name="T49" fmla="*/ 109 h 232"/>
              <a:gd name="T50" fmla="*/ 49 w 232"/>
              <a:gd name="T51" fmla="*/ 176 h 232"/>
              <a:gd name="T52" fmla="*/ 52 w 232"/>
              <a:gd name="T53" fmla="*/ 184 h 232"/>
              <a:gd name="T54" fmla="*/ 101 w 232"/>
              <a:gd name="T55" fmla="*/ 137 h 232"/>
              <a:gd name="T56" fmla="*/ 129 w 232"/>
              <a:gd name="T57" fmla="*/ 162 h 232"/>
              <a:gd name="T58" fmla="*/ 135 w 232"/>
              <a:gd name="T59" fmla="*/ 159 h 232"/>
              <a:gd name="T60" fmla="*/ 133 w 232"/>
              <a:gd name="T61" fmla="*/ 144 h 232"/>
              <a:gd name="T62" fmla="*/ 169 w 232"/>
              <a:gd name="T63" fmla="*/ 103 h 232"/>
              <a:gd name="T64" fmla="*/ 181 w 232"/>
              <a:gd name="T65" fmla="*/ 103 h 232"/>
              <a:gd name="T66" fmla="*/ 181 w 232"/>
              <a:gd name="T67" fmla="*/ 9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32">
                <a:moveTo>
                  <a:pt x="178" y="94"/>
                </a:moveTo>
                <a:cubicBezTo>
                  <a:pt x="179" y="94"/>
                  <a:pt x="179" y="95"/>
                  <a:pt x="179" y="96"/>
                </a:cubicBezTo>
                <a:cubicBezTo>
                  <a:pt x="179" y="97"/>
                  <a:pt x="179" y="98"/>
                  <a:pt x="178" y="99"/>
                </a:cubicBezTo>
                <a:cubicBezTo>
                  <a:pt x="177" y="100"/>
                  <a:pt x="177" y="100"/>
                  <a:pt x="177" y="100"/>
                </a:cubicBezTo>
                <a:cubicBezTo>
                  <a:pt x="176" y="101"/>
                  <a:pt x="173" y="101"/>
                  <a:pt x="172" y="100"/>
                </a:cubicBezTo>
                <a:cubicBezTo>
                  <a:pt x="132" y="59"/>
                  <a:pt x="132" y="59"/>
                  <a:pt x="132" y="59"/>
                </a:cubicBezTo>
                <a:cubicBezTo>
                  <a:pt x="131" y="59"/>
                  <a:pt x="131" y="58"/>
                  <a:pt x="131" y="57"/>
                </a:cubicBezTo>
                <a:cubicBezTo>
                  <a:pt x="131" y="56"/>
                  <a:pt x="131" y="55"/>
                  <a:pt x="132" y="54"/>
                </a:cubicBezTo>
                <a:cubicBezTo>
                  <a:pt x="133" y="53"/>
                  <a:pt x="133" y="53"/>
                  <a:pt x="133" y="53"/>
                </a:cubicBezTo>
                <a:cubicBezTo>
                  <a:pt x="133" y="53"/>
                  <a:pt x="134" y="52"/>
                  <a:pt x="135" y="52"/>
                </a:cubicBezTo>
                <a:cubicBezTo>
                  <a:pt x="136" y="52"/>
                  <a:pt x="137" y="53"/>
                  <a:pt x="138" y="53"/>
                </a:cubicBezTo>
                <a:lnTo>
                  <a:pt x="178" y="94"/>
                </a:lnTo>
                <a:close/>
                <a:moveTo>
                  <a:pt x="129" y="147"/>
                </a:moveTo>
                <a:cubicBezTo>
                  <a:pt x="85" y="103"/>
                  <a:pt x="85" y="103"/>
                  <a:pt x="85" y="103"/>
                </a:cubicBezTo>
                <a:cubicBezTo>
                  <a:pt x="81" y="99"/>
                  <a:pt x="81" y="99"/>
                  <a:pt x="81" y="99"/>
                </a:cubicBezTo>
                <a:cubicBezTo>
                  <a:pt x="81" y="99"/>
                  <a:pt x="80" y="98"/>
                  <a:pt x="79" y="98"/>
                </a:cubicBezTo>
                <a:cubicBezTo>
                  <a:pt x="78" y="98"/>
                  <a:pt x="77" y="99"/>
                  <a:pt x="76" y="99"/>
                </a:cubicBezTo>
                <a:cubicBezTo>
                  <a:pt x="75" y="100"/>
                  <a:pt x="75" y="100"/>
                  <a:pt x="75" y="100"/>
                </a:cubicBezTo>
                <a:cubicBezTo>
                  <a:pt x="75" y="101"/>
                  <a:pt x="74" y="102"/>
                  <a:pt x="74" y="103"/>
                </a:cubicBezTo>
                <a:cubicBezTo>
                  <a:pt x="74" y="104"/>
                  <a:pt x="75" y="105"/>
                  <a:pt x="75" y="105"/>
                </a:cubicBezTo>
                <a:cubicBezTo>
                  <a:pt x="126" y="156"/>
                  <a:pt x="126" y="156"/>
                  <a:pt x="126" y="156"/>
                </a:cubicBezTo>
                <a:cubicBezTo>
                  <a:pt x="128" y="158"/>
                  <a:pt x="130" y="158"/>
                  <a:pt x="131" y="156"/>
                </a:cubicBezTo>
                <a:cubicBezTo>
                  <a:pt x="132" y="156"/>
                  <a:pt x="132" y="156"/>
                  <a:pt x="132" y="156"/>
                </a:cubicBezTo>
                <a:cubicBezTo>
                  <a:pt x="133" y="155"/>
                  <a:pt x="133" y="154"/>
                  <a:pt x="133" y="153"/>
                </a:cubicBezTo>
                <a:cubicBezTo>
                  <a:pt x="133" y="152"/>
                  <a:pt x="133" y="151"/>
                  <a:pt x="132" y="150"/>
                </a:cubicBezTo>
                <a:lnTo>
                  <a:pt x="129" y="147"/>
                </a:lnTo>
                <a:close/>
                <a:moveTo>
                  <a:pt x="89" y="103"/>
                </a:moveTo>
                <a:cubicBezTo>
                  <a:pt x="128" y="142"/>
                  <a:pt x="128" y="142"/>
                  <a:pt x="128" y="142"/>
                </a:cubicBezTo>
                <a:cubicBezTo>
                  <a:pt x="165" y="97"/>
                  <a:pt x="165" y="97"/>
                  <a:pt x="165" y="97"/>
                </a:cubicBezTo>
                <a:cubicBezTo>
                  <a:pt x="135" y="66"/>
                  <a:pt x="135" y="66"/>
                  <a:pt x="135" y="66"/>
                </a:cubicBezTo>
                <a:lnTo>
                  <a:pt x="89" y="103"/>
                </a:lnTo>
                <a:close/>
                <a:moveTo>
                  <a:pt x="232" y="116"/>
                </a:moveTo>
                <a:cubicBezTo>
                  <a:pt x="232" y="180"/>
                  <a:pt x="180" y="232"/>
                  <a:pt x="116" y="232"/>
                </a:cubicBezTo>
                <a:cubicBezTo>
                  <a:pt x="52" y="232"/>
                  <a:pt x="0" y="180"/>
                  <a:pt x="0" y="116"/>
                </a:cubicBezTo>
                <a:cubicBezTo>
                  <a:pt x="0" y="52"/>
                  <a:pt x="52" y="0"/>
                  <a:pt x="116" y="0"/>
                </a:cubicBezTo>
                <a:cubicBezTo>
                  <a:pt x="180" y="0"/>
                  <a:pt x="232" y="52"/>
                  <a:pt x="232" y="116"/>
                </a:cubicBezTo>
                <a:close/>
                <a:moveTo>
                  <a:pt x="181" y="90"/>
                </a:moveTo>
                <a:cubicBezTo>
                  <a:pt x="141" y="50"/>
                  <a:pt x="141" y="50"/>
                  <a:pt x="141" y="50"/>
                </a:cubicBezTo>
                <a:cubicBezTo>
                  <a:pt x="140" y="49"/>
                  <a:pt x="137" y="48"/>
                  <a:pt x="135" y="48"/>
                </a:cubicBezTo>
                <a:cubicBezTo>
                  <a:pt x="133" y="48"/>
                  <a:pt x="131" y="49"/>
                  <a:pt x="129" y="50"/>
                </a:cubicBezTo>
                <a:cubicBezTo>
                  <a:pt x="129" y="51"/>
                  <a:pt x="129" y="51"/>
                  <a:pt x="129" y="51"/>
                </a:cubicBezTo>
                <a:cubicBezTo>
                  <a:pt x="127" y="52"/>
                  <a:pt x="126" y="54"/>
                  <a:pt x="126" y="57"/>
                </a:cubicBezTo>
                <a:cubicBezTo>
                  <a:pt x="126" y="59"/>
                  <a:pt x="127" y="61"/>
                  <a:pt x="129" y="63"/>
                </a:cubicBezTo>
                <a:cubicBezTo>
                  <a:pt x="130" y="64"/>
                  <a:pt x="130" y="64"/>
                  <a:pt x="130" y="64"/>
                </a:cubicBezTo>
                <a:cubicBezTo>
                  <a:pt x="87" y="99"/>
                  <a:pt x="87" y="99"/>
                  <a:pt x="87" y="99"/>
                </a:cubicBezTo>
                <a:cubicBezTo>
                  <a:pt x="85" y="96"/>
                  <a:pt x="85" y="96"/>
                  <a:pt x="85" y="96"/>
                </a:cubicBezTo>
                <a:cubicBezTo>
                  <a:pt x="83" y="95"/>
                  <a:pt x="81" y="94"/>
                  <a:pt x="79" y="94"/>
                </a:cubicBezTo>
                <a:cubicBezTo>
                  <a:pt x="76" y="94"/>
                  <a:pt x="74" y="95"/>
                  <a:pt x="73" y="96"/>
                </a:cubicBezTo>
                <a:cubicBezTo>
                  <a:pt x="72" y="97"/>
                  <a:pt x="72" y="97"/>
                  <a:pt x="72" y="97"/>
                </a:cubicBezTo>
                <a:cubicBezTo>
                  <a:pt x="69" y="100"/>
                  <a:pt x="69" y="105"/>
                  <a:pt x="72" y="109"/>
                </a:cubicBezTo>
                <a:cubicBezTo>
                  <a:pt x="94" y="131"/>
                  <a:pt x="94" y="131"/>
                  <a:pt x="94" y="131"/>
                </a:cubicBezTo>
                <a:cubicBezTo>
                  <a:pt x="49" y="176"/>
                  <a:pt x="49" y="176"/>
                  <a:pt x="49" y="176"/>
                </a:cubicBezTo>
                <a:cubicBezTo>
                  <a:pt x="47" y="178"/>
                  <a:pt x="47" y="181"/>
                  <a:pt x="49" y="182"/>
                </a:cubicBezTo>
                <a:cubicBezTo>
                  <a:pt x="50" y="183"/>
                  <a:pt x="51" y="184"/>
                  <a:pt x="52" y="184"/>
                </a:cubicBezTo>
                <a:cubicBezTo>
                  <a:pt x="53" y="184"/>
                  <a:pt x="55" y="183"/>
                  <a:pt x="56" y="182"/>
                </a:cubicBezTo>
                <a:cubicBezTo>
                  <a:pt x="101" y="137"/>
                  <a:pt x="101" y="137"/>
                  <a:pt x="101" y="137"/>
                </a:cubicBezTo>
                <a:cubicBezTo>
                  <a:pt x="123" y="159"/>
                  <a:pt x="123" y="159"/>
                  <a:pt x="123" y="159"/>
                </a:cubicBezTo>
                <a:cubicBezTo>
                  <a:pt x="124" y="161"/>
                  <a:pt x="127" y="162"/>
                  <a:pt x="129" y="162"/>
                </a:cubicBezTo>
                <a:cubicBezTo>
                  <a:pt x="131" y="162"/>
                  <a:pt x="133" y="161"/>
                  <a:pt x="135" y="159"/>
                </a:cubicBezTo>
                <a:cubicBezTo>
                  <a:pt x="135" y="159"/>
                  <a:pt x="135" y="159"/>
                  <a:pt x="135" y="159"/>
                </a:cubicBezTo>
                <a:cubicBezTo>
                  <a:pt x="139" y="155"/>
                  <a:pt x="139" y="150"/>
                  <a:pt x="135" y="147"/>
                </a:cubicBezTo>
                <a:cubicBezTo>
                  <a:pt x="133" y="144"/>
                  <a:pt x="133" y="144"/>
                  <a:pt x="133" y="144"/>
                </a:cubicBezTo>
                <a:cubicBezTo>
                  <a:pt x="167" y="101"/>
                  <a:pt x="167" y="101"/>
                  <a:pt x="167" y="101"/>
                </a:cubicBezTo>
                <a:cubicBezTo>
                  <a:pt x="169" y="103"/>
                  <a:pt x="169" y="103"/>
                  <a:pt x="169" y="103"/>
                </a:cubicBezTo>
                <a:cubicBezTo>
                  <a:pt x="170" y="104"/>
                  <a:pt x="172" y="105"/>
                  <a:pt x="175" y="105"/>
                </a:cubicBezTo>
                <a:cubicBezTo>
                  <a:pt x="177" y="105"/>
                  <a:pt x="179" y="104"/>
                  <a:pt x="181" y="103"/>
                </a:cubicBezTo>
                <a:cubicBezTo>
                  <a:pt x="181" y="102"/>
                  <a:pt x="181" y="102"/>
                  <a:pt x="181" y="102"/>
                </a:cubicBezTo>
                <a:cubicBezTo>
                  <a:pt x="185" y="99"/>
                  <a:pt x="185" y="94"/>
                  <a:pt x="181" y="90"/>
                </a:cubicBezTo>
                <a:close/>
              </a:path>
            </a:pathLst>
          </a:custGeom>
          <a:solidFill>
            <a:srgbClr val="1F4058"/>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AD562A5C-2015-4ECF-AA02-969604A06078}"/>
              </a:ext>
            </a:extLst>
          </p:cNvPr>
          <p:cNvSpPr txBox="1"/>
          <p:nvPr/>
        </p:nvSpPr>
        <p:spPr>
          <a:xfrm>
            <a:off x="6017490" y="5909576"/>
            <a:ext cx="2231665" cy="307777"/>
          </a:xfrm>
          <a:prstGeom prst="rect">
            <a:avLst/>
          </a:prstGeom>
          <a:noFill/>
        </p:spPr>
        <p:txBody>
          <a:bodyPr wrap="square" rtlCol="0">
            <a:spAutoFit/>
          </a:bodyPr>
          <a:lstStyle/>
          <a:p>
            <a:r>
              <a:rPr lang="en-GB" sz="1400" dirty="0">
                <a:solidFill>
                  <a:schemeClr val="tx1">
                    <a:lumMod val="95000"/>
                    <a:lumOff val="5000"/>
                  </a:schemeClr>
                </a:solidFill>
              </a:rPr>
              <a:t>A-52, Hyderabad </a:t>
            </a:r>
            <a:r>
              <a:rPr lang="en-GB" sz="1400" dirty="0" err="1">
                <a:solidFill>
                  <a:schemeClr val="tx1">
                    <a:lumMod val="95000"/>
                    <a:lumOff val="5000"/>
                  </a:schemeClr>
                </a:solidFill>
              </a:rPr>
              <a:t>Banglows</a:t>
            </a:r>
            <a:endParaRPr lang="en-US" sz="1400" dirty="0">
              <a:solidFill>
                <a:schemeClr val="tx1">
                  <a:lumMod val="95000"/>
                  <a:lumOff val="5000"/>
                </a:schemeClr>
              </a:solidFill>
            </a:endParaRPr>
          </a:p>
        </p:txBody>
      </p:sp>
      <p:pic>
        <p:nvPicPr>
          <p:cNvPr id="3" name="Picture 2" descr="A close up of a logo&#10;&#10;Description generated with very high confidence">
            <a:extLst>
              <a:ext uri="{FF2B5EF4-FFF2-40B4-BE49-F238E27FC236}">
                <a16:creationId xmlns:a16="http://schemas.microsoft.com/office/drawing/2014/main" id="{3E755D3F-EE8B-400D-9AE0-2A5A9E6944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436" t="22254" r="20436" b="28149"/>
          <a:stretch/>
        </p:blipFill>
        <p:spPr>
          <a:xfrm>
            <a:off x="1659774" y="2811887"/>
            <a:ext cx="2637906" cy="2212634"/>
          </a:xfrm>
          <a:prstGeom prst="rect">
            <a:avLst/>
          </a:prstGeom>
        </p:spPr>
      </p:pic>
      <p:sp>
        <p:nvSpPr>
          <p:cNvPr id="24" name="Freeform: Shape 23">
            <a:extLst>
              <a:ext uri="{FF2B5EF4-FFF2-40B4-BE49-F238E27FC236}">
                <a16:creationId xmlns:a16="http://schemas.microsoft.com/office/drawing/2014/main" id="{42E40AE0-B789-46DD-8E12-66D7B5FA53F1}"/>
              </a:ext>
            </a:extLst>
          </p:cNvPr>
          <p:cNvSpPr/>
          <p:nvPr/>
        </p:nvSpPr>
        <p:spPr>
          <a:xfrm>
            <a:off x="0" y="-2"/>
            <a:ext cx="9340467" cy="6858001"/>
          </a:xfrm>
          <a:custGeom>
            <a:avLst/>
            <a:gdLst>
              <a:gd name="connsiteX0" fmla="*/ 0 w 9340467"/>
              <a:gd name="connsiteY0" fmla="*/ 0 h 6858001"/>
              <a:gd name="connsiteX1" fmla="*/ 3098026 w 9340467"/>
              <a:gd name="connsiteY1" fmla="*/ 0 h 6858001"/>
              <a:gd name="connsiteX2" fmla="*/ 3121525 w 9340467"/>
              <a:gd name="connsiteY2" fmla="*/ 52609 h 6858001"/>
              <a:gd name="connsiteX3" fmla="*/ 3976914 w 9340467"/>
              <a:gd name="connsiteY3" fmla="*/ 1582057 h 6858001"/>
              <a:gd name="connsiteX4" fmla="*/ 5210629 w 9340467"/>
              <a:gd name="connsiteY4" fmla="*/ 2510971 h 6858001"/>
              <a:gd name="connsiteX5" fmla="*/ 6618514 w 9340467"/>
              <a:gd name="connsiteY5" fmla="*/ 2772230 h 6858001"/>
              <a:gd name="connsiteX6" fmla="*/ 7939314 w 9340467"/>
              <a:gd name="connsiteY6" fmla="*/ 2496457 h 6858001"/>
              <a:gd name="connsiteX7" fmla="*/ 8157029 w 9340467"/>
              <a:gd name="connsiteY7" fmla="*/ 2365829 h 6858001"/>
              <a:gd name="connsiteX8" fmla="*/ 7997371 w 9340467"/>
              <a:gd name="connsiteY8" fmla="*/ 2641601 h 6858001"/>
              <a:gd name="connsiteX9" fmla="*/ 7692571 w 9340467"/>
              <a:gd name="connsiteY9" fmla="*/ 3570515 h 6858001"/>
              <a:gd name="connsiteX10" fmla="*/ 7823200 w 9340467"/>
              <a:gd name="connsiteY10" fmla="*/ 4746172 h 6858001"/>
              <a:gd name="connsiteX11" fmla="*/ 8476343 w 9340467"/>
              <a:gd name="connsiteY11" fmla="*/ 6023430 h 6858001"/>
              <a:gd name="connsiteX12" fmla="*/ 9332686 w 9340467"/>
              <a:gd name="connsiteY12" fmla="*/ 6850744 h 6858001"/>
              <a:gd name="connsiteX13" fmla="*/ 9340467 w 9340467"/>
              <a:gd name="connsiteY13" fmla="*/ 6858001 h 6858001"/>
              <a:gd name="connsiteX14" fmla="*/ 0 w 9340467"/>
              <a:gd name="connsiteY14" fmla="*/ 6858001 h 6858001"/>
              <a:gd name="connsiteX15" fmla="*/ 0 w 9340467"/>
              <a:gd name="connsiteY1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40467" h="6858001">
                <a:moveTo>
                  <a:pt x="0" y="0"/>
                </a:moveTo>
                <a:lnTo>
                  <a:pt x="3098026" y="0"/>
                </a:lnTo>
                <a:lnTo>
                  <a:pt x="3121525" y="52609"/>
                </a:lnTo>
                <a:cubicBezTo>
                  <a:pt x="3284935" y="416520"/>
                  <a:pt x="3645807" y="1187450"/>
                  <a:pt x="3976914" y="1582057"/>
                </a:cubicBezTo>
                <a:cubicBezTo>
                  <a:pt x="4330095" y="2002971"/>
                  <a:pt x="4770362" y="2312609"/>
                  <a:pt x="5210629" y="2510971"/>
                </a:cubicBezTo>
                <a:cubicBezTo>
                  <a:pt x="5650896" y="2709334"/>
                  <a:pt x="6163733" y="2774649"/>
                  <a:pt x="6618514" y="2772230"/>
                </a:cubicBezTo>
                <a:cubicBezTo>
                  <a:pt x="7073295" y="2769811"/>
                  <a:pt x="7682895" y="2564190"/>
                  <a:pt x="7939314" y="2496457"/>
                </a:cubicBezTo>
                <a:cubicBezTo>
                  <a:pt x="8195733" y="2428724"/>
                  <a:pt x="8147353" y="2341639"/>
                  <a:pt x="8157029" y="2365829"/>
                </a:cubicBezTo>
                <a:cubicBezTo>
                  <a:pt x="8166705" y="2390019"/>
                  <a:pt x="8074781" y="2440819"/>
                  <a:pt x="7997371" y="2641601"/>
                </a:cubicBezTo>
                <a:cubicBezTo>
                  <a:pt x="7919961" y="2842382"/>
                  <a:pt x="7721599" y="3219753"/>
                  <a:pt x="7692571" y="3570515"/>
                </a:cubicBezTo>
                <a:cubicBezTo>
                  <a:pt x="7663543" y="3921277"/>
                  <a:pt x="7692571" y="4337353"/>
                  <a:pt x="7823200" y="4746172"/>
                </a:cubicBezTo>
                <a:cubicBezTo>
                  <a:pt x="7953829" y="5154991"/>
                  <a:pt x="8224762" y="5672668"/>
                  <a:pt x="8476343" y="6023430"/>
                </a:cubicBezTo>
                <a:cubicBezTo>
                  <a:pt x="8727924" y="6374192"/>
                  <a:pt x="9189962" y="6674154"/>
                  <a:pt x="9332686" y="6850744"/>
                </a:cubicBezTo>
                <a:lnTo>
                  <a:pt x="9340467" y="6858001"/>
                </a:lnTo>
                <a:lnTo>
                  <a:pt x="0" y="6858001"/>
                </a:lnTo>
                <a:lnTo>
                  <a:pt x="0" y="0"/>
                </a:lnTo>
                <a:close/>
              </a:path>
            </a:pathLst>
          </a:custGeom>
          <a:solidFill>
            <a:schemeClr val="bg1"/>
          </a:solidFill>
          <a:ln>
            <a:noFill/>
          </a:ln>
          <a:effectLst>
            <a:outerShdw blurRad="254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5979631"/>
      </p:ext>
    </p:extLst>
  </p:cSld>
  <p:clrMapOvr>
    <a:masterClrMapping/>
  </p:clrMapOvr>
  <mc:AlternateContent xmlns:mc="http://schemas.openxmlformats.org/markup-compatibility/2006" xmlns:p14="http://schemas.microsoft.com/office/powerpoint/2010/main">
    <mc:Choice Requires="p14">
      <p:transition spd="slow" p14:dur="900" advClick="0" advTm="5000">
        <p14:flythrough dir="out" hasBounce="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xit" presetSubtype="32" fill="hold" grpId="0" nodeType="withEffect">
                                  <p:stCondLst>
                                    <p:cond delay="0"/>
                                  </p:stCondLst>
                                  <p:childTnLst>
                                    <p:animEffect transition="out" filter="diamond(out)">
                                      <p:cBhvr>
                                        <p:cTn id="6" dur="2000"/>
                                        <p:tgtEl>
                                          <p:spTgt spid="24"/>
                                        </p:tgtEl>
                                      </p:cBhvr>
                                    </p:animEffect>
                                    <p:set>
                                      <p:cBhvr>
                                        <p:cTn id="7" dur="1" fill="hold">
                                          <p:stCondLst>
                                            <p:cond delay="1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2D2B4">
                <a:alpha val="15000"/>
              </a:srgbClr>
            </a:gs>
            <a:gs pos="100000">
              <a:srgbClr val="92BCBB">
                <a:alpha val="17000"/>
              </a:srgbClr>
            </a:gs>
          </a:gsLst>
          <a:lin ang="0" scaled="0"/>
        </a:gra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DEE109D-A782-4E36-BC54-F5CBAA440DB2}"/>
              </a:ext>
            </a:extLst>
          </p:cNvPr>
          <p:cNvSpPr/>
          <p:nvPr/>
        </p:nvSpPr>
        <p:spPr>
          <a:xfrm>
            <a:off x="4158330" y="1491330"/>
            <a:ext cx="3875340" cy="3875340"/>
          </a:xfrm>
          <a:prstGeom prst="ellipse">
            <a:avLst/>
          </a:prstGeom>
          <a:gradFill>
            <a:gsLst>
              <a:gs pos="0">
                <a:srgbClr val="92BCBB"/>
              </a:gs>
              <a:gs pos="100000">
                <a:srgbClr val="F4B35E"/>
              </a:gs>
            </a:gsLst>
            <a:lin ang="0" scaled="0"/>
          </a:gradFill>
          <a:ln w="50800" cmpd="dbl">
            <a:solidFill>
              <a:srgbClr val="C14158"/>
            </a:solidFill>
          </a:ln>
          <a:effectLst>
            <a:outerShdw blurRad="254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61D3A53-C092-4565-A98D-C39A2C3D5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520" y="2006301"/>
            <a:ext cx="5140960" cy="2845398"/>
          </a:xfrm>
          <a:prstGeom prst="rect">
            <a:avLst/>
          </a:prstGeom>
          <a:effectLst>
            <a:outerShdw blurRad="254000" sx="101000" sy="101000" algn="tl" rotWithShape="0">
              <a:prstClr val="black">
                <a:alpha val="40000"/>
              </a:prstClr>
            </a:outerShdw>
          </a:effectLst>
        </p:spPr>
      </p:pic>
      <p:sp>
        <p:nvSpPr>
          <p:cNvPr id="10" name="TextBox 9">
            <a:extLst>
              <a:ext uri="{FF2B5EF4-FFF2-40B4-BE49-F238E27FC236}">
                <a16:creationId xmlns:a16="http://schemas.microsoft.com/office/drawing/2014/main" id="{0E9434B7-5AED-40E7-A6D0-CA30D3B11747}"/>
              </a:ext>
            </a:extLst>
          </p:cNvPr>
          <p:cNvSpPr txBox="1"/>
          <p:nvPr/>
        </p:nvSpPr>
        <p:spPr>
          <a:xfrm>
            <a:off x="2603500" y="173945"/>
            <a:ext cx="6985000" cy="646331"/>
          </a:xfrm>
          <a:prstGeom prst="rect">
            <a:avLst/>
          </a:prstGeom>
          <a:noFill/>
        </p:spPr>
        <p:txBody>
          <a:bodyPr wrap="square" rtlCol="0">
            <a:spAutoFit/>
          </a:bodyPr>
          <a:lstStyle/>
          <a:p>
            <a:pPr algn="ctr"/>
            <a:r>
              <a:rPr lang="en-US" sz="3600" b="1" spc="300" dirty="0">
                <a:solidFill>
                  <a:srgbClr val="1F4058"/>
                </a:solidFill>
                <a:latin typeface="Bahnschrift" panose="020B0502040204020203" pitchFamily="34" charset="0"/>
              </a:rPr>
              <a:t>MAKE HOLIDAYS MORE FUN!!</a:t>
            </a:r>
          </a:p>
        </p:txBody>
      </p:sp>
      <p:sp>
        <p:nvSpPr>
          <p:cNvPr id="11" name="TextBox 10">
            <a:extLst>
              <a:ext uri="{FF2B5EF4-FFF2-40B4-BE49-F238E27FC236}">
                <a16:creationId xmlns:a16="http://schemas.microsoft.com/office/drawing/2014/main" id="{AEDE5C0A-27C3-4A84-8C87-8AA55DF00D45}"/>
              </a:ext>
            </a:extLst>
          </p:cNvPr>
          <p:cNvSpPr txBox="1"/>
          <p:nvPr/>
        </p:nvSpPr>
        <p:spPr>
          <a:xfrm>
            <a:off x="368302" y="2388173"/>
            <a:ext cx="2768598" cy="584775"/>
          </a:xfrm>
          <a:prstGeom prst="rect">
            <a:avLst/>
          </a:prstGeom>
          <a:noFill/>
        </p:spPr>
        <p:txBody>
          <a:bodyPr wrap="square" rtlCol="0">
            <a:spAutoFit/>
          </a:bodyPr>
          <a:lstStyle/>
          <a:p>
            <a:r>
              <a:rPr lang="en-US" sz="1600" b="1" spc="300" dirty="0">
                <a:solidFill>
                  <a:srgbClr val="1F4058"/>
                </a:solidFill>
                <a:latin typeface="Bahnschrift" panose="020B0502040204020203" pitchFamily="34" charset="0"/>
              </a:rPr>
              <a:t>MAKE HOLIDAYS MORE FUN!!</a:t>
            </a:r>
          </a:p>
        </p:txBody>
      </p:sp>
      <p:sp>
        <p:nvSpPr>
          <p:cNvPr id="12" name="TextBox 11">
            <a:extLst>
              <a:ext uri="{FF2B5EF4-FFF2-40B4-BE49-F238E27FC236}">
                <a16:creationId xmlns:a16="http://schemas.microsoft.com/office/drawing/2014/main" id="{9AF01FB9-C050-4E65-9E0B-F28C98E404C2}"/>
              </a:ext>
            </a:extLst>
          </p:cNvPr>
          <p:cNvSpPr txBox="1"/>
          <p:nvPr/>
        </p:nvSpPr>
        <p:spPr>
          <a:xfrm>
            <a:off x="368302" y="2979697"/>
            <a:ext cx="3416298" cy="461665"/>
          </a:xfrm>
          <a:prstGeom prst="rect">
            <a:avLst/>
          </a:prstGeom>
          <a:noFill/>
        </p:spPr>
        <p:txBody>
          <a:bodyPr wrap="square" rtlCol="0">
            <a:spAutoFit/>
          </a:bodyPr>
          <a:lstStyle/>
          <a:p>
            <a:r>
              <a:rPr lang="en-US" sz="1200" spc="300" dirty="0">
                <a:solidFill>
                  <a:schemeClr val="tx1">
                    <a:lumMod val="95000"/>
                    <a:lumOff val="5000"/>
                  </a:schemeClr>
                </a:solidFill>
                <a:latin typeface="+mj-lt"/>
              </a:rPr>
              <a:t>Round Trip From  China To Tokyo, Japan</a:t>
            </a:r>
          </a:p>
        </p:txBody>
      </p:sp>
      <p:sp>
        <p:nvSpPr>
          <p:cNvPr id="13" name="TextBox 12">
            <a:extLst>
              <a:ext uri="{FF2B5EF4-FFF2-40B4-BE49-F238E27FC236}">
                <a16:creationId xmlns:a16="http://schemas.microsoft.com/office/drawing/2014/main" id="{F0940ED9-8C34-42AF-AF10-449F7F37485B}"/>
              </a:ext>
            </a:extLst>
          </p:cNvPr>
          <p:cNvSpPr txBox="1"/>
          <p:nvPr/>
        </p:nvSpPr>
        <p:spPr>
          <a:xfrm>
            <a:off x="2141221" y="5522753"/>
            <a:ext cx="2768598" cy="338554"/>
          </a:xfrm>
          <a:prstGeom prst="rect">
            <a:avLst/>
          </a:prstGeom>
          <a:noFill/>
        </p:spPr>
        <p:txBody>
          <a:bodyPr wrap="square" rtlCol="0">
            <a:spAutoFit/>
          </a:bodyPr>
          <a:lstStyle/>
          <a:p>
            <a:r>
              <a:rPr lang="en-US" sz="1600" b="1" spc="300" dirty="0">
                <a:solidFill>
                  <a:srgbClr val="C14158"/>
                </a:solidFill>
                <a:latin typeface="Bahnschrift" panose="020B0502040204020203" pitchFamily="34" charset="0"/>
              </a:rPr>
              <a:t>09-12 DEC</a:t>
            </a:r>
          </a:p>
        </p:txBody>
      </p:sp>
      <p:sp>
        <p:nvSpPr>
          <p:cNvPr id="14" name="TextBox 13">
            <a:extLst>
              <a:ext uri="{FF2B5EF4-FFF2-40B4-BE49-F238E27FC236}">
                <a16:creationId xmlns:a16="http://schemas.microsoft.com/office/drawing/2014/main" id="{6F33CF15-7A9B-474B-9E7A-357B457DDD38}"/>
              </a:ext>
            </a:extLst>
          </p:cNvPr>
          <p:cNvSpPr txBox="1"/>
          <p:nvPr/>
        </p:nvSpPr>
        <p:spPr>
          <a:xfrm>
            <a:off x="2141221" y="5917249"/>
            <a:ext cx="2603498" cy="276999"/>
          </a:xfrm>
          <a:prstGeom prst="rect">
            <a:avLst/>
          </a:prstGeom>
          <a:noFill/>
        </p:spPr>
        <p:txBody>
          <a:bodyPr wrap="square" rtlCol="0">
            <a:spAutoFit/>
          </a:bodyPr>
          <a:lstStyle/>
          <a:p>
            <a:r>
              <a:rPr lang="en-US" sz="1200" spc="300" dirty="0">
                <a:solidFill>
                  <a:schemeClr val="tx1">
                    <a:lumMod val="95000"/>
                    <a:lumOff val="5000"/>
                  </a:schemeClr>
                </a:solidFill>
                <a:latin typeface="+mj-lt"/>
              </a:rPr>
              <a:t>Free Lunch &amp; Dinner</a:t>
            </a:r>
          </a:p>
        </p:txBody>
      </p:sp>
      <p:sp>
        <p:nvSpPr>
          <p:cNvPr id="16" name="TextBox 15">
            <a:extLst>
              <a:ext uri="{FF2B5EF4-FFF2-40B4-BE49-F238E27FC236}">
                <a16:creationId xmlns:a16="http://schemas.microsoft.com/office/drawing/2014/main" id="{64FACF6E-5B6C-4929-85EE-960FA980190A}"/>
              </a:ext>
            </a:extLst>
          </p:cNvPr>
          <p:cNvSpPr txBox="1"/>
          <p:nvPr/>
        </p:nvSpPr>
        <p:spPr>
          <a:xfrm>
            <a:off x="8318500" y="5522753"/>
            <a:ext cx="2768598" cy="338554"/>
          </a:xfrm>
          <a:prstGeom prst="rect">
            <a:avLst/>
          </a:prstGeom>
          <a:noFill/>
        </p:spPr>
        <p:txBody>
          <a:bodyPr wrap="square" rtlCol="0">
            <a:spAutoFit/>
          </a:bodyPr>
          <a:lstStyle/>
          <a:p>
            <a:r>
              <a:rPr lang="en-US" sz="1600" b="1" spc="300" dirty="0">
                <a:solidFill>
                  <a:srgbClr val="C14158"/>
                </a:solidFill>
                <a:latin typeface="Bahnschrift" panose="020B0502040204020203" pitchFamily="34" charset="0"/>
              </a:rPr>
              <a:t>02-15 JAN</a:t>
            </a:r>
          </a:p>
        </p:txBody>
      </p:sp>
      <p:sp>
        <p:nvSpPr>
          <p:cNvPr id="17" name="TextBox 16">
            <a:extLst>
              <a:ext uri="{FF2B5EF4-FFF2-40B4-BE49-F238E27FC236}">
                <a16:creationId xmlns:a16="http://schemas.microsoft.com/office/drawing/2014/main" id="{B54D9BA9-05AE-495C-84D4-2BCDA10B4352}"/>
              </a:ext>
            </a:extLst>
          </p:cNvPr>
          <p:cNvSpPr txBox="1"/>
          <p:nvPr/>
        </p:nvSpPr>
        <p:spPr>
          <a:xfrm>
            <a:off x="8318500" y="5917249"/>
            <a:ext cx="2603498" cy="276999"/>
          </a:xfrm>
          <a:prstGeom prst="rect">
            <a:avLst/>
          </a:prstGeom>
          <a:noFill/>
        </p:spPr>
        <p:txBody>
          <a:bodyPr wrap="square" rtlCol="0">
            <a:spAutoFit/>
          </a:bodyPr>
          <a:lstStyle/>
          <a:p>
            <a:r>
              <a:rPr lang="en-US" sz="1200" spc="300" dirty="0">
                <a:solidFill>
                  <a:schemeClr val="tx1">
                    <a:lumMod val="95000"/>
                    <a:lumOff val="5000"/>
                  </a:schemeClr>
                </a:solidFill>
                <a:latin typeface="+mj-lt"/>
              </a:rPr>
              <a:t>Free Lunch &amp; Dinner</a:t>
            </a:r>
          </a:p>
        </p:txBody>
      </p:sp>
      <p:sp>
        <p:nvSpPr>
          <p:cNvPr id="19" name="TextBox 18">
            <a:extLst>
              <a:ext uri="{FF2B5EF4-FFF2-40B4-BE49-F238E27FC236}">
                <a16:creationId xmlns:a16="http://schemas.microsoft.com/office/drawing/2014/main" id="{436D36FE-9D33-4C69-A1A4-AC7AAB4BE36E}"/>
              </a:ext>
            </a:extLst>
          </p:cNvPr>
          <p:cNvSpPr txBox="1"/>
          <p:nvPr/>
        </p:nvSpPr>
        <p:spPr>
          <a:xfrm>
            <a:off x="8763004" y="2388173"/>
            <a:ext cx="2768598" cy="584775"/>
          </a:xfrm>
          <a:prstGeom prst="rect">
            <a:avLst/>
          </a:prstGeom>
          <a:noFill/>
        </p:spPr>
        <p:txBody>
          <a:bodyPr wrap="square" rtlCol="0">
            <a:spAutoFit/>
          </a:bodyPr>
          <a:lstStyle/>
          <a:p>
            <a:r>
              <a:rPr lang="en-US" sz="1600" b="1" spc="300" dirty="0">
                <a:solidFill>
                  <a:srgbClr val="1F4058"/>
                </a:solidFill>
                <a:latin typeface="Bahnschrift" panose="020B0502040204020203" pitchFamily="34" charset="0"/>
              </a:rPr>
              <a:t>MAKE HOLIDAYS MORE FUN!!</a:t>
            </a:r>
          </a:p>
        </p:txBody>
      </p:sp>
      <p:sp>
        <p:nvSpPr>
          <p:cNvPr id="20" name="TextBox 19">
            <a:extLst>
              <a:ext uri="{FF2B5EF4-FFF2-40B4-BE49-F238E27FC236}">
                <a16:creationId xmlns:a16="http://schemas.microsoft.com/office/drawing/2014/main" id="{2D8D88D3-7D7C-4056-92D8-0DDEA15D697F}"/>
              </a:ext>
            </a:extLst>
          </p:cNvPr>
          <p:cNvSpPr txBox="1"/>
          <p:nvPr/>
        </p:nvSpPr>
        <p:spPr>
          <a:xfrm>
            <a:off x="8763004" y="2979697"/>
            <a:ext cx="3416298" cy="461665"/>
          </a:xfrm>
          <a:prstGeom prst="rect">
            <a:avLst/>
          </a:prstGeom>
          <a:noFill/>
        </p:spPr>
        <p:txBody>
          <a:bodyPr wrap="square" rtlCol="0">
            <a:spAutoFit/>
          </a:bodyPr>
          <a:lstStyle/>
          <a:p>
            <a:r>
              <a:rPr lang="en-US" sz="1200" spc="300" dirty="0">
                <a:solidFill>
                  <a:schemeClr val="tx1">
                    <a:lumMod val="95000"/>
                    <a:lumOff val="5000"/>
                  </a:schemeClr>
                </a:solidFill>
                <a:latin typeface="+mj-lt"/>
              </a:rPr>
              <a:t>Round Trip From Taiwan To New York</a:t>
            </a:r>
          </a:p>
        </p:txBody>
      </p:sp>
      <p:sp>
        <p:nvSpPr>
          <p:cNvPr id="21" name="TextBox 20">
            <a:extLst>
              <a:ext uri="{FF2B5EF4-FFF2-40B4-BE49-F238E27FC236}">
                <a16:creationId xmlns:a16="http://schemas.microsoft.com/office/drawing/2014/main" id="{4104741C-CB42-4BB0-A97D-533597B45EE2}"/>
              </a:ext>
            </a:extLst>
          </p:cNvPr>
          <p:cNvSpPr txBox="1"/>
          <p:nvPr/>
        </p:nvSpPr>
        <p:spPr>
          <a:xfrm>
            <a:off x="368302" y="1740552"/>
            <a:ext cx="2768598" cy="646331"/>
          </a:xfrm>
          <a:prstGeom prst="rect">
            <a:avLst/>
          </a:prstGeom>
          <a:noFill/>
        </p:spPr>
        <p:txBody>
          <a:bodyPr wrap="square" rtlCol="0">
            <a:spAutoFit/>
          </a:bodyPr>
          <a:lstStyle/>
          <a:p>
            <a:r>
              <a:rPr lang="en-US" sz="3600" b="1" spc="300" dirty="0">
                <a:solidFill>
                  <a:srgbClr val="1F4058"/>
                </a:solidFill>
                <a:latin typeface="Bahnschrift" panose="020B0502040204020203" pitchFamily="34" charset="0"/>
              </a:rPr>
              <a:t>1</a:t>
            </a:r>
          </a:p>
        </p:txBody>
      </p:sp>
      <p:sp>
        <p:nvSpPr>
          <p:cNvPr id="22" name="TextBox 21">
            <a:extLst>
              <a:ext uri="{FF2B5EF4-FFF2-40B4-BE49-F238E27FC236}">
                <a16:creationId xmlns:a16="http://schemas.microsoft.com/office/drawing/2014/main" id="{1B1704B3-6A10-4270-88FF-1177E4A70DD2}"/>
              </a:ext>
            </a:extLst>
          </p:cNvPr>
          <p:cNvSpPr txBox="1"/>
          <p:nvPr/>
        </p:nvSpPr>
        <p:spPr>
          <a:xfrm>
            <a:off x="8763004" y="1740552"/>
            <a:ext cx="2768598" cy="646331"/>
          </a:xfrm>
          <a:prstGeom prst="rect">
            <a:avLst/>
          </a:prstGeom>
          <a:noFill/>
        </p:spPr>
        <p:txBody>
          <a:bodyPr wrap="square" rtlCol="0">
            <a:spAutoFit/>
          </a:bodyPr>
          <a:lstStyle/>
          <a:p>
            <a:r>
              <a:rPr lang="en-US" sz="3600" b="1" spc="300" dirty="0">
                <a:solidFill>
                  <a:srgbClr val="1F4058"/>
                </a:solidFill>
                <a:latin typeface="Bahnschrift" panose="020B0502040204020203" pitchFamily="34" charset="0"/>
              </a:rPr>
              <a:t>2</a:t>
            </a:r>
          </a:p>
        </p:txBody>
      </p:sp>
    </p:spTree>
    <p:extLst>
      <p:ext uri="{BB962C8B-B14F-4D97-AF65-F5344CB8AC3E}">
        <p14:creationId xmlns:p14="http://schemas.microsoft.com/office/powerpoint/2010/main" val="121424821"/>
      </p:ext>
    </p:extLst>
  </p:cSld>
  <p:clrMapOvr>
    <a:masterClrMapping/>
  </p:clrMapOvr>
  <mc:AlternateContent xmlns:mc="http://schemas.openxmlformats.org/markup-compatibility/2006" xmlns:p14="http://schemas.microsoft.com/office/powerpoint/2010/main">
    <mc:Choice Requires="p14">
      <p:transition spd="slow" p14:dur="1300" advClick="0" advTm="5000">
        <p14:pan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 presetClass="emph" presetSubtype="0" decel="100000" fill="hold" nodeType="withEffect">
                                  <p:stCondLst>
                                    <p:cond delay="0"/>
                                  </p:stCondLst>
                                  <p:childTnLst>
                                    <p:animScale>
                                      <p:cBhvr>
                                        <p:cTn id="9" dur="5000" fill="hold"/>
                                        <p:tgtEl>
                                          <p:spTgt spid="7"/>
                                        </p:tgtEl>
                                      </p:cBhvr>
                                      <p:by x="110000" y="110000"/>
                                    </p:animScale>
                                  </p:childTnLst>
                                </p:cTn>
                              </p:par>
                              <p:par>
                                <p:cTn id="10" presetID="34" presetClass="emph" presetSubtype="0" fill="hold" grpId="0" nodeType="withEffect">
                                  <p:stCondLst>
                                    <p:cond delay="0"/>
                                  </p:stCondLst>
                                  <p:iterate type="wd">
                                    <p:tmPct val="40000"/>
                                  </p:iterate>
                                  <p:childTnLst>
                                    <p:animMotion origin="layout" path="M 0.0 0.0 L 0.0 -0.07213" pathEditMode="relative" ptsTypes="">
                                      <p:cBhvr>
                                        <p:cTn id="11" dur="250" accel="50000" decel="50000" autoRev="1" fill="hold">
                                          <p:stCondLst>
                                            <p:cond delay="0"/>
                                          </p:stCondLst>
                                        </p:cTn>
                                        <p:tgtEl>
                                          <p:spTgt spid="10"/>
                                        </p:tgtEl>
                                        <p:attrNameLst>
                                          <p:attrName>ppt_x</p:attrName>
                                          <p:attrName>ppt_y</p:attrName>
                                        </p:attrNameLst>
                                      </p:cBhvr>
                                    </p:animMotion>
                                    <p:animRot by="1500000">
                                      <p:cBhvr>
                                        <p:cTn id="12" dur="125" fill="hold">
                                          <p:stCondLst>
                                            <p:cond delay="0"/>
                                          </p:stCondLst>
                                        </p:cTn>
                                        <p:tgtEl>
                                          <p:spTgt spid="10"/>
                                        </p:tgtEl>
                                        <p:attrNameLst>
                                          <p:attrName>r</p:attrName>
                                        </p:attrNameLst>
                                      </p:cBhvr>
                                    </p:animRot>
                                    <p:animRot by="-1500000">
                                      <p:cBhvr>
                                        <p:cTn id="13" dur="125" fill="hold">
                                          <p:stCondLst>
                                            <p:cond delay="125"/>
                                          </p:stCondLst>
                                        </p:cTn>
                                        <p:tgtEl>
                                          <p:spTgt spid="10"/>
                                        </p:tgtEl>
                                        <p:attrNameLst>
                                          <p:attrName>r</p:attrName>
                                        </p:attrNameLst>
                                      </p:cBhvr>
                                    </p:animRot>
                                    <p:animRot by="-1500000">
                                      <p:cBhvr>
                                        <p:cTn id="14" dur="125" fill="hold">
                                          <p:stCondLst>
                                            <p:cond delay="250"/>
                                          </p:stCondLst>
                                        </p:cTn>
                                        <p:tgtEl>
                                          <p:spTgt spid="10"/>
                                        </p:tgtEl>
                                        <p:attrNameLst>
                                          <p:attrName>r</p:attrName>
                                        </p:attrNameLst>
                                      </p:cBhvr>
                                    </p:animRot>
                                    <p:animRot by="1500000">
                                      <p:cBhvr>
                                        <p:cTn id="15" dur="125" fill="hold">
                                          <p:stCondLst>
                                            <p:cond delay="375"/>
                                          </p:stCondLst>
                                        </p:cTn>
                                        <p:tgtEl>
                                          <p:spTgt spid="10"/>
                                        </p:tgtEl>
                                        <p:attrNameLst>
                                          <p:attrName>r</p:attrName>
                                        </p:attrNameLst>
                                      </p:cBhvr>
                                    </p:animRot>
                                  </p:childTnLst>
                                </p:cTn>
                              </p:par>
                              <p:par>
                                <p:cTn id="16" presetID="50" presetClass="entr" presetSubtype="0" decel="100000" fill="hold" grpId="0" nodeType="withEffect">
                                  <p:stCondLst>
                                    <p:cond delay="400"/>
                                  </p:stCondLst>
                                  <p:childTnLst>
                                    <p:set>
                                      <p:cBhvr>
                                        <p:cTn id="17" dur="1" fill="hold">
                                          <p:stCondLst>
                                            <p:cond delay="0"/>
                                          </p:stCondLst>
                                        </p:cTn>
                                        <p:tgtEl>
                                          <p:spTgt spid="21"/>
                                        </p:tgtEl>
                                        <p:attrNameLst>
                                          <p:attrName>style.visibility</p:attrName>
                                        </p:attrNameLst>
                                      </p:cBhvr>
                                      <p:to>
                                        <p:strVal val="visible"/>
                                      </p:to>
                                    </p:set>
                                    <p:anim calcmode="lin" valueType="num">
                                      <p:cBhvr>
                                        <p:cTn id="18" dur="1000" fill="hold"/>
                                        <p:tgtEl>
                                          <p:spTgt spid="21"/>
                                        </p:tgtEl>
                                        <p:attrNameLst>
                                          <p:attrName>ppt_w</p:attrName>
                                        </p:attrNameLst>
                                      </p:cBhvr>
                                      <p:tavLst>
                                        <p:tav tm="0">
                                          <p:val>
                                            <p:strVal val="#ppt_w+.3"/>
                                          </p:val>
                                        </p:tav>
                                        <p:tav tm="100000">
                                          <p:val>
                                            <p:strVal val="#ppt_w"/>
                                          </p:val>
                                        </p:tav>
                                      </p:tavLst>
                                    </p:anim>
                                    <p:anim calcmode="lin" valueType="num">
                                      <p:cBhvr>
                                        <p:cTn id="19" dur="1000" fill="hold"/>
                                        <p:tgtEl>
                                          <p:spTgt spid="21"/>
                                        </p:tgtEl>
                                        <p:attrNameLst>
                                          <p:attrName>ppt_h</p:attrName>
                                        </p:attrNameLst>
                                      </p:cBhvr>
                                      <p:tavLst>
                                        <p:tav tm="0">
                                          <p:val>
                                            <p:strVal val="#ppt_h"/>
                                          </p:val>
                                        </p:tav>
                                        <p:tav tm="100000">
                                          <p:val>
                                            <p:strVal val="#ppt_h"/>
                                          </p:val>
                                        </p:tav>
                                      </p:tavLst>
                                    </p:anim>
                                    <p:animEffect transition="in" filter="fade">
                                      <p:cBhvr>
                                        <p:cTn id="20" dur="1000"/>
                                        <p:tgtEl>
                                          <p:spTgt spid="21"/>
                                        </p:tgtEl>
                                      </p:cBhvr>
                                    </p:animEffect>
                                  </p:childTnLst>
                                </p:cTn>
                              </p:par>
                              <p:par>
                                <p:cTn id="21" presetID="50" presetClass="entr" presetSubtype="0" decel="100000" fill="hold" grpId="0" nodeType="withEffect">
                                  <p:stCondLst>
                                    <p:cond delay="4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strVal val="#ppt_w+.3"/>
                                          </p:val>
                                        </p:tav>
                                        <p:tav tm="100000">
                                          <p:val>
                                            <p:strVal val="#ppt_w"/>
                                          </p:val>
                                        </p:tav>
                                      </p:tavLst>
                                    </p:anim>
                                    <p:anim calcmode="lin" valueType="num">
                                      <p:cBhvr>
                                        <p:cTn id="24" dur="1000" fill="hold"/>
                                        <p:tgtEl>
                                          <p:spTgt spid="11"/>
                                        </p:tgtEl>
                                        <p:attrNameLst>
                                          <p:attrName>ppt_h</p:attrName>
                                        </p:attrNameLst>
                                      </p:cBhvr>
                                      <p:tavLst>
                                        <p:tav tm="0">
                                          <p:val>
                                            <p:strVal val="#ppt_h"/>
                                          </p:val>
                                        </p:tav>
                                        <p:tav tm="100000">
                                          <p:val>
                                            <p:strVal val="#ppt_h"/>
                                          </p:val>
                                        </p:tav>
                                      </p:tavLst>
                                    </p:anim>
                                    <p:animEffect transition="in" filter="fade">
                                      <p:cBhvr>
                                        <p:cTn id="25" dur="1000"/>
                                        <p:tgtEl>
                                          <p:spTgt spid="11"/>
                                        </p:tgtEl>
                                      </p:cBhvr>
                                    </p:animEffect>
                                  </p:childTnLst>
                                </p:cTn>
                              </p:par>
                              <p:par>
                                <p:cTn id="26" presetID="50" presetClass="entr" presetSubtype="0" decel="100000" fill="hold" grpId="0" nodeType="withEffect">
                                  <p:stCondLst>
                                    <p:cond delay="40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strVal val="#ppt_w+.3"/>
                                          </p:val>
                                        </p:tav>
                                        <p:tav tm="100000">
                                          <p:val>
                                            <p:strVal val="#ppt_w"/>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animEffect transition="in" filter="fade">
                                      <p:cBhvr>
                                        <p:cTn id="30" dur="1000"/>
                                        <p:tgtEl>
                                          <p:spTgt spid="12"/>
                                        </p:tgtEl>
                                      </p:cBhvr>
                                    </p:animEffect>
                                  </p:childTnLst>
                                </p:cTn>
                              </p:par>
                              <p:par>
                                <p:cTn id="31" presetID="50" presetClass="entr" presetSubtype="0" decel="100000" fill="hold" grpId="0" nodeType="withEffect">
                                  <p:stCondLst>
                                    <p:cond delay="400"/>
                                  </p:stCondLst>
                                  <p:childTnLst>
                                    <p:set>
                                      <p:cBhvr>
                                        <p:cTn id="32" dur="1" fill="hold">
                                          <p:stCondLst>
                                            <p:cond delay="0"/>
                                          </p:stCondLst>
                                        </p:cTn>
                                        <p:tgtEl>
                                          <p:spTgt spid="22"/>
                                        </p:tgtEl>
                                        <p:attrNameLst>
                                          <p:attrName>style.visibility</p:attrName>
                                        </p:attrNameLst>
                                      </p:cBhvr>
                                      <p:to>
                                        <p:strVal val="visible"/>
                                      </p:to>
                                    </p:set>
                                    <p:anim calcmode="lin" valueType="num">
                                      <p:cBhvr>
                                        <p:cTn id="33" dur="1000" fill="hold"/>
                                        <p:tgtEl>
                                          <p:spTgt spid="22"/>
                                        </p:tgtEl>
                                        <p:attrNameLst>
                                          <p:attrName>ppt_w</p:attrName>
                                        </p:attrNameLst>
                                      </p:cBhvr>
                                      <p:tavLst>
                                        <p:tav tm="0">
                                          <p:val>
                                            <p:strVal val="#ppt_w+.3"/>
                                          </p:val>
                                        </p:tav>
                                        <p:tav tm="100000">
                                          <p:val>
                                            <p:strVal val="#ppt_w"/>
                                          </p:val>
                                        </p:tav>
                                      </p:tavLst>
                                    </p:anim>
                                    <p:anim calcmode="lin" valueType="num">
                                      <p:cBhvr>
                                        <p:cTn id="34" dur="1000" fill="hold"/>
                                        <p:tgtEl>
                                          <p:spTgt spid="22"/>
                                        </p:tgtEl>
                                        <p:attrNameLst>
                                          <p:attrName>ppt_h</p:attrName>
                                        </p:attrNameLst>
                                      </p:cBhvr>
                                      <p:tavLst>
                                        <p:tav tm="0">
                                          <p:val>
                                            <p:strVal val="#ppt_h"/>
                                          </p:val>
                                        </p:tav>
                                        <p:tav tm="100000">
                                          <p:val>
                                            <p:strVal val="#ppt_h"/>
                                          </p:val>
                                        </p:tav>
                                      </p:tavLst>
                                    </p:anim>
                                    <p:animEffect transition="in" filter="fade">
                                      <p:cBhvr>
                                        <p:cTn id="35" dur="1000"/>
                                        <p:tgtEl>
                                          <p:spTgt spid="22"/>
                                        </p:tgtEl>
                                      </p:cBhvr>
                                    </p:animEffect>
                                  </p:childTnLst>
                                </p:cTn>
                              </p:par>
                              <p:par>
                                <p:cTn id="36" presetID="50" presetClass="entr" presetSubtype="0" decel="100000" fill="hold" grpId="0" nodeType="withEffect">
                                  <p:stCondLst>
                                    <p:cond delay="400"/>
                                  </p:stCondLst>
                                  <p:childTnLst>
                                    <p:set>
                                      <p:cBhvr>
                                        <p:cTn id="37" dur="1" fill="hold">
                                          <p:stCondLst>
                                            <p:cond delay="0"/>
                                          </p:stCondLst>
                                        </p:cTn>
                                        <p:tgtEl>
                                          <p:spTgt spid="19"/>
                                        </p:tgtEl>
                                        <p:attrNameLst>
                                          <p:attrName>style.visibility</p:attrName>
                                        </p:attrNameLst>
                                      </p:cBhvr>
                                      <p:to>
                                        <p:strVal val="visible"/>
                                      </p:to>
                                    </p:set>
                                    <p:anim calcmode="lin" valueType="num">
                                      <p:cBhvr>
                                        <p:cTn id="38" dur="1000" fill="hold"/>
                                        <p:tgtEl>
                                          <p:spTgt spid="19"/>
                                        </p:tgtEl>
                                        <p:attrNameLst>
                                          <p:attrName>ppt_w</p:attrName>
                                        </p:attrNameLst>
                                      </p:cBhvr>
                                      <p:tavLst>
                                        <p:tav tm="0">
                                          <p:val>
                                            <p:strVal val="#ppt_w+.3"/>
                                          </p:val>
                                        </p:tav>
                                        <p:tav tm="100000">
                                          <p:val>
                                            <p:strVal val="#ppt_w"/>
                                          </p:val>
                                        </p:tav>
                                      </p:tavLst>
                                    </p:anim>
                                    <p:anim calcmode="lin" valueType="num">
                                      <p:cBhvr>
                                        <p:cTn id="39" dur="1000" fill="hold"/>
                                        <p:tgtEl>
                                          <p:spTgt spid="19"/>
                                        </p:tgtEl>
                                        <p:attrNameLst>
                                          <p:attrName>ppt_h</p:attrName>
                                        </p:attrNameLst>
                                      </p:cBhvr>
                                      <p:tavLst>
                                        <p:tav tm="0">
                                          <p:val>
                                            <p:strVal val="#ppt_h"/>
                                          </p:val>
                                        </p:tav>
                                        <p:tav tm="100000">
                                          <p:val>
                                            <p:strVal val="#ppt_h"/>
                                          </p:val>
                                        </p:tav>
                                      </p:tavLst>
                                    </p:anim>
                                    <p:animEffect transition="in" filter="fade">
                                      <p:cBhvr>
                                        <p:cTn id="40" dur="1000"/>
                                        <p:tgtEl>
                                          <p:spTgt spid="19"/>
                                        </p:tgtEl>
                                      </p:cBhvr>
                                    </p:animEffect>
                                  </p:childTnLst>
                                </p:cTn>
                              </p:par>
                              <p:par>
                                <p:cTn id="41" presetID="50" presetClass="entr" presetSubtype="0" decel="100000" fill="hold" grpId="0" nodeType="withEffect">
                                  <p:stCondLst>
                                    <p:cond delay="400"/>
                                  </p:stCondLst>
                                  <p:childTnLst>
                                    <p:set>
                                      <p:cBhvr>
                                        <p:cTn id="42" dur="1" fill="hold">
                                          <p:stCondLst>
                                            <p:cond delay="0"/>
                                          </p:stCondLst>
                                        </p:cTn>
                                        <p:tgtEl>
                                          <p:spTgt spid="20"/>
                                        </p:tgtEl>
                                        <p:attrNameLst>
                                          <p:attrName>style.visibility</p:attrName>
                                        </p:attrNameLst>
                                      </p:cBhvr>
                                      <p:to>
                                        <p:strVal val="visible"/>
                                      </p:to>
                                    </p:set>
                                    <p:anim calcmode="lin" valueType="num">
                                      <p:cBhvr>
                                        <p:cTn id="43" dur="1000" fill="hold"/>
                                        <p:tgtEl>
                                          <p:spTgt spid="20"/>
                                        </p:tgtEl>
                                        <p:attrNameLst>
                                          <p:attrName>ppt_w</p:attrName>
                                        </p:attrNameLst>
                                      </p:cBhvr>
                                      <p:tavLst>
                                        <p:tav tm="0">
                                          <p:val>
                                            <p:strVal val="#ppt_w+.3"/>
                                          </p:val>
                                        </p:tav>
                                        <p:tav tm="100000">
                                          <p:val>
                                            <p:strVal val="#ppt_w"/>
                                          </p:val>
                                        </p:tav>
                                      </p:tavLst>
                                    </p:anim>
                                    <p:anim calcmode="lin" valueType="num">
                                      <p:cBhvr>
                                        <p:cTn id="44" dur="1000" fill="hold"/>
                                        <p:tgtEl>
                                          <p:spTgt spid="20"/>
                                        </p:tgtEl>
                                        <p:attrNameLst>
                                          <p:attrName>ppt_h</p:attrName>
                                        </p:attrNameLst>
                                      </p:cBhvr>
                                      <p:tavLst>
                                        <p:tav tm="0">
                                          <p:val>
                                            <p:strVal val="#ppt_h"/>
                                          </p:val>
                                        </p:tav>
                                        <p:tav tm="100000">
                                          <p:val>
                                            <p:strVal val="#ppt_h"/>
                                          </p:val>
                                        </p:tav>
                                      </p:tavLst>
                                    </p:anim>
                                    <p:animEffect transition="in" filter="fade">
                                      <p:cBhvr>
                                        <p:cTn id="45" dur="1000"/>
                                        <p:tgtEl>
                                          <p:spTgt spid="20"/>
                                        </p:tgtEl>
                                      </p:cBhvr>
                                    </p:animEffect>
                                  </p:childTnLst>
                                </p:cTn>
                              </p:par>
                              <p:par>
                                <p:cTn id="46" presetID="12" presetClass="entr" presetSubtype="4" fill="hold" grpId="0" nodeType="withEffect">
                                  <p:stCondLst>
                                    <p:cond delay="1100"/>
                                  </p:stCondLst>
                                  <p:childTnLst>
                                    <p:set>
                                      <p:cBhvr>
                                        <p:cTn id="47" dur="1" fill="hold">
                                          <p:stCondLst>
                                            <p:cond delay="0"/>
                                          </p:stCondLst>
                                        </p:cTn>
                                        <p:tgtEl>
                                          <p:spTgt spid="13">
                                            <p:txEl>
                                              <p:pRg st="0" end="0"/>
                                            </p:txEl>
                                          </p:spTgt>
                                        </p:tgtEl>
                                        <p:attrNameLst>
                                          <p:attrName>style.visibility</p:attrName>
                                        </p:attrNameLst>
                                      </p:cBhvr>
                                      <p:to>
                                        <p:strVal val="visible"/>
                                      </p:to>
                                    </p:set>
                                    <p:anim calcmode="lin" valueType="num">
                                      <p:cBhvr additive="base">
                                        <p:cTn id="48"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49" dur="500"/>
                                        <p:tgtEl>
                                          <p:spTgt spid="13">
                                            <p:txEl>
                                              <p:pRg st="0" end="0"/>
                                            </p:txEl>
                                          </p:spTgt>
                                        </p:tgtEl>
                                      </p:cBhvr>
                                    </p:animEffect>
                                  </p:childTnLst>
                                </p:cTn>
                              </p:par>
                              <p:par>
                                <p:cTn id="50" presetID="12" presetClass="entr" presetSubtype="4" fill="hold" grpId="0" nodeType="withEffect">
                                  <p:stCondLst>
                                    <p:cond delay="1100"/>
                                  </p:stCondLst>
                                  <p:childTnLst>
                                    <p:set>
                                      <p:cBhvr>
                                        <p:cTn id="51" dur="1" fill="hold">
                                          <p:stCondLst>
                                            <p:cond delay="0"/>
                                          </p:stCondLst>
                                        </p:cTn>
                                        <p:tgtEl>
                                          <p:spTgt spid="14">
                                            <p:txEl>
                                              <p:pRg st="0" end="0"/>
                                            </p:txEl>
                                          </p:spTgt>
                                        </p:tgtEl>
                                        <p:attrNameLst>
                                          <p:attrName>style.visibility</p:attrName>
                                        </p:attrNameLst>
                                      </p:cBhvr>
                                      <p:to>
                                        <p:strVal val="visible"/>
                                      </p:to>
                                    </p:set>
                                    <p:anim calcmode="lin" valueType="num">
                                      <p:cBhvr additive="base">
                                        <p:cTn id="52" dur="500"/>
                                        <p:tgtEl>
                                          <p:spTgt spid="14">
                                            <p:txEl>
                                              <p:pRg st="0" end="0"/>
                                            </p:txEl>
                                          </p:spTgt>
                                        </p:tgtEl>
                                        <p:attrNameLst>
                                          <p:attrName>ppt_y</p:attrName>
                                        </p:attrNameLst>
                                      </p:cBhvr>
                                      <p:tavLst>
                                        <p:tav tm="0">
                                          <p:val>
                                            <p:strVal val="#ppt_y+#ppt_h*1.125000"/>
                                          </p:val>
                                        </p:tav>
                                        <p:tav tm="100000">
                                          <p:val>
                                            <p:strVal val="#ppt_y"/>
                                          </p:val>
                                        </p:tav>
                                      </p:tavLst>
                                    </p:anim>
                                    <p:animEffect transition="in" filter="wipe(up)">
                                      <p:cBhvr>
                                        <p:cTn id="53" dur="500"/>
                                        <p:tgtEl>
                                          <p:spTgt spid="14">
                                            <p:txEl>
                                              <p:pRg st="0" end="0"/>
                                            </p:txEl>
                                          </p:spTgt>
                                        </p:tgtEl>
                                      </p:cBhvr>
                                    </p:animEffect>
                                  </p:childTnLst>
                                </p:cTn>
                              </p:par>
                              <p:par>
                                <p:cTn id="54" presetID="12" presetClass="entr" presetSubtype="4" fill="hold" grpId="0" nodeType="withEffect">
                                  <p:stCondLst>
                                    <p:cond delay="1100"/>
                                  </p:stCondLst>
                                  <p:childTnLst>
                                    <p:set>
                                      <p:cBhvr>
                                        <p:cTn id="55" dur="1" fill="hold">
                                          <p:stCondLst>
                                            <p:cond delay="0"/>
                                          </p:stCondLst>
                                        </p:cTn>
                                        <p:tgtEl>
                                          <p:spTgt spid="16">
                                            <p:txEl>
                                              <p:pRg st="0" end="0"/>
                                            </p:txEl>
                                          </p:spTgt>
                                        </p:tgtEl>
                                        <p:attrNameLst>
                                          <p:attrName>style.visibility</p:attrName>
                                        </p:attrNameLst>
                                      </p:cBhvr>
                                      <p:to>
                                        <p:strVal val="visible"/>
                                      </p:to>
                                    </p:set>
                                    <p:anim calcmode="lin" valueType="num">
                                      <p:cBhvr additive="base">
                                        <p:cTn id="56" dur="500"/>
                                        <p:tgtEl>
                                          <p:spTgt spid="16">
                                            <p:txEl>
                                              <p:pRg st="0" end="0"/>
                                            </p:txEl>
                                          </p:spTgt>
                                        </p:tgtEl>
                                        <p:attrNameLst>
                                          <p:attrName>ppt_y</p:attrName>
                                        </p:attrNameLst>
                                      </p:cBhvr>
                                      <p:tavLst>
                                        <p:tav tm="0">
                                          <p:val>
                                            <p:strVal val="#ppt_y+#ppt_h*1.125000"/>
                                          </p:val>
                                        </p:tav>
                                        <p:tav tm="100000">
                                          <p:val>
                                            <p:strVal val="#ppt_y"/>
                                          </p:val>
                                        </p:tav>
                                      </p:tavLst>
                                    </p:anim>
                                    <p:animEffect transition="in" filter="wipe(up)">
                                      <p:cBhvr>
                                        <p:cTn id="57" dur="500"/>
                                        <p:tgtEl>
                                          <p:spTgt spid="16">
                                            <p:txEl>
                                              <p:pRg st="0" end="0"/>
                                            </p:txEl>
                                          </p:spTgt>
                                        </p:tgtEl>
                                      </p:cBhvr>
                                    </p:animEffect>
                                  </p:childTnLst>
                                </p:cTn>
                              </p:par>
                              <p:par>
                                <p:cTn id="58" presetID="12" presetClass="entr" presetSubtype="4" fill="hold" grpId="0" nodeType="withEffect">
                                  <p:stCondLst>
                                    <p:cond delay="1100"/>
                                  </p:stCondLst>
                                  <p:childTnLst>
                                    <p:set>
                                      <p:cBhvr>
                                        <p:cTn id="59" dur="1" fill="hold">
                                          <p:stCondLst>
                                            <p:cond delay="0"/>
                                          </p:stCondLst>
                                        </p:cTn>
                                        <p:tgtEl>
                                          <p:spTgt spid="17">
                                            <p:txEl>
                                              <p:pRg st="0" end="0"/>
                                            </p:txEl>
                                          </p:spTgt>
                                        </p:tgtEl>
                                        <p:attrNameLst>
                                          <p:attrName>style.visibility</p:attrName>
                                        </p:attrNameLst>
                                      </p:cBhvr>
                                      <p:to>
                                        <p:strVal val="visible"/>
                                      </p:to>
                                    </p:set>
                                    <p:anim calcmode="lin" valueType="num">
                                      <p:cBhvr additive="base">
                                        <p:cTn id="60"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61"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p:bldP spid="13" grpId="0" build="p"/>
      <p:bldP spid="14" grpId="0" build="p"/>
      <p:bldP spid="16" grpId="0" build="p"/>
      <p:bldP spid="17" grpId="0" build="p"/>
      <p:bldP spid="19"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2D2B4">
                <a:alpha val="15000"/>
              </a:srgbClr>
            </a:gs>
            <a:gs pos="100000">
              <a:srgbClr val="92BCBB">
                <a:alpha val="17000"/>
              </a:srgbClr>
            </a:gs>
          </a:gsLst>
          <a:lin ang="0" scaled="0"/>
        </a:grad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AFDD0B74-5B02-4F1A-AC44-50EDDB60F834}"/>
              </a:ext>
            </a:extLst>
          </p:cNvPr>
          <p:cNvSpPr txBox="1"/>
          <p:nvPr/>
        </p:nvSpPr>
        <p:spPr>
          <a:xfrm>
            <a:off x="2603500" y="173945"/>
            <a:ext cx="6985000" cy="646331"/>
          </a:xfrm>
          <a:prstGeom prst="rect">
            <a:avLst/>
          </a:prstGeom>
          <a:noFill/>
        </p:spPr>
        <p:txBody>
          <a:bodyPr wrap="square" rtlCol="0">
            <a:spAutoFit/>
          </a:bodyPr>
          <a:lstStyle/>
          <a:p>
            <a:pPr algn="ctr"/>
            <a:r>
              <a:rPr lang="en-US" sz="3600" b="1" spc="300" dirty="0">
                <a:solidFill>
                  <a:srgbClr val="1F4058"/>
                </a:solidFill>
                <a:latin typeface="Bahnschrift" panose="020B0502040204020203" pitchFamily="34" charset="0"/>
              </a:rPr>
              <a:t>BEST PLACES TO CHOOSE</a:t>
            </a:r>
          </a:p>
        </p:txBody>
      </p:sp>
      <p:sp>
        <p:nvSpPr>
          <p:cNvPr id="6" name="TextBox 5">
            <a:extLst>
              <a:ext uri="{FF2B5EF4-FFF2-40B4-BE49-F238E27FC236}">
                <a16:creationId xmlns:a16="http://schemas.microsoft.com/office/drawing/2014/main" id="{78323F6C-ED2D-4A47-9A80-AC31D23148B1}"/>
              </a:ext>
            </a:extLst>
          </p:cNvPr>
          <p:cNvSpPr txBox="1"/>
          <p:nvPr/>
        </p:nvSpPr>
        <p:spPr>
          <a:xfrm>
            <a:off x="2603500" y="923209"/>
            <a:ext cx="6985000" cy="338554"/>
          </a:xfrm>
          <a:prstGeom prst="rect">
            <a:avLst/>
          </a:prstGeom>
          <a:noFill/>
        </p:spPr>
        <p:txBody>
          <a:bodyPr wrap="square" rtlCol="0">
            <a:spAutoFit/>
          </a:bodyPr>
          <a:lstStyle/>
          <a:p>
            <a:pPr algn="ctr"/>
            <a:r>
              <a:rPr lang="en-US" sz="1600" b="1" spc="300" dirty="0">
                <a:solidFill>
                  <a:srgbClr val="C14158"/>
                </a:solidFill>
                <a:latin typeface="Bahnschrift" panose="020B0502040204020203" pitchFamily="34" charset="0"/>
              </a:rPr>
              <a:t>MAKE HOLIDAYS MORE FUN!!</a:t>
            </a:r>
          </a:p>
        </p:txBody>
      </p:sp>
      <p:sp>
        <p:nvSpPr>
          <p:cNvPr id="7" name="TextBox 6">
            <a:extLst>
              <a:ext uri="{FF2B5EF4-FFF2-40B4-BE49-F238E27FC236}">
                <a16:creationId xmlns:a16="http://schemas.microsoft.com/office/drawing/2014/main" id="{F0AFB5D3-2F4C-4648-86B0-45C6850EEFBD}"/>
              </a:ext>
            </a:extLst>
          </p:cNvPr>
          <p:cNvSpPr txBox="1"/>
          <p:nvPr/>
        </p:nvSpPr>
        <p:spPr>
          <a:xfrm>
            <a:off x="622302" y="1261763"/>
            <a:ext cx="10706094" cy="276999"/>
          </a:xfrm>
          <a:prstGeom prst="rect">
            <a:avLst/>
          </a:prstGeom>
          <a:noFill/>
        </p:spPr>
        <p:txBody>
          <a:bodyPr wrap="square" rtlCol="0">
            <a:spAutoFit/>
          </a:bodyPr>
          <a:lstStyle/>
          <a:p>
            <a:pPr algn="ctr"/>
            <a:r>
              <a:rPr lang="en-PH" sz="1200" spc="300" dirty="0">
                <a:solidFill>
                  <a:schemeClr val="tx1">
                    <a:lumMod val="95000"/>
                    <a:lumOff val="5000"/>
                  </a:schemeClr>
                </a:solidFill>
                <a:latin typeface="+mj-lt"/>
              </a:rPr>
              <a:t>Your Partner in Travel! We offer Great Deals for your dream destination.</a:t>
            </a:r>
            <a:endParaRPr lang="en-US" sz="1200" spc="300" dirty="0">
              <a:solidFill>
                <a:schemeClr val="tx1">
                  <a:lumMod val="95000"/>
                  <a:lumOff val="5000"/>
                </a:schemeClr>
              </a:solidFill>
              <a:latin typeface="+mj-lt"/>
            </a:endParaRPr>
          </a:p>
        </p:txBody>
      </p:sp>
      <p:sp>
        <p:nvSpPr>
          <p:cNvPr id="8" name="Rectangle 7">
            <a:extLst>
              <a:ext uri="{FF2B5EF4-FFF2-40B4-BE49-F238E27FC236}">
                <a16:creationId xmlns:a16="http://schemas.microsoft.com/office/drawing/2014/main" id="{4673B185-054C-4AC6-8CAB-5EB322065B59}"/>
              </a:ext>
            </a:extLst>
          </p:cNvPr>
          <p:cNvSpPr/>
          <p:nvPr/>
        </p:nvSpPr>
        <p:spPr>
          <a:xfrm>
            <a:off x="0" y="2065635"/>
            <a:ext cx="12192000" cy="1535787"/>
          </a:xfrm>
          <a:prstGeom prst="rect">
            <a:avLst/>
          </a:prstGeom>
          <a:gradFill>
            <a:gsLst>
              <a:gs pos="0">
                <a:srgbClr val="C14158"/>
              </a:gs>
              <a:gs pos="100000">
                <a:srgbClr val="1F405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4D0885C-BCFF-4162-9599-7233D49BAAE6}"/>
              </a:ext>
            </a:extLst>
          </p:cNvPr>
          <p:cNvPicPr>
            <a:picLocks noChangeAspect="1"/>
          </p:cNvPicPr>
          <p:nvPr/>
        </p:nvPicPr>
        <p:blipFill rotWithShape="1">
          <a:blip r:embed="rId2">
            <a:extLst>
              <a:ext uri="{28A0092B-C50C-407E-A947-70E740481C1C}">
                <a14:useLocalDpi xmlns:a14="http://schemas.microsoft.com/office/drawing/2010/main" val="0"/>
              </a:ext>
            </a:extLst>
          </a:blip>
          <a:srcRect t="35922" b="24012"/>
          <a:stretch/>
        </p:blipFill>
        <p:spPr>
          <a:xfrm>
            <a:off x="0" y="3601423"/>
            <a:ext cx="12192000" cy="3256578"/>
          </a:xfrm>
          <a:prstGeom prst="rect">
            <a:avLst/>
          </a:prstGeom>
        </p:spPr>
      </p:pic>
      <p:grpSp>
        <p:nvGrpSpPr>
          <p:cNvPr id="13" name="Group 12">
            <a:extLst>
              <a:ext uri="{FF2B5EF4-FFF2-40B4-BE49-F238E27FC236}">
                <a16:creationId xmlns:a16="http://schemas.microsoft.com/office/drawing/2014/main" id="{3A95B4B9-AF06-47C1-AB57-0972026C76E9}"/>
              </a:ext>
            </a:extLst>
          </p:cNvPr>
          <p:cNvGrpSpPr/>
          <p:nvPr/>
        </p:nvGrpSpPr>
        <p:grpSpPr>
          <a:xfrm>
            <a:off x="215900" y="2433164"/>
            <a:ext cx="2590798" cy="616062"/>
            <a:chOff x="533402" y="3089937"/>
            <a:chExt cx="2590798" cy="616062"/>
          </a:xfrm>
        </p:grpSpPr>
        <p:sp>
          <p:nvSpPr>
            <p:cNvPr id="11" name="TextBox 10">
              <a:extLst>
                <a:ext uri="{FF2B5EF4-FFF2-40B4-BE49-F238E27FC236}">
                  <a16:creationId xmlns:a16="http://schemas.microsoft.com/office/drawing/2014/main" id="{CED6F8E2-93C0-4B91-A6EF-973AE6093440}"/>
                </a:ext>
              </a:extLst>
            </p:cNvPr>
            <p:cNvSpPr txBox="1"/>
            <p:nvPr/>
          </p:nvSpPr>
          <p:spPr>
            <a:xfrm>
              <a:off x="622302" y="3089937"/>
              <a:ext cx="2387598" cy="338554"/>
            </a:xfrm>
            <a:prstGeom prst="rect">
              <a:avLst/>
            </a:prstGeom>
            <a:noFill/>
          </p:spPr>
          <p:txBody>
            <a:bodyPr wrap="square" rtlCol="0">
              <a:spAutoFit/>
            </a:bodyPr>
            <a:lstStyle/>
            <a:p>
              <a:pPr algn="ctr"/>
              <a:r>
                <a:rPr lang="en-US" sz="1600" b="1" spc="300" dirty="0">
                  <a:solidFill>
                    <a:schemeClr val="bg1"/>
                  </a:solidFill>
                  <a:latin typeface="Bahnschrift" panose="020B0502040204020203" pitchFamily="34" charset="0"/>
                </a:rPr>
                <a:t>TRAVEL</a:t>
              </a:r>
            </a:p>
          </p:txBody>
        </p:sp>
        <p:sp>
          <p:nvSpPr>
            <p:cNvPr id="12" name="TextBox 11">
              <a:extLst>
                <a:ext uri="{FF2B5EF4-FFF2-40B4-BE49-F238E27FC236}">
                  <a16:creationId xmlns:a16="http://schemas.microsoft.com/office/drawing/2014/main" id="{BE6382D1-B083-4A41-A657-454E4261B4C2}"/>
                </a:ext>
              </a:extLst>
            </p:cNvPr>
            <p:cNvSpPr txBox="1"/>
            <p:nvPr/>
          </p:nvSpPr>
          <p:spPr>
            <a:xfrm>
              <a:off x="533402" y="3429000"/>
              <a:ext cx="2590798" cy="276999"/>
            </a:xfrm>
            <a:prstGeom prst="rect">
              <a:avLst/>
            </a:prstGeom>
            <a:noFill/>
          </p:spPr>
          <p:txBody>
            <a:bodyPr wrap="square" rtlCol="0">
              <a:spAutoFit/>
            </a:bodyPr>
            <a:lstStyle/>
            <a:p>
              <a:pPr algn="ctr"/>
              <a:r>
                <a:rPr lang="en-US" sz="1200" dirty="0">
                  <a:solidFill>
                    <a:schemeClr val="bg1"/>
                  </a:solidFill>
                  <a:latin typeface="+mj-lt"/>
                </a:rPr>
                <a:t>3 Days / 2 Nights </a:t>
              </a:r>
            </a:p>
          </p:txBody>
        </p:sp>
      </p:grpSp>
      <p:grpSp>
        <p:nvGrpSpPr>
          <p:cNvPr id="14" name="Group 13">
            <a:extLst>
              <a:ext uri="{FF2B5EF4-FFF2-40B4-BE49-F238E27FC236}">
                <a16:creationId xmlns:a16="http://schemas.microsoft.com/office/drawing/2014/main" id="{F4129DCA-A4FB-4C25-90C7-AB64DC9BC5F1}"/>
              </a:ext>
            </a:extLst>
          </p:cNvPr>
          <p:cNvGrpSpPr/>
          <p:nvPr/>
        </p:nvGrpSpPr>
        <p:grpSpPr>
          <a:xfrm>
            <a:off x="3272367" y="2433164"/>
            <a:ext cx="2590798" cy="616062"/>
            <a:chOff x="533402" y="3089937"/>
            <a:chExt cx="2590798" cy="616062"/>
          </a:xfrm>
        </p:grpSpPr>
        <p:sp>
          <p:nvSpPr>
            <p:cNvPr id="15" name="TextBox 14">
              <a:extLst>
                <a:ext uri="{FF2B5EF4-FFF2-40B4-BE49-F238E27FC236}">
                  <a16:creationId xmlns:a16="http://schemas.microsoft.com/office/drawing/2014/main" id="{45AD8735-9427-4577-96B4-97DAE6094ECE}"/>
                </a:ext>
              </a:extLst>
            </p:cNvPr>
            <p:cNvSpPr txBox="1"/>
            <p:nvPr/>
          </p:nvSpPr>
          <p:spPr>
            <a:xfrm>
              <a:off x="622302" y="3089937"/>
              <a:ext cx="2387598" cy="338554"/>
            </a:xfrm>
            <a:prstGeom prst="rect">
              <a:avLst/>
            </a:prstGeom>
            <a:noFill/>
          </p:spPr>
          <p:txBody>
            <a:bodyPr wrap="square" rtlCol="0">
              <a:spAutoFit/>
            </a:bodyPr>
            <a:lstStyle/>
            <a:p>
              <a:pPr algn="ctr"/>
              <a:r>
                <a:rPr lang="en-US" sz="1600" b="1" spc="300" dirty="0">
                  <a:solidFill>
                    <a:schemeClr val="bg1"/>
                  </a:solidFill>
                  <a:latin typeface="Bahnschrift" panose="020B0502040204020203" pitchFamily="34" charset="0"/>
                </a:rPr>
                <a:t>HOTELS</a:t>
              </a:r>
            </a:p>
          </p:txBody>
        </p:sp>
        <p:sp>
          <p:nvSpPr>
            <p:cNvPr id="16" name="TextBox 15">
              <a:extLst>
                <a:ext uri="{FF2B5EF4-FFF2-40B4-BE49-F238E27FC236}">
                  <a16:creationId xmlns:a16="http://schemas.microsoft.com/office/drawing/2014/main" id="{FEB31065-CAE9-451E-AB98-6014A9C07485}"/>
                </a:ext>
              </a:extLst>
            </p:cNvPr>
            <p:cNvSpPr txBox="1"/>
            <p:nvPr/>
          </p:nvSpPr>
          <p:spPr>
            <a:xfrm>
              <a:off x="533402" y="3429000"/>
              <a:ext cx="2590798" cy="276999"/>
            </a:xfrm>
            <a:prstGeom prst="rect">
              <a:avLst/>
            </a:prstGeom>
            <a:noFill/>
          </p:spPr>
          <p:txBody>
            <a:bodyPr wrap="square" rtlCol="0">
              <a:spAutoFit/>
            </a:bodyPr>
            <a:lstStyle/>
            <a:p>
              <a:pPr algn="ctr"/>
              <a:r>
                <a:rPr lang="en-US" sz="1200" dirty="0">
                  <a:solidFill>
                    <a:schemeClr val="bg1"/>
                  </a:solidFill>
                  <a:latin typeface="+mj-lt"/>
                </a:rPr>
                <a:t>1 room 3 guests</a:t>
              </a:r>
            </a:p>
          </p:txBody>
        </p:sp>
      </p:grpSp>
      <p:grpSp>
        <p:nvGrpSpPr>
          <p:cNvPr id="17" name="Group 16">
            <a:extLst>
              <a:ext uri="{FF2B5EF4-FFF2-40B4-BE49-F238E27FC236}">
                <a16:creationId xmlns:a16="http://schemas.microsoft.com/office/drawing/2014/main" id="{018DF814-8FFE-4309-A6A5-7A226E551C31}"/>
              </a:ext>
            </a:extLst>
          </p:cNvPr>
          <p:cNvGrpSpPr/>
          <p:nvPr/>
        </p:nvGrpSpPr>
        <p:grpSpPr>
          <a:xfrm>
            <a:off x="6328834" y="2433164"/>
            <a:ext cx="2590798" cy="616062"/>
            <a:chOff x="533402" y="3089937"/>
            <a:chExt cx="2590798" cy="616062"/>
          </a:xfrm>
        </p:grpSpPr>
        <p:sp>
          <p:nvSpPr>
            <p:cNvPr id="18" name="TextBox 17">
              <a:extLst>
                <a:ext uri="{FF2B5EF4-FFF2-40B4-BE49-F238E27FC236}">
                  <a16:creationId xmlns:a16="http://schemas.microsoft.com/office/drawing/2014/main" id="{B5595C64-F4E8-47E8-A0CC-3992D4A4DC9F}"/>
                </a:ext>
              </a:extLst>
            </p:cNvPr>
            <p:cNvSpPr txBox="1"/>
            <p:nvPr/>
          </p:nvSpPr>
          <p:spPr>
            <a:xfrm>
              <a:off x="622302" y="3089937"/>
              <a:ext cx="2387598" cy="338554"/>
            </a:xfrm>
            <a:prstGeom prst="rect">
              <a:avLst/>
            </a:prstGeom>
            <a:noFill/>
          </p:spPr>
          <p:txBody>
            <a:bodyPr wrap="square" rtlCol="0">
              <a:spAutoFit/>
            </a:bodyPr>
            <a:lstStyle/>
            <a:p>
              <a:pPr algn="ctr"/>
              <a:r>
                <a:rPr lang="en-US" sz="1600" b="1" spc="300" dirty="0">
                  <a:solidFill>
                    <a:schemeClr val="bg1"/>
                  </a:solidFill>
                  <a:latin typeface="Bahnschrift" panose="020B0502040204020203" pitchFamily="34" charset="0"/>
                </a:rPr>
                <a:t>ROOM VIEW</a:t>
              </a:r>
            </a:p>
          </p:txBody>
        </p:sp>
        <p:sp>
          <p:nvSpPr>
            <p:cNvPr id="19" name="TextBox 18">
              <a:extLst>
                <a:ext uri="{FF2B5EF4-FFF2-40B4-BE49-F238E27FC236}">
                  <a16:creationId xmlns:a16="http://schemas.microsoft.com/office/drawing/2014/main" id="{9A976E59-BF0E-4BB3-B6A9-F1A5589F265B}"/>
                </a:ext>
              </a:extLst>
            </p:cNvPr>
            <p:cNvSpPr txBox="1"/>
            <p:nvPr/>
          </p:nvSpPr>
          <p:spPr>
            <a:xfrm>
              <a:off x="533402" y="3429000"/>
              <a:ext cx="2590798" cy="276999"/>
            </a:xfrm>
            <a:prstGeom prst="rect">
              <a:avLst/>
            </a:prstGeom>
            <a:noFill/>
          </p:spPr>
          <p:txBody>
            <a:bodyPr wrap="square" rtlCol="0">
              <a:spAutoFit/>
            </a:bodyPr>
            <a:lstStyle/>
            <a:p>
              <a:pPr algn="ctr"/>
              <a:r>
                <a:rPr lang="en-US" sz="1200" dirty="0">
                  <a:solidFill>
                    <a:schemeClr val="bg1"/>
                  </a:solidFill>
                  <a:latin typeface="+mj-lt"/>
                </a:rPr>
                <a:t>Refreshing Rooms w/ Dining </a:t>
              </a:r>
            </a:p>
          </p:txBody>
        </p:sp>
      </p:grpSp>
      <p:grpSp>
        <p:nvGrpSpPr>
          <p:cNvPr id="24" name="Group 23">
            <a:extLst>
              <a:ext uri="{FF2B5EF4-FFF2-40B4-BE49-F238E27FC236}">
                <a16:creationId xmlns:a16="http://schemas.microsoft.com/office/drawing/2014/main" id="{2AC81880-72ED-4DA1-85AE-E0E6BCE588BA}"/>
              </a:ext>
            </a:extLst>
          </p:cNvPr>
          <p:cNvGrpSpPr/>
          <p:nvPr/>
        </p:nvGrpSpPr>
        <p:grpSpPr>
          <a:xfrm>
            <a:off x="9385302" y="2433164"/>
            <a:ext cx="2590798" cy="616062"/>
            <a:chOff x="533402" y="3089937"/>
            <a:chExt cx="2590798" cy="616062"/>
          </a:xfrm>
        </p:grpSpPr>
        <p:sp>
          <p:nvSpPr>
            <p:cNvPr id="25" name="TextBox 24">
              <a:extLst>
                <a:ext uri="{FF2B5EF4-FFF2-40B4-BE49-F238E27FC236}">
                  <a16:creationId xmlns:a16="http://schemas.microsoft.com/office/drawing/2014/main" id="{0087BE34-0D57-4AE9-BBAD-ED6CE04E4FD6}"/>
                </a:ext>
              </a:extLst>
            </p:cNvPr>
            <p:cNvSpPr txBox="1"/>
            <p:nvPr/>
          </p:nvSpPr>
          <p:spPr>
            <a:xfrm>
              <a:off x="622302" y="3089937"/>
              <a:ext cx="2387598" cy="338554"/>
            </a:xfrm>
            <a:prstGeom prst="rect">
              <a:avLst/>
            </a:prstGeom>
            <a:noFill/>
          </p:spPr>
          <p:txBody>
            <a:bodyPr wrap="square" rtlCol="0">
              <a:spAutoFit/>
            </a:bodyPr>
            <a:lstStyle/>
            <a:p>
              <a:pPr algn="ctr"/>
              <a:r>
                <a:rPr lang="en-US" sz="1600" b="1" spc="300" dirty="0">
                  <a:solidFill>
                    <a:schemeClr val="bg1"/>
                  </a:solidFill>
                  <a:latin typeface="Bahnschrift" panose="020B0502040204020203" pitchFamily="34" charset="0"/>
                </a:rPr>
                <a:t>OUTDOORS</a:t>
              </a:r>
            </a:p>
          </p:txBody>
        </p:sp>
        <p:sp>
          <p:nvSpPr>
            <p:cNvPr id="26" name="TextBox 25">
              <a:extLst>
                <a:ext uri="{FF2B5EF4-FFF2-40B4-BE49-F238E27FC236}">
                  <a16:creationId xmlns:a16="http://schemas.microsoft.com/office/drawing/2014/main" id="{86F0E877-98EA-4ECB-874C-FC91FFE9958C}"/>
                </a:ext>
              </a:extLst>
            </p:cNvPr>
            <p:cNvSpPr txBox="1"/>
            <p:nvPr/>
          </p:nvSpPr>
          <p:spPr>
            <a:xfrm>
              <a:off x="533402" y="3429000"/>
              <a:ext cx="2590798" cy="276999"/>
            </a:xfrm>
            <a:prstGeom prst="rect">
              <a:avLst/>
            </a:prstGeom>
            <a:noFill/>
          </p:spPr>
          <p:txBody>
            <a:bodyPr wrap="square" rtlCol="0">
              <a:spAutoFit/>
            </a:bodyPr>
            <a:lstStyle/>
            <a:p>
              <a:pPr algn="ctr"/>
              <a:r>
                <a:rPr lang="en-US" sz="1200" dirty="0">
                  <a:solidFill>
                    <a:schemeClr val="bg1"/>
                  </a:solidFill>
                  <a:latin typeface="+mj-lt"/>
                </a:rPr>
                <a:t>Hiking, Beach Swimming, Biking</a:t>
              </a:r>
            </a:p>
          </p:txBody>
        </p:sp>
      </p:grpSp>
      <p:sp>
        <p:nvSpPr>
          <p:cNvPr id="27" name="Arrow: Notched Right 26">
            <a:extLst>
              <a:ext uri="{FF2B5EF4-FFF2-40B4-BE49-F238E27FC236}">
                <a16:creationId xmlns:a16="http://schemas.microsoft.com/office/drawing/2014/main" id="{FAEACFA7-C4F9-4486-A8FA-BDD17BC6AA81}"/>
              </a:ext>
            </a:extLst>
          </p:cNvPr>
          <p:cNvSpPr/>
          <p:nvPr/>
        </p:nvSpPr>
        <p:spPr>
          <a:xfrm>
            <a:off x="2798233" y="2746395"/>
            <a:ext cx="220044" cy="231648"/>
          </a:xfrm>
          <a:prstGeom prst="notchedRightArrow">
            <a:avLst>
              <a:gd name="adj1" fmla="val 0"/>
              <a:gd name="adj2" fmla="val 100000"/>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Notched Right 27">
            <a:extLst>
              <a:ext uri="{FF2B5EF4-FFF2-40B4-BE49-F238E27FC236}">
                <a16:creationId xmlns:a16="http://schemas.microsoft.com/office/drawing/2014/main" id="{01379493-9D1E-45E9-8B0D-AED2EA251720}"/>
              </a:ext>
            </a:extLst>
          </p:cNvPr>
          <p:cNvSpPr/>
          <p:nvPr/>
        </p:nvSpPr>
        <p:spPr>
          <a:xfrm>
            <a:off x="6011345" y="2746395"/>
            <a:ext cx="220044" cy="231648"/>
          </a:xfrm>
          <a:prstGeom prst="notchedRightArrow">
            <a:avLst>
              <a:gd name="adj1" fmla="val 0"/>
              <a:gd name="adj2" fmla="val 100000"/>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Notched Right 28">
            <a:extLst>
              <a:ext uri="{FF2B5EF4-FFF2-40B4-BE49-F238E27FC236}">
                <a16:creationId xmlns:a16="http://schemas.microsoft.com/office/drawing/2014/main" id="{516D6DAA-FA14-4C42-9456-054FBEF48E00}"/>
              </a:ext>
            </a:extLst>
          </p:cNvPr>
          <p:cNvSpPr/>
          <p:nvPr/>
        </p:nvSpPr>
        <p:spPr>
          <a:xfrm>
            <a:off x="9224457" y="2746395"/>
            <a:ext cx="220044" cy="231648"/>
          </a:xfrm>
          <a:prstGeom prst="notchedRightArrow">
            <a:avLst>
              <a:gd name="adj1" fmla="val 0"/>
              <a:gd name="adj2" fmla="val 100000"/>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563288"/>
      </p:ext>
    </p:extLst>
  </p:cSld>
  <p:clrMapOvr>
    <a:masterClrMapping/>
  </p:clrMapOvr>
  <mc:AlternateContent xmlns:mc="http://schemas.openxmlformats.org/markup-compatibility/2006" xmlns:p14="http://schemas.microsoft.com/office/powerpoint/2010/main">
    <mc:Choice Requires="p14">
      <p:transition spd="slow" p14:dur="1300" advClick="0" advTm="5000">
        <p14:pan dir="u"/>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wd">
                                    <p:tmPct val="40000"/>
                                  </p:iterate>
                                  <p:childTnLst>
                                    <p:animMotion origin="layout" path="M 0.0 0.0 L 0.0 -0.07213" pathEditMode="relative" ptsTypes="">
                                      <p:cBhvr>
                                        <p:cTn id="6" dur="250" accel="50000" decel="50000" autoRev="1" fill="hold">
                                          <p:stCondLst>
                                            <p:cond delay="0"/>
                                          </p:stCondLst>
                                        </p:cTn>
                                        <p:tgtEl>
                                          <p:spTgt spid="22"/>
                                        </p:tgtEl>
                                        <p:attrNameLst>
                                          <p:attrName>ppt_x</p:attrName>
                                          <p:attrName>ppt_y</p:attrName>
                                        </p:attrNameLst>
                                      </p:cBhvr>
                                    </p:animMotion>
                                    <p:animRot by="1500000">
                                      <p:cBhvr>
                                        <p:cTn id="7" dur="125" fill="hold">
                                          <p:stCondLst>
                                            <p:cond delay="0"/>
                                          </p:stCondLst>
                                        </p:cTn>
                                        <p:tgtEl>
                                          <p:spTgt spid="22"/>
                                        </p:tgtEl>
                                        <p:attrNameLst>
                                          <p:attrName>r</p:attrName>
                                        </p:attrNameLst>
                                      </p:cBhvr>
                                    </p:animRot>
                                    <p:animRot by="-1500000">
                                      <p:cBhvr>
                                        <p:cTn id="8" dur="125" fill="hold">
                                          <p:stCondLst>
                                            <p:cond delay="125"/>
                                          </p:stCondLst>
                                        </p:cTn>
                                        <p:tgtEl>
                                          <p:spTgt spid="22"/>
                                        </p:tgtEl>
                                        <p:attrNameLst>
                                          <p:attrName>r</p:attrName>
                                        </p:attrNameLst>
                                      </p:cBhvr>
                                    </p:animRot>
                                    <p:animRot by="-1500000">
                                      <p:cBhvr>
                                        <p:cTn id="9" dur="125" fill="hold">
                                          <p:stCondLst>
                                            <p:cond delay="250"/>
                                          </p:stCondLst>
                                        </p:cTn>
                                        <p:tgtEl>
                                          <p:spTgt spid="22"/>
                                        </p:tgtEl>
                                        <p:attrNameLst>
                                          <p:attrName>r</p:attrName>
                                        </p:attrNameLst>
                                      </p:cBhvr>
                                    </p:animRot>
                                    <p:animRot by="1500000">
                                      <p:cBhvr>
                                        <p:cTn id="10" dur="125" fill="hold">
                                          <p:stCondLst>
                                            <p:cond delay="375"/>
                                          </p:stCondLst>
                                        </p:cTn>
                                        <p:tgtEl>
                                          <p:spTgt spid="22"/>
                                        </p:tgtEl>
                                        <p:attrNameLst>
                                          <p:attrName>r</p:attrName>
                                        </p:attrNameLst>
                                      </p:cBhvr>
                                    </p:animRot>
                                  </p:childTnLst>
                                </p:cTn>
                              </p:par>
                              <p:par>
                                <p:cTn id="11" presetID="50" presetClass="entr" presetSubtype="0" decel="100000" fill="hold" grpId="0" nodeType="withEffect">
                                  <p:stCondLst>
                                    <p:cond delay="4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3"/>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par>
                                <p:cTn id="16" presetID="50" presetClass="entr" presetSubtype="0" decel="100000" fill="hold" grpId="0" nodeType="withEffect">
                                  <p:stCondLst>
                                    <p:cond delay="40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strVal val="#ppt_w+.3"/>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Effect transition="in" filter="fade">
                                      <p:cBhvr>
                                        <p:cTn id="20" dur="1000"/>
                                        <p:tgtEl>
                                          <p:spTgt spid="7"/>
                                        </p:tgtEl>
                                      </p:cBhvr>
                                    </p:animEffect>
                                  </p:childTnLst>
                                </p:cTn>
                              </p:par>
                              <p:par>
                                <p:cTn id="21" presetID="10" presetClass="entr" presetSubtype="0" fill="hold" nodeType="withEffect">
                                  <p:stCondLst>
                                    <p:cond delay="7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70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par>
                          <p:cTn id="27" fill="hold">
                            <p:stCondLst>
                              <p:cond delay="140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nodeType="withEffect">
                                  <p:stCondLst>
                                    <p:cond delay="40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40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par>
                          <p:cTn id="40" fill="hold">
                            <p:stCondLst>
                              <p:cond delay="2300"/>
                            </p:stCondLst>
                            <p:childTnLst>
                              <p:par>
                                <p:cTn id="41" presetID="10"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p:bldP spid="7" grpId="0"/>
      <p:bldP spid="27"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2D2B4">
                <a:alpha val="15000"/>
              </a:srgbClr>
            </a:gs>
            <a:gs pos="100000">
              <a:srgbClr val="92BCBB">
                <a:alpha val="17000"/>
              </a:srgbClr>
            </a:gs>
          </a:gsLst>
          <a:lin ang="0" scaled="0"/>
        </a:gra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BBFDFD5-687B-4F67-A368-7C4FAA1636F2}"/>
              </a:ext>
            </a:extLst>
          </p:cNvPr>
          <p:cNvPicPr>
            <a:picLocks noChangeAspect="1"/>
          </p:cNvPicPr>
          <p:nvPr/>
        </p:nvPicPr>
        <p:blipFill rotWithShape="1">
          <a:blip r:embed="rId2">
            <a:extLst>
              <a:ext uri="{28A0092B-C50C-407E-A947-70E740481C1C}">
                <a14:useLocalDpi xmlns:a14="http://schemas.microsoft.com/office/drawing/2010/main" val="0"/>
              </a:ext>
            </a:extLst>
          </a:blip>
          <a:srcRect l="323" t="24505" r="323" b="24505"/>
          <a:stretch/>
        </p:blipFill>
        <p:spPr>
          <a:xfrm>
            <a:off x="-1" y="897419"/>
            <a:ext cx="12192001" cy="4085835"/>
          </a:xfrm>
          <a:prstGeom prst="rect">
            <a:avLst/>
          </a:prstGeom>
        </p:spPr>
      </p:pic>
      <p:sp>
        <p:nvSpPr>
          <p:cNvPr id="14" name="Freeform: Shape 13">
            <a:extLst>
              <a:ext uri="{FF2B5EF4-FFF2-40B4-BE49-F238E27FC236}">
                <a16:creationId xmlns:a16="http://schemas.microsoft.com/office/drawing/2014/main" id="{3B0D029B-2928-40C5-973D-79E095558B4D}"/>
              </a:ext>
            </a:extLst>
          </p:cNvPr>
          <p:cNvSpPr/>
          <p:nvPr/>
        </p:nvSpPr>
        <p:spPr>
          <a:xfrm>
            <a:off x="-1" y="0"/>
            <a:ext cx="12192001" cy="897419"/>
          </a:xfrm>
          <a:custGeom>
            <a:avLst/>
            <a:gdLst>
              <a:gd name="connsiteX0" fmla="*/ 0 w 12192001"/>
              <a:gd name="connsiteY0" fmla="*/ 0 h 897419"/>
              <a:gd name="connsiteX1" fmla="*/ 12192001 w 12192001"/>
              <a:gd name="connsiteY1" fmla="*/ 0 h 897419"/>
              <a:gd name="connsiteX2" fmla="*/ 12192001 w 12192001"/>
              <a:gd name="connsiteY2" fmla="*/ 897419 h 897419"/>
              <a:gd name="connsiteX3" fmla="*/ 0 w 12192001"/>
              <a:gd name="connsiteY3" fmla="*/ 897419 h 897419"/>
              <a:gd name="connsiteX4" fmla="*/ 0 w 12192001"/>
              <a:gd name="connsiteY4" fmla="*/ 0 h 897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897419">
                <a:moveTo>
                  <a:pt x="0" y="0"/>
                </a:moveTo>
                <a:lnTo>
                  <a:pt x="12192001" y="0"/>
                </a:lnTo>
                <a:lnTo>
                  <a:pt x="12192001" y="897419"/>
                </a:lnTo>
                <a:lnTo>
                  <a:pt x="0" y="897419"/>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25CCFCAB-7AB5-4280-BDA3-A31F3D97D50C}"/>
              </a:ext>
            </a:extLst>
          </p:cNvPr>
          <p:cNvSpPr/>
          <p:nvPr/>
        </p:nvSpPr>
        <p:spPr>
          <a:xfrm>
            <a:off x="-1" y="4983254"/>
            <a:ext cx="12192001" cy="1874746"/>
          </a:xfrm>
          <a:custGeom>
            <a:avLst/>
            <a:gdLst>
              <a:gd name="connsiteX0" fmla="*/ 0 w 12192001"/>
              <a:gd name="connsiteY0" fmla="*/ 0 h 1874746"/>
              <a:gd name="connsiteX1" fmla="*/ 12192001 w 12192001"/>
              <a:gd name="connsiteY1" fmla="*/ 0 h 1874746"/>
              <a:gd name="connsiteX2" fmla="*/ 12192001 w 12192001"/>
              <a:gd name="connsiteY2" fmla="*/ 1874746 h 1874746"/>
              <a:gd name="connsiteX3" fmla="*/ 0 w 12192001"/>
              <a:gd name="connsiteY3" fmla="*/ 1874746 h 1874746"/>
              <a:gd name="connsiteX4" fmla="*/ 0 w 12192001"/>
              <a:gd name="connsiteY4" fmla="*/ 0 h 187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1874746">
                <a:moveTo>
                  <a:pt x="0" y="0"/>
                </a:moveTo>
                <a:lnTo>
                  <a:pt x="12192001" y="0"/>
                </a:lnTo>
                <a:lnTo>
                  <a:pt x="12192001" y="1874746"/>
                </a:lnTo>
                <a:lnTo>
                  <a:pt x="0" y="1874746"/>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A6C00A8-4A35-4ABA-A9F0-3186CBAE8C4B}"/>
              </a:ext>
            </a:extLst>
          </p:cNvPr>
          <p:cNvSpPr/>
          <p:nvPr/>
        </p:nvSpPr>
        <p:spPr>
          <a:xfrm>
            <a:off x="-1" y="0"/>
            <a:ext cx="12192001" cy="897419"/>
          </a:xfrm>
          <a:custGeom>
            <a:avLst/>
            <a:gdLst>
              <a:gd name="connsiteX0" fmla="*/ 0 w 12192001"/>
              <a:gd name="connsiteY0" fmla="*/ 0 h 897419"/>
              <a:gd name="connsiteX1" fmla="*/ 12192001 w 12192001"/>
              <a:gd name="connsiteY1" fmla="*/ 0 h 897419"/>
              <a:gd name="connsiteX2" fmla="*/ 12192001 w 12192001"/>
              <a:gd name="connsiteY2" fmla="*/ 897419 h 897419"/>
              <a:gd name="connsiteX3" fmla="*/ 0 w 12192001"/>
              <a:gd name="connsiteY3" fmla="*/ 897419 h 897419"/>
              <a:gd name="connsiteX4" fmla="*/ 0 w 12192001"/>
              <a:gd name="connsiteY4" fmla="*/ 0 h 897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897419">
                <a:moveTo>
                  <a:pt x="0" y="0"/>
                </a:moveTo>
                <a:lnTo>
                  <a:pt x="12192001" y="0"/>
                </a:lnTo>
                <a:lnTo>
                  <a:pt x="12192001" y="897419"/>
                </a:lnTo>
                <a:lnTo>
                  <a:pt x="0" y="897419"/>
                </a:lnTo>
                <a:lnTo>
                  <a:pt x="0" y="0"/>
                </a:lnTo>
                <a:close/>
              </a:path>
            </a:pathLst>
          </a:custGeom>
          <a:gradFill>
            <a:gsLst>
              <a:gs pos="0">
                <a:srgbClr val="F2D2B4">
                  <a:alpha val="15000"/>
                </a:srgbClr>
              </a:gs>
              <a:gs pos="100000">
                <a:srgbClr val="92BCBB">
                  <a:alpha val="17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3AEB630-9F74-4FCC-AFD4-4EB02C088E0C}"/>
              </a:ext>
            </a:extLst>
          </p:cNvPr>
          <p:cNvSpPr/>
          <p:nvPr/>
        </p:nvSpPr>
        <p:spPr>
          <a:xfrm>
            <a:off x="-1" y="4983254"/>
            <a:ext cx="12192001" cy="1874746"/>
          </a:xfrm>
          <a:custGeom>
            <a:avLst/>
            <a:gdLst>
              <a:gd name="connsiteX0" fmla="*/ 0 w 12192001"/>
              <a:gd name="connsiteY0" fmla="*/ 0 h 1874746"/>
              <a:gd name="connsiteX1" fmla="*/ 12192001 w 12192001"/>
              <a:gd name="connsiteY1" fmla="*/ 0 h 1874746"/>
              <a:gd name="connsiteX2" fmla="*/ 12192001 w 12192001"/>
              <a:gd name="connsiteY2" fmla="*/ 1874746 h 1874746"/>
              <a:gd name="connsiteX3" fmla="*/ 0 w 12192001"/>
              <a:gd name="connsiteY3" fmla="*/ 1874746 h 1874746"/>
              <a:gd name="connsiteX4" fmla="*/ 0 w 12192001"/>
              <a:gd name="connsiteY4" fmla="*/ 0 h 187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1874746">
                <a:moveTo>
                  <a:pt x="0" y="0"/>
                </a:moveTo>
                <a:lnTo>
                  <a:pt x="12192001" y="0"/>
                </a:lnTo>
                <a:lnTo>
                  <a:pt x="12192001" y="1874746"/>
                </a:lnTo>
                <a:lnTo>
                  <a:pt x="0" y="1874746"/>
                </a:lnTo>
                <a:lnTo>
                  <a:pt x="0" y="0"/>
                </a:lnTo>
                <a:close/>
              </a:path>
            </a:pathLst>
          </a:custGeom>
          <a:gradFill>
            <a:gsLst>
              <a:gs pos="0">
                <a:srgbClr val="F2D2B4">
                  <a:alpha val="15000"/>
                </a:srgbClr>
              </a:gs>
              <a:gs pos="100000">
                <a:srgbClr val="92BCBB">
                  <a:alpha val="17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73B185-054C-4AC6-8CAB-5EB322065B59}"/>
              </a:ext>
            </a:extLst>
          </p:cNvPr>
          <p:cNvSpPr/>
          <p:nvPr/>
        </p:nvSpPr>
        <p:spPr>
          <a:xfrm>
            <a:off x="622302" y="2065635"/>
            <a:ext cx="5473698" cy="4514197"/>
          </a:xfrm>
          <a:prstGeom prst="rect">
            <a:avLst/>
          </a:prstGeom>
          <a:gradFill>
            <a:gsLst>
              <a:gs pos="0">
                <a:srgbClr val="1F4058">
                  <a:alpha val="85000"/>
                </a:srgbClr>
              </a:gs>
              <a:gs pos="100000">
                <a:srgbClr val="C14158">
                  <a:alpha val="85000"/>
                </a:srgbClr>
              </a:gs>
            </a:gsLst>
            <a:lin ang="0" scaled="0"/>
          </a:gradFill>
          <a:ln>
            <a:noFill/>
          </a:ln>
          <a:effectLst>
            <a:outerShdw blurRad="254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AC81880-72ED-4DA1-85AE-E0E6BCE588BA}"/>
              </a:ext>
            </a:extLst>
          </p:cNvPr>
          <p:cNvGrpSpPr/>
          <p:nvPr/>
        </p:nvGrpSpPr>
        <p:grpSpPr>
          <a:xfrm>
            <a:off x="876302" y="2433164"/>
            <a:ext cx="4876797" cy="3460683"/>
            <a:chOff x="533401" y="3089937"/>
            <a:chExt cx="4876797" cy="3460683"/>
          </a:xfrm>
        </p:grpSpPr>
        <p:sp>
          <p:nvSpPr>
            <p:cNvPr id="25" name="TextBox 24">
              <a:extLst>
                <a:ext uri="{FF2B5EF4-FFF2-40B4-BE49-F238E27FC236}">
                  <a16:creationId xmlns:a16="http://schemas.microsoft.com/office/drawing/2014/main" id="{0087BE34-0D57-4AE9-BBAD-ED6CE04E4FD6}"/>
                </a:ext>
              </a:extLst>
            </p:cNvPr>
            <p:cNvSpPr txBox="1"/>
            <p:nvPr/>
          </p:nvSpPr>
          <p:spPr>
            <a:xfrm>
              <a:off x="622301" y="3089937"/>
              <a:ext cx="3060697" cy="1938992"/>
            </a:xfrm>
            <a:prstGeom prst="rect">
              <a:avLst/>
            </a:prstGeom>
            <a:noFill/>
          </p:spPr>
          <p:txBody>
            <a:bodyPr wrap="square" rtlCol="0">
              <a:spAutoFit/>
            </a:bodyPr>
            <a:lstStyle/>
            <a:p>
              <a:r>
                <a:rPr lang="en-US" sz="2400" b="1" spc="300" dirty="0">
                  <a:solidFill>
                    <a:schemeClr val="bg1"/>
                  </a:solidFill>
                  <a:latin typeface="Bahnschrift" panose="020B0502040204020203" pitchFamily="34" charset="0"/>
                </a:rPr>
                <a:t>EASY PROCESS</a:t>
              </a:r>
              <a:br>
                <a:rPr lang="en-US" sz="2400" b="1" spc="300" dirty="0">
                  <a:solidFill>
                    <a:schemeClr val="bg1"/>
                  </a:solidFill>
                  <a:latin typeface="Bahnschrift" panose="020B0502040204020203" pitchFamily="34" charset="0"/>
                </a:rPr>
              </a:br>
              <a:r>
                <a:rPr lang="en-US" sz="2400" b="1" spc="300" dirty="0">
                  <a:solidFill>
                    <a:schemeClr val="bg1"/>
                  </a:solidFill>
                  <a:latin typeface="Bahnschrift" panose="020B0502040204020203" pitchFamily="34" charset="0"/>
                </a:rPr>
                <a:t>AND </a:t>
              </a:r>
              <a:br>
                <a:rPr lang="en-US" sz="2400" b="1" spc="300" dirty="0">
                  <a:solidFill>
                    <a:schemeClr val="bg1"/>
                  </a:solidFill>
                  <a:latin typeface="Bahnschrift" panose="020B0502040204020203" pitchFamily="34" charset="0"/>
                </a:rPr>
              </a:br>
              <a:r>
                <a:rPr lang="en-US" sz="2400" b="1" spc="300" dirty="0">
                  <a:solidFill>
                    <a:schemeClr val="bg1"/>
                  </a:solidFill>
                  <a:latin typeface="Bahnschrift" panose="020B0502040204020203" pitchFamily="34" charset="0"/>
                </a:rPr>
                <a:t>EXCITING DESTINATIONS TO VISIT</a:t>
              </a:r>
            </a:p>
          </p:txBody>
        </p:sp>
        <p:sp>
          <p:nvSpPr>
            <p:cNvPr id="26" name="TextBox 25">
              <a:extLst>
                <a:ext uri="{FF2B5EF4-FFF2-40B4-BE49-F238E27FC236}">
                  <a16:creationId xmlns:a16="http://schemas.microsoft.com/office/drawing/2014/main" id="{86F0E877-98EA-4ECB-874C-FC91FFE9958C}"/>
                </a:ext>
              </a:extLst>
            </p:cNvPr>
            <p:cNvSpPr txBox="1"/>
            <p:nvPr/>
          </p:nvSpPr>
          <p:spPr>
            <a:xfrm>
              <a:off x="533401" y="5165625"/>
              <a:ext cx="4876797" cy="1384995"/>
            </a:xfrm>
            <a:prstGeom prst="rect">
              <a:avLst/>
            </a:prstGeom>
            <a:noFill/>
          </p:spPr>
          <p:txBody>
            <a:bodyPr wrap="square" rtlCol="0">
              <a:spAutoFit/>
            </a:bodyPr>
            <a:lstStyle/>
            <a:p>
              <a:r>
                <a:rPr lang="en-PH" sz="1200" dirty="0">
                  <a:solidFill>
                    <a:schemeClr val="bg1"/>
                  </a:solidFill>
                  <a:latin typeface="+mj-lt"/>
                </a:rPr>
                <a:t>Beautiful City is a professional Destination Management </a:t>
              </a:r>
            </a:p>
            <a:p>
              <a:r>
                <a:rPr lang="en-PH" sz="1200" dirty="0">
                  <a:solidFill>
                    <a:schemeClr val="bg1"/>
                  </a:solidFill>
                  <a:latin typeface="+mj-lt"/>
                </a:rPr>
                <a:t>Company by  Mr. John Doe.  He has a decade’s experience for high service standards in providing tour &amp; travel related services.</a:t>
              </a:r>
            </a:p>
            <a:p>
              <a:endParaRPr lang="en-PH" sz="1200" dirty="0">
                <a:solidFill>
                  <a:schemeClr val="bg1"/>
                </a:solidFill>
                <a:latin typeface="+mj-lt"/>
              </a:endParaRPr>
            </a:p>
            <a:p>
              <a:r>
                <a:rPr lang="en-PH" sz="1200" dirty="0">
                  <a:solidFill>
                    <a:schemeClr val="bg1"/>
                  </a:solidFill>
                  <a:latin typeface="+mj-lt"/>
                </a:rPr>
                <a:t>Expect that we will give you the best service for your travel.</a:t>
              </a:r>
            </a:p>
            <a:p>
              <a:endParaRPr lang="en-PH" sz="1200" dirty="0">
                <a:solidFill>
                  <a:schemeClr val="bg1"/>
                </a:solidFill>
                <a:latin typeface="+mj-lt"/>
              </a:endParaRPr>
            </a:p>
            <a:p>
              <a:r>
                <a:rPr lang="en-PH" sz="1200" dirty="0">
                  <a:solidFill>
                    <a:schemeClr val="bg1"/>
                  </a:solidFill>
                  <a:latin typeface="+mj-lt"/>
                </a:rPr>
                <a:t>We suggest to try our fittings!!</a:t>
              </a:r>
              <a:endParaRPr lang="en-US" sz="1200" dirty="0">
                <a:solidFill>
                  <a:schemeClr val="bg1"/>
                </a:solidFill>
              </a:endParaRPr>
            </a:p>
          </p:txBody>
        </p:sp>
      </p:grpSp>
      <p:sp>
        <p:nvSpPr>
          <p:cNvPr id="30" name="TextBox 29">
            <a:extLst>
              <a:ext uri="{FF2B5EF4-FFF2-40B4-BE49-F238E27FC236}">
                <a16:creationId xmlns:a16="http://schemas.microsoft.com/office/drawing/2014/main" id="{6B42BBAF-F456-4378-A6C8-06512918403F}"/>
              </a:ext>
            </a:extLst>
          </p:cNvPr>
          <p:cNvSpPr txBox="1"/>
          <p:nvPr/>
        </p:nvSpPr>
        <p:spPr>
          <a:xfrm>
            <a:off x="6438902" y="5473767"/>
            <a:ext cx="4114797" cy="338554"/>
          </a:xfrm>
          <a:prstGeom prst="rect">
            <a:avLst/>
          </a:prstGeom>
          <a:noFill/>
        </p:spPr>
        <p:txBody>
          <a:bodyPr wrap="square" rtlCol="0">
            <a:spAutoFit/>
          </a:bodyPr>
          <a:lstStyle/>
          <a:p>
            <a:r>
              <a:rPr lang="en-US" sz="1600" b="1" spc="300" dirty="0">
                <a:solidFill>
                  <a:srgbClr val="1F4058"/>
                </a:solidFill>
                <a:latin typeface="Bahnschrift" panose="020B0502040204020203" pitchFamily="34" charset="0"/>
              </a:rPr>
              <a:t>MAKE HOLIDAYS MORE FUN!!</a:t>
            </a:r>
          </a:p>
        </p:txBody>
      </p:sp>
      <p:sp>
        <p:nvSpPr>
          <p:cNvPr id="31" name="TextBox 30">
            <a:extLst>
              <a:ext uri="{FF2B5EF4-FFF2-40B4-BE49-F238E27FC236}">
                <a16:creationId xmlns:a16="http://schemas.microsoft.com/office/drawing/2014/main" id="{FFC62CF6-C8A2-490C-80DE-993062D0B068}"/>
              </a:ext>
            </a:extLst>
          </p:cNvPr>
          <p:cNvSpPr txBox="1"/>
          <p:nvPr/>
        </p:nvSpPr>
        <p:spPr>
          <a:xfrm>
            <a:off x="6438902" y="5933501"/>
            <a:ext cx="5473697" cy="461665"/>
          </a:xfrm>
          <a:prstGeom prst="rect">
            <a:avLst/>
          </a:prstGeom>
          <a:noFill/>
          <a:ln>
            <a:solidFill>
              <a:schemeClr val="accent1"/>
            </a:solidFill>
          </a:ln>
        </p:spPr>
        <p:txBody>
          <a:bodyPr wrap="square" rtlCol="0">
            <a:spAutoFit/>
          </a:bodyPr>
          <a:lstStyle/>
          <a:p>
            <a:r>
              <a:rPr lang="en-PH" sz="1200" dirty="0">
                <a:solidFill>
                  <a:schemeClr val="tx1">
                    <a:lumMod val="95000"/>
                    <a:lumOff val="5000"/>
                  </a:schemeClr>
                </a:solidFill>
                <a:latin typeface="+mj-lt"/>
              </a:rPr>
              <a:t>We are looking forward for an opportunity to be of assistance in providing for your travel services. We do have a handling network for every destination worldwide...</a:t>
            </a:r>
            <a:endParaRPr lang="en-US" sz="1200" dirty="0">
              <a:solidFill>
                <a:schemeClr val="tx1">
                  <a:lumMod val="95000"/>
                  <a:lumOff val="5000"/>
                </a:schemeClr>
              </a:solidFill>
              <a:latin typeface="+mj-lt"/>
            </a:endParaRPr>
          </a:p>
        </p:txBody>
      </p:sp>
    </p:spTree>
    <p:extLst>
      <p:ext uri="{BB962C8B-B14F-4D97-AF65-F5344CB8AC3E}">
        <p14:creationId xmlns:p14="http://schemas.microsoft.com/office/powerpoint/2010/main" val="3146727181"/>
      </p:ext>
    </p:extLst>
  </p:cSld>
  <p:clrMapOvr>
    <a:masterClrMapping/>
  </p:clrMapOvr>
  <mc:AlternateContent xmlns:mc="http://schemas.openxmlformats.org/markup-compatibility/2006" xmlns:p14="http://schemas.microsoft.com/office/powerpoint/2010/main">
    <mc:Choice Requires="p14">
      <p:transition advClick="0" advTm="5000">
        <p14:flythrough/>
      </p:transition>
    </mc:Choice>
    <mc:Fallback xmlns="">
      <p:transition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nodeType="withEffect">
                                  <p:stCondLst>
                                    <p:cond delay="0"/>
                                  </p:stCondLst>
                                  <p:childTnLst>
                                    <p:animScale>
                                      <p:cBhvr>
                                        <p:cTn id="6" dur="5000" fill="hold"/>
                                        <p:tgtEl>
                                          <p:spTgt spid="23"/>
                                        </p:tgtEl>
                                      </p:cBhvr>
                                      <p:by x="110000" y="110000"/>
                                    </p:animScale>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10" presetClass="entr" presetSubtype="0" fill="hold" nodeType="withEffect">
                                  <p:stCondLst>
                                    <p:cond delay="30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childTnLst>
                                </p:cTn>
                              </p:par>
                              <p:par>
                                <p:cTn id="13" presetID="12" presetClass="entr" presetSubtype="4" fill="hold" grpId="0" nodeType="withEffect">
                                  <p:stCondLst>
                                    <p:cond delay="900"/>
                                  </p:stCondLst>
                                  <p:childTnLst>
                                    <p:set>
                                      <p:cBhvr>
                                        <p:cTn id="14" dur="1" fill="hold">
                                          <p:stCondLst>
                                            <p:cond delay="0"/>
                                          </p:stCondLst>
                                        </p:cTn>
                                        <p:tgtEl>
                                          <p:spTgt spid="30">
                                            <p:txEl>
                                              <p:pRg st="0" end="0"/>
                                            </p:txEl>
                                          </p:spTgt>
                                        </p:tgtEl>
                                        <p:attrNameLst>
                                          <p:attrName>style.visibility</p:attrName>
                                        </p:attrNameLst>
                                      </p:cBhvr>
                                      <p:to>
                                        <p:strVal val="visible"/>
                                      </p:to>
                                    </p:set>
                                    <p:anim calcmode="lin" valueType="num">
                                      <p:cBhvr additive="base">
                                        <p:cTn id="15" dur="500"/>
                                        <p:tgtEl>
                                          <p:spTgt spid="30">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0">
                                            <p:txEl>
                                              <p:pRg st="0" end="0"/>
                                            </p:txEl>
                                          </p:spTgt>
                                        </p:tgtEl>
                                      </p:cBhvr>
                                    </p:animEffect>
                                  </p:childTnLst>
                                </p:cTn>
                              </p:par>
                              <p:par>
                                <p:cTn id="17" presetID="12" presetClass="entr" presetSubtype="4" fill="hold" grpId="0" nodeType="withEffect">
                                  <p:stCondLst>
                                    <p:cond delay="900"/>
                                  </p:stCondLst>
                                  <p:childTnLst>
                                    <p:set>
                                      <p:cBhvr>
                                        <p:cTn id="18" dur="1" fill="hold">
                                          <p:stCondLst>
                                            <p:cond delay="0"/>
                                          </p:stCondLst>
                                        </p:cTn>
                                        <p:tgtEl>
                                          <p:spTgt spid="31">
                                            <p:bg/>
                                          </p:spTgt>
                                        </p:tgtEl>
                                        <p:attrNameLst>
                                          <p:attrName>style.visibility</p:attrName>
                                        </p:attrNameLst>
                                      </p:cBhvr>
                                      <p:to>
                                        <p:strVal val="visible"/>
                                      </p:to>
                                    </p:set>
                                    <p:anim calcmode="lin" valueType="num">
                                      <p:cBhvr additive="base">
                                        <p:cTn id="19" dur="500"/>
                                        <p:tgtEl>
                                          <p:spTgt spid="31">
                                            <p:bg/>
                                          </p:spTgt>
                                        </p:tgtEl>
                                        <p:attrNameLst>
                                          <p:attrName>ppt_y</p:attrName>
                                        </p:attrNameLst>
                                      </p:cBhvr>
                                      <p:tavLst>
                                        <p:tav tm="0">
                                          <p:val>
                                            <p:strVal val="#ppt_y+#ppt_h*1.125000"/>
                                          </p:val>
                                        </p:tav>
                                        <p:tav tm="100000">
                                          <p:val>
                                            <p:strVal val="#ppt_y"/>
                                          </p:val>
                                        </p:tav>
                                      </p:tavLst>
                                    </p:anim>
                                    <p:animEffect transition="in" filter="wipe(up)">
                                      <p:cBhvr>
                                        <p:cTn id="20" dur="500"/>
                                        <p:tgtEl>
                                          <p:spTgt spid="31">
                                            <p:bg/>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900"/>
                                  </p:stCondLst>
                                  <p:childTnLst>
                                    <p:set>
                                      <p:cBhvr>
                                        <p:cTn id="24" dur="1" fill="hold">
                                          <p:stCondLst>
                                            <p:cond delay="0"/>
                                          </p:stCondLst>
                                        </p:cTn>
                                        <p:tgtEl>
                                          <p:spTgt spid="31">
                                            <p:txEl>
                                              <p:pRg st="0" end="0"/>
                                            </p:txEl>
                                          </p:spTgt>
                                        </p:tgtEl>
                                        <p:attrNameLst>
                                          <p:attrName>style.visibility</p:attrName>
                                        </p:attrNameLst>
                                      </p:cBhvr>
                                      <p:to>
                                        <p:strVal val="visible"/>
                                      </p:to>
                                    </p:set>
                                    <p:anim calcmode="lin" valueType="num">
                                      <p:cBhvr additive="base">
                                        <p:cTn id="25" dur="500"/>
                                        <p:tgtEl>
                                          <p:spTgt spid="31">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 grpId="0" build="p"/>
      <p:bldP spid="31"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2D2B4">
                <a:alpha val="15000"/>
              </a:srgbClr>
            </a:gs>
            <a:gs pos="100000">
              <a:srgbClr val="92BCBB">
                <a:alpha val="17000"/>
              </a:srgbClr>
            </a:gs>
          </a:gsLst>
          <a:lin ang="0" scaled="0"/>
        </a:gra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BBFDFD5-687B-4F67-A368-7C4FAA1636F2}"/>
              </a:ext>
            </a:extLst>
          </p:cNvPr>
          <p:cNvPicPr>
            <a:picLocks noChangeAspect="1"/>
          </p:cNvPicPr>
          <p:nvPr/>
        </p:nvPicPr>
        <p:blipFill rotWithShape="1">
          <a:blip r:embed="rId2">
            <a:extLst>
              <a:ext uri="{28A0092B-C50C-407E-A947-70E740481C1C}">
                <a14:useLocalDpi xmlns:a14="http://schemas.microsoft.com/office/drawing/2010/main" val="0"/>
              </a:ext>
            </a:extLst>
          </a:blip>
          <a:srcRect t="13824" b="1801"/>
          <a:stretch/>
        </p:blipFill>
        <p:spPr>
          <a:xfrm>
            <a:off x="0" y="0"/>
            <a:ext cx="12192000" cy="6858000"/>
          </a:xfrm>
          <a:prstGeom prst="rect">
            <a:avLst/>
          </a:prstGeom>
        </p:spPr>
      </p:pic>
      <p:sp>
        <p:nvSpPr>
          <p:cNvPr id="8" name="Rectangle 7">
            <a:extLst>
              <a:ext uri="{FF2B5EF4-FFF2-40B4-BE49-F238E27FC236}">
                <a16:creationId xmlns:a16="http://schemas.microsoft.com/office/drawing/2014/main" id="{4673B185-054C-4AC6-8CAB-5EB322065B59}"/>
              </a:ext>
            </a:extLst>
          </p:cNvPr>
          <p:cNvSpPr/>
          <p:nvPr/>
        </p:nvSpPr>
        <p:spPr>
          <a:xfrm>
            <a:off x="6096000" y="1552263"/>
            <a:ext cx="5473698" cy="4514197"/>
          </a:xfrm>
          <a:prstGeom prst="rect">
            <a:avLst/>
          </a:prstGeom>
          <a:gradFill>
            <a:gsLst>
              <a:gs pos="0">
                <a:srgbClr val="1F4058">
                  <a:alpha val="85000"/>
                </a:srgbClr>
              </a:gs>
              <a:gs pos="100000">
                <a:srgbClr val="C14158">
                  <a:alpha val="85000"/>
                </a:srgbClr>
              </a:gs>
            </a:gsLst>
            <a:lin ang="0" scaled="0"/>
          </a:gradFill>
          <a:ln>
            <a:noFill/>
          </a:ln>
          <a:effectLst>
            <a:outerShdw blurRad="254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AC81880-72ED-4DA1-85AE-E0E6BCE588BA}"/>
              </a:ext>
            </a:extLst>
          </p:cNvPr>
          <p:cNvGrpSpPr/>
          <p:nvPr/>
        </p:nvGrpSpPr>
        <p:grpSpPr>
          <a:xfrm>
            <a:off x="6350000" y="1919792"/>
            <a:ext cx="4876797" cy="3830014"/>
            <a:chOff x="533401" y="3089937"/>
            <a:chExt cx="4876797" cy="3830014"/>
          </a:xfrm>
        </p:grpSpPr>
        <p:sp>
          <p:nvSpPr>
            <p:cNvPr id="25" name="TextBox 24">
              <a:extLst>
                <a:ext uri="{FF2B5EF4-FFF2-40B4-BE49-F238E27FC236}">
                  <a16:creationId xmlns:a16="http://schemas.microsoft.com/office/drawing/2014/main" id="{0087BE34-0D57-4AE9-BBAD-ED6CE04E4FD6}"/>
                </a:ext>
              </a:extLst>
            </p:cNvPr>
            <p:cNvSpPr txBox="1"/>
            <p:nvPr/>
          </p:nvSpPr>
          <p:spPr>
            <a:xfrm>
              <a:off x="622301" y="3089937"/>
              <a:ext cx="3060697" cy="1938992"/>
            </a:xfrm>
            <a:prstGeom prst="rect">
              <a:avLst/>
            </a:prstGeom>
            <a:noFill/>
          </p:spPr>
          <p:txBody>
            <a:bodyPr wrap="square" rtlCol="0">
              <a:spAutoFit/>
            </a:bodyPr>
            <a:lstStyle/>
            <a:p>
              <a:r>
                <a:rPr lang="en-US" sz="2400" b="1" spc="300" dirty="0">
                  <a:solidFill>
                    <a:schemeClr val="bg1"/>
                  </a:solidFill>
                  <a:latin typeface="Bahnschrift" panose="020B0502040204020203" pitchFamily="34" charset="0"/>
                </a:rPr>
                <a:t>EASY PROCESS</a:t>
              </a:r>
              <a:br>
                <a:rPr lang="en-US" sz="2400" b="1" spc="300" dirty="0">
                  <a:solidFill>
                    <a:schemeClr val="bg1"/>
                  </a:solidFill>
                  <a:latin typeface="Bahnschrift" panose="020B0502040204020203" pitchFamily="34" charset="0"/>
                </a:rPr>
              </a:br>
              <a:r>
                <a:rPr lang="en-US" sz="2400" b="1" spc="300" dirty="0">
                  <a:solidFill>
                    <a:schemeClr val="bg1"/>
                  </a:solidFill>
                  <a:latin typeface="Bahnschrift" panose="020B0502040204020203" pitchFamily="34" charset="0"/>
                </a:rPr>
                <a:t>AND </a:t>
              </a:r>
              <a:br>
                <a:rPr lang="en-US" sz="2400" b="1" spc="300" dirty="0">
                  <a:solidFill>
                    <a:schemeClr val="bg1"/>
                  </a:solidFill>
                  <a:latin typeface="Bahnschrift" panose="020B0502040204020203" pitchFamily="34" charset="0"/>
                </a:rPr>
              </a:br>
              <a:r>
                <a:rPr lang="en-US" sz="2400" b="1" spc="300" dirty="0">
                  <a:solidFill>
                    <a:schemeClr val="bg1"/>
                  </a:solidFill>
                  <a:latin typeface="Bahnschrift" panose="020B0502040204020203" pitchFamily="34" charset="0"/>
                </a:rPr>
                <a:t>EXCITING DESTINATIONS TO VISIT</a:t>
              </a:r>
            </a:p>
          </p:txBody>
        </p:sp>
        <p:sp>
          <p:nvSpPr>
            <p:cNvPr id="26" name="TextBox 25">
              <a:extLst>
                <a:ext uri="{FF2B5EF4-FFF2-40B4-BE49-F238E27FC236}">
                  <a16:creationId xmlns:a16="http://schemas.microsoft.com/office/drawing/2014/main" id="{86F0E877-98EA-4ECB-874C-FC91FFE9958C}"/>
                </a:ext>
              </a:extLst>
            </p:cNvPr>
            <p:cNvSpPr txBox="1"/>
            <p:nvPr/>
          </p:nvSpPr>
          <p:spPr>
            <a:xfrm>
              <a:off x="533401" y="5165625"/>
              <a:ext cx="4876797" cy="1754326"/>
            </a:xfrm>
            <a:prstGeom prst="rect">
              <a:avLst/>
            </a:prstGeom>
            <a:noFill/>
          </p:spPr>
          <p:txBody>
            <a:bodyPr wrap="square" rtlCol="0">
              <a:spAutoFit/>
            </a:bodyPr>
            <a:lstStyle/>
            <a:p>
              <a:r>
                <a:rPr lang="en-PH" sz="1200" dirty="0">
                  <a:solidFill>
                    <a:schemeClr val="bg1"/>
                  </a:solidFill>
                </a:rPr>
                <a:t>Beautiful City is a professional Destination Management </a:t>
              </a:r>
            </a:p>
            <a:p>
              <a:r>
                <a:rPr lang="en-PH" sz="1200" dirty="0">
                  <a:solidFill>
                    <a:schemeClr val="bg1"/>
                  </a:solidFill>
                </a:rPr>
                <a:t>Company by Mr. John Doe. He has a decade’s experience for high service standards in providing tour &amp; travel related services.</a:t>
              </a:r>
            </a:p>
            <a:p>
              <a:endParaRPr lang="en-PH" sz="1200" dirty="0">
                <a:solidFill>
                  <a:schemeClr val="bg1"/>
                </a:solidFill>
              </a:endParaRPr>
            </a:p>
            <a:p>
              <a:r>
                <a:rPr lang="en-PH" sz="1200" dirty="0">
                  <a:solidFill>
                    <a:schemeClr val="bg1"/>
                  </a:solidFill>
                </a:rPr>
                <a:t>Expect that we will give you the best service for your travel.</a:t>
              </a:r>
            </a:p>
            <a:p>
              <a:endParaRPr lang="en-PH" sz="1200" dirty="0">
                <a:solidFill>
                  <a:schemeClr val="bg1"/>
                </a:solidFill>
              </a:endParaRPr>
            </a:p>
            <a:p>
              <a:r>
                <a:rPr lang="en-PH" sz="1200" dirty="0">
                  <a:solidFill>
                    <a:schemeClr val="bg1"/>
                  </a:solidFill>
                </a:rPr>
                <a:t>We suggest to try our fittings!!</a:t>
              </a:r>
              <a:endParaRPr lang="en-US" sz="1200" dirty="0">
                <a:solidFill>
                  <a:schemeClr val="bg1"/>
                </a:solidFill>
              </a:endParaRPr>
            </a:p>
            <a:p>
              <a:endParaRPr lang="en-US" sz="1200" dirty="0">
                <a:solidFill>
                  <a:schemeClr val="bg1"/>
                </a:solidFill>
              </a:endParaRPr>
            </a:p>
            <a:p>
              <a:endParaRPr lang="en-US" sz="1200" dirty="0">
                <a:solidFill>
                  <a:schemeClr val="bg1"/>
                </a:solidFill>
              </a:endParaRPr>
            </a:p>
          </p:txBody>
        </p:sp>
      </p:grpSp>
      <p:grpSp>
        <p:nvGrpSpPr>
          <p:cNvPr id="5" name="Group 4">
            <a:extLst>
              <a:ext uri="{FF2B5EF4-FFF2-40B4-BE49-F238E27FC236}">
                <a16:creationId xmlns:a16="http://schemas.microsoft.com/office/drawing/2014/main" id="{AB171021-D1FB-401D-AC8A-AD2719B6665A}"/>
              </a:ext>
            </a:extLst>
          </p:cNvPr>
          <p:cNvGrpSpPr/>
          <p:nvPr/>
        </p:nvGrpSpPr>
        <p:grpSpPr>
          <a:xfrm>
            <a:off x="601020" y="1552263"/>
            <a:ext cx="4991258" cy="677565"/>
            <a:chOff x="601020" y="2065635"/>
            <a:chExt cx="4991258" cy="677565"/>
          </a:xfrm>
        </p:grpSpPr>
        <p:sp>
          <p:nvSpPr>
            <p:cNvPr id="3" name="Rectangle: Rounded Corners 2">
              <a:extLst>
                <a:ext uri="{FF2B5EF4-FFF2-40B4-BE49-F238E27FC236}">
                  <a16:creationId xmlns:a16="http://schemas.microsoft.com/office/drawing/2014/main" id="{9B55AA22-CE3A-40E3-A7A1-0692A0146C8A}"/>
                </a:ext>
              </a:extLst>
            </p:cNvPr>
            <p:cNvSpPr/>
            <p:nvPr/>
          </p:nvSpPr>
          <p:spPr>
            <a:xfrm>
              <a:off x="622302" y="2065635"/>
              <a:ext cx="4969976" cy="677565"/>
            </a:xfrm>
            <a:prstGeom prst="roundRect">
              <a:avLst>
                <a:gd name="adj" fmla="val 50000"/>
              </a:avLst>
            </a:prstGeom>
            <a:solidFill>
              <a:schemeClr val="bg1">
                <a:alpha val="82000"/>
              </a:schemeClr>
            </a:solidFill>
            <a:ln w="25400">
              <a:solidFill>
                <a:srgbClr val="C14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2" name="Oval 1">
              <a:extLst>
                <a:ext uri="{FF2B5EF4-FFF2-40B4-BE49-F238E27FC236}">
                  <a16:creationId xmlns:a16="http://schemas.microsoft.com/office/drawing/2014/main" id="{A516E086-0145-4F09-9C5F-3B5C583686DD}"/>
                </a:ext>
              </a:extLst>
            </p:cNvPr>
            <p:cNvSpPr/>
            <p:nvPr/>
          </p:nvSpPr>
          <p:spPr>
            <a:xfrm>
              <a:off x="601020" y="2065636"/>
              <a:ext cx="677564" cy="677562"/>
            </a:xfrm>
            <a:prstGeom prst="ellipse">
              <a:avLst/>
            </a:prstGeom>
            <a:solidFill>
              <a:schemeClr val="bg1"/>
            </a:solidFill>
            <a:ln w="25400">
              <a:solidFill>
                <a:srgbClr val="C14158"/>
              </a:solidFill>
            </a:ln>
            <a:effectLst>
              <a:outerShdw blurRad="254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30" name="TextBox 29">
              <a:extLst>
                <a:ext uri="{FF2B5EF4-FFF2-40B4-BE49-F238E27FC236}">
                  <a16:creationId xmlns:a16="http://schemas.microsoft.com/office/drawing/2014/main" id="{6B42BBAF-F456-4378-A6C8-06512918403F}"/>
                </a:ext>
              </a:extLst>
            </p:cNvPr>
            <p:cNvSpPr txBox="1"/>
            <p:nvPr/>
          </p:nvSpPr>
          <p:spPr>
            <a:xfrm>
              <a:off x="1299866" y="2235140"/>
              <a:ext cx="3734147" cy="338554"/>
            </a:xfrm>
            <a:prstGeom prst="rect">
              <a:avLst/>
            </a:prstGeom>
            <a:noFill/>
          </p:spPr>
          <p:txBody>
            <a:bodyPr wrap="square" rtlCol="0">
              <a:spAutoFit/>
            </a:bodyPr>
            <a:lstStyle/>
            <a:p>
              <a:r>
                <a:rPr lang="en-US" sz="1600" b="1" spc="300" dirty="0">
                  <a:solidFill>
                    <a:schemeClr val="tx1">
                      <a:lumMod val="95000"/>
                      <a:lumOff val="5000"/>
                    </a:schemeClr>
                  </a:solidFill>
                  <a:latin typeface="Bahnschrift" panose="020B0502040204020203" pitchFamily="34" charset="0"/>
                </a:rPr>
                <a:t>MAKE HOLIDAYS MORE FUN!!</a:t>
              </a:r>
            </a:p>
          </p:txBody>
        </p:sp>
      </p:grpSp>
      <p:grpSp>
        <p:nvGrpSpPr>
          <p:cNvPr id="13" name="Group 12">
            <a:extLst>
              <a:ext uri="{FF2B5EF4-FFF2-40B4-BE49-F238E27FC236}">
                <a16:creationId xmlns:a16="http://schemas.microsoft.com/office/drawing/2014/main" id="{C08E1082-4231-4DF8-973C-06012B80D929}"/>
              </a:ext>
            </a:extLst>
          </p:cNvPr>
          <p:cNvGrpSpPr/>
          <p:nvPr/>
        </p:nvGrpSpPr>
        <p:grpSpPr>
          <a:xfrm>
            <a:off x="601020" y="2810936"/>
            <a:ext cx="4991256" cy="677565"/>
            <a:chOff x="601020" y="2065635"/>
            <a:chExt cx="4991256" cy="677565"/>
          </a:xfrm>
        </p:grpSpPr>
        <p:sp>
          <p:nvSpPr>
            <p:cNvPr id="14" name="Rectangle: Rounded Corners 13">
              <a:extLst>
                <a:ext uri="{FF2B5EF4-FFF2-40B4-BE49-F238E27FC236}">
                  <a16:creationId xmlns:a16="http://schemas.microsoft.com/office/drawing/2014/main" id="{5D038335-366D-4A88-9AAD-95160B74DC7A}"/>
                </a:ext>
              </a:extLst>
            </p:cNvPr>
            <p:cNvSpPr/>
            <p:nvPr/>
          </p:nvSpPr>
          <p:spPr>
            <a:xfrm>
              <a:off x="622301" y="2065635"/>
              <a:ext cx="4969975" cy="677565"/>
            </a:xfrm>
            <a:prstGeom prst="roundRect">
              <a:avLst>
                <a:gd name="adj" fmla="val 50000"/>
              </a:avLst>
            </a:prstGeom>
            <a:solidFill>
              <a:schemeClr val="bg1">
                <a:alpha val="82000"/>
              </a:schemeClr>
            </a:solidFill>
            <a:ln w="25400">
              <a:solidFill>
                <a:srgbClr val="C14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5" name="Oval 14">
              <a:extLst>
                <a:ext uri="{FF2B5EF4-FFF2-40B4-BE49-F238E27FC236}">
                  <a16:creationId xmlns:a16="http://schemas.microsoft.com/office/drawing/2014/main" id="{AC2220F9-2361-4212-A7D9-8038AFA7ED98}"/>
                </a:ext>
              </a:extLst>
            </p:cNvPr>
            <p:cNvSpPr/>
            <p:nvPr/>
          </p:nvSpPr>
          <p:spPr>
            <a:xfrm>
              <a:off x="601020" y="2065636"/>
              <a:ext cx="677564" cy="677562"/>
            </a:xfrm>
            <a:prstGeom prst="ellipse">
              <a:avLst/>
            </a:prstGeom>
            <a:solidFill>
              <a:schemeClr val="bg1"/>
            </a:solidFill>
            <a:ln w="25400">
              <a:solidFill>
                <a:srgbClr val="C14158"/>
              </a:solidFill>
            </a:ln>
            <a:effectLst>
              <a:outerShdw blurRad="254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6" name="TextBox 15">
              <a:extLst>
                <a:ext uri="{FF2B5EF4-FFF2-40B4-BE49-F238E27FC236}">
                  <a16:creationId xmlns:a16="http://schemas.microsoft.com/office/drawing/2014/main" id="{632F4DD5-1119-4453-83ED-7CBF1CA2C759}"/>
                </a:ext>
              </a:extLst>
            </p:cNvPr>
            <p:cNvSpPr txBox="1"/>
            <p:nvPr/>
          </p:nvSpPr>
          <p:spPr>
            <a:xfrm>
              <a:off x="1299866" y="2235140"/>
              <a:ext cx="3734147" cy="338554"/>
            </a:xfrm>
            <a:prstGeom prst="rect">
              <a:avLst/>
            </a:prstGeom>
            <a:noFill/>
          </p:spPr>
          <p:txBody>
            <a:bodyPr wrap="square" rtlCol="0">
              <a:spAutoFit/>
            </a:bodyPr>
            <a:lstStyle/>
            <a:p>
              <a:r>
                <a:rPr lang="en-US" sz="1600" b="1" spc="300" dirty="0">
                  <a:solidFill>
                    <a:schemeClr val="tx1">
                      <a:lumMod val="95000"/>
                      <a:lumOff val="5000"/>
                    </a:schemeClr>
                  </a:solidFill>
                  <a:latin typeface="Bahnschrift" panose="020B0502040204020203" pitchFamily="34" charset="0"/>
                </a:rPr>
                <a:t>MAKE HOLIDAYS MORE FUN!!</a:t>
              </a:r>
            </a:p>
          </p:txBody>
        </p:sp>
      </p:grpSp>
      <p:grpSp>
        <p:nvGrpSpPr>
          <p:cNvPr id="17" name="Group 16">
            <a:extLst>
              <a:ext uri="{FF2B5EF4-FFF2-40B4-BE49-F238E27FC236}">
                <a16:creationId xmlns:a16="http://schemas.microsoft.com/office/drawing/2014/main" id="{64996756-141F-4C26-B3ED-512009C42534}"/>
              </a:ext>
            </a:extLst>
          </p:cNvPr>
          <p:cNvGrpSpPr/>
          <p:nvPr/>
        </p:nvGrpSpPr>
        <p:grpSpPr>
          <a:xfrm>
            <a:off x="601020" y="4069609"/>
            <a:ext cx="4991256" cy="677565"/>
            <a:chOff x="601020" y="2065635"/>
            <a:chExt cx="4991256" cy="677565"/>
          </a:xfrm>
        </p:grpSpPr>
        <p:sp>
          <p:nvSpPr>
            <p:cNvPr id="18" name="Rectangle: Rounded Corners 17">
              <a:extLst>
                <a:ext uri="{FF2B5EF4-FFF2-40B4-BE49-F238E27FC236}">
                  <a16:creationId xmlns:a16="http://schemas.microsoft.com/office/drawing/2014/main" id="{91586FAA-A882-493A-9495-13B3F016DF4E}"/>
                </a:ext>
              </a:extLst>
            </p:cNvPr>
            <p:cNvSpPr/>
            <p:nvPr/>
          </p:nvSpPr>
          <p:spPr>
            <a:xfrm>
              <a:off x="622302" y="2065635"/>
              <a:ext cx="4969974" cy="677565"/>
            </a:xfrm>
            <a:prstGeom prst="roundRect">
              <a:avLst>
                <a:gd name="adj" fmla="val 50000"/>
              </a:avLst>
            </a:prstGeom>
            <a:solidFill>
              <a:schemeClr val="bg1">
                <a:alpha val="82000"/>
              </a:schemeClr>
            </a:solidFill>
            <a:ln w="25400">
              <a:solidFill>
                <a:srgbClr val="C14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9" name="Oval 18">
              <a:extLst>
                <a:ext uri="{FF2B5EF4-FFF2-40B4-BE49-F238E27FC236}">
                  <a16:creationId xmlns:a16="http://schemas.microsoft.com/office/drawing/2014/main" id="{67FCAE05-5D0D-4F5E-80E8-EF7302665D8B}"/>
                </a:ext>
              </a:extLst>
            </p:cNvPr>
            <p:cNvSpPr/>
            <p:nvPr/>
          </p:nvSpPr>
          <p:spPr>
            <a:xfrm>
              <a:off x="601020" y="2065636"/>
              <a:ext cx="677564" cy="677562"/>
            </a:xfrm>
            <a:prstGeom prst="ellipse">
              <a:avLst/>
            </a:prstGeom>
            <a:solidFill>
              <a:schemeClr val="bg1"/>
            </a:solidFill>
            <a:ln w="25400">
              <a:solidFill>
                <a:srgbClr val="C14158"/>
              </a:solidFill>
            </a:ln>
            <a:effectLst>
              <a:outerShdw blurRad="254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20" name="TextBox 19">
              <a:extLst>
                <a:ext uri="{FF2B5EF4-FFF2-40B4-BE49-F238E27FC236}">
                  <a16:creationId xmlns:a16="http://schemas.microsoft.com/office/drawing/2014/main" id="{D7C6D14B-AD73-4E6F-9BB9-14A4B301515F}"/>
                </a:ext>
              </a:extLst>
            </p:cNvPr>
            <p:cNvSpPr txBox="1"/>
            <p:nvPr/>
          </p:nvSpPr>
          <p:spPr>
            <a:xfrm>
              <a:off x="1299866" y="2235140"/>
              <a:ext cx="3734147" cy="338554"/>
            </a:xfrm>
            <a:prstGeom prst="rect">
              <a:avLst/>
            </a:prstGeom>
            <a:noFill/>
          </p:spPr>
          <p:txBody>
            <a:bodyPr wrap="square" rtlCol="0">
              <a:spAutoFit/>
            </a:bodyPr>
            <a:lstStyle/>
            <a:p>
              <a:r>
                <a:rPr lang="en-US" sz="1600" b="1" spc="300" dirty="0">
                  <a:solidFill>
                    <a:schemeClr val="tx1">
                      <a:lumMod val="95000"/>
                      <a:lumOff val="5000"/>
                    </a:schemeClr>
                  </a:solidFill>
                  <a:latin typeface="Bahnschrift" panose="020B0502040204020203" pitchFamily="34" charset="0"/>
                </a:rPr>
                <a:t>MAKE HOLIDAYS MORE FUN!!</a:t>
              </a:r>
            </a:p>
          </p:txBody>
        </p:sp>
      </p:grpSp>
      <p:grpSp>
        <p:nvGrpSpPr>
          <p:cNvPr id="21" name="Group 20">
            <a:extLst>
              <a:ext uri="{FF2B5EF4-FFF2-40B4-BE49-F238E27FC236}">
                <a16:creationId xmlns:a16="http://schemas.microsoft.com/office/drawing/2014/main" id="{577CE0B5-A068-4228-93D4-D47088E032AA}"/>
              </a:ext>
            </a:extLst>
          </p:cNvPr>
          <p:cNvGrpSpPr/>
          <p:nvPr/>
        </p:nvGrpSpPr>
        <p:grpSpPr>
          <a:xfrm>
            <a:off x="601020" y="5328281"/>
            <a:ext cx="4991256" cy="677565"/>
            <a:chOff x="601020" y="2065635"/>
            <a:chExt cx="4991256" cy="677565"/>
          </a:xfrm>
        </p:grpSpPr>
        <p:sp>
          <p:nvSpPr>
            <p:cNvPr id="22" name="Rectangle: Rounded Corners 21">
              <a:extLst>
                <a:ext uri="{FF2B5EF4-FFF2-40B4-BE49-F238E27FC236}">
                  <a16:creationId xmlns:a16="http://schemas.microsoft.com/office/drawing/2014/main" id="{88772A77-3B16-414F-BCD4-87BAA2644F86}"/>
                </a:ext>
              </a:extLst>
            </p:cNvPr>
            <p:cNvSpPr/>
            <p:nvPr/>
          </p:nvSpPr>
          <p:spPr>
            <a:xfrm>
              <a:off x="622302" y="2065635"/>
              <a:ext cx="4969974" cy="677565"/>
            </a:xfrm>
            <a:prstGeom prst="roundRect">
              <a:avLst>
                <a:gd name="adj" fmla="val 50000"/>
              </a:avLst>
            </a:prstGeom>
            <a:solidFill>
              <a:schemeClr val="bg1">
                <a:alpha val="82000"/>
              </a:schemeClr>
            </a:solidFill>
            <a:ln w="25400">
              <a:solidFill>
                <a:srgbClr val="C14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27" name="Oval 26">
              <a:extLst>
                <a:ext uri="{FF2B5EF4-FFF2-40B4-BE49-F238E27FC236}">
                  <a16:creationId xmlns:a16="http://schemas.microsoft.com/office/drawing/2014/main" id="{CFD9360D-D8E2-4994-B401-D397356FC972}"/>
                </a:ext>
              </a:extLst>
            </p:cNvPr>
            <p:cNvSpPr/>
            <p:nvPr/>
          </p:nvSpPr>
          <p:spPr>
            <a:xfrm>
              <a:off x="601020" y="2065636"/>
              <a:ext cx="677564" cy="677562"/>
            </a:xfrm>
            <a:prstGeom prst="ellipse">
              <a:avLst/>
            </a:prstGeom>
            <a:solidFill>
              <a:schemeClr val="bg1"/>
            </a:solidFill>
            <a:ln w="25400">
              <a:solidFill>
                <a:srgbClr val="C14158"/>
              </a:solidFill>
            </a:ln>
            <a:effectLst>
              <a:outerShdw blurRad="254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28" name="TextBox 27">
              <a:extLst>
                <a:ext uri="{FF2B5EF4-FFF2-40B4-BE49-F238E27FC236}">
                  <a16:creationId xmlns:a16="http://schemas.microsoft.com/office/drawing/2014/main" id="{D10FE797-8764-4A0B-BD52-0C45974F96C9}"/>
                </a:ext>
              </a:extLst>
            </p:cNvPr>
            <p:cNvSpPr txBox="1"/>
            <p:nvPr/>
          </p:nvSpPr>
          <p:spPr>
            <a:xfrm>
              <a:off x="1299866" y="2235140"/>
              <a:ext cx="3734147" cy="338554"/>
            </a:xfrm>
            <a:prstGeom prst="rect">
              <a:avLst/>
            </a:prstGeom>
            <a:noFill/>
          </p:spPr>
          <p:txBody>
            <a:bodyPr wrap="square" rtlCol="0">
              <a:spAutoFit/>
            </a:bodyPr>
            <a:lstStyle/>
            <a:p>
              <a:r>
                <a:rPr lang="en-US" sz="1600" b="1" spc="300" dirty="0">
                  <a:solidFill>
                    <a:schemeClr val="tx1">
                      <a:lumMod val="95000"/>
                      <a:lumOff val="5000"/>
                    </a:schemeClr>
                  </a:solidFill>
                  <a:latin typeface="Bahnschrift" panose="020B0502040204020203" pitchFamily="34" charset="0"/>
                </a:rPr>
                <a:t>MAKE HOLIDAYS MORE FUN!!</a:t>
              </a:r>
            </a:p>
          </p:txBody>
        </p:sp>
      </p:grpSp>
      <p:sp>
        <p:nvSpPr>
          <p:cNvPr id="29" name="Freeform 146">
            <a:extLst>
              <a:ext uri="{FF2B5EF4-FFF2-40B4-BE49-F238E27FC236}">
                <a16:creationId xmlns:a16="http://schemas.microsoft.com/office/drawing/2014/main" id="{E23284F3-E294-400B-B0B7-61F46B53BCA8}"/>
              </a:ext>
            </a:extLst>
          </p:cNvPr>
          <p:cNvSpPr>
            <a:spLocks noEditPoints="1"/>
          </p:cNvSpPr>
          <p:nvPr/>
        </p:nvSpPr>
        <p:spPr bwMode="auto">
          <a:xfrm>
            <a:off x="709447" y="1660526"/>
            <a:ext cx="460710" cy="460708"/>
          </a:xfrm>
          <a:custGeom>
            <a:avLst/>
            <a:gdLst>
              <a:gd name="T0" fmla="*/ 66 w 232"/>
              <a:gd name="T1" fmla="*/ 70 h 232"/>
              <a:gd name="T2" fmla="*/ 77 w 232"/>
              <a:gd name="T3" fmla="*/ 75 h 232"/>
              <a:gd name="T4" fmla="*/ 62 w 232"/>
              <a:gd name="T5" fmla="*/ 74 h 232"/>
              <a:gd name="T6" fmla="*/ 70 w 232"/>
              <a:gd name="T7" fmla="*/ 113 h 232"/>
              <a:gd name="T8" fmla="*/ 76 w 232"/>
              <a:gd name="T9" fmla="*/ 113 h 232"/>
              <a:gd name="T10" fmla="*/ 111 w 232"/>
              <a:gd name="T11" fmla="*/ 87 h 232"/>
              <a:gd name="T12" fmla="*/ 76 w 232"/>
              <a:gd name="T13" fmla="*/ 113 h 232"/>
              <a:gd name="T14" fmla="*/ 138 w 232"/>
              <a:gd name="T15" fmla="*/ 53 h 232"/>
              <a:gd name="T16" fmla="*/ 162 w 232"/>
              <a:gd name="T17" fmla="*/ 70 h 232"/>
              <a:gd name="T18" fmla="*/ 117 w 232"/>
              <a:gd name="T19" fmla="*/ 49 h 232"/>
              <a:gd name="T20" fmla="*/ 145 w 232"/>
              <a:gd name="T21" fmla="*/ 77 h 232"/>
              <a:gd name="T22" fmla="*/ 111 w 232"/>
              <a:gd name="T23" fmla="*/ 81 h 232"/>
              <a:gd name="T24" fmla="*/ 104 w 232"/>
              <a:gd name="T25" fmla="*/ 50 h 232"/>
              <a:gd name="T26" fmla="*/ 111 w 232"/>
              <a:gd name="T27" fmla="*/ 81 h 232"/>
              <a:gd name="T28" fmla="*/ 162 w 232"/>
              <a:gd name="T29" fmla="*/ 162 h 232"/>
              <a:gd name="T30" fmla="*/ 138 w 232"/>
              <a:gd name="T31" fmla="*/ 178 h 232"/>
              <a:gd name="T32" fmla="*/ 116 w 232"/>
              <a:gd name="T33" fmla="*/ 232 h 232"/>
              <a:gd name="T34" fmla="*/ 116 w 232"/>
              <a:gd name="T35" fmla="*/ 0 h 232"/>
              <a:gd name="T36" fmla="*/ 38 w 232"/>
              <a:gd name="T37" fmla="*/ 116 h 232"/>
              <a:gd name="T38" fmla="*/ 61 w 232"/>
              <a:gd name="T39" fmla="*/ 156 h 232"/>
              <a:gd name="T40" fmla="*/ 70 w 232"/>
              <a:gd name="T41" fmla="*/ 119 h 232"/>
              <a:gd name="T42" fmla="*/ 70 w 232"/>
              <a:gd name="T43" fmla="*/ 153 h 232"/>
              <a:gd name="T44" fmla="*/ 81 w 232"/>
              <a:gd name="T45" fmla="*/ 149 h 232"/>
              <a:gd name="T46" fmla="*/ 111 w 232"/>
              <a:gd name="T47" fmla="*/ 119 h 232"/>
              <a:gd name="T48" fmla="*/ 117 w 232"/>
              <a:gd name="T49" fmla="*/ 134 h 232"/>
              <a:gd name="T50" fmla="*/ 143 w 232"/>
              <a:gd name="T51" fmla="*/ 119 h 232"/>
              <a:gd name="T52" fmla="*/ 117 w 232"/>
              <a:gd name="T53" fmla="*/ 113 h 232"/>
              <a:gd name="T54" fmla="*/ 147 w 232"/>
              <a:gd name="T55" fmla="*/ 82 h 232"/>
              <a:gd name="T56" fmla="*/ 158 w 232"/>
              <a:gd name="T57" fmla="*/ 108 h 232"/>
              <a:gd name="T58" fmla="*/ 166 w 232"/>
              <a:gd name="T59" fmla="*/ 74 h 232"/>
              <a:gd name="T60" fmla="*/ 180 w 232"/>
              <a:gd name="T61" fmla="*/ 77 h 232"/>
              <a:gd name="T62" fmla="*/ 38 w 232"/>
              <a:gd name="T63" fmla="*/ 116 h 232"/>
              <a:gd name="T64" fmla="*/ 186 w 232"/>
              <a:gd name="T65" fmla="*/ 130 h 232"/>
              <a:gd name="T66" fmla="*/ 179 w 232"/>
              <a:gd name="T67" fmla="*/ 131 h 232"/>
              <a:gd name="T68" fmla="*/ 153 w 232"/>
              <a:gd name="T69" fmla="*/ 151 h 232"/>
              <a:gd name="T70" fmla="*/ 140 w 232"/>
              <a:gd name="T71" fmla="*/ 154 h 232"/>
              <a:gd name="T72" fmla="*/ 124 w 232"/>
              <a:gd name="T73" fmla="*/ 182 h 232"/>
              <a:gd name="T74" fmla="*/ 117 w 232"/>
              <a:gd name="T75" fmla="*/ 163 h 232"/>
              <a:gd name="T76" fmla="*/ 111 w 232"/>
              <a:gd name="T77" fmla="*/ 182 h 232"/>
              <a:gd name="T78" fmla="*/ 92 w 232"/>
              <a:gd name="T79" fmla="*/ 171 h 232"/>
              <a:gd name="T80" fmla="*/ 90 w 232"/>
              <a:gd name="T81" fmla="*/ 178 h 232"/>
              <a:gd name="T82" fmla="*/ 69 w 232"/>
              <a:gd name="T83" fmla="*/ 177 h 232"/>
              <a:gd name="T84" fmla="*/ 189 w 232"/>
              <a:gd name="T85" fmla="*/ 130 h 232"/>
              <a:gd name="T86" fmla="*/ 186 w 232"/>
              <a:gd name="T87" fmla="*/ 83 h 232"/>
              <a:gd name="T88" fmla="*/ 167 w 232"/>
              <a:gd name="T89" fmla="*/ 108 h 232"/>
              <a:gd name="T90" fmla="*/ 39 w 232"/>
              <a:gd name="T91" fmla="*/ 165 h 232"/>
              <a:gd name="T92" fmla="*/ 35 w 232"/>
              <a:gd name="T93" fmla="*/ 173 h 232"/>
              <a:gd name="T94" fmla="*/ 180 w 232"/>
              <a:gd name="T95" fmla="*/ 122 h 232"/>
              <a:gd name="T96" fmla="*/ 206 w 232"/>
              <a:gd name="T97" fmla="*/ 10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2" h="232">
                <a:moveTo>
                  <a:pt x="77" y="75"/>
                </a:moveTo>
                <a:cubicBezTo>
                  <a:pt x="73" y="73"/>
                  <a:pt x="69" y="72"/>
                  <a:pt x="66" y="70"/>
                </a:cubicBezTo>
                <a:cubicBezTo>
                  <a:pt x="73" y="63"/>
                  <a:pt x="81" y="57"/>
                  <a:pt x="90" y="53"/>
                </a:cubicBezTo>
                <a:cubicBezTo>
                  <a:pt x="85" y="59"/>
                  <a:pt x="81" y="66"/>
                  <a:pt x="77" y="75"/>
                </a:cubicBezTo>
                <a:close/>
                <a:moveTo>
                  <a:pt x="75" y="80"/>
                </a:moveTo>
                <a:cubicBezTo>
                  <a:pt x="70" y="79"/>
                  <a:pt x="66" y="77"/>
                  <a:pt x="62" y="74"/>
                </a:cubicBezTo>
                <a:cubicBezTo>
                  <a:pt x="53" y="85"/>
                  <a:pt x="48" y="98"/>
                  <a:pt x="47" y="113"/>
                </a:cubicBezTo>
                <a:cubicBezTo>
                  <a:pt x="70" y="113"/>
                  <a:pt x="70" y="113"/>
                  <a:pt x="70" y="113"/>
                </a:cubicBezTo>
                <a:cubicBezTo>
                  <a:pt x="70" y="101"/>
                  <a:pt x="72" y="90"/>
                  <a:pt x="75" y="80"/>
                </a:cubicBezTo>
                <a:close/>
                <a:moveTo>
                  <a:pt x="76" y="113"/>
                </a:moveTo>
                <a:cubicBezTo>
                  <a:pt x="111" y="113"/>
                  <a:pt x="111" y="113"/>
                  <a:pt x="111" y="113"/>
                </a:cubicBezTo>
                <a:cubicBezTo>
                  <a:pt x="111" y="87"/>
                  <a:pt x="111" y="87"/>
                  <a:pt x="111" y="87"/>
                </a:cubicBezTo>
                <a:cubicBezTo>
                  <a:pt x="100" y="87"/>
                  <a:pt x="90" y="85"/>
                  <a:pt x="81" y="82"/>
                </a:cubicBezTo>
                <a:cubicBezTo>
                  <a:pt x="78" y="91"/>
                  <a:pt x="77" y="102"/>
                  <a:pt x="76" y="113"/>
                </a:cubicBezTo>
                <a:close/>
                <a:moveTo>
                  <a:pt x="162" y="70"/>
                </a:moveTo>
                <a:cubicBezTo>
                  <a:pt x="155" y="63"/>
                  <a:pt x="147" y="57"/>
                  <a:pt x="138" y="53"/>
                </a:cubicBezTo>
                <a:cubicBezTo>
                  <a:pt x="143" y="59"/>
                  <a:pt x="147" y="66"/>
                  <a:pt x="151" y="75"/>
                </a:cubicBezTo>
                <a:cubicBezTo>
                  <a:pt x="155" y="73"/>
                  <a:pt x="159" y="72"/>
                  <a:pt x="162" y="70"/>
                </a:cubicBezTo>
                <a:close/>
                <a:moveTo>
                  <a:pt x="124" y="50"/>
                </a:moveTo>
                <a:cubicBezTo>
                  <a:pt x="121" y="49"/>
                  <a:pt x="119" y="49"/>
                  <a:pt x="117" y="49"/>
                </a:cubicBezTo>
                <a:cubicBezTo>
                  <a:pt x="117" y="81"/>
                  <a:pt x="117" y="81"/>
                  <a:pt x="117" y="81"/>
                </a:cubicBezTo>
                <a:cubicBezTo>
                  <a:pt x="127" y="80"/>
                  <a:pt x="136" y="79"/>
                  <a:pt x="145" y="77"/>
                </a:cubicBezTo>
                <a:cubicBezTo>
                  <a:pt x="140" y="63"/>
                  <a:pt x="132" y="54"/>
                  <a:pt x="124" y="50"/>
                </a:cubicBezTo>
                <a:close/>
                <a:moveTo>
                  <a:pt x="111" y="81"/>
                </a:moveTo>
                <a:cubicBezTo>
                  <a:pt x="111" y="49"/>
                  <a:pt x="111" y="49"/>
                  <a:pt x="111" y="49"/>
                </a:cubicBezTo>
                <a:cubicBezTo>
                  <a:pt x="109" y="49"/>
                  <a:pt x="107" y="49"/>
                  <a:pt x="104" y="50"/>
                </a:cubicBezTo>
                <a:cubicBezTo>
                  <a:pt x="96" y="54"/>
                  <a:pt x="88" y="63"/>
                  <a:pt x="83" y="77"/>
                </a:cubicBezTo>
                <a:cubicBezTo>
                  <a:pt x="92" y="79"/>
                  <a:pt x="101" y="80"/>
                  <a:pt x="111" y="81"/>
                </a:cubicBezTo>
                <a:close/>
                <a:moveTo>
                  <a:pt x="138" y="178"/>
                </a:moveTo>
                <a:cubicBezTo>
                  <a:pt x="147" y="174"/>
                  <a:pt x="155" y="169"/>
                  <a:pt x="162" y="162"/>
                </a:cubicBezTo>
                <a:cubicBezTo>
                  <a:pt x="159" y="160"/>
                  <a:pt x="155" y="158"/>
                  <a:pt x="151" y="157"/>
                </a:cubicBezTo>
                <a:cubicBezTo>
                  <a:pt x="147" y="165"/>
                  <a:pt x="143" y="172"/>
                  <a:pt x="138" y="178"/>
                </a:cubicBezTo>
                <a:close/>
                <a:moveTo>
                  <a:pt x="232" y="116"/>
                </a:moveTo>
                <a:cubicBezTo>
                  <a:pt x="232" y="180"/>
                  <a:pt x="180" y="232"/>
                  <a:pt x="116" y="232"/>
                </a:cubicBezTo>
                <a:cubicBezTo>
                  <a:pt x="52" y="232"/>
                  <a:pt x="0" y="180"/>
                  <a:pt x="0" y="116"/>
                </a:cubicBezTo>
                <a:cubicBezTo>
                  <a:pt x="0" y="52"/>
                  <a:pt x="52" y="0"/>
                  <a:pt x="116" y="0"/>
                </a:cubicBezTo>
                <a:cubicBezTo>
                  <a:pt x="180" y="0"/>
                  <a:pt x="232" y="52"/>
                  <a:pt x="232" y="116"/>
                </a:cubicBezTo>
                <a:close/>
                <a:moveTo>
                  <a:pt x="38" y="116"/>
                </a:moveTo>
                <a:cubicBezTo>
                  <a:pt x="38" y="131"/>
                  <a:pt x="43" y="146"/>
                  <a:pt x="51" y="158"/>
                </a:cubicBezTo>
                <a:cubicBezTo>
                  <a:pt x="54" y="157"/>
                  <a:pt x="57" y="156"/>
                  <a:pt x="61" y="156"/>
                </a:cubicBezTo>
                <a:cubicBezTo>
                  <a:pt x="53" y="145"/>
                  <a:pt x="48" y="133"/>
                  <a:pt x="47" y="119"/>
                </a:cubicBezTo>
                <a:cubicBezTo>
                  <a:pt x="70" y="119"/>
                  <a:pt x="70" y="119"/>
                  <a:pt x="70" y="119"/>
                </a:cubicBezTo>
                <a:cubicBezTo>
                  <a:pt x="70" y="130"/>
                  <a:pt x="72" y="141"/>
                  <a:pt x="75" y="151"/>
                </a:cubicBezTo>
                <a:cubicBezTo>
                  <a:pt x="74" y="152"/>
                  <a:pt x="72" y="152"/>
                  <a:pt x="70" y="153"/>
                </a:cubicBezTo>
                <a:cubicBezTo>
                  <a:pt x="75" y="152"/>
                  <a:pt x="80" y="150"/>
                  <a:pt x="86" y="148"/>
                </a:cubicBezTo>
                <a:cubicBezTo>
                  <a:pt x="84" y="148"/>
                  <a:pt x="83" y="149"/>
                  <a:pt x="81" y="149"/>
                </a:cubicBezTo>
                <a:cubicBezTo>
                  <a:pt x="78" y="140"/>
                  <a:pt x="77" y="130"/>
                  <a:pt x="76" y="119"/>
                </a:cubicBezTo>
                <a:cubicBezTo>
                  <a:pt x="111" y="119"/>
                  <a:pt x="111" y="119"/>
                  <a:pt x="111" y="119"/>
                </a:cubicBezTo>
                <a:cubicBezTo>
                  <a:pt x="111" y="137"/>
                  <a:pt x="111" y="137"/>
                  <a:pt x="111" y="137"/>
                </a:cubicBezTo>
                <a:cubicBezTo>
                  <a:pt x="113" y="136"/>
                  <a:pt x="115" y="135"/>
                  <a:pt x="117" y="134"/>
                </a:cubicBezTo>
                <a:cubicBezTo>
                  <a:pt x="117" y="119"/>
                  <a:pt x="117" y="119"/>
                  <a:pt x="117" y="119"/>
                </a:cubicBezTo>
                <a:cubicBezTo>
                  <a:pt x="143" y="119"/>
                  <a:pt x="143" y="119"/>
                  <a:pt x="143" y="119"/>
                </a:cubicBezTo>
                <a:cubicBezTo>
                  <a:pt x="145" y="117"/>
                  <a:pt x="148" y="115"/>
                  <a:pt x="151" y="113"/>
                </a:cubicBezTo>
                <a:cubicBezTo>
                  <a:pt x="117" y="113"/>
                  <a:pt x="117" y="113"/>
                  <a:pt x="117" y="113"/>
                </a:cubicBezTo>
                <a:cubicBezTo>
                  <a:pt x="117" y="87"/>
                  <a:pt x="117" y="87"/>
                  <a:pt x="117" y="87"/>
                </a:cubicBezTo>
                <a:cubicBezTo>
                  <a:pt x="128" y="87"/>
                  <a:pt x="138" y="85"/>
                  <a:pt x="147" y="82"/>
                </a:cubicBezTo>
                <a:cubicBezTo>
                  <a:pt x="150" y="91"/>
                  <a:pt x="151" y="101"/>
                  <a:pt x="152" y="112"/>
                </a:cubicBezTo>
                <a:cubicBezTo>
                  <a:pt x="154" y="111"/>
                  <a:pt x="156" y="109"/>
                  <a:pt x="158" y="108"/>
                </a:cubicBezTo>
                <a:cubicBezTo>
                  <a:pt x="157" y="98"/>
                  <a:pt x="155" y="89"/>
                  <a:pt x="153" y="80"/>
                </a:cubicBezTo>
                <a:cubicBezTo>
                  <a:pt x="158" y="79"/>
                  <a:pt x="162" y="77"/>
                  <a:pt x="166" y="74"/>
                </a:cubicBezTo>
                <a:cubicBezTo>
                  <a:pt x="168" y="76"/>
                  <a:pt x="170" y="79"/>
                  <a:pt x="171" y="81"/>
                </a:cubicBezTo>
                <a:cubicBezTo>
                  <a:pt x="174" y="80"/>
                  <a:pt x="177" y="78"/>
                  <a:pt x="180" y="77"/>
                </a:cubicBezTo>
                <a:cubicBezTo>
                  <a:pt x="166" y="55"/>
                  <a:pt x="142" y="40"/>
                  <a:pt x="114" y="40"/>
                </a:cubicBezTo>
                <a:cubicBezTo>
                  <a:pt x="72" y="40"/>
                  <a:pt x="38" y="74"/>
                  <a:pt x="38" y="116"/>
                </a:cubicBezTo>
                <a:close/>
                <a:moveTo>
                  <a:pt x="189" y="130"/>
                </a:moveTo>
                <a:cubicBezTo>
                  <a:pt x="188" y="130"/>
                  <a:pt x="187" y="130"/>
                  <a:pt x="186" y="130"/>
                </a:cubicBezTo>
                <a:cubicBezTo>
                  <a:pt x="185" y="130"/>
                  <a:pt x="183" y="130"/>
                  <a:pt x="181" y="129"/>
                </a:cubicBezTo>
                <a:cubicBezTo>
                  <a:pt x="181" y="130"/>
                  <a:pt x="180" y="130"/>
                  <a:pt x="179" y="131"/>
                </a:cubicBezTo>
                <a:cubicBezTo>
                  <a:pt x="177" y="141"/>
                  <a:pt x="172" y="150"/>
                  <a:pt x="166" y="157"/>
                </a:cubicBezTo>
                <a:cubicBezTo>
                  <a:pt x="162" y="155"/>
                  <a:pt x="158" y="153"/>
                  <a:pt x="153" y="151"/>
                </a:cubicBezTo>
                <a:cubicBezTo>
                  <a:pt x="153" y="149"/>
                  <a:pt x="154" y="148"/>
                  <a:pt x="154" y="146"/>
                </a:cubicBezTo>
                <a:cubicBezTo>
                  <a:pt x="149" y="149"/>
                  <a:pt x="144" y="151"/>
                  <a:pt x="140" y="154"/>
                </a:cubicBezTo>
                <a:cubicBezTo>
                  <a:pt x="141" y="154"/>
                  <a:pt x="143" y="154"/>
                  <a:pt x="145" y="155"/>
                </a:cubicBezTo>
                <a:cubicBezTo>
                  <a:pt x="140" y="168"/>
                  <a:pt x="132" y="178"/>
                  <a:pt x="124" y="182"/>
                </a:cubicBezTo>
                <a:cubicBezTo>
                  <a:pt x="121" y="182"/>
                  <a:pt x="119" y="182"/>
                  <a:pt x="117" y="182"/>
                </a:cubicBezTo>
                <a:cubicBezTo>
                  <a:pt x="117" y="163"/>
                  <a:pt x="117" y="163"/>
                  <a:pt x="117" y="163"/>
                </a:cubicBezTo>
                <a:cubicBezTo>
                  <a:pt x="115" y="164"/>
                  <a:pt x="113" y="165"/>
                  <a:pt x="111" y="165"/>
                </a:cubicBezTo>
                <a:cubicBezTo>
                  <a:pt x="111" y="182"/>
                  <a:pt x="111" y="182"/>
                  <a:pt x="111" y="182"/>
                </a:cubicBezTo>
                <a:cubicBezTo>
                  <a:pt x="109" y="182"/>
                  <a:pt x="107" y="182"/>
                  <a:pt x="104" y="182"/>
                </a:cubicBezTo>
                <a:cubicBezTo>
                  <a:pt x="100" y="180"/>
                  <a:pt x="96" y="176"/>
                  <a:pt x="92" y="171"/>
                </a:cubicBezTo>
                <a:cubicBezTo>
                  <a:pt x="90" y="172"/>
                  <a:pt x="88" y="173"/>
                  <a:pt x="86" y="173"/>
                </a:cubicBezTo>
                <a:cubicBezTo>
                  <a:pt x="87" y="175"/>
                  <a:pt x="89" y="177"/>
                  <a:pt x="90" y="178"/>
                </a:cubicBezTo>
                <a:cubicBezTo>
                  <a:pt x="87" y="177"/>
                  <a:pt x="85" y="176"/>
                  <a:pt x="82" y="174"/>
                </a:cubicBezTo>
                <a:cubicBezTo>
                  <a:pt x="78" y="175"/>
                  <a:pt x="73" y="176"/>
                  <a:pt x="69" y="177"/>
                </a:cubicBezTo>
                <a:cubicBezTo>
                  <a:pt x="82" y="186"/>
                  <a:pt x="97" y="192"/>
                  <a:pt x="114" y="192"/>
                </a:cubicBezTo>
                <a:cubicBezTo>
                  <a:pt x="151" y="192"/>
                  <a:pt x="182" y="165"/>
                  <a:pt x="189" y="130"/>
                </a:cubicBezTo>
                <a:close/>
                <a:moveTo>
                  <a:pt x="206" y="103"/>
                </a:moveTo>
                <a:cubicBezTo>
                  <a:pt x="206" y="92"/>
                  <a:pt x="197" y="83"/>
                  <a:pt x="186" y="83"/>
                </a:cubicBezTo>
                <a:cubicBezTo>
                  <a:pt x="175" y="83"/>
                  <a:pt x="167" y="92"/>
                  <a:pt x="167" y="103"/>
                </a:cubicBezTo>
                <a:cubicBezTo>
                  <a:pt x="167" y="105"/>
                  <a:pt x="167" y="107"/>
                  <a:pt x="167" y="108"/>
                </a:cubicBezTo>
                <a:cubicBezTo>
                  <a:pt x="157" y="118"/>
                  <a:pt x="142" y="128"/>
                  <a:pt x="123" y="139"/>
                </a:cubicBezTo>
                <a:cubicBezTo>
                  <a:pt x="100" y="152"/>
                  <a:pt x="60" y="166"/>
                  <a:pt x="39" y="165"/>
                </a:cubicBezTo>
                <a:cubicBezTo>
                  <a:pt x="26" y="165"/>
                  <a:pt x="39" y="143"/>
                  <a:pt x="39" y="143"/>
                </a:cubicBezTo>
                <a:cubicBezTo>
                  <a:pt x="39" y="143"/>
                  <a:pt x="13" y="168"/>
                  <a:pt x="35" y="173"/>
                </a:cubicBezTo>
                <a:cubicBezTo>
                  <a:pt x="47" y="176"/>
                  <a:pt x="87" y="169"/>
                  <a:pt x="130" y="151"/>
                </a:cubicBezTo>
                <a:cubicBezTo>
                  <a:pt x="150" y="142"/>
                  <a:pt x="167" y="132"/>
                  <a:pt x="180" y="122"/>
                </a:cubicBezTo>
                <a:cubicBezTo>
                  <a:pt x="182" y="123"/>
                  <a:pt x="184" y="123"/>
                  <a:pt x="186" y="123"/>
                </a:cubicBezTo>
                <a:cubicBezTo>
                  <a:pt x="197" y="123"/>
                  <a:pt x="206" y="114"/>
                  <a:pt x="206" y="103"/>
                </a:cubicBezTo>
                <a:close/>
              </a:path>
            </a:pathLst>
          </a:custGeom>
          <a:solidFill>
            <a:srgbClr val="1F4058"/>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46">
            <a:extLst>
              <a:ext uri="{FF2B5EF4-FFF2-40B4-BE49-F238E27FC236}">
                <a16:creationId xmlns:a16="http://schemas.microsoft.com/office/drawing/2014/main" id="{D38A7DF1-D068-4DEE-9210-F2695CD73A16}"/>
              </a:ext>
            </a:extLst>
          </p:cNvPr>
          <p:cNvSpPr>
            <a:spLocks noEditPoints="1"/>
          </p:cNvSpPr>
          <p:nvPr/>
        </p:nvSpPr>
        <p:spPr bwMode="auto">
          <a:xfrm>
            <a:off x="709447" y="2919364"/>
            <a:ext cx="460710" cy="460708"/>
          </a:xfrm>
          <a:custGeom>
            <a:avLst/>
            <a:gdLst>
              <a:gd name="T0" fmla="*/ 66 w 232"/>
              <a:gd name="T1" fmla="*/ 70 h 232"/>
              <a:gd name="T2" fmla="*/ 77 w 232"/>
              <a:gd name="T3" fmla="*/ 75 h 232"/>
              <a:gd name="T4" fmla="*/ 62 w 232"/>
              <a:gd name="T5" fmla="*/ 74 h 232"/>
              <a:gd name="T6" fmla="*/ 70 w 232"/>
              <a:gd name="T7" fmla="*/ 113 h 232"/>
              <a:gd name="T8" fmla="*/ 76 w 232"/>
              <a:gd name="T9" fmla="*/ 113 h 232"/>
              <a:gd name="T10" fmla="*/ 111 w 232"/>
              <a:gd name="T11" fmla="*/ 87 h 232"/>
              <a:gd name="T12" fmla="*/ 76 w 232"/>
              <a:gd name="T13" fmla="*/ 113 h 232"/>
              <a:gd name="T14" fmla="*/ 138 w 232"/>
              <a:gd name="T15" fmla="*/ 53 h 232"/>
              <a:gd name="T16" fmla="*/ 162 w 232"/>
              <a:gd name="T17" fmla="*/ 70 h 232"/>
              <a:gd name="T18" fmla="*/ 117 w 232"/>
              <a:gd name="T19" fmla="*/ 49 h 232"/>
              <a:gd name="T20" fmla="*/ 145 w 232"/>
              <a:gd name="T21" fmla="*/ 77 h 232"/>
              <a:gd name="T22" fmla="*/ 111 w 232"/>
              <a:gd name="T23" fmla="*/ 81 h 232"/>
              <a:gd name="T24" fmla="*/ 104 w 232"/>
              <a:gd name="T25" fmla="*/ 50 h 232"/>
              <a:gd name="T26" fmla="*/ 111 w 232"/>
              <a:gd name="T27" fmla="*/ 81 h 232"/>
              <a:gd name="T28" fmla="*/ 162 w 232"/>
              <a:gd name="T29" fmla="*/ 162 h 232"/>
              <a:gd name="T30" fmla="*/ 138 w 232"/>
              <a:gd name="T31" fmla="*/ 178 h 232"/>
              <a:gd name="T32" fmla="*/ 116 w 232"/>
              <a:gd name="T33" fmla="*/ 232 h 232"/>
              <a:gd name="T34" fmla="*/ 116 w 232"/>
              <a:gd name="T35" fmla="*/ 0 h 232"/>
              <a:gd name="T36" fmla="*/ 38 w 232"/>
              <a:gd name="T37" fmla="*/ 116 h 232"/>
              <a:gd name="T38" fmla="*/ 61 w 232"/>
              <a:gd name="T39" fmla="*/ 156 h 232"/>
              <a:gd name="T40" fmla="*/ 70 w 232"/>
              <a:gd name="T41" fmla="*/ 119 h 232"/>
              <a:gd name="T42" fmla="*/ 70 w 232"/>
              <a:gd name="T43" fmla="*/ 153 h 232"/>
              <a:gd name="T44" fmla="*/ 81 w 232"/>
              <a:gd name="T45" fmla="*/ 149 h 232"/>
              <a:gd name="T46" fmla="*/ 111 w 232"/>
              <a:gd name="T47" fmla="*/ 119 h 232"/>
              <a:gd name="T48" fmla="*/ 117 w 232"/>
              <a:gd name="T49" fmla="*/ 134 h 232"/>
              <a:gd name="T50" fmla="*/ 143 w 232"/>
              <a:gd name="T51" fmla="*/ 119 h 232"/>
              <a:gd name="T52" fmla="*/ 117 w 232"/>
              <a:gd name="T53" fmla="*/ 113 h 232"/>
              <a:gd name="T54" fmla="*/ 147 w 232"/>
              <a:gd name="T55" fmla="*/ 82 h 232"/>
              <a:gd name="T56" fmla="*/ 158 w 232"/>
              <a:gd name="T57" fmla="*/ 108 h 232"/>
              <a:gd name="T58" fmla="*/ 166 w 232"/>
              <a:gd name="T59" fmla="*/ 74 h 232"/>
              <a:gd name="T60" fmla="*/ 180 w 232"/>
              <a:gd name="T61" fmla="*/ 77 h 232"/>
              <a:gd name="T62" fmla="*/ 38 w 232"/>
              <a:gd name="T63" fmla="*/ 116 h 232"/>
              <a:gd name="T64" fmla="*/ 186 w 232"/>
              <a:gd name="T65" fmla="*/ 130 h 232"/>
              <a:gd name="T66" fmla="*/ 179 w 232"/>
              <a:gd name="T67" fmla="*/ 131 h 232"/>
              <a:gd name="T68" fmla="*/ 153 w 232"/>
              <a:gd name="T69" fmla="*/ 151 h 232"/>
              <a:gd name="T70" fmla="*/ 140 w 232"/>
              <a:gd name="T71" fmla="*/ 154 h 232"/>
              <a:gd name="T72" fmla="*/ 124 w 232"/>
              <a:gd name="T73" fmla="*/ 182 h 232"/>
              <a:gd name="T74" fmla="*/ 117 w 232"/>
              <a:gd name="T75" fmla="*/ 163 h 232"/>
              <a:gd name="T76" fmla="*/ 111 w 232"/>
              <a:gd name="T77" fmla="*/ 182 h 232"/>
              <a:gd name="T78" fmla="*/ 92 w 232"/>
              <a:gd name="T79" fmla="*/ 171 h 232"/>
              <a:gd name="T80" fmla="*/ 90 w 232"/>
              <a:gd name="T81" fmla="*/ 178 h 232"/>
              <a:gd name="T82" fmla="*/ 69 w 232"/>
              <a:gd name="T83" fmla="*/ 177 h 232"/>
              <a:gd name="T84" fmla="*/ 189 w 232"/>
              <a:gd name="T85" fmla="*/ 130 h 232"/>
              <a:gd name="T86" fmla="*/ 186 w 232"/>
              <a:gd name="T87" fmla="*/ 83 h 232"/>
              <a:gd name="T88" fmla="*/ 167 w 232"/>
              <a:gd name="T89" fmla="*/ 108 h 232"/>
              <a:gd name="T90" fmla="*/ 39 w 232"/>
              <a:gd name="T91" fmla="*/ 165 h 232"/>
              <a:gd name="T92" fmla="*/ 35 w 232"/>
              <a:gd name="T93" fmla="*/ 173 h 232"/>
              <a:gd name="T94" fmla="*/ 180 w 232"/>
              <a:gd name="T95" fmla="*/ 122 h 232"/>
              <a:gd name="T96" fmla="*/ 206 w 232"/>
              <a:gd name="T97" fmla="*/ 10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2" h="232">
                <a:moveTo>
                  <a:pt x="77" y="75"/>
                </a:moveTo>
                <a:cubicBezTo>
                  <a:pt x="73" y="73"/>
                  <a:pt x="69" y="72"/>
                  <a:pt x="66" y="70"/>
                </a:cubicBezTo>
                <a:cubicBezTo>
                  <a:pt x="73" y="63"/>
                  <a:pt x="81" y="57"/>
                  <a:pt x="90" y="53"/>
                </a:cubicBezTo>
                <a:cubicBezTo>
                  <a:pt x="85" y="59"/>
                  <a:pt x="81" y="66"/>
                  <a:pt x="77" y="75"/>
                </a:cubicBezTo>
                <a:close/>
                <a:moveTo>
                  <a:pt x="75" y="80"/>
                </a:moveTo>
                <a:cubicBezTo>
                  <a:pt x="70" y="79"/>
                  <a:pt x="66" y="77"/>
                  <a:pt x="62" y="74"/>
                </a:cubicBezTo>
                <a:cubicBezTo>
                  <a:pt x="53" y="85"/>
                  <a:pt x="48" y="98"/>
                  <a:pt x="47" y="113"/>
                </a:cubicBezTo>
                <a:cubicBezTo>
                  <a:pt x="70" y="113"/>
                  <a:pt x="70" y="113"/>
                  <a:pt x="70" y="113"/>
                </a:cubicBezTo>
                <a:cubicBezTo>
                  <a:pt x="70" y="101"/>
                  <a:pt x="72" y="90"/>
                  <a:pt x="75" y="80"/>
                </a:cubicBezTo>
                <a:close/>
                <a:moveTo>
                  <a:pt x="76" y="113"/>
                </a:moveTo>
                <a:cubicBezTo>
                  <a:pt x="111" y="113"/>
                  <a:pt x="111" y="113"/>
                  <a:pt x="111" y="113"/>
                </a:cubicBezTo>
                <a:cubicBezTo>
                  <a:pt x="111" y="87"/>
                  <a:pt x="111" y="87"/>
                  <a:pt x="111" y="87"/>
                </a:cubicBezTo>
                <a:cubicBezTo>
                  <a:pt x="100" y="87"/>
                  <a:pt x="90" y="85"/>
                  <a:pt x="81" y="82"/>
                </a:cubicBezTo>
                <a:cubicBezTo>
                  <a:pt x="78" y="91"/>
                  <a:pt x="77" y="102"/>
                  <a:pt x="76" y="113"/>
                </a:cubicBezTo>
                <a:close/>
                <a:moveTo>
                  <a:pt x="162" y="70"/>
                </a:moveTo>
                <a:cubicBezTo>
                  <a:pt x="155" y="63"/>
                  <a:pt x="147" y="57"/>
                  <a:pt x="138" y="53"/>
                </a:cubicBezTo>
                <a:cubicBezTo>
                  <a:pt x="143" y="59"/>
                  <a:pt x="147" y="66"/>
                  <a:pt x="151" y="75"/>
                </a:cubicBezTo>
                <a:cubicBezTo>
                  <a:pt x="155" y="73"/>
                  <a:pt x="159" y="72"/>
                  <a:pt x="162" y="70"/>
                </a:cubicBezTo>
                <a:close/>
                <a:moveTo>
                  <a:pt x="124" y="50"/>
                </a:moveTo>
                <a:cubicBezTo>
                  <a:pt x="121" y="49"/>
                  <a:pt x="119" y="49"/>
                  <a:pt x="117" y="49"/>
                </a:cubicBezTo>
                <a:cubicBezTo>
                  <a:pt x="117" y="81"/>
                  <a:pt x="117" y="81"/>
                  <a:pt x="117" y="81"/>
                </a:cubicBezTo>
                <a:cubicBezTo>
                  <a:pt x="127" y="80"/>
                  <a:pt x="136" y="79"/>
                  <a:pt x="145" y="77"/>
                </a:cubicBezTo>
                <a:cubicBezTo>
                  <a:pt x="140" y="63"/>
                  <a:pt x="132" y="54"/>
                  <a:pt x="124" y="50"/>
                </a:cubicBezTo>
                <a:close/>
                <a:moveTo>
                  <a:pt x="111" y="81"/>
                </a:moveTo>
                <a:cubicBezTo>
                  <a:pt x="111" y="49"/>
                  <a:pt x="111" y="49"/>
                  <a:pt x="111" y="49"/>
                </a:cubicBezTo>
                <a:cubicBezTo>
                  <a:pt x="109" y="49"/>
                  <a:pt x="107" y="49"/>
                  <a:pt x="104" y="50"/>
                </a:cubicBezTo>
                <a:cubicBezTo>
                  <a:pt x="96" y="54"/>
                  <a:pt x="88" y="63"/>
                  <a:pt x="83" y="77"/>
                </a:cubicBezTo>
                <a:cubicBezTo>
                  <a:pt x="92" y="79"/>
                  <a:pt x="101" y="80"/>
                  <a:pt x="111" y="81"/>
                </a:cubicBezTo>
                <a:close/>
                <a:moveTo>
                  <a:pt x="138" y="178"/>
                </a:moveTo>
                <a:cubicBezTo>
                  <a:pt x="147" y="174"/>
                  <a:pt x="155" y="169"/>
                  <a:pt x="162" y="162"/>
                </a:cubicBezTo>
                <a:cubicBezTo>
                  <a:pt x="159" y="160"/>
                  <a:pt x="155" y="158"/>
                  <a:pt x="151" y="157"/>
                </a:cubicBezTo>
                <a:cubicBezTo>
                  <a:pt x="147" y="165"/>
                  <a:pt x="143" y="172"/>
                  <a:pt x="138" y="178"/>
                </a:cubicBezTo>
                <a:close/>
                <a:moveTo>
                  <a:pt x="232" y="116"/>
                </a:moveTo>
                <a:cubicBezTo>
                  <a:pt x="232" y="180"/>
                  <a:pt x="180" y="232"/>
                  <a:pt x="116" y="232"/>
                </a:cubicBezTo>
                <a:cubicBezTo>
                  <a:pt x="52" y="232"/>
                  <a:pt x="0" y="180"/>
                  <a:pt x="0" y="116"/>
                </a:cubicBezTo>
                <a:cubicBezTo>
                  <a:pt x="0" y="52"/>
                  <a:pt x="52" y="0"/>
                  <a:pt x="116" y="0"/>
                </a:cubicBezTo>
                <a:cubicBezTo>
                  <a:pt x="180" y="0"/>
                  <a:pt x="232" y="52"/>
                  <a:pt x="232" y="116"/>
                </a:cubicBezTo>
                <a:close/>
                <a:moveTo>
                  <a:pt x="38" y="116"/>
                </a:moveTo>
                <a:cubicBezTo>
                  <a:pt x="38" y="131"/>
                  <a:pt x="43" y="146"/>
                  <a:pt x="51" y="158"/>
                </a:cubicBezTo>
                <a:cubicBezTo>
                  <a:pt x="54" y="157"/>
                  <a:pt x="57" y="156"/>
                  <a:pt x="61" y="156"/>
                </a:cubicBezTo>
                <a:cubicBezTo>
                  <a:pt x="53" y="145"/>
                  <a:pt x="48" y="133"/>
                  <a:pt x="47" y="119"/>
                </a:cubicBezTo>
                <a:cubicBezTo>
                  <a:pt x="70" y="119"/>
                  <a:pt x="70" y="119"/>
                  <a:pt x="70" y="119"/>
                </a:cubicBezTo>
                <a:cubicBezTo>
                  <a:pt x="70" y="130"/>
                  <a:pt x="72" y="141"/>
                  <a:pt x="75" y="151"/>
                </a:cubicBezTo>
                <a:cubicBezTo>
                  <a:pt x="74" y="152"/>
                  <a:pt x="72" y="152"/>
                  <a:pt x="70" y="153"/>
                </a:cubicBezTo>
                <a:cubicBezTo>
                  <a:pt x="75" y="152"/>
                  <a:pt x="80" y="150"/>
                  <a:pt x="86" y="148"/>
                </a:cubicBezTo>
                <a:cubicBezTo>
                  <a:pt x="84" y="148"/>
                  <a:pt x="83" y="149"/>
                  <a:pt x="81" y="149"/>
                </a:cubicBezTo>
                <a:cubicBezTo>
                  <a:pt x="78" y="140"/>
                  <a:pt x="77" y="130"/>
                  <a:pt x="76" y="119"/>
                </a:cubicBezTo>
                <a:cubicBezTo>
                  <a:pt x="111" y="119"/>
                  <a:pt x="111" y="119"/>
                  <a:pt x="111" y="119"/>
                </a:cubicBezTo>
                <a:cubicBezTo>
                  <a:pt x="111" y="137"/>
                  <a:pt x="111" y="137"/>
                  <a:pt x="111" y="137"/>
                </a:cubicBezTo>
                <a:cubicBezTo>
                  <a:pt x="113" y="136"/>
                  <a:pt x="115" y="135"/>
                  <a:pt x="117" y="134"/>
                </a:cubicBezTo>
                <a:cubicBezTo>
                  <a:pt x="117" y="119"/>
                  <a:pt x="117" y="119"/>
                  <a:pt x="117" y="119"/>
                </a:cubicBezTo>
                <a:cubicBezTo>
                  <a:pt x="143" y="119"/>
                  <a:pt x="143" y="119"/>
                  <a:pt x="143" y="119"/>
                </a:cubicBezTo>
                <a:cubicBezTo>
                  <a:pt x="145" y="117"/>
                  <a:pt x="148" y="115"/>
                  <a:pt x="151" y="113"/>
                </a:cubicBezTo>
                <a:cubicBezTo>
                  <a:pt x="117" y="113"/>
                  <a:pt x="117" y="113"/>
                  <a:pt x="117" y="113"/>
                </a:cubicBezTo>
                <a:cubicBezTo>
                  <a:pt x="117" y="87"/>
                  <a:pt x="117" y="87"/>
                  <a:pt x="117" y="87"/>
                </a:cubicBezTo>
                <a:cubicBezTo>
                  <a:pt x="128" y="87"/>
                  <a:pt x="138" y="85"/>
                  <a:pt x="147" y="82"/>
                </a:cubicBezTo>
                <a:cubicBezTo>
                  <a:pt x="150" y="91"/>
                  <a:pt x="151" y="101"/>
                  <a:pt x="152" y="112"/>
                </a:cubicBezTo>
                <a:cubicBezTo>
                  <a:pt x="154" y="111"/>
                  <a:pt x="156" y="109"/>
                  <a:pt x="158" y="108"/>
                </a:cubicBezTo>
                <a:cubicBezTo>
                  <a:pt x="157" y="98"/>
                  <a:pt x="155" y="89"/>
                  <a:pt x="153" y="80"/>
                </a:cubicBezTo>
                <a:cubicBezTo>
                  <a:pt x="158" y="79"/>
                  <a:pt x="162" y="77"/>
                  <a:pt x="166" y="74"/>
                </a:cubicBezTo>
                <a:cubicBezTo>
                  <a:pt x="168" y="76"/>
                  <a:pt x="170" y="79"/>
                  <a:pt x="171" y="81"/>
                </a:cubicBezTo>
                <a:cubicBezTo>
                  <a:pt x="174" y="80"/>
                  <a:pt x="177" y="78"/>
                  <a:pt x="180" y="77"/>
                </a:cubicBezTo>
                <a:cubicBezTo>
                  <a:pt x="166" y="55"/>
                  <a:pt x="142" y="40"/>
                  <a:pt x="114" y="40"/>
                </a:cubicBezTo>
                <a:cubicBezTo>
                  <a:pt x="72" y="40"/>
                  <a:pt x="38" y="74"/>
                  <a:pt x="38" y="116"/>
                </a:cubicBezTo>
                <a:close/>
                <a:moveTo>
                  <a:pt x="189" y="130"/>
                </a:moveTo>
                <a:cubicBezTo>
                  <a:pt x="188" y="130"/>
                  <a:pt x="187" y="130"/>
                  <a:pt x="186" y="130"/>
                </a:cubicBezTo>
                <a:cubicBezTo>
                  <a:pt x="185" y="130"/>
                  <a:pt x="183" y="130"/>
                  <a:pt x="181" y="129"/>
                </a:cubicBezTo>
                <a:cubicBezTo>
                  <a:pt x="181" y="130"/>
                  <a:pt x="180" y="130"/>
                  <a:pt x="179" y="131"/>
                </a:cubicBezTo>
                <a:cubicBezTo>
                  <a:pt x="177" y="141"/>
                  <a:pt x="172" y="150"/>
                  <a:pt x="166" y="157"/>
                </a:cubicBezTo>
                <a:cubicBezTo>
                  <a:pt x="162" y="155"/>
                  <a:pt x="158" y="153"/>
                  <a:pt x="153" y="151"/>
                </a:cubicBezTo>
                <a:cubicBezTo>
                  <a:pt x="153" y="149"/>
                  <a:pt x="154" y="148"/>
                  <a:pt x="154" y="146"/>
                </a:cubicBezTo>
                <a:cubicBezTo>
                  <a:pt x="149" y="149"/>
                  <a:pt x="144" y="151"/>
                  <a:pt x="140" y="154"/>
                </a:cubicBezTo>
                <a:cubicBezTo>
                  <a:pt x="141" y="154"/>
                  <a:pt x="143" y="154"/>
                  <a:pt x="145" y="155"/>
                </a:cubicBezTo>
                <a:cubicBezTo>
                  <a:pt x="140" y="168"/>
                  <a:pt x="132" y="178"/>
                  <a:pt x="124" y="182"/>
                </a:cubicBezTo>
                <a:cubicBezTo>
                  <a:pt x="121" y="182"/>
                  <a:pt x="119" y="182"/>
                  <a:pt x="117" y="182"/>
                </a:cubicBezTo>
                <a:cubicBezTo>
                  <a:pt x="117" y="163"/>
                  <a:pt x="117" y="163"/>
                  <a:pt x="117" y="163"/>
                </a:cubicBezTo>
                <a:cubicBezTo>
                  <a:pt x="115" y="164"/>
                  <a:pt x="113" y="165"/>
                  <a:pt x="111" y="165"/>
                </a:cubicBezTo>
                <a:cubicBezTo>
                  <a:pt x="111" y="182"/>
                  <a:pt x="111" y="182"/>
                  <a:pt x="111" y="182"/>
                </a:cubicBezTo>
                <a:cubicBezTo>
                  <a:pt x="109" y="182"/>
                  <a:pt x="107" y="182"/>
                  <a:pt x="104" y="182"/>
                </a:cubicBezTo>
                <a:cubicBezTo>
                  <a:pt x="100" y="180"/>
                  <a:pt x="96" y="176"/>
                  <a:pt x="92" y="171"/>
                </a:cubicBezTo>
                <a:cubicBezTo>
                  <a:pt x="90" y="172"/>
                  <a:pt x="88" y="173"/>
                  <a:pt x="86" y="173"/>
                </a:cubicBezTo>
                <a:cubicBezTo>
                  <a:pt x="87" y="175"/>
                  <a:pt x="89" y="177"/>
                  <a:pt x="90" y="178"/>
                </a:cubicBezTo>
                <a:cubicBezTo>
                  <a:pt x="87" y="177"/>
                  <a:pt x="85" y="176"/>
                  <a:pt x="82" y="174"/>
                </a:cubicBezTo>
                <a:cubicBezTo>
                  <a:pt x="78" y="175"/>
                  <a:pt x="73" y="176"/>
                  <a:pt x="69" y="177"/>
                </a:cubicBezTo>
                <a:cubicBezTo>
                  <a:pt x="82" y="186"/>
                  <a:pt x="97" y="192"/>
                  <a:pt x="114" y="192"/>
                </a:cubicBezTo>
                <a:cubicBezTo>
                  <a:pt x="151" y="192"/>
                  <a:pt x="182" y="165"/>
                  <a:pt x="189" y="130"/>
                </a:cubicBezTo>
                <a:close/>
                <a:moveTo>
                  <a:pt x="206" y="103"/>
                </a:moveTo>
                <a:cubicBezTo>
                  <a:pt x="206" y="92"/>
                  <a:pt x="197" y="83"/>
                  <a:pt x="186" y="83"/>
                </a:cubicBezTo>
                <a:cubicBezTo>
                  <a:pt x="175" y="83"/>
                  <a:pt x="167" y="92"/>
                  <a:pt x="167" y="103"/>
                </a:cubicBezTo>
                <a:cubicBezTo>
                  <a:pt x="167" y="105"/>
                  <a:pt x="167" y="107"/>
                  <a:pt x="167" y="108"/>
                </a:cubicBezTo>
                <a:cubicBezTo>
                  <a:pt x="157" y="118"/>
                  <a:pt x="142" y="128"/>
                  <a:pt x="123" y="139"/>
                </a:cubicBezTo>
                <a:cubicBezTo>
                  <a:pt x="100" y="152"/>
                  <a:pt x="60" y="166"/>
                  <a:pt x="39" y="165"/>
                </a:cubicBezTo>
                <a:cubicBezTo>
                  <a:pt x="26" y="165"/>
                  <a:pt x="39" y="143"/>
                  <a:pt x="39" y="143"/>
                </a:cubicBezTo>
                <a:cubicBezTo>
                  <a:pt x="39" y="143"/>
                  <a:pt x="13" y="168"/>
                  <a:pt x="35" y="173"/>
                </a:cubicBezTo>
                <a:cubicBezTo>
                  <a:pt x="47" y="176"/>
                  <a:pt x="87" y="169"/>
                  <a:pt x="130" y="151"/>
                </a:cubicBezTo>
                <a:cubicBezTo>
                  <a:pt x="150" y="142"/>
                  <a:pt x="167" y="132"/>
                  <a:pt x="180" y="122"/>
                </a:cubicBezTo>
                <a:cubicBezTo>
                  <a:pt x="182" y="123"/>
                  <a:pt x="184" y="123"/>
                  <a:pt x="186" y="123"/>
                </a:cubicBezTo>
                <a:cubicBezTo>
                  <a:pt x="197" y="123"/>
                  <a:pt x="206" y="114"/>
                  <a:pt x="206" y="103"/>
                </a:cubicBezTo>
                <a:close/>
              </a:path>
            </a:pathLst>
          </a:custGeom>
          <a:solidFill>
            <a:srgbClr val="1F4058"/>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46">
            <a:extLst>
              <a:ext uri="{FF2B5EF4-FFF2-40B4-BE49-F238E27FC236}">
                <a16:creationId xmlns:a16="http://schemas.microsoft.com/office/drawing/2014/main" id="{EC269515-DBC5-4E28-A506-2673680A33A8}"/>
              </a:ext>
            </a:extLst>
          </p:cNvPr>
          <p:cNvSpPr>
            <a:spLocks noEditPoints="1"/>
          </p:cNvSpPr>
          <p:nvPr/>
        </p:nvSpPr>
        <p:spPr bwMode="auto">
          <a:xfrm>
            <a:off x="709447" y="4178037"/>
            <a:ext cx="460710" cy="460708"/>
          </a:xfrm>
          <a:custGeom>
            <a:avLst/>
            <a:gdLst>
              <a:gd name="T0" fmla="*/ 66 w 232"/>
              <a:gd name="T1" fmla="*/ 70 h 232"/>
              <a:gd name="T2" fmla="*/ 77 w 232"/>
              <a:gd name="T3" fmla="*/ 75 h 232"/>
              <a:gd name="T4" fmla="*/ 62 w 232"/>
              <a:gd name="T5" fmla="*/ 74 h 232"/>
              <a:gd name="T6" fmla="*/ 70 w 232"/>
              <a:gd name="T7" fmla="*/ 113 h 232"/>
              <a:gd name="T8" fmla="*/ 76 w 232"/>
              <a:gd name="T9" fmla="*/ 113 h 232"/>
              <a:gd name="T10" fmla="*/ 111 w 232"/>
              <a:gd name="T11" fmla="*/ 87 h 232"/>
              <a:gd name="T12" fmla="*/ 76 w 232"/>
              <a:gd name="T13" fmla="*/ 113 h 232"/>
              <a:gd name="T14" fmla="*/ 138 w 232"/>
              <a:gd name="T15" fmla="*/ 53 h 232"/>
              <a:gd name="T16" fmla="*/ 162 w 232"/>
              <a:gd name="T17" fmla="*/ 70 h 232"/>
              <a:gd name="T18" fmla="*/ 117 w 232"/>
              <a:gd name="T19" fmla="*/ 49 h 232"/>
              <a:gd name="T20" fmla="*/ 145 w 232"/>
              <a:gd name="T21" fmla="*/ 77 h 232"/>
              <a:gd name="T22" fmla="*/ 111 w 232"/>
              <a:gd name="T23" fmla="*/ 81 h 232"/>
              <a:gd name="T24" fmla="*/ 104 w 232"/>
              <a:gd name="T25" fmla="*/ 50 h 232"/>
              <a:gd name="T26" fmla="*/ 111 w 232"/>
              <a:gd name="T27" fmla="*/ 81 h 232"/>
              <a:gd name="T28" fmla="*/ 162 w 232"/>
              <a:gd name="T29" fmla="*/ 162 h 232"/>
              <a:gd name="T30" fmla="*/ 138 w 232"/>
              <a:gd name="T31" fmla="*/ 178 h 232"/>
              <a:gd name="T32" fmla="*/ 116 w 232"/>
              <a:gd name="T33" fmla="*/ 232 h 232"/>
              <a:gd name="T34" fmla="*/ 116 w 232"/>
              <a:gd name="T35" fmla="*/ 0 h 232"/>
              <a:gd name="T36" fmla="*/ 38 w 232"/>
              <a:gd name="T37" fmla="*/ 116 h 232"/>
              <a:gd name="T38" fmla="*/ 61 w 232"/>
              <a:gd name="T39" fmla="*/ 156 h 232"/>
              <a:gd name="T40" fmla="*/ 70 w 232"/>
              <a:gd name="T41" fmla="*/ 119 h 232"/>
              <a:gd name="T42" fmla="*/ 70 w 232"/>
              <a:gd name="T43" fmla="*/ 153 h 232"/>
              <a:gd name="T44" fmla="*/ 81 w 232"/>
              <a:gd name="T45" fmla="*/ 149 h 232"/>
              <a:gd name="T46" fmla="*/ 111 w 232"/>
              <a:gd name="T47" fmla="*/ 119 h 232"/>
              <a:gd name="T48" fmla="*/ 117 w 232"/>
              <a:gd name="T49" fmla="*/ 134 h 232"/>
              <a:gd name="T50" fmla="*/ 143 w 232"/>
              <a:gd name="T51" fmla="*/ 119 h 232"/>
              <a:gd name="T52" fmla="*/ 117 w 232"/>
              <a:gd name="T53" fmla="*/ 113 h 232"/>
              <a:gd name="T54" fmla="*/ 147 w 232"/>
              <a:gd name="T55" fmla="*/ 82 h 232"/>
              <a:gd name="T56" fmla="*/ 158 w 232"/>
              <a:gd name="T57" fmla="*/ 108 h 232"/>
              <a:gd name="T58" fmla="*/ 166 w 232"/>
              <a:gd name="T59" fmla="*/ 74 h 232"/>
              <a:gd name="T60" fmla="*/ 180 w 232"/>
              <a:gd name="T61" fmla="*/ 77 h 232"/>
              <a:gd name="T62" fmla="*/ 38 w 232"/>
              <a:gd name="T63" fmla="*/ 116 h 232"/>
              <a:gd name="T64" fmla="*/ 186 w 232"/>
              <a:gd name="T65" fmla="*/ 130 h 232"/>
              <a:gd name="T66" fmla="*/ 179 w 232"/>
              <a:gd name="T67" fmla="*/ 131 h 232"/>
              <a:gd name="T68" fmla="*/ 153 w 232"/>
              <a:gd name="T69" fmla="*/ 151 h 232"/>
              <a:gd name="T70" fmla="*/ 140 w 232"/>
              <a:gd name="T71" fmla="*/ 154 h 232"/>
              <a:gd name="T72" fmla="*/ 124 w 232"/>
              <a:gd name="T73" fmla="*/ 182 h 232"/>
              <a:gd name="T74" fmla="*/ 117 w 232"/>
              <a:gd name="T75" fmla="*/ 163 h 232"/>
              <a:gd name="T76" fmla="*/ 111 w 232"/>
              <a:gd name="T77" fmla="*/ 182 h 232"/>
              <a:gd name="T78" fmla="*/ 92 w 232"/>
              <a:gd name="T79" fmla="*/ 171 h 232"/>
              <a:gd name="T80" fmla="*/ 90 w 232"/>
              <a:gd name="T81" fmla="*/ 178 h 232"/>
              <a:gd name="T82" fmla="*/ 69 w 232"/>
              <a:gd name="T83" fmla="*/ 177 h 232"/>
              <a:gd name="T84" fmla="*/ 189 w 232"/>
              <a:gd name="T85" fmla="*/ 130 h 232"/>
              <a:gd name="T86" fmla="*/ 186 w 232"/>
              <a:gd name="T87" fmla="*/ 83 h 232"/>
              <a:gd name="T88" fmla="*/ 167 w 232"/>
              <a:gd name="T89" fmla="*/ 108 h 232"/>
              <a:gd name="T90" fmla="*/ 39 w 232"/>
              <a:gd name="T91" fmla="*/ 165 h 232"/>
              <a:gd name="T92" fmla="*/ 35 w 232"/>
              <a:gd name="T93" fmla="*/ 173 h 232"/>
              <a:gd name="T94" fmla="*/ 180 w 232"/>
              <a:gd name="T95" fmla="*/ 122 h 232"/>
              <a:gd name="T96" fmla="*/ 206 w 232"/>
              <a:gd name="T97" fmla="*/ 10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2" h="232">
                <a:moveTo>
                  <a:pt x="77" y="75"/>
                </a:moveTo>
                <a:cubicBezTo>
                  <a:pt x="73" y="73"/>
                  <a:pt x="69" y="72"/>
                  <a:pt x="66" y="70"/>
                </a:cubicBezTo>
                <a:cubicBezTo>
                  <a:pt x="73" y="63"/>
                  <a:pt x="81" y="57"/>
                  <a:pt x="90" y="53"/>
                </a:cubicBezTo>
                <a:cubicBezTo>
                  <a:pt x="85" y="59"/>
                  <a:pt x="81" y="66"/>
                  <a:pt x="77" y="75"/>
                </a:cubicBezTo>
                <a:close/>
                <a:moveTo>
                  <a:pt x="75" y="80"/>
                </a:moveTo>
                <a:cubicBezTo>
                  <a:pt x="70" y="79"/>
                  <a:pt x="66" y="77"/>
                  <a:pt x="62" y="74"/>
                </a:cubicBezTo>
                <a:cubicBezTo>
                  <a:pt x="53" y="85"/>
                  <a:pt x="48" y="98"/>
                  <a:pt x="47" y="113"/>
                </a:cubicBezTo>
                <a:cubicBezTo>
                  <a:pt x="70" y="113"/>
                  <a:pt x="70" y="113"/>
                  <a:pt x="70" y="113"/>
                </a:cubicBezTo>
                <a:cubicBezTo>
                  <a:pt x="70" y="101"/>
                  <a:pt x="72" y="90"/>
                  <a:pt x="75" y="80"/>
                </a:cubicBezTo>
                <a:close/>
                <a:moveTo>
                  <a:pt x="76" y="113"/>
                </a:moveTo>
                <a:cubicBezTo>
                  <a:pt x="111" y="113"/>
                  <a:pt x="111" y="113"/>
                  <a:pt x="111" y="113"/>
                </a:cubicBezTo>
                <a:cubicBezTo>
                  <a:pt x="111" y="87"/>
                  <a:pt x="111" y="87"/>
                  <a:pt x="111" y="87"/>
                </a:cubicBezTo>
                <a:cubicBezTo>
                  <a:pt x="100" y="87"/>
                  <a:pt x="90" y="85"/>
                  <a:pt x="81" y="82"/>
                </a:cubicBezTo>
                <a:cubicBezTo>
                  <a:pt x="78" y="91"/>
                  <a:pt x="77" y="102"/>
                  <a:pt x="76" y="113"/>
                </a:cubicBezTo>
                <a:close/>
                <a:moveTo>
                  <a:pt x="162" y="70"/>
                </a:moveTo>
                <a:cubicBezTo>
                  <a:pt x="155" y="63"/>
                  <a:pt x="147" y="57"/>
                  <a:pt x="138" y="53"/>
                </a:cubicBezTo>
                <a:cubicBezTo>
                  <a:pt x="143" y="59"/>
                  <a:pt x="147" y="66"/>
                  <a:pt x="151" y="75"/>
                </a:cubicBezTo>
                <a:cubicBezTo>
                  <a:pt x="155" y="73"/>
                  <a:pt x="159" y="72"/>
                  <a:pt x="162" y="70"/>
                </a:cubicBezTo>
                <a:close/>
                <a:moveTo>
                  <a:pt x="124" y="50"/>
                </a:moveTo>
                <a:cubicBezTo>
                  <a:pt x="121" y="49"/>
                  <a:pt x="119" y="49"/>
                  <a:pt x="117" y="49"/>
                </a:cubicBezTo>
                <a:cubicBezTo>
                  <a:pt x="117" y="81"/>
                  <a:pt x="117" y="81"/>
                  <a:pt x="117" y="81"/>
                </a:cubicBezTo>
                <a:cubicBezTo>
                  <a:pt x="127" y="80"/>
                  <a:pt x="136" y="79"/>
                  <a:pt x="145" y="77"/>
                </a:cubicBezTo>
                <a:cubicBezTo>
                  <a:pt x="140" y="63"/>
                  <a:pt x="132" y="54"/>
                  <a:pt x="124" y="50"/>
                </a:cubicBezTo>
                <a:close/>
                <a:moveTo>
                  <a:pt x="111" y="81"/>
                </a:moveTo>
                <a:cubicBezTo>
                  <a:pt x="111" y="49"/>
                  <a:pt x="111" y="49"/>
                  <a:pt x="111" y="49"/>
                </a:cubicBezTo>
                <a:cubicBezTo>
                  <a:pt x="109" y="49"/>
                  <a:pt x="107" y="49"/>
                  <a:pt x="104" y="50"/>
                </a:cubicBezTo>
                <a:cubicBezTo>
                  <a:pt x="96" y="54"/>
                  <a:pt x="88" y="63"/>
                  <a:pt x="83" y="77"/>
                </a:cubicBezTo>
                <a:cubicBezTo>
                  <a:pt x="92" y="79"/>
                  <a:pt x="101" y="80"/>
                  <a:pt x="111" y="81"/>
                </a:cubicBezTo>
                <a:close/>
                <a:moveTo>
                  <a:pt x="138" y="178"/>
                </a:moveTo>
                <a:cubicBezTo>
                  <a:pt x="147" y="174"/>
                  <a:pt x="155" y="169"/>
                  <a:pt x="162" y="162"/>
                </a:cubicBezTo>
                <a:cubicBezTo>
                  <a:pt x="159" y="160"/>
                  <a:pt x="155" y="158"/>
                  <a:pt x="151" y="157"/>
                </a:cubicBezTo>
                <a:cubicBezTo>
                  <a:pt x="147" y="165"/>
                  <a:pt x="143" y="172"/>
                  <a:pt x="138" y="178"/>
                </a:cubicBezTo>
                <a:close/>
                <a:moveTo>
                  <a:pt x="232" y="116"/>
                </a:moveTo>
                <a:cubicBezTo>
                  <a:pt x="232" y="180"/>
                  <a:pt x="180" y="232"/>
                  <a:pt x="116" y="232"/>
                </a:cubicBezTo>
                <a:cubicBezTo>
                  <a:pt x="52" y="232"/>
                  <a:pt x="0" y="180"/>
                  <a:pt x="0" y="116"/>
                </a:cubicBezTo>
                <a:cubicBezTo>
                  <a:pt x="0" y="52"/>
                  <a:pt x="52" y="0"/>
                  <a:pt x="116" y="0"/>
                </a:cubicBezTo>
                <a:cubicBezTo>
                  <a:pt x="180" y="0"/>
                  <a:pt x="232" y="52"/>
                  <a:pt x="232" y="116"/>
                </a:cubicBezTo>
                <a:close/>
                <a:moveTo>
                  <a:pt x="38" y="116"/>
                </a:moveTo>
                <a:cubicBezTo>
                  <a:pt x="38" y="131"/>
                  <a:pt x="43" y="146"/>
                  <a:pt x="51" y="158"/>
                </a:cubicBezTo>
                <a:cubicBezTo>
                  <a:pt x="54" y="157"/>
                  <a:pt x="57" y="156"/>
                  <a:pt x="61" y="156"/>
                </a:cubicBezTo>
                <a:cubicBezTo>
                  <a:pt x="53" y="145"/>
                  <a:pt x="48" y="133"/>
                  <a:pt x="47" y="119"/>
                </a:cubicBezTo>
                <a:cubicBezTo>
                  <a:pt x="70" y="119"/>
                  <a:pt x="70" y="119"/>
                  <a:pt x="70" y="119"/>
                </a:cubicBezTo>
                <a:cubicBezTo>
                  <a:pt x="70" y="130"/>
                  <a:pt x="72" y="141"/>
                  <a:pt x="75" y="151"/>
                </a:cubicBezTo>
                <a:cubicBezTo>
                  <a:pt x="74" y="152"/>
                  <a:pt x="72" y="152"/>
                  <a:pt x="70" y="153"/>
                </a:cubicBezTo>
                <a:cubicBezTo>
                  <a:pt x="75" y="152"/>
                  <a:pt x="80" y="150"/>
                  <a:pt x="86" y="148"/>
                </a:cubicBezTo>
                <a:cubicBezTo>
                  <a:pt x="84" y="148"/>
                  <a:pt x="83" y="149"/>
                  <a:pt x="81" y="149"/>
                </a:cubicBezTo>
                <a:cubicBezTo>
                  <a:pt x="78" y="140"/>
                  <a:pt x="77" y="130"/>
                  <a:pt x="76" y="119"/>
                </a:cubicBezTo>
                <a:cubicBezTo>
                  <a:pt x="111" y="119"/>
                  <a:pt x="111" y="119"/>
                  <a:pt x="111" y="119"/>
                </a:cubicBezTo>
                <a:cubicBezTo>
                  <a:pt x="111" y="137"/>
                  <a:pt x="111" y="137"/>
                  <a:pt x="111" y="137"/>
                </a:cubicBezTo>
                <a:cubicBezTo>
                  <a:pt x="113" y="136"/>
                  <a:pt x="115" y="135"/>
                  <a:pt x="117" y="134"/>
                </a:cubicBezTo>
                <a:cubicBezTo>
                  <a:pt x="117" y="119"/>
                  <a:pt x="117" y="119"/>
                  <a:pt x="117" y="119"/>
                </a:cubicBezTo>
                <a:cubicBezTo>
                  <a:pt x="143" y="119"/>
                  <a:pt x="143" y="119"/>
                  <a:pt x="143" y="119"/>
                </a:cubicBezTo>
                <a:cubicBezTo>
                  <a:pt x="145" y="117"/>
                  <a:pt x="148" y="115"/>
                  <a:pt x="151" y="113"/>
                </a:cubicBezTo>
                <a:cubicBezTo>
                  <a:pt x="117" y="113"/>
                  <a:pt x="117" y="113"/>
                  <a:pt x="117" y="113"/>
                </a:cubicBezTo>
                <a:cubicBezTo>
                  <a:pt x="117" y="87"/>
                  <a:pt x="117" y="87"/>
                  <a:pt x="117" y="87"/>
                </a:cubicBezTo>
                <a:cubicBezTo>
                  <a:pt x="128" y="87"/>
                  <a:pt x="138" y="85"/>
                  <a:pt x="147" y="82"/>
                </a:cubicBezTo>
                <a:cubicBezTo>
                  <a:pt x="150" y="91"/>
                  <a:pt x="151" y="101"/>
                  <a:pt x="152" y="112"/>
                </a:cubicBezTo>
                <a:cubicBezTo>
                  <a:pt x="154" y="111"/>
                  <a:pt x="156" y="109"/>
                  <a:pt x="158" y="108"/>
                </a:cubicBezTo>
                <a:cubicBezTo>
                  <a:pt x="157" y="98"/>
                  <a:pt x="155" y="89"/>
                  <a:pt x="153" y="80"/>
                </a:cubicBezTo>
                <a:cubicBezTo>
                  <a:pt x="158" y="79"/>
                  <a:pt x="162" y="77"/>
                  <a:pt x="166" y="74"/>
                </a:cubicBezTo>
                <a:cubicBezTo>
                  <a:pt x="168" y="76"/>
                  <a:pt x="170" y="79"/>
                  <a:pt x="171" y="81"/>
                </a:cubicBezTo>
                <a:cubicBezTo>
                  <a:pt x="174" y="80"/>
                  <a:pt x="177" y="78"/>
                  <a:pt x="180" y="77"/>
                </a:cubicBezTo>
                <a:cubicBezTo>
                  <a:pt x="166" y="55"/>
                  <a:pt x="142" y="40"/>
                  <a:pt x="114" y="40"/>
                </a:cubicBezTo>
                <a:cubicBezTo>
                  <a:pt x="72" y="40"/>
                  <a:pt x="38" y="74"/>
                  <a:pt x="38" y="116"/>
                </a:cubicBezTo>
                <a:close/>
                <a:moveTo>
                  <a:pt x="189" y="130"/>
                </a:moveTo>
                <a:cubicBezTo>
                  <a:pt x="188" y="130"/>
                  <a:pt x="187" y="130"/>
                  <a:pt x="186" y="130"/>
                </a:cubicBezTo>
                <a:cubicBezTo>
                  <a:pt x="185" y="130"/>
                  <a:pt x="183" y="130"/>
                  <a:pt x="181" y="129"/>
                </a:cubicBezTo>
                <a:cubicBezTo>
                  <a:pt x="181" y="130"/>
                  <a:pt x="180" y="130"/>
                  <a:pt x="179" y="131"/>
                </a:cubicBezTo>
                <a:cubicBezTo>
                  <a:pt x="177" y="141"/>
                  <a:pt x="172" y="150"/>
                  <a:pt x="166" y="157"/>
                </a:cubicBezTo>
                <a:cubicBezTo>
                  <a:pt x="162" y="155"/>
                  <a:pt x="158" y="153"/>
                  <a:pt x="153" y="151"/>
                </a:cubicBezTo>
                <a:cubicBezTo>
                  <a:pt x="153" y="149"/>
                  <a:pt x="154" y="148"/>
                  <a:pt x="154" y="146"/>
                </a:cubicBezTo>
                <a:cubicBezTo>
                  <a:pt x="149" y="149"/>
                  <a:pt x="144" y="151"/>
                  <a:pt x="140" y="154"/>
                </a:cubicBezTo>
                <a:cubicBezTo>
                  <a:pt x="141" y="154"/>
                  <a:pt x="143" y="154"/>
                  <a:pt x="145" y="155"/>
                </a:cubicBezTo>
                <a:cubicBezTo>
                  <a:pt x="140" y="168"/>
                  <a:pt x="132" y="178"/>
                  <a:pt x="124" y="182"/>
                </a:cubicBezTo>
                <a:cubicBezTo>
                  <a:pt x="121" y="182"/>
                  <a:pt x="119" y="182"/>
                  <a:pt x="117" y="182"/>
                </a:cubicBezTo>
                <a:cubicBezTo>
                  <a:pt x="117" y="163"/>
                  <a:pt x="117" y="163"/>
                  <a:pt x="117" y="163"/>
                </a:cubicBezTo>
                <a:cubicBezTo>
                  <a:pt x="115" y="164"/>
                  <a:pt x="113" y="165"/>
                  <a:pt x="111" y="165"/>
                </a:cubicBezTo>
                <a:cubicBezTo>
                  <a:pt x="111" y="182"/>
                  <a:pt x="111" y="182"/>
                  <a:pt x="111" y="182"/>
                </a:cubicBezTo>
                <a:cubicBezTo>
                  <a:pt x="109" y="182"/>
                  <a:pt x="107" y="182"/>
                  <a:pt x="104" y="182"/>
                </a:cubicBezTo>
                <a:cubicBezTo>
                  <a:pt x="100" y="180"/>
                  <a:pt x="96" y="176"/>
                  <a:pt x="92" y="171"/>
                </a:cubicBezTo>
                <a:cubicBezTo>
                  <a:pt x="90" y="172"/>
                  <a:pt x="88" y="173"/>
                  <a:pt x="86" y="173"/>
                </a:cubicBezTo>
                <a:cubicBezTo>
                  <a:pt x="87" y="175"/>
                  <a:pt x="89" y="177"/>
                  <a:pt x="90" y="178"/>
                </a:cubicBezTo>
                <a:cubicBezTo>
                  <a:pt x="87" y="177"/>
                  <a:pt x="85" y="176"/>
                  <a:pt x="82" y="174"/>
                </a:cubicBezTo>
                <a:cubicBezTo>
                  <a:pt x="78" y="175"/>
                  <a:pt x="73" y="176"/>
                  <a:pt x="69" y="177"/>
                </a:cubicBezTo>
                <a:cubicBezTo>
                  <a:pt x="82" y="186"/>
                  <a:pt x="97" y="192"/>
                  <a:pt x="114" y="192"/>
                </a:cubicBezTo>
                <a:cubicBezTo>
                  <a:pt x="151" y="192"/>
                  <a:pt x="182" y="165"/>
                  <a:pt x="189" y="130"/>
                </a:cubicBezTo>
                <a:close/>
                <a:moveTo>
                  <a:pt x="206" y="103"/>
                </a:moveTo>
                <a:cubicBezTo>
                  <a:pt x="206" y="92"/>
                  <a:pt x="197" y="83"/>
                  <a:pt x="186" y="83"/>
                </a:cubicBezTo>
                <a:cubicBezTo>
                  <a:pt x="175" y="83"/>
                  <a:pt x="167" y="92"/>
                  <a:pt x="167" y="103"/>
                </a:cubicBezTo>
                <a:cubicBezTo>
                  <a:pt x="167" y="105"/>
                  <a:pt x="167" y="107"/>
                  <a:pt x="167" y="108"/>
                </a:cubicBezTo>
                <a:cubicBezTo>
                  <a:pt x="157" y="118"/>
                  <a:pt x="142" y="128"/>
                  <a:pt x="123" y="139"/>
                </a:cubicBezTo>
                <a:cubicBezTo>
                  <a:pt x="100" y="152"/>
                  <a:pt x="60" y="166"/>
                  <a:pt x="39" y="165"/>
                </a:cubicBezTo>
                <a:cubicBezTo>
                  <a:pt x="26" y="165"/>
                  <a:pt x="39" y="143"/>
                  <a:pt x="39" y="143"/>
                </a:cubicBezTo>
                <a:cubicBezTo>
                  <a:pt x="39" y="143"/>
                  <a:pt x="13" y="168"/>
                  <a:pt x="35" y="173"/>
                </a:cubicBezTo>
                <a:cubicBezTo>
                  <a:pt x="47" y="176"/>
                  <a:pt x="87" y="169"/>
                  <a:pt x="130" y="151"/>
                </a:cubicBezTo>
                <a:cubicBezTo>
                  <a:pt x="150" y="142"/>
                  <a:pt x="167" y="132"/>
                  <a:pt x="180" y="122"/>
                </a:cubicBezTo>
                <a:cubicBezTo>
                  <a:pt x="182" y="123"/>
                  <a:pt x="184" y="123"/>
                  <a:pt x="186" y="123"/>
                </a:cubicBezTo>
                <a:cubicBezTo>
                  <a:pt x="197" y="123"/>
                  <a:pt x="206" y="114"/>
                  <a:pt x="206" y="103"/>
                </a:cubicBezTo>
                <a:close/>
              </a:path>
            </a:pathLst>
          </a:custGeom>
          <a:solidFill>
            <a:srgbClr val="1F4058"/>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46">
            <a:extLst>
              <a:ext uri="{FF2B5EF4-FFF2-40B4-BE49-F238E27FC236}">
                <a16:creationId xmlns:a16="http://schemas.microsoft.com/office/drawing/2014/main" id="{FEE4E788-8F87-46A8-B841-F8C79D0D828C}"/>
              </a:ext>
            </a:extLst>
          </p:cNvPr>
          <p:cNvSpPr>
            <a:spLocks noEditPoints="1"/>
          </p:cNvSpPr>
          <p:nvPr/>
        </p:nvSpPr>
        <p:spPr bwMode="auto">
          <a:xfrm>
            <a:off x="709447" y="5436709"/>
            <a:ext cx="460710" cy="460708"/>
          </a:xfrm>
          <a:custGeom>
            <a:avLst/>
            <a:gdLst>
              <a:gd name="T0" fmla="*/ 66 w 232"/>
              <a:gd name="T1" fmla="*/ 70 h 232"/>
              <a:gd name="T2" fmla="*/ 77 w 232"/>
              <a:gd name="T3" fmla="*/ 75 h 232"/>
              <a:gd name="T4" fmla="*/ 62 w 232"/>
              <a:gd name="T5" fmla="*/ 74 h 232"/>
              <a:gd name="T6" fmla="*/ 70 w 232"/>
              <a:gd name="T7" fmla="*/ 113 h 232"/>
              <a:gd name="T8" fmla="*/ 76 w 232"/>
              <a:gd name="T9" fmla="*/ 113 h 232"/>
              <a:gd name="T10" fmla="*/ 111 w 232"/>
              <a:gd name="T11" fmla="*/ 87 h 232"/>
              <a:gd name="T12" fmla="*/ 76 w 232"/>
              <a:gd name="T13" fmla="*/ 113 h 232"/>
              <a:gd name="T14" fmla="*/ 138 w 232"/>
              <a:gd name="T15" fmla="*/ 53 h 232"/>
              <a:gd name="T16" fmla="*/ 162 w 232"/>
              <a:gd name="T17" fmla="*/ 70 h 232"/>
              <a:gd name="T18" fmla="*/ 117 w 232"/>
              <a:gd name="T19" fmla="*/ 49 h 232"/>
              <a:gd name="T20" fmla="*/ 145 w 232"/>
              <a:gd name="T21" fmla="*/ 77 h 232"/>
              <a:gd name="T22" fmla="*/ 111 w 232"/>
              <a:gd name="T23" fmla="*/ 81 h 232"/>
              <a:gd name="T24" fmla="*/ 104 w 232"/>
              <a:gd name="T25" fmla="*/ 50 h 232"/>
              <a:gd name="T26" fmla="*/ 111 w 232"/>
              <a:gd name="T27" fmla="*/ 81 h 232"/>
              <a:gd name="T28" fmla="*/ 162 w 232"/>
              <a:gd name="T29" fmla="*/ 162 h 232"/>
              <a:gd name="T30" fmla="*/ 138 w 232"/>
              <a:gd name="T31" fmla="*/ 178 h 232"/>
              <a:gd name="T32" fmla="*/ 116 w 232"/>
              <a:gd name="T33" fmla="*/ 232 h 232"/>
              <a:gd name="T34" fmla="*/ 116 w 232"/>
              <a:gd name="T35" fmla="*/ 0 h 232"/>
              <a:gd name="T36" fmla="*/ 38 w 232"/>
              <a:gd name="T37" fmla="*/ 116 h 232"/>
              <a:gd name="T38" fmla="*/ 61 w 232"/>
              <a:gd name="T39" fmla="*/ 156 h 232"/>
              <a:gd name="T40" fmla="*/ 70 w 232"/>
              <a:gd name="T41" fmla="*/ 119 h 232"/>
              <a:gd name="T42" fmla="*/ 70 w 232"/>
              <a:gd name="T43" fmla="*/ 153 h 232"/>
              <a:gd name="T44" fmla="*/ 81 w 232"/>
              <a:gd name="T45" fmla="*/ 149 h 232"/>
              <a:gd name="T46" fmla="*/ 111 w 232"/>
              <a:gd name="T47" fmla="*/ 119 h 232"/>
              <a:gd name="T48" fmla="*/ 117 w 232"/>
              <a:gd name="T49" fmla="*/ 134 h 232"/>
              <a:gd name="T50" fmla="*/ 143 w 232"/>
              <a:gd name="T51" fmla="*/ 119 h 232"/>
              <a:gd name="T52" fmla="*/ 117 w 232"/>
              <a:gd name="T53" fmla="*/ 113 h 232"/>
              <a:gd name="T54" fmla="*/ 147 w 232"/>
              <a:gd name="T55" fmla="*/ 82 h 232"/>
              <a:gd name="T56" fmla="*/ 158 w 232"/>
              <a:gd name="T57" fmla="*/ 108 h 232"/>
              <a:gd name="T58" fmla="*/ 166 w 232"/>
              <a:gd name="T59" fmla="*/ 74 h 232"/>
              <a:gd name="T60" fmla="*/ 180 w 232"/>
              <a:gd name="T61" fmla="*/ 77 h 232"/>
              <a:gd name="T62" fmla="*/ 38 w 232"/>
              <a:gd name="T63" fmla="*/ 116 h 232"/>
              <a:gd name="T64" fmla="*/ 186 w 232"/>
              <a:gd name="T65" fmla="*/ 130 h 232"/>
              <a:gd name="T66" fmla="*/ 179 w 232"/>
              <a:gd name="T67" fmla="*/ 131 h 232"/>
              <a:gd name="T68" fmla="*/ 153 w 232"/>
              <a:gd name="T69" fmla="*/ 151 h 232"/>
              <a:gd name="T70" fmla="*/ 140 w 232"/>
              <a:gd name="T71" fmla="*/ 154 h 232"/>
              <a:gd name="T72" fmla="*/ 124 w 232"/>
              <a:gd name="T73" fmla="*/ 182 h 232"/>
              <a:gd name="T74" fmla="*/ 117 w 232"/>
              <a:gd name="T75" fmla="*/ 163 h 232"/>
              <a:gd name="T76" fmla="*/ 111 w 232"/>
              <a:gd name="T77" fmla="*/ 182 h 232"/>
              <a:gd name="T78" fmla="*/ 92 w 232"/>
              <a:gd name="T79" fmla="*/ 171 h 232"/>
              <a:gd name="T80" fmla="*/ 90 w 232"/>
              <a:gd name="T81" fmla="*/ 178 h 232"/>
              <a:gd name="T82" fmla="*/ 69 w 232"/>
              <a:gd name="T83" fmla="*/ 177 h 232"/>
              <a:gd name="T84" fmla="*/ 189 w 232"/>
              <a:gd name="T85" fmla="*/ 130 h 232"/>
              <a:gd name="T86" fmla="*/ 186 w 232"/>
              <a:gd name="T87" fmla="*/ 83 h 232"/>
              <a:gd name="T88" fmla="*/ 167 w 232"/>
              <a:gd name="T89" fmla="*/ 108 h 232"/>
              <a:gd name="T90" fmla="*/ 39 w 232"/>
              <a:gd name="T91" fmla="*/ 165 h 232"/>
              <a:gd name="T92" fmla="*/ 35 w 232"/>
              <a:gd name="T93" fmla="*/ 173 h 232"/>
              <a:gd name="T94" fmla="*/ 180 w 232"/>
              <a:gd name="T95" fmla="*/ 122 h 232"/>
              <a:gd name="T96" fmla="*/ 206 w 232"/>
              <a:gd name="T97" fmla="*/ 10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2" h="232">
                <a:moveTo>
                  <a:pt x="77" y="75"/>
                </a:moveTo>
                <a:cubicBezTo>
                  <a:pt x="73" y="73"/>
                  <a:pt x="69" y="72"/>
                  <a:pt x="66" y="70"/>
                </a:cubicBezTo>
                <a:cubicBezTo>
                  <a:pt x="73" y="63"/>
                  <a:pt x="81" y="57"/>
                  <a:pt x="90" y="53"/>
                </a:cubicBezTo>
                <a:cubicBezTo>
                  <a:pt x="85" y="59"/>
                  <a:pt x="81" y="66"/>
                  <a:pt x="77" y="75"/>
                </a:cubicBezTo>
                <a:close/>
                <a:moveTo>
                  <a:pt x="75" y="80"/>
                </a:moveTo>
                <a:cubicBezTo>
                  <a:pt x="70" y="79"/>
                  <a:pt x="66" y="77"/>
                  <a:pt x="62" y="74"/>
                </a:cubicBezTo>
                <a:cubicBezTo>
                  <a:pt x="53" y="85"/>
                  <a:pt x="48" y="98"/>
                  <a:pt x="47" y="113"/>
                </a:cubicBezTo>
                <a:cubicBezTo>
                  <a:pt x="70" y="113"/>
                  <a:pt x="70" y="113"/>
                  <a:pt x="70" y="113"/>
                </a:cubicBezTo>
                <a:cubicBezTo>
                  <a:pt x="70" y="101"/>
                  <a:pt x="72" y="90"/>
                  <a:pt x="75" y="80"/>
                </a:cubicBezTo>
                <a:close/>
                <a:moveTo>
                  <a:pt x="76" y="113"/>
                </a:moveTo>
                <a:cubicBezTo>
                  <a:pt x="111" y="113"/>
                  <a:pt x="111" y="113"/>
                  <a:pt x="111" y="113"/>
                </a:cubicBezTo>
                <a:cubicBezTo>
                  <a:pt x="111" y="87"/>
                  <a:pt x="111" y="87"/>
                  <a:pt x="111" y="87"/>
                </a:cubicBezTo>
                <a:cubicBezTo>
                  <a:pt x="100" y="87"/>
                  <a:pt x="90" y="85"/>
                  <a:pt x="81" y="82"/>
                </a:cubicBezTo>
                <a:cubicBezTo>
                  <a:pt x="78" y="91"/>
                  <a:pt x="77" y="102"/>
                  <a:pt x="76" y="113"/>
                </a:cubicBezTo>
                <a:close/>
                <a:moveTo>
                  <a:pt x="162" y="70"/>
                </a:moveTo>
                <a:cubicBezTo>
                  <a:pt x="155" y="63"/>
                  <a:pt x="147" y="57"/>
                  <a:pt x="138" y="53"/>
                </a:cubicBezTo>
                <a:cubicBezTo>
                  <a:pt x="143" y="59"/>
                  <a:pt x="147" y="66"/>
                  <a:pt x="151" y="75"/>
                </a:cubicBezTo>
                <a:cubicBezTo>
                  <a:pt x="155" y="73"/>
                  <a:pt x="159" y="72"/>
                  <a:pt x="162" y="70"/>
                </a:cubicBezTo>
                <a:close/>
                <a:moveTo>
                  <a:pt x="124" y="50"/>
                </a:moveTo>
                <a:cubicBezTo>
                  <a:pt x="121" y="49"/>
                  <a:pt x="119" y="49"/>
                  <a:pt x="117" y="49"/>
                </a:cubicBezTo>
                <a:cubicBezTo>
                  <a:pt x="117" y="81"/>
                  <a:pt x="117" y="81"/>
                  <a:pt x="117" y="81"/>
                </a:cubicBezTo>
                <a:cubicBezTo>
                  <a:pt x="127" y="80"/>
                  <a:pt x="136" y="79"/>
                  <a:pt x="145" y="77"/>
                </a:cubicBezTo>
                <a:cubicBezTo>
                  <a:pt x="140" y="63"/>
                  <a:pt x="132" y="54"/>
                  <a:pt x="124" y="50"/>
                </a:cubicBezTo>
                <a:close/>
                <a:moveTo>
                  <a:pt x="111" y="81"/>
                </a:moveTo>
                <a:cubicBezTo>
                  <a:pt x="111" y="49"/>
                  <a:pt x="111" y="49"/>
                  <a:pt x="111" y="49"/>
                </a:cubicBezTo>
                <a:cubicBezTo>
                  <a:pt x="109" y="49"/>
                  <a:pt x="107" y="49"/>
                  <a:pt x="104" y="50"/>
                </a:cubicBezTo>
                <a:cubicBezTo>
                  <a:pt x="96" y="54"/>
                  <a:pt x="88" y="63"/>
                  <a:pt x="83" y="77"/>
                </a:cubicBezTo>
                <a:cubicBezTo>
                  <a:pt x="92" y="79"/>
                  <a:pt x="101" y="80"/>
                  <a:pt x="111" y="81"/>
                </a:cubicBezTo>
                <a:close/>
                <a:moveTo>
                  <a:pt x="138" y="178"/>
                </a:moveTo>
                <a:cubicBezTo>
                  <a:pt x="147" y="174"/>
                  <a:pt x="155" y="169"/>
                  <a:pt x="162" y="162"/>
                </a:cubicBezTo>
                <a:cubicBezTo>
                  <a:pt x="159" y="160"/>
                  <a:pt x="155" y="158"/>
                  <a:pt x="151" y="157"/>
                </a:cubicBezTo>
                <a:cubicBezTo>
                  <a:pt x="147" y="165"/>
                  <a:pt x="143" y="172"/>
                  <a:pt x="138" y="178"/>
                </a:cubicBezTo>
                <a:close/>
                <a:moveTo>
                  <a:pt x="232" y="116"/>
                </a:moveTo>
                <a:cubicBezTo>
                  <a:pt x="232" y="180"/>
                  <a:pt x="180" y="232"/>
                  <a:pt x="116" y="232"/>
                </a:cubicBezTo>
                <a:cubicBezTo>
                  <a:pt x="52" y="232"/>
                  <a:pt x="0" y="180"/>
                  <a:pt x="0" y="116"/>
                </a:cubicBezTo>
                <a:cubicBezTo>
                  <a:pt x="0" y="52"/>
                  <a:pt x="52" y="0"/>
                  <a:pt x="116" y="0"/>
                </a:cubicBezTo>
                <a:cubicBezTo>
                  <a:pt x="180" y="0"/>
                  <a:pt x="232" y="52"/>
                  <a:pt x="232" y="116"/>
                </a:cubicBezTo>
                <a:close/>
                <a:moveTo>
                  <a:pt x="38" y="116"/>
                </a:moveTo>
                <a:cubicBezTo>
                  <a:pt x="38" y="131"/>
                  <a:pt x="43" y="146"/>
                  <a:pt x="51" y="158"/>
                </a:cubicBezTo>
                <a:cubicBezTo>
                  <a:pt x="54" y="157"/>
                  <a:pt x="57" y="156"/>
                  <a:pt x="61" y="156"/>
                </a:cubicBezTo>
                <a:cubicBezTo>
                  <a:pt x="53" y="145"/>
                  <a:pt x="48" y="133"/>
                  <a:pt x="47" y="119"/>
                </a:cubicBezTo>
                <a:cubicBezTo>
                  <a:pt x="70" y="119"/>
                  <a:pt x="70" y="119"/>
                  <a:pt x="70" y="119"/>
                </a:cubicBezTo>
                <a:cubicBezTo>
                  <a:pt x="70" y="130"/>
                  <a:pt x="72" y="141"/>
                  <a:pt x="75" y="151"/>
                </a:cubicBezTo>
                <a:cubicBezTo>
                  <a:pt x="74" y="152"/>
                  <a:pt x="72" y="152"/>
                  <a:pt x="70" y="153"/>
                </a:cubicBezTo>
                <a:cubicBezTo>
                  <a:pt x="75" y="152"/>
                  <a:pt x="80" y="150"/>
                  <a:pt x="86" y="148"/>
                </a:cubicBezTo>
                <a:cubicBezTo>
                  <a:pt x="84" y="148"/>
                  <a:pt x="83" y="149"/>
                  <a:pt x="81" y="149"/>
                </a:cubicBezTo>
                <a:cubicBezTo>
                  <a:pt x="78" y="140"/>
                  <a:pt x="77" y="130"/>
                  <a:pt x="76" y="119"/>
                </a:cubicBezTo>
                <a:cubicBezTo>
                  <a:pt x="111" y="119"/>
                  <a:pt x="111" y="119"/>
                  <a:pt x="111" y="119"/>
                </a:cubicBezTo>
                <a:cubicBezTo>
                  <a:pt x="111" y="137"/>
                  <a:pt x="111" y="137"/>
                  <a:pt x="111" y="137"/>
                </a:cubicBezTo>
                <a:cubicBezTo>
                  <a:pt x="113" y="136"/>
                  <a:pt x="115" y="135"/>
                  <a:pt x="117" y="134"/>
                </a:cubicBezTo>
                <a:cubicBezTo>
                  <a:pt x="117" y="119"/>
                  <a:pt x="117" y="119"/>
                  <a:pt x="117" y="119"/>
                </a:cubicBezTo>
                <a:cubicBezTo>
                  <a:pt x="143" y="119"/>
                  <a:pt x="143" y="119"/>
                  <a:pt x="143" y="119"/>
                </a:cubicBezTo>
                <a:cubicBezTo>
                  <a:pt x="145" y="117"/>
                  <a:pt x="148" y="115"/>
                  <a:pt x="151" y="113"/>
                </a:cubicBezTo>
                <a:cubicBezTo>
                  <a:pt x="117" y="113"/>
                  <a:pt x="117" y="113"/>
                  <a:pt x="117" y="113"/>
                </a:cubicBezTo>
                <a:cubicBezTo>
                  <a:pt x="117" y="87"/>
                  <a:pt x="117" y="87"/>
                  <a:pt x="117" y="87"/>
                </a:cubicBezTo>
                <a:cubicBezTo>
                  <a:pt x="128" y="87"/>
                  <a:pt x="138" y="85"/>
                  <a:pt x="147" y="82"/>
                </a:cubicBezTo>
                <a:cubicBezTo>
                  <a:pt x="150" y="91"/>
                  <a:pt x="151" y="101"/>
                  <a:pt x="152" y="112"/>
                </a:cubicBezTo>
                <a:cubicBezTo>
                  <a:pt x="154" y="111"/>
                  <a:pt x="156" y="109"/>
                  <a:pt x="158" y="108"/>
                </a:cubicBezTo>
                <a:cubicBezTo>
                  <a:pt x="157" y="98"/>
                  <a:pt x="155" y="89"/>
                  <a:pt x="153" y="80"/>
                </a:cubicBezTo>
                <a:cubicBezTo>
                  <a:pt x="158" y="79"/>
                  <a:pt x="162" y="77"/>
                  <a:pt x="166" y="74"/>
                </a:cubicBezTo>
                <a:cubicBezTo>
                  <a:pt x="168" y="76"/>
                  <a:pt x="170" y="79"/>
                  <a:pt x="171" y="81"/>
                </a:cubicBezTo>
                <a:cubicBezTo>
                  <a:pt x="174" y="80"/>
                  <a:pt x="177" y="78"/>
                  <a:pt x="180" y="77"/>
                </a:cubicBezTo>
                <a:cubicBezTo>
                  <a:pt x="166" y="55"/>
                  <a:pt x="142" y="40"/>
                  <a:pt x="114" y="40"/>
                </a:cubicBezTo>
                <a:cubicBezTo>
                  <a:pt x="72" y="40"/>
                  <a:pt x="38" y="74"/>
                  <a:pt x="38" y="116"/>
                </a:cubicBezTo>
                <a:close/>
                <a:moveTo>
                  <a:pt x="189" y="130"/>
                </a:moveTo>
                <a:cubicBezTo>
                  <a:pt x="188" y="130"/>
                  <a:pt x="187" y="130"/>
                  <a:pt x="186" y="130"/>
                </a:cubicBezTo>
                <a:cubicBezTo>
                  <a:pt x="185" y="130"/>
                  <a:pt x="183" y="130"/>
                  <a:pt x="181" y="129"/>
                </a:cubicBezTo>
                <a:cubicBezTo>
                  <a:pt x="181" y="130"/>
                  <a:pt x="180" y="130"/>
                  <a:pt x="179" y="131"/>
                </a:cubicBezTo>
                <a:cubicBezTo>
                  <a:pt x="177" y="141"/>
                  <a:pt x="172" y="150"/>
                  <a:pt x="166" y="157"/>
                </a:cubicBezTo>
                <a:cubicBezTo>
                  <a:pt x="162" y="155"/>
                  <a:pt x="158" y="153"/>
                  <a:pt x="153" y="151"/>
                </a:cubicBezTo>
                <a:cubicBezTo>
                  <a:pt x="153" y="149"/>
                  <a:pt x="154" y="148"/>
                  <a:pt x="154" y="146"/>
                </a:cubicBezTo>
                <a:cubicBezTo>
                  <a:pt x="149" y="149"/>
                  <a:pt x="144" y="151"/>
                  <a:pt x="140" y="154"/>
                </a:cubicBezTo>
                <a:cubicBezTo>
                  <a:pt x="141" y="154"/>
                  <a:pt x="143" y="154"/>
                  <a:pt x="145" y="155"/>
                </a:cubicBezTo>
                <a:cubicBezTo>
                  <a:pt x="140" y="168"/>
                  <a:pt x="132" y="178"/>
                  <a:pt x="124" y="182"/>
                </a:cubicBezTo>
                <a:cubicBezTo>
                  <a:pt x="121" y="182"/>
                  <a:pt x="119" y="182"/>
                  <a:pt x="117" y="182"/>
                </a:cubicBezTo>
                <a:cubicBezTo>
                  <a:pt x="117" y="163"/>
                  <a:pt x="117" y="163"/>
                  <a:pt x="117" y="163"/>
                </a:cubicBezTo>
                <a:cubicBezTo>
                  <a:pt x="115" y="164"/>
                  <a:pt x="113" y="165"/>
                  <a:pt x="111" y="165"/>
                </a:cubicBezTo>
                <a:cubicBezTo>
                  <a:pt x="111" y="182"/>
                  <a:pt x="111" y="182"/>
                  <a:pt x="111" y="182"/>
                </a:cubicBezTo>
                <a:cubicBezTo>
                  <a:pt x="109" y="182"/>
                  <a:pt x="107" y="182"/>
                  <a:pt x="104" y="182"/>
                </a:cubicBezTo>
                <a:cubicBezTo>
                  <a:pt x="100" y="180"/>
                  <a:pt x="96" y="176"/>
                  <a:pt x="92" y="171"/>
                </a:cubicBezTo>
                <a:cubicBezTo>
                  <a:pt x="90" y="172"/>
                  <a:pt x="88" y="173"/>
                  <a:pt x="86" y="173"/>
                </a:cubicBezTo>
                <a:cubicBezTo>
                  <a:pt x="87" y="175"/>
                  <a:pt x="89" y="177"/>
                  <a:pt x="90" y="178"/>
                </a:cubicBezTo>
                <a:cubicBezTo>
                  <a:pt x="87" y="177"/>
                  <a:pt x="85" y="176"/>
                  <a:pt x="82" y="174"/>
                </a:cubicBezTo>
                <a:cubicBezTo>
                  <a:pt x="78" y="175"/>
                  <a:pt x="73" y="176"/>
                  <a:pt x="69" y="177"/>
                </a:cubicBezTo>
                <a:cubicBezTo>
                  <a:pt x="82" y="186"/>
                  <a:pt x="97" y="192"/>
                  <a:pt x="114" y="192"/>
                </a:cubicBezTo>
                <a:cubicBezTo>
                  <a:pt x="151" y="192"/>
                  <a:pt x="182" y="165"/>
                  <a:pt x="189" y="130"/>
                </a:cubicBezTo>
                <a:close/>
                <a:moveTo>
                  <a:pt x="206" y="103"/>
                </a:moveTo>
                <a:cubicBezTo>
                  <a:pt x="206" y="92"/>
                  <a:pt x="197" y="83"/>
                  <a:pt x="186" y="83"/>
                </a:cubicBezTo>
                <a:cubicBezTo>
                  <a:pt x="175" y="83"/>
                  <a:pt x="167" y="92"/>
                  <a:pt x="167" y="103"/>
                </a:cubicBezTo>
                <a:cubicBezTo>
                  <a:pt x="167" y="105"/>
                  <a:pt x="167" y="107"/>
                  <a:pt x="167" y="108"/>
                </a:cubicBezTo>
                <a:cubicBezTo>
                  <a:pt x="157" y="118"/>
                  <a:pt x="142" y="128"/>
                  <a:pt x="123" y="139"/>
                </a:cubicBezTo>
                <a:cubicBezTo>
                  <a:pt x="100" y="152"/>
                  <a:pt x="60" y="166"/>
                  <a:pt x="39" y="165"/>
                </a:cubicBezTo>
                <a:cubicBezTo>
                  <a:pt x="26" y="165"/>
                  <a:pt x="39" y="143"/>
                  <a:pt x="39" y="143"/>
                </a:cubicBezTo>
                <a:cubicBezTo>
                  <a:pt x="39" y="143"/>
                  <a:pt x="13" y="168"/>
                  <a:pt x="35" y="173"/>
                </a:cubicBezTo>
                <a:cubicBezTo>
                  <a:pt x="47" y="176"/>
                  <a:pt x="87" y="169"/>
                  <a:pt x="130" y="151"/>
                </a:cubicBezTo>
                <a:cubicBezTo>
                  <a:pt x="150" y="142"/>
                  <a:pt x="167" y="132"/>
                  <a:pt x="180" y="122"/>
                </a:cubicBezTo>
                <a:cubicBezTo>
                  <a:pt x="182" y="123"/>
                  <a:pt x="184" y="123"/>
                  <a:pt x="186" y="123"/>
                </a:cubicBezTo>
                <a:cubicBezTo>
                  <a:pt x="197" y="123"/>
                  <a:pt x="206" y="114"/>
                  <a:pt x="206" y="103"/>
                </a:cubicBezTo>
                <a:close/>
              </a:path>
            </a:pathLst>
          </a:custGeom>
          <a:solidFill>
            <a:srgbClr val="1F4058"/>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32866542"/>
      </p:ext>
    </p:extLst>
  </p:cSld>
  <p:clrMapOvr>
    <a:masterClrMapping/>
  </p:clrMapOvr>
  <mc:AlternateContent xmlns:mc="http://schemas.openxmlformats.org/markup-compatibility/2006" xmlns:p14="http://schemas.microsoft.com/office/powerpoint/2010/main">
    <mc:Choice Requires="p14">
      <p:transition spd="med" advClick="0" advTm="5000">
        <p14:pan/>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nodeType="withEffect">
                                  <p:stCondLst>
                                    <p:cond delay="0"/>
                                  </p:stCondLst>
                                  <p:childTnLst>
                                    <p:animScale>
                                      <p:cBhvr>
                                        <p:cTn id="6" dur="5000" fill="hold"/>
                                        <p:tgtEl>
                                          <p:spTgt spid="23"/>
                                        </p:tgtEl>
                                      </p:cBhvr>
                                      <p:by x="110000" y="110000"/>
                                    </p:animScale>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10" presetClass="entr" presetSubtype="0" fill="hold" nodeType="withEffect">
                                  <p:stCondLst>
                                    <p:cond delay="30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childTnLst>
                                </p:cTn>
                              </p:par>
                              <p:par>
                                <p:cTn id="13" presetID="12" presetClass="entr" presetSubtype="1" fill="hold" nodeType="withEffect">
                                  <p:stCondLst>
                                    <p:cond delay="3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ppt_y</p:attrName>
                                        </p:attrNameLst>
                                      </p:cBhvr>
                                      <p:tavLst>
                                        <p:tav tm="0">
                                          <p:val>
                                            <p:strVal val="#ppt_y-#ppt_h*1.125000"/>
                                          </p:val>
                                        </p:tav>
                                        <p:tav tm="100000">
                                          <p:val>
                                            <p:strVal val="#ppt_y"/>
                                          </p:val>
                                        </p:tav>
                                      </p:tavLst>
                                    </p:anim>
                                    <p:animEffect transition="in" filter="wipe(down)">
                                      <p:cBhvr>
                                        <p:cTn id="16" dur="500"/>
                                        <p:tgtEl>
                                          <p:spTgt spid="5"/>
                                        </p:tgtEl>
                                      </p:cBhvr>
                                    </p:animEffect>
                                  </p:childTnLst>
                                </p:cTn>
                              </p:par>
                              <p:par>
                                <p:cTn id="17" presetID="12" presetClass="entr" presetSubtype="1" fill="hold" grpId="0" nodeType="withEffect">
                                  <p:stCondLst>
                                    <p:cond delay="3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p:tgtEl>
                                          <p:spTgt spid="29"/>
                                        </p:tgtEl>
                                        <p:attrNameLst>
                                          <p:attrName>ppt_y</p:attrName>
                                        </p:attrNameLst>
                                      </p:cBhvr>
                                      <p:tavLst>
                                        <p:tav tm="0">
                                          <p:val>
                                            <p:strVal val="#ppt_y-#ppt_h*1.125000"/>
                                          </p:val>
                                        </p:tav>
                                        <p:tav tm="100000">
                                          <p:val>
                                            <p:strVal val="#ppt_y"/>
                                          </p:val>
                                        </p:tav>
                                      </p:tavLst>
                                    </p:anim>
                                    <p:animEffect transition="in" filter="wipe(down)">
                                      <p:cBhvr>
                                        <p:cTn id="20" dur="500"/>
                                        <p:tgtEl>
                                          <p:spTgt spid="29"/>
                                        </p:tgtEl>
                                      </p:cBhvr>
                                    </p:animEffect>
                                  </p:childTnLst>
                                </p:cTn>
                              </p:par>
                              <p:par>
                                <p:cTn id="21" presetID="12" presetClass="entr" presetSubtype="8" fill="hold" grpId="0" nodeType="withEffect">
                                  <p:stCondLst>
                                    <p:cond delay="60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p:tgtEl>
                                          <p:spTgt spid="32"/>
                                        </p:tgtEl>
                                        <p:attrNameLst>
                                          <p:attrName>ppt_x</p:attrName>
                                        </p:attrNameLst>
                                      </p:cBhvr>
                                      <p:tavLst>
                                        <p:tav tm="0">
                                          <p:val>
                                            <p:strVal val="#ppt_x-#ppt_w*1.125000"/>
                                          </p:val>
                                        </p:tav>
                                        <p:tav tm="100000">
                                          <p:val>
                                            <p:strVal val="#ppt_x"/>
                                          </p:val>
                                        </p:tav>
                                      </p:tavLst>
                                    </p:anim>
                                    <p:animEffect transition="in" filter="wipe(right)">
                                      <p:cBhvr>
                                        <p:cTn id="24" dur="500"/>
                                        <p:tgtEl>
                                          <p:spTgt spid="32"/>
                                        </p:tgtEl>
                                      </p:cBhvr>
                                    </p:animEffect>
                                  </p:childTnLst>
                                </p:cTn>
                              </p:par>
                              <p:par>
                                <p:cTn id="25" presetID="12" presetClass="entr" presetSubtype="8" fill="hold" nodeType="withEffect">
                                  <p:stCondLst>
                                    <p:cond delay="6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ppt_x</p:attrName>
                                        </p:attrNameLst>
                                      </p:cBhvr>
                                      <p:tavLst>
                                        <p:tav tm="0">
                                          <p:val>
                                            <p:strVal val="#ppt_x-#ppt_w*1.125000"/>
                                          </p:val>
                                        </p:tav>
                                        <p:tav tm="100000">
                                          <p:val>
                                            <p:strVal val="#ppt_x"/>
                                          </p:val>
                                        </p:tav>
                                      </p:tavLst>
                                    </p:anim>
                                    <p:animEffect transition="in" filter="wipe(right)">
                                      <p:cBhvr>
                                        <p:cTn id="28" dur="500"/>
                                        <p:tgtEl>
                                          <p:spTgt spid="13"/>
                                        </p:tgtEl>
                                      </p:cBhvr>
                                    </p:animEffect>
                                  </p:childTnLst>
                                </p:cTn>
                              </p:par>
                              <p:par>
                                <p:cTn id="29" presetID="12" presetClass="entr" presetSubtype="8" fill="hold" nodeType="withEffect">
                                  <p:stCondLst>
                                    <p:cond delay="10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p:tgtEl>
                                          <p:spTgt spid="17"/>
                                        </p:tgtEl>
                                        <p:attrNameLst>
                                          <p:attrName>ppt_x</p:attrName>
                                        </p:attrNameLst>
                                      </p:cBhvr>
                                      <p:tavLst>
                                        <p:tav tm="0">
                                          <p:val>
                                            <p:strVal val="#ppt_x-#ppt_w*1.125000"/>
                                          </p:val>
                                        </p:tav>
                                        <p:tav tm="100000">
                                          <p:val>
                                            <p:strVal val="#ppt_x"/>
                                          </p:val>
                                        </p:tav>
                                      </p:tavLst>
                                    </p:anim>
                                    <p:animEffect transition="in" filter="wipe(right)">
                                      <p:cBhvr>
                                        <p:cTn id="32" dur="500"/>
                                        <p:tgtEl>
                                          <p:spTgt spid="17"/>
                                        </p:tgtEl>
                                      </p:cBhvr>
                                    </p:animEffect>
                                  </p:childTnLst>
                                </p:cTn>
                              </p:par>
                              <p:par>
                                <p:cTn id="33" presetID="12" presetClass="entr" presetSubtype="8" fill="hold" grpId="0" nodeType="withEffect">
                                  <p:stCondLst>
                                    <p:cond delay="100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p:tgtEl>
                                          <p:spTgt spid="33"/>
                                        </p:tgtEl>
                                        <p:attrNameLst>
                                          <p:attrName>ppt_x</p:attrName>
                                        </p:attrNameLst>
                                      </p:cBhvr>
                                      <p:tavLst>
                                        <p:tav tm="0">
                                          <p:val>
                                            <p:strVal val="#ppt_x-#ppt_w*1.125000"/>
                                          </p:val>
                                        </p:tav>
                                        <p:tav tm="100000">
                                          <p:val>
                                            <p:strVal val="#ppt_x"/>
                                          </p:val>
                                        </p:tav>
                                      </p:tavLst>
                                    </p:anim>
                                    <p:animEffect transition="in" filter="wipe(right)">
                                      <p:cBhvr>
                                        <p:cTn id="36" dur="500"/>
                                        <p:tgtEl>
                                          <p:spTgt spid="33"/>
                                        </p:tgtEl>
                                      </p:cBhvr>
                                    </p:animEffect>
                                  </p:childTnLst>
                                </p:cTn>
                              </p:par>
                              <p:par>
                                <p:cTn id="37" presetID="12" presetClass="entr" presetSubtype="8" fill="hold" grpId="0" nodeType="withEffect">
                                  <p:stCondLst>
                                    <p:cond delay="130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p:tgtEl>
                                          <p:spTgt spid="39"/>
                                        </p:tgtEl>
                                        <p:attrNameLst>
                                          <p:attrName>ppt_x</p:attrName>
                                        </p:attrNameLst>
                                      </p:cBhvr>
                                      <p:tavLst>
                                        <p:tav tm="0">
                                          <p:val>
                                            <p:strVal val="#ppt_x-#ppt_w*1.125000"/>
                                          </p:val>
                                        </p:tav>
                                        <p:tav tm="100000">
                                          <p:val>
                                            <p:strVal val="#ppt_x"/>
                                          </p:val>
                                        </p:tav>
                                      </p:tavLst>
                                    </p:anim>
                                    <p:animEffect transition="in" filter="wipe(right)">
                                      <p:cBhvr>
                                        <p:cTn id="40" dur="500"/>
                                        <p:tgtEl>
                                          <p:spTgt spid="39"/>
                                        </p:tgtEl>
                                      </p:cBhvr>
                                    </p:animEffect>
                                  </p:childTnLst>
                                </p:cTn>
                              </p:par>
                              <p:par>
                                <p:cTn id="41" presetID="12" presetClass="entr" presetSubtype="8" fill="hold" nodeType="withEffect">
                                  <p:stCondLst>
                                    <p:cond delay="130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p:tgtEl>
                                          <p:spTgt spid="21"/>
                                        </p:tgtEl>
                                        <p:attrNameLst>
                                          <p:attrName>ppt_x</p:attrName>
                                        </p:attrNameLst>
                                      </p:cBhvr>
                                      <p:tavLst>
                                        <p:tav tm="0">
                                          <p:val>
                                            <p:strVal val="#ppt_x-#ppt_w*1.125000"/>
                                          </p:val>
                                        </p:tav>
                                        <p:tav tm="100000">
                                          <p:val>
                                            <p:strVal val="#ppt_x"/>
                                          </p:val>
                                        </p:tav>
                                      </p:tavLst>
                                    </p:anim>
                                    <p:animEffect transition="in" filter="wipe(right)">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9" grpId="0" animBg="1"/>
      <p:bldP spid="32" grpId="0" animBg="1"/>
      <p:bldP spid="33"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2D2B4">
                <a:alpha val="15000"/>
              </a:srgbClr>
            </a:gs>
            <a:gs pos="100000">
              <a:srgbClr val="92BCBB">
                <a:alpha val="17000"/>
              </a:srgbClr>
            </a:gs>
          </a:gsLst>
          <a:lin ang="0" scaled="0"/>
        </a:gra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024CA0F9-B41B-4C36-9062-9761C4E39425}"/>
              </a:ext>
            </a:extLst>
          </p:cNvPr>
          <p:cNvSpPr/>
          <p:nvPr/>
        </p:nvSpPr>
        <p:spPr>
          <a:xfrm>
            <a:off x="5515429" y="685800"/>
            <a:ext cx="5558971" cy="5558971"/>
          </a:xfrm>
          <a:prstGeom prst="ellipse">
            <a:avLst/>
          </a:prstGeom>
          <a:blipFill dpi="0" rotWithShape="1">
            <a:blip r:embed="rId2"/>
            <a:srcRect/>
            <a:stretch>
              <a:fillRect l="-26000" r="-9000"/>
            </a:stretch>
          </a:blipFill>
          <a:ln w="82550">
            <a:gradFill>
              <a:gsLst>
                <a:gs pos="0">
                  <a:srgbClr val="C14158"/>
                </a:gs>
                <a:gs pos="100000">
                  <a:srgbClr val="1F4058"/>
                </a:gs>
              </a:gsLst>
              <a:lin ang="0" scaled="0"/>
            </a:gradFill>
          </a:ln>
          <a:effectLst>
            <a:outerShdw blurRad="254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E026085-A86E-426A-899E-699A5411E4D9}"/>
              </a:ext>
            </a:extLst>
          </p:cNvPr>
          <p:cNvSpPr/>
          <p:nvPr/>
        </p:nvSpPr>
        <p:spPr>
          <a:xfrm>
            <a:off x="3013530" y="1582057"/>
            <a:ext cx="4151086" cy="928914"/>
          </a:xfrm>
          <a:prstGeom prst="rect">
            <a:avLst/>
          </a:prstGeom>
          <a:solidFill>
            <a:srgbClr val="C14158"/>
          </a:solidFill>
          <a:ln>
            <a:noFill/>
          </a:ln>
          <a:effectLst>
            <a:outerShdw blurRad="254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A0054E3-DACD-4758-96E7-01809408A552}"/>
              </a:ext>
            </a:extLst>
          </p:cNvPr>
          <p:cNvSpPr/>
          <p:nvPr/>
        </p:nvSpPr>
        <p:spPr>
          <a:xfrm>
            <a:off x="638632" y="2817022"/>
            <a:ext cx="6525984" cy="928914"/>
          </a:xfrm>
          <a:prstGeom prst="rect">
            <a:avLst/>
          </a:prstGeom>
          <a:solidFill>
            <a:srgbClr val="1F4058"/>
          </a:solidFill>
          <a:ln>
            <a:noFill/>
          </a:ln>
          <a:effectLst>
            <a:outerShdw blurRad="254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07510E7-E42E-467A-8E56-2CE428E7A559}"/>
              </a:ext>
            </a:extLst>
          </p:cNvPr>
          <p:cNvSpPr txBox="1"/>
          <p:nvPr/>
        </p:nvSpPr>
        <p:spPr>
          <a:xfrm>
            <a:off x="3558724" y="1492516"/>
            <a:ext cx="3060697" cy="1107996"/>
          </a:xfrm>
          <a:prstGeom prst="rect">
            <a:avLst/>
          </a:prstGeom>
          <a:noFill/>
        </p:spPr>
        <p:txBody>
          <a:bodyPr wrap="square" rtlCol="0">
            <a:spAutoFit/>
          </a:bodyPr>
          <a:lstStyle/>
          <a:p>
            <a:pPr algn="r"/>
            <a:r>
              <a:rPr lang="en-US" sz="6600" b="1" spc="600" dirty="0">
                <a:solidFill>
                  <a:schemeClr val="bg1"/>
                </a:solidFill>
                <a:latin typeface="Bahnschrift" panose="020B0502040204020203" pitchFamily="34" charset="0"/>
              </a:rPr>
              <a:t>START</a:t>
            </a:r>
          </a:p>
        </p:txBody>
      </p:sp>
      <p:sp>
        <p:nvSpPr>
          <p:cNvPr id="8" name="TextBox 7">
            <a:extLst>
              <a:ext uri="{FF2B5EF4-FFF2-40B4-BE49-F238E27FC236}">
                <a16:creationId xmlns:a16="http://schemas.microsoft.com/office/drawing/2014/main" id="{66A6D0B0-6AEC-4F1F-86CF-D8DEBC916111}"/>
              </a:ext>
            </a:extLst>
          </p:cNvPr>
          <p:cNvSpPr txBox="1"/>
          <p:nvPr/>
        </p:nvSpPr>
        <p:spPr>
          <a:xfrm>
            <a:off x="1122138" y="2727481"/>
            <a:ext cx="5558971" cy="1107996"/>
          </a:xfrm>
          <a:prstGeom prst="rect">
            <a:avLst/>
          </a:prstGeom>
          <a:noFill/>
        </p:spPr>
        <p:txBody>
          <a:bodyPr wrap="square" rtlCol="0">
            <a:spAutoFit/>
          </a:bodyPr>
          <a:lstStyle/>
          <a:p>
            <a:pPr algn="r"/>
            <a:r>
              <a:rPr lang="en-US" sz="6600" b="1" spc="600" dirty="0">
                <a:solidFill>
                  <a:schemeClr val="bg1"/>
                </a:solidFill>
                <a:latin typeface="Bahnschrift" panose="020B0502040204020203" pitchFamily="34" charset="0"/>
              </a:rPr>
              <a:t>EXPLORING</a:t>
            </a:r>
          </a:p>
        </p:txBody>
      </p:sp>
      <p:sp>
        <p:nvSpPr>
          <p:cNvPr id="9" name="TextBox 8">
            <a:extLst>
              <a:ext uri="{FF2B5EF4-FFF2-40B4-BE49-F238E27FC236}">
                <a16:creationId xmlns:a16="http://schemas.microsoft.com/office/drawing/2014/main" id="{7B79840E-CE0F-4FFB-A23D-249A7EDB3625}"/>
              </a:ext>
            </a:extLst>
          </p:cNvPr>
          <p:cNvSpPr txBox="1"/>
          <p:nvPr/>
        </p:nvSpPr>
        <p:spPr>
          <a:xfrm>
            <a:off x="638632" y="4207731"/>
            <a:ext cx="4513939" cy="646331"/>
          </a:xfrm>
          <a:prstGeom prst="rect">
            <a:avLst/>
          </a:prstGeom>
          <a:noFill/>
        </p:spPr>
        <p:txBody>
          <a:bodyPr wrap="square" rtlCol="0">
            <a:spAutoFit/>
          </a:bodyPr>
          <a:lstStyle/>
          <a:p>
            <a:r>
              <a:rPr lang="en-PH" sz="1200" dirty="0">
                <a:solidFill>
                  <a:schemeClr val="tx1">
                    <a:lumMod val="95000"/>
                    <a:lumOff val="5000"/>
                  </a:schemeClr>
                </a:solidFill>
                <a:latin typeface="+mj-lt"/>
              </a:rPr>
              <a:t>We specializes in catering to every need of our foreign tourist that visits amazing places! Be it leisure, special interests, anniversaries, birthdays, holidays, </a:t>
            </a:r>
            <a:r>
              <a:rPr lang="en-PH" sz="1200" dirty="0" err="1">
                <a:solidFill>
                  <a:schemeClr val="tx1">
                    <a:lumMod val="95000"/>
                    <a:lumOff val="5000"/>
                  </a:schemeClr>
                </a:solidFill>
                <a:latin typeface="+mj-lt"/>
              </a:rPr>
              <a:t>etc</a:t>
            </a:r>
            <a:r>
              <a:rPr lang="en-PH" sz="1200" dirty="0">
                <a:solidFill>
                  <a:schemeClr val="tx1">
                    <a:lumMod val="95000"/>
                    <a:lumOff val="5000"/>
                  </a:schemeClr>
                </a:solidFill>
                <a:latin typeface="+mj-lt"/>
              </a:rPr>
              <a:t>…</a:t>
            </a:r>
            <a:endParaRPr lang="en-US" sz="1200" dirty="0">
              <a:solidFill>
                <a:schemeClr val="tx1">
                  <a:lumMod val="95000"/>
                  <a:lumOff val="5000"/>
                </a:schemeClr>
              </a:solidFill>
            </a:endParaRPr>
          </a:p>
        </p:txBody>
      </p:sp>
    </p:spTree>
    <p:extLst>
      <p:ext uri="{BB962C8B-B14F-4D97-AF65-F5344CB8AC3E}">
        <p14:creationId xmlns:p14="http://schemas.microsoft.com/office/powerpoint/2010/main" val="3200317646"/>
      </p:ext>
    </p:extLst>
  </p:cSld>
  <p:clrMapOvr>
    <a:masterClrMapping/>
  </p:clrMapOvr>
  <mc:AlternateContent xmlns:mc="http://schemas.openxmlformats.org/markup-compatibility/2006" xmlns:p14="http://schemas.microsoft.com/office/powerpoint/2010/main">
    <mc:Choice Requires="p14">
      <p:transition spd="slow" p14:dur="800" advClick="0" advTm="5000">
        <p14:flythrough/>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par>
                                <p:cTn id="8" presetID="17"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ppt_x</p:attrName>
                                        </p:attrNameLst>
                                      </p:cBhvr>
                                      <p:tavLst>
                                        <p:tav tm="0">
                                          <p:val>
                                            <p:strVal val="#ppt_x-#ppt_w/2"/>
                                          </p:val>
                                        </p:tav>
                                        <p:tav tm="100000">
                                          <p:val>
                                            <p:strVal val="#ppt_x"/>
                                          </p:val>
                                        </p:tav>
                                      </p:tavLst>
                                    </p:anim>
                                    <p:anim calcmode="lin" valueType="num">
                                      <p:cBhvr>
                                        <p:cTn id="11" dur="500" fill="hold"/>
                                        <p:tgtEl>
                                          <p:spTgt spid="5"/>
                                        </p:tgtEl>
                                        <p:attrNameLst>
                                          <p:attrName>ppt_y</p:attrName>
                                        </p:attrNameLst>
                                      </p:cBhvr>
                                      <p:tavLst>
                                        <p:tav tm="0">
                                          <p:val>
                                            <p:strVal val="#ppt_y"/>
                                          </p:val>
                                        </p:tav>
                                        <p:tav tm="100000">
                                          <p:val>
                                            <p:strVal val="#ppt_y"/>
                                          </p:val>
                                        </p:tav>
                                      </p:tavLst>
                                    </p:anim>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par>
                                <p:cTn id="14" presetID="17" presetClass="entr" presetSubtype="2" fill="hold" grpId="0" nodeType="withEffect">
                                  <p:stCondLst>
                                    <p:cond delay="70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ppt_x</p:attrName>
                                        </p:attrNameLst>
                                      </p:cBhvr>
                                      <p:tavLst>
                                        <p:tav tm="0">
                                          <p:val>
                                            <p:strVal val="#ppt_x+#ppt_w/2"/>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strVal val="#ppt_h"/>
                                          </p:val>
                                        </p:tav>
                                        <p:tav tm="100000">
                                          <p:val>
                                            <p:strVal val="#ppt_h"/>
                                          </p:val>
                                        </p:tav>
                                      </p:tavLst>
                                    </p:anim>
                                  </p:childTnLst>
                                </p:cTn>
                              </p:par>
                              <p:par>
                                <p:cTn id="20" presetID="17" presetClass="entr" presetSubtype="2" fill="hold" grpId="0" nodeType="withEffect">
                                  <p:stCondLst>
                                    <p:cond delay="70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ppt_x</p:attrName>
                                        </p:attrNameLst>
                                      </p:cBhvr>
                                      <p:tavLst>
                                        <p:tav tm="0">
                                          <p:val>
                                            <p:strVal val="#ppt_x+#ppt_w/2"/>
                                          </p:val>
                                        </p:tav>
                                        <p:tav tm="100000">
                                          <p:val>
                                            <p:strVal val="#ppt_x"/>
                                          </p:val>
                                        </p:tav>
                                      </p:tavLst>
                                    </p:anim>
                                    <p:anim calcmode="lin" valueType="num">
                                      <p:cBhvr>
                                        <p:cTn id="23" dur="500" fill="hold"/>
                                        <p:tgtEl>
                                          <p:spTgt spid="8"/>
                                        </p:tgtEl>
                                        <p:attrNameLst>
                                          <p:attrName>ppt_y</p:attrName>
                                        </p:attrNameLst>
                                      </p:cBhvr>
                                      <p:tavLst>
                                        <p:tav tm="0">
                                          <p:val>
                                            <p:strVal val="#ppt_y"/>
                                          </p:val>
                                        </p:tav>
                                        <p:tav tm="100000">
                                          <p:val>
                                            <p:strVal val="#ppt_y"/>
                                          </p:val>
                                        </p:tav>
                                      </p:tavLst>
                                    </p:anim>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strVal val="#ppt_h"/>
                                          </p:val>
                                        </p:tav>
                                        <p:tav tm="100000">
                                          <p:val>
                                            <p:strVal val="#ppt_h"/>
                                          </p:val>
                                        </p:tav>
                                      </p:tavLst>
                                    </p:anim>
                                  </p:childTnLst>
                                </p:cTn>
                              </p:par>
                              <p:par>
                                <p:cTn id="26" presetID="17" presetClass="entr" presetSubtype="2" fill="hold" grpId="0" nodeType="withEffect">
                                  <p:stCondLst>
                                    <p:cond delay="70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ppt_x</p:attrName>
                                        </p:attrNameLst>
                                      </p:cBhvr>
                                      <p:tavLst>
                                        <p:tav tm="0">
                                          <p:val>
                                            <p:strVal val="#ppt_x+#ppt_w/2"/>
                                          </p:val>
                                        </p:tav>
                                        <p:tav tm="100000">
                                          <p:val>
                                            <p:strVal val="#ppt_x"/>
                                          </p:val>
                                        </p:tav>
                                      </p:tavLst>
                                    </p:anim>
                                    <p:anim calcmode="lin" valueType="num">
                                      <p:cBhvr>
                                        <p:cTn id="29" dur="500" fill="hold"/>
                                        <p:tgtEl>
                                          <p:spTgt spid="7"/>
                                        </p:tgtEl>
                                        <p:attrNameLst>
                                          <p:attrName>ppt_y</p:attrName>
                                        </p:attrNameLst>
                                      </p:cBhvr>
                                      <p:tavLst>
                                        <p:tav tm="0">
                                          <p:val>
                                            <p:strVal val="#ppt_y"/>
                                          </p:val>
                                        </p:tav>
                                        <p:tav tm="100000">
                                          <p:val>
                                            <p:strVal val="#ppt_y"/>
                                          </p:val>
                                        </p:tav>
                                      </p:tavLst>
                                    </p:anim>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strVal val="#ppt_h"/>
                                          </p:val>
                                        </p:tav>
                                        <p:tav tm="100000">
                                          <p:val>
                                            <p:strVal val="#ppt_h"/>
                                          </p:val>
                                        </p:tav>
                                      </p:tavLst>
                                    </p:anim>
                                  </p:childTnLst>
                                </p:cTn>
                              </p:par>
                              <p:par>
                                <p:cTn id="32" presetID="50" presetClass="entr" presetSubtype="0" decel="100000" fill="hold" grpId="0" nodeType="withEffect">
                                  <p:stCondLst>
                                    <p:cond delay="130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strVal val="#ppt_w+.3"/>
                                          </p:val>
                                        </p:tav>
                                        <p:tav tm="100000">
                                          <p:val>
                                            <p:strVal val="#ppt_w"/>
                                          </p:val>
                                        </p:tav>
                                      </p:tavLst>
                                    </p:anim>
                                    <p:anim calcmode="lin" valueType="num">
                                      <p:cBhvr>
                                        <p:cTn id="35" dur="500" fill="hold"/>
                                        <p:tgtEl>
                                          <p:spTgt spid="9"/>
                                        </p:tgtEl>
                                        <p:attrNameLst>
                                          <p:attrName>ppt_h</p:attrName>
                                        </p:attrNameLst>
                                      </p:cBhvr>
                                      <p:tavLst>
                                        <p:tav tm="0">
                                          <p:val>
                                            <p:strVal val="#ppt_h"/>
                                          </p:val>
                                        </p:tav>
                                        <p:tav tm="100000">
                                          <p:val>
                                            <p:strVal val="#ppt_h"/>
                                          </p:val>
                                        </p:tav>
                                      </p:tavLst>
                                    </p:anim>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5"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2D2B4">
                <a:alpha val="15000"/>
              </a:srgbClr>
            </a:gs>
            <a:gs pos="100000">
              <a:srgbClr val="92BCBB">
                <a:alpha val="17000"/>
              </a:srgbClr>
            </a:gs>
          </a:gsLst>
          <a:lin ang="0" scaled="0"/>
        </a:gra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DD39B4E-A5A6-40F5-B61A-00A873254C8B}"/>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37000"/>
                    </a14:imgEffect>
                  </a14:imgLayer>
                </a14:imgProps>
              </a:ext>
              <a:ext uri="{28A0092B-C50C-407E-A947-70E740481C1C}">
                <a14:useLocalDpi xmlns:a14="http://schemas.microsoft.com/office/drawing/2010/main" val="0"/>
              </a:ext>
            </a:extLst>
          </a:blip>
          <a:srcRect t="19811" b="29151"/>
          <a:stretch/>
        </p:blipFill>
        <p:spPr>
          <a:xfrm>
            <a:off x="-1" y="10"/>
            <a:ext cx="12192001" cy="4666928"/>
          </a:xfrm>
          <a:prstGeom prst="rect">
            <a:avLst/>
          </a:prstGeom>
        </p:spPr>
      </p:pic>
      <p:pic>
        <p:nvPicPr>
          <p:cNvPr id="19" name="Picture 21">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Oval 23">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DC20064-FEAF-4DB1-9169-1BDB292E4D2C}"/>
              </a:ext>
            </a:extLst>
          </p:cNvPr>
          <p:cNvSpPr txBox="1"/>
          <p:nvPr/>
        </p:nvSpPr>
        <p:spPr>
          <a:xfrm>
            <a:off x="4445000" y="707874"/>
            <a:ext cx="3302000" cy="150993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400" b="1" spc="300" dirty="0">
                <a:solidFill>
                  <a:schemeClr val="bg1"/>
                </a:solidFill>
                <a:latin typeface="Bahnschrift" panose="020B0502040204020203" pitchFamily="34" charset="0"/>
                <a:ea typeface="+mj-ea"/>
                <a:cs typeface="+mj-cs"/>
              </a:rPr>
              <a:t>BIG THINGS </a:t>
            </a:r>
            <a:br>
              <a:rPr lang="en-US" sz="3400" b="1" spc="300" dirty="0">
                <a:solidFill>
                  <a:schemeClr val="bg1"/>
                </a:solidFill>
                <a:latin typeface="Bahnschrift" panose="020B0502040204020203" pitchFamily="34" charset="0"/>
                <a:ea typeface="+mj-ea"/>
                <a:cs typeface="+mj-cs"/>
              </a:rPr>
            </a:br>
            <a:r>
              <a:rPr lang="en-US" sz="3400" b="1" spc="300" dirty="0">
                <a:solidFill>
                  <a:schemeClr val="bg1"/>
                </a:solidFill>
                <a:latin typeface="Bahnschrift" panose="020B0502040204020203" pitchFamily="34" charset="0"/>
                <a:ea typeface="+mj-ea"/>
                <a:cs typeface="+mj-cs"/>
              </a:rPr>
              <a:t>START </a:t>
            </a:r>
            <a:br>
              <a:rPr lang="en-US" sz="3400" b="1" spc="300" dirty="0">
                <a:solidFill>
                  <a:schemeClr val="bg1"/>
                </a:solidFill>
                <a:latin typeface="Bahnschrift" panose="020B0502040204020203" pitchFamily="34" charset="0"/>
                <a:ea typeface="+mj-ea"/>
                <a:cs typeface="+mj-cs"/>
              </a:rPr>
            </a:br>
            <a:r>
              <a:rPr lang="en-US" sz="3400" b="1" spc="300" dirty="0">
                <a:solidFill>
                  <a:schemeClr val="bg1"/>
                </a:solidFill>
                <a:latin typeface="Bahnschrift" panose="020B0502040204020203" pitchFamily="34" charset="0"/>
                <a:ea typeface="+mj-ea"/>
                <a:cs typeface="+mj-cs"/>
              </a:rPr>
              <a:t>FROM HERE</a:t>
            </a:r>
          </a:p>
        </p:txBody>
      </p:sp>
      <p:sp>
        <p:nvSpPr>
          <p:cNvPr id="16" name="TextBox 15">
            <a:extLst>
              <a:ext uri="{FF2B5EF4-FFF2-40B4-BE49-F238E27FC236}">
                <a16:creationId xmlns:a16="http://schemas.microsoft.com/office/drawing/2014/main" id="{A633BDEA-15D6-4270-9DF1-AE223250730B}"/>
              </a:ext>
            </a:extLst>
          </p:cNvPr>
          <p:cNvSpPr txBox="1"/>
          <p:nvPr/>
        </p:nvSpPr>
        <p:spPr>
          <a:xfrm>
            <a:off x="2384222" y="2517978"/>
            <a:ext cx="7423553" cy="61626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PH" sz="1200" dirty="0">
                <a:solidFill>
                  <a:schemeClr val="bg1"/>
                </a:solidFill>
              </a:rPr>
              <a:t>Beautiful City travel related services are all professionally offered in a special way....</a:t>
            </a:r>
          </a:p>
        </p:txBody>
      </p:sp>
      <p:grpSp>
        <p:nvGrpSpPr>
          <p:cNvPr id="2" name="Group 1">
            <a:extLst>
              <a:ext uri="{FF2B5EF4-FFF2-40B4-BE49-F238E27FC236}">
                <a16:creationId xmlns:a16="http://schemas.microsoft.com/office/drawing/2014/main" id="{1C68CB04-7592-49E5-BAE4-0B6123663C27}"/>
              </a:ext>
            </a:extLst>
          </p:cNvPr>
          <p:cNvGrpSpPr/>
          <p:nvPr/>
        </p:nvGrpSpPr>
        <p:grpSpPr>
          <a:xfrm>
            <a:off x="630061" y="4623391"/>
            <a:ext cx="2686328" cy="1694547"/>
            <a:chOff x="630061" y="4623391"/>
            <a:chExt cx="2686328" cy="1694547"/>
          </a:xfrm>
        </p:grpSpPr>
        <p:pic>
          <p:nvPicPr>
            <p:cNvPr id="28" name="Picture 27">
              <a:extLst>
                <a:ext uri="{FF2B5EF4-FFF2-40B4-BE49-F238E27FC236}">
                  <a16:creationId xmlns:a16="http://schemas.microsoft.com/office/drawing/2014/main" id="{985E00C9-516F-4C34-84AD-5645F8F816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61" y="4666938"/>
              <a:ext cx="2476500" cy="1651000"/>
            </a:xfrm>
            <a:prstGeom prst="snip2DiagRect">
              <a:avLst>
                <a:gd name="adj1" fmla="val 0"/>
                <a:gd name="adj2" fmla="val 5000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3" name="Right Triangle 32">
              <a:extLst>
                <a:ext uri="{FF2B5EF4-FFF2-40B4-BE49-F238E27FC236}">
                  <a16:creationId xmlns:a16="http://schemas.microsoft.com/office/drawing/2014/main" id="{D8916BB9-96B3-466F-9D7F-B998AD47D02C}"/>
                </a:ext>
              </a:extLst>
            </p:cNvPr>
            <p:cNvSpPr/>
            <p:nvPr/>
          </p:nvSpPr>
          <p:spPr>
            <a:xfrm rot="10800000">
              <a:off x="2302581" y="4623391"/>
              <a:ext cx="850194" cy="853484"/>
            </a:xfrm>
            <a:prstGeom prst="rtTriangle">
              <a:avLst/>
            </a:prstGeom>
            <a:solidFill>
              <a:srgbClr val="C14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3D7C0BF-A067-4F06-8757-2E3541C7474B}"/>
                </a:ext>
              </a:extLst>
            </p:cNvPr>
            <p:cNvSpPr txBox="1"/>
            <p:nvPr/>
          </p:nvSpPr>
          <p:spPr>
            <a:xfrm>
              <a:off x="2469529" y="4669812"/>
              <a:ext cx="846860" cy="399713"/>
            </a:xfrm>
            <a:prstGeom prst="rect">
              <a:avLst/>
            </a:prstGeom>
          </p:spPr>
          <p:txBody>
            <a:bodyPr vert="horz" lIns="91440" tIns="45720" rIns="91440" bIns="45720" rtlCol="0" anchor="ctr">
              <a:normAutofit fontScale="77500" lnSpcReduction="20000"/>
            </a:bodyPr>
            <a:lstStyle/>
            <a:p>
              <a:pPr algn="ctr">
                <a:lnSpc>
                  <a:spcPct val="90000"/>
                </a:lnSpc>
                <a:spcBef>
                  <a:spcPct val="0"/>
                </a:spcBef>
                <a:spcAft>
                  <a:spcPts val="600"/>
                </a:spcAft>
              </a:pPr>
              <a:r>
                <a:rPr lang="en-US" sz="3400" b="1" spc="300" dirty="0">
                  <a:solidFill>
                    <a:schemeClr val="bg1"/>
                  </a:solidFill>
                  <a:latin typeface="Bahnschrift" panose="020B0502040204020203" pitchFamily="34" charset="0"/>
                  <a:ea typeface="+mj-ea"/>
                  <a:cs typeface="+mj-cs"/>
                </a:rPr>
                <a:t>01</a:t>
              </a:r>
            </a:p>
          </p:txBody>
        </p:sp>
      </p:grpSp>
      <p:grpSp>
        <p:nvGrpSpPr>
          <p:cNvPr id="3" name="Group 2">
            <a:extLst>
              <a:ext uri="{FF2B5EF4-FFF2-40B4-BE49-F238E27FC236}">
                <a16:creationId xmlns:a16="http://schemas.microsoft.com/office/drawing/2014/main" id="{39E9631C-FC3C-4091-A176-6689028490C6}"/>
              </a:ext>
            </a:extLst>
          </p:cNvPr>
          <p:cNvGrpSpPr/>
          <p:nvPr/>
        </p:nvGrpSpPr>
        <p:grpSpPr>
          <a:xfrm>
            <a:off x="4854232" y="4618629"/>
            <a:ext cx="2681746" cy="1697781"/>
            <a:chOff x="4854232" y="4618629"/>
            <a:chExt cx="2681746" cy="1697781"/>
          </a:xfrm>
        </p:grpSpPr>
        <p:pic>
          <p:nvPicPr>
            <p:cNvPr id="29" name="Picture 28">
              <a:extLst>
                <a:ext uri="{FF2B5EF4-FFF2-40B4-BE49-F238E27FC236}">
                  <a16:creationId xmlns:a16="http://schemas.microsoft.com/office/drawing/2014/main" id="{F97CBC47-7244-4DAB-876C-8E78DCA043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4232" y="4668465"/>
              <a:ext cx="2471918" cy="1647945"/>
            </a:xfrm>
            <a:prstGeom prst="snip2DiagRect">
              <a:avLst>
                <a:gd name="adj1" fmla="val 0"/>
                <a:gd name="adj2" fmla="val 5000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4" name="Right Triangle 33">
              <a:extLst>
                <a:ext uri="{FF2B5EF4-FFF2-40B4-BE49-F238E27FC236}">
                  <a16:creationId xmlns:a16="http://schemas.microsoft.com/office/drawing/2014/main" id="{4B347127-73E8-49BB-BEFB-6254A8EF1677}"/>
                </a:ext>
              </a:extLst>
            </p:cNvPr>
            <p:cNvSpPr/>
            <p:nvPr/>
          </p:nvSpPr>
          <p:spPr>
            <a:xfrm rot="10800000">
              <a:off x="6518836" y="4618629"/>
              <a:ext cx="850194" cy="853484"/>
            </a:xfrm>
            <a:prstGeom prst="rtTriangle">
              <a:avLst/>
            </a:prstGeom>
            <a:solidFill>
              <a:srgbClr val="C14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DA9ABB6-A11B-4051-A862-56D48DA2B64B}"/>
                </a:ext>
              </a:extLst>
            </p:cNvPr>
            <p:cNvSpPr txBox="1"/>
            <p:nvPr/>
          </p:nvSpPr>
          <p:spPr>
            <a:xfrm>
              <a:off x="6685783" y="4669812"/>
              <a:ext cx="850195" cy="399713"/>
            </a:xfrm>
            <a:prstGeom prst="rect">
              <a:avLst/>
            </a:prstGeom>
          </p:spPr>
          <p:txBody>
            <a:bodyPr vert="horz" lIns="91440" tIns="45720" rIns="91440" bIns="45720" rtlCol="0" anchor="ctr">
              <a:normAutofit fontScale="77500" lnSpcReduction="20000"/>
            </a:bodyPr>
            <a:lstStyle/>
            <a:p>
              <a:pPr algn="ctr">
                <a:lnSpc>
                  <a:spcPct val="90000"/>
                </a:lnSpc>
                <a:spcBef>
                  <a:spcPct val="0"/>
                </a:spcBef>
                <a:spcAft>
                  <a:spcPts val="600"/>
                </a:spcAft>
              </a:pPr>
              <a:r>
                <a:rPr lang="en-US" sz="3400" b="1" spc="300" dirty="0">
                  <a:solidFill>
                    <a:schemeClr val="bg1"/>
                  </a:solidFill>
                  <a:latin typeface="Bahnschrift" panose="020B0502040204020203" pitchFamily="34" charset="0"/>
                  <a:ea typeface="+mj-ea"/>
                  <a:cs typeface="+mj-cs"/>
                </a:rPr>
                <a:t>02</a:t>
              </a:r>
            </a:p>
          </p:txBody>
        </p:sp>
      </p:grpSp>
      <p:grpSp>
        <p:nvGrpSpPr>
          <p:cNvPr id="4" name="Group 3">
            <a:extLst>
              <a:ext uri="{FF2B5EF4-FFF2-40B4-BE49-F238E27FC236}">
                <a16:creationId xmlns:a16="http://schemas.microsoft.com/office/drawing/2014/main" id="{C021CDA9-DB43-405C-B2FE-7CB8C8D29405}"/>
              </a:ext>
            </a:extLst>
          </p:cNvPr>
          <p:cNvGrpSpPr/>
          <p:nvPr/>
        </p:nvGrpSpPr>
        <p:grpSpPr>
          <a:xfrm>
            <a:off x="9073821" y="4623391"/>
            <a:ext cx="2701047" cy="1694547"/>
            <a:chOff x="9073821" y="4623391"/>
            <a:chExt cx="2701047" cy="1694547"/>
          </a:xfrm>
        </p:grpSpPr>
        <p:pic>
          <p:nvPicPr>
            <p:cNvPr id="30" name="Picture 29">
              <a:extLst>
                <a:ext uri="{FF2B5EF4-FFF2-40B4-BE49-F238E27FC236}">
                  <a16:creationId xmlns:a16="http://schemas.microsoft.com/office/drawing/2014/main" id="{C003CDA3-7B6C-4782-87D3-5DDF8D6D2CB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8190" t="19700" r="18190" b="19700"/>
            <a:stretch/>
          </p:blipFill>
          <p:spPr>
            <a:xfrm>
              <a:off x="9073821" y="4666938"/>
              <a:ext cx="2471918" cy="1651000"/>
            </a:xfrm>
            <a:prstGeom prst="snip2DiagRect">
              <a:avLst>
                <a:gd name="adj1" fmla="val 0"/>
                <a:gd name="adj2" fmla="val 5000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5" name="Right Triangle 34">
              <a:extLst>
                <a:ext uri="{FF2B5EF4-FFF2-40B4-BE49-F238E27FC236}">
                  <a16:creationId xmlns:a16="http://schemas.microsoft.com/office/drawing/2014/main" id="{5669BE74-D043-4BE6-AFDE-3F80437BBF61}"/>
                </a:ext>
              </a:extLst>
            </p:cNvPr>
            <p:cNvSpPr/>
            <p:nvPr/>
          </p:nvSpPr>
          <p:spPr>
            <a:xfrm rot="10800000">
              <a:off x="10735733" y="4623391"/>
              <a:ext cx="850194" cy="853484"/>
            </a:xfrm>
            <a:prstGeom prst="rtTriangle">
              <a:avLst/>
            </a:prstGeom>
            <a:solidFill>
              <a:srgbClr val="C14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97E6200-92A8-4574-A54A-01327D46A8AA}"/>
                </a:ext>
              </a:extLst>
            </p:cNvPr>
            <p:cNvSpPr txBox="1"/>
            <p:nvPr/>
          </p:nvSpPr>
          <p:spPr>
            <a:xfrm>
              <a:off x="10924674" y="4669812"/>
              <a:ext cx="850194" cy="399713"/>
            </a:xfrm>
            <a:prstGeom prst="rect">
              <a:avLst/>
            </a:prstGeom>
          </p:spPr>
          <p:txBody>
            <a:bodyPr vert="horz" lIns="91440" tIns="45720" rIns="91440" bIns="45720" rtlCol="0" anchor="ctr">
              <a:normAutofit fontScale="77500" lnSpcReduction="20000"/>
            </a:bodyPr>
            <a:lstStyle/>
            <a:p>
              <a:pPr algn="ctr">
                <a:lnSpc>
                  <a:spcPct val="90000"/>
                </a:lnSpc>
                <a:spcBef>
                  <a:spcPct val="0"/>
                </a:spcBef>
                <a:spcAft>
                  <a:spcPts val="600"/>
                </a:spcAft>
              </a:pPr>
              <a:r>
                <a:rPr lang="en-US" sz="3400" b="1" spc="300" dirty="0">
                  <a:solidFill>
                    <a:schemeClr val="bg1"/>
                  </a:solidFill>
                  <a:latin typeface="Bahnschrift" panose="020B0502040204020203" pitchFamily="34" charset="0"/>
                  <a:ea typeface="+mj-ea"/>
                  <a:cs typeface="+mj-cs"/>
                </a:rPr>
                <a:t>03</a:t>
              </a:r>
            </a:p>
          </p:txBody>
        </p:sp>
      </p:grpSp>
    </p:spTree>
    <p:extLst>
      <p:ext uri="{BB962C8B-B14F-4D97-AF65-F5344CB8AC3E}">
        <p14:creationId xmlns:p14="http://schemas.microsoft.com/office/powerpoint/2010/main" val="4031186405"/>
      </p:ext>
    </p:extLst>
  </p:cSld>
  <p:clrMapOvr>
    <a:masterClrMapping/>
  </p:clrMapOvr>
  <mc:AlternateContent xmlns:mc="http://schemas.openxmlformats.org/markup-compatibility/2006" xmlns:p14="http://schemas.microsoft.com/office/powerpoint/2010/main">
    <mc:Choice Requires="p14">
      <p:transition spd="slow" p14:dur="900" advClick="0" advTm="5000">
        <p14:flythrough dir="out" hasBounce="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1000" fill="hold"/>
                                        <p:tgtEl>
                                          <p:spTgt spid="1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5">
                                            <p:txEl>
                                              <p:pRg st="0" end="0"/>
                                            </p:txEl>
                                          </p:spTgt>
                                        </p:tgtEl>
                                      </p:cBhvr>
                                    </p:animEffect>
                                  </p:childTnLst>
                                </p:cTn>
                              </p:par>
                              <p:par>
                                <p:cTn id="10" presetID="50" presetClass="entr" presetSubtype="0" decel="100000" fill="hold" grpId="0" nodeType="withEffect">
                                  <p:stCondLst>
                                    <p:cond delay="40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p:cTn id="12" dur="1000" fill="hold"/>
                                        <p:tgtEl>
                                          <p:spTgt spid="16">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6">
                                            <p:txEl>
                                              <p:pRg st="0" end="0"/>
                                            </p:txEl>
                                          </p:spTgt>
                                        </p:tgtEl>
                                      </p:cBhvr>
                                    </p:animEffect>
                                  </p:childTnLst>
                                </p:cTn>
                              </p:par>
                              <p:par>
                                <p:cTn id="15" presetID="37" presetClass="entr" presetSubtype="0" fill="hold" nodeType="withEffect">
                                  <p:stCondLst>
                                    <p:cond delay="7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100"/>
                                        <p:tgtEl>
                                          <p:spTgt spid="2"/>
                                        </p:tgtEl>
                                      </p:cBhvr>
                                    </p:animEffect>
                                    <p:anim calcmode="lin" valueType="num">
                                      <p:cBhvr>
                                        <p:cTn id="18" dur="1100" fill="hold"/>
                                        <p:tgtEl>
                                          <p:spTgt spid="2"/>
                                        </p:tgtEl>
                                        <p:attrNameLst>
                                          <p:attrName>ppt_x</p:attrName>
                                        </p:attrNameLst>
                                      </p:cBhvr>
                                      <p:tavLst>
                                        <p:tav tm="0">
                                          <p:val>
                                            <p:strVal val="#ppt_x"/>
                                          </p:val>
                                        </p:tav>
                                        <p:tav tm="100000">
                                          <p:val>
                                            <p:strVal val="#ppt_x"/>
                                          </p:val>
                                        </p:tav>
                                      </p:tavLst>
                                    </p:anim>
                                    <p:anim calcmode="lin" valueType="num">
                                      <p:cBhvr>
                                        <p:cTn id="19" dur="990" decel="100000" fill="hold"/>
                                        <p:tgtEl>
                                          <p:spTgt spid="2"/>
                                        </p:tgtEl>
                                        <p:attrNameLst>
                                          <p:attrName>ppt_y</p:attrName>
                                        </p:attrNameLst>
                                      </p:cBhvr>
                                      <p:tavLst>
                                        <p:tav tm="0">
                                          <p:val>
                                            <p:strVal val="#ppt_y+1"/>
                                          </p:val>
                                        </p:tav>
                                        <p:tav tm="100000">
                                          <p:val>
                                            <p:strVal val="#ppt_y-.03"/>
                                          </p:val>
                                        </p:tav>
                                      </p:tavLst>
                                    </p:anim>
                                    <p:anim calcmode="lin" valueType="num">
                                      <p:cBhvr>
                                        <p:cTn id="20" dur="110" accel="100000" fill="hold">
                                          <p:stCondLst>
                                            <p:cond delay="990"/>
                                          </p:stCondLst>
                                        </p:cTn>
                                        <p:tgtEl>
                                          <p:spTgt spid="2"/>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9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900"/>
                                        <p:tgtEl>
                                          <p:spTgt spid="3"/>
                                        </p:tgtEl>
                                      </p:cBhvr>
                                    </p:animEffect>
                                    <p:anim calcmode="lin" valueType="num">
                                      <p:cBhvr>
                                        <p:cTn id="24" dur="900" fill="hold"/>
                                        <p:tgtEl>
                                          <p:spTgt spid="3"/>
                                        </p:tgtEl>
                                        <p:attrNameLst>
                                          <p:attrName>ppt_x</p:attrName>
                                        </p:attrNameLst>
                                      </p:cBhvr>
                                      <p:tavLst>
                                        <p:tav tm="0">
                                          <p:val>
                                            <p:strVal val="#ppt_x"/>
                                          </p:val>
                                        </p:tav>
                                        <p:tav tm="100000">
                                          <p:val>
                                            <p:strVal val="#ppt_x"/>
                                          </p:val>
                                        </p:tav>
                                      </p:tavLst>
                                    </p:anim>
                                    <p:anim calcmode="lin" valueType="num">
                                      <p:cBhvr>
                                        <p:cTn id="25" dur="810" decel="100000" fill="hold"/>
                                        <p:tgtEl>
                                          <p:spTgt spid="3"/>
                                        </p:tgtEl>
                                        <p:attrNameLst>
                                          <p:attrName>ppt_y</p:attrName>
                                        </p:attrNameLst>
                                      </p:cBhvr>
                                      <p:tavLst>
                                        <p:tav tm="0">
                                          <p:val>
                                            <p:strVal val="#ppt_y+1"/>
                                          </p:val>
                                        </p:tav>
                                        <p:tav tm="100000">
                                          <p:val>
                                            <p:strVal val="#ppt_y-.03"/>
                                          </p:val>
                                        </p:tav>
                                      </p:tavLst>
                                    </p:anim>
                                    <p:anim calcmode="lin" valueType="num">
                                      <p:cBhvr>
                                        <p:cTn id="26" dur="90" accel="100000" fill="hold">
                                          <p:stCondLst>
                                            <p:cond delay="810"/>
                                          </p:stCondLst>
                                        </p:cTn>
                                        <p:tgtEl>
                                          <p:spTgt spid="3"/>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110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900" decel="100000" fill="hold"/>
                                        <p:tgtEl>
                                          <p:spTgt spid="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6"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2D2B4">
                <a:alpha val="15000"/>
              </a:srgbClr>
            </a:gs>
            <a:gs pos="100000">
              <a:srgbClr val="92BCBB">
                <a:alpha val="17000"/>
              </a:srgbClr>
            </a:gs>
          </a:gsLst>
          <a:lin ang="0" scaled="0"/>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DCCB67F-86A4-4F6C-9777-B3FD5BB23FE7}"/>
              </a:ext>
            </a:extLst>
          </p:cNvPr>
          <p:cNvSpPr/>
          <p:nvPr/>
        </p:nvSpPr>
        <p:spPr>
          <a:xfrm>
            <a:off x="136969" y="1388256"/>
            <a:ext cx="4435032" cy="4434352"/>
          </a:xfrm>
          <a:custGeom>
            <a:avLst/>
            <a:gdLst>
              <a:gd name="connsiteX0" fmla="*/ 2431957 w 4849857"/>
              <a:gd name="connsiteY0" fmla="*/ 4422805 h 4849113"/>
              <a:gd name="connsiteX1" fmla="*/ 2645111 w 4849857"/>
              <a:gd name="connsiteY1" fmla="*/ 4635959 h 4849113"/>
              <a:gd name="connsiteX2" fmla="*/ 2431957 w 4849857"/>
              <a:gd name="connsiteY2" fmla="*/ 4849113 h 4849113"/>
              <a:gd name="connsiteX3" fmla="*/ 2218803 w 4849857"/>
              <a:gd name="connsiteY3" fmla="*/ 4635959 h 4849113"/>
              <a:gd name="connsiteX4" fmla="*/ 2431957 w 4849857"/>
              <a:gd name="connsiteY4" fmla="*/ 4422805 h 4849113"/>
              <a:gd name="connsiteX5" fmla="*/ 4636703 w 4849857"/>
              <a:gd name="connsiteY5" fmla="*/ 1998249 h 4849113"/>
              <a:gd name="connsiteX6" fmla="*/ 4849857 w 4849857"/>
              <a:gd name="connsiteY6" fmla="*/ 2211403 h 4849113"/>
              <a:gd name="connsiteX7" fmla="*/ 4636703 w 4849857"/>
              <a:gd name="connsiteY7" fmla="*/ 2424557 h 4849113"/>
              <a:gd name="connsiteX8" fmla="*/ 4440300 w 4849857"/>
              <a:gd name="connsiteY8" fmla="*/ 2294372 h 4849113"/>
              <a:gd name="connsiteX9" fmla="*/ 4429196 w 4849857"/>
              <a:gd name="connsiteY9" fmla="*/ 2258602 h 4849113"/>
              <a:gd name="connsiteX10" fmla="*/ 4427252 w 4849857"/>
              <a:gd name="connsiteY10" fmla="*/ 2220247 h 4849113"/>
              <a:gd name="connsiteX11" fmla="*/ 4424481 w 4849857"/>
              <a:gd name="connsiteY11" fmla="*/ 2202158 h 4849113"/>
              <a:gd name="connsiteX12" fmla="*/ 4427880 w 4849857"/>
              <a:gd name="connsiteY12" fmla="*/ 2168445 h 4849113"/>
              <a:gd name="connsiteX13" fmla="*/ 4636703 w 4849857"/>
              <a:gd name="connsiteY13" fmla="*/ 1998249 h 4849113"/>
              <a:gd name="connsiteX14" fmla="*/ 213154 w 4849857"/>
              <a:gd name="connsiteY14" fmla="*/ 1970244 h 4849113"/>
              <a:gd name="connsiteX15" fmla="*/ 426308 w 4849857"/>
              <a:gd name="connsiteY15" fmla="*/ 2183398 h 4849113"/>
              <a:gd name="connsiteX16" fmla="*/ 213154 w 4849857"/>
              <a:gd name="connsiteY16" fmla="*/ 2396552 h 4849113"/>
              <a:gd name="connsiteX17" fmla="*/ 0 w 4849857"/>
              <a:gd name="connsiteY17" fmla="*/ 2183398 h 4849113"/>
              <a:gd name="connsiteX18" fmla="*/ 213154 w 4849857"/>
              <a:gd name="connsiteY18" fmla="*/ 1970244 h 4849113"/>
              <a:gd name="connsiteX19" fmla="*/ 2431950 w 4849857"/>
              <a:gd name="connsiteY19" fmla="*/ 426307 h 4849113"/>
              <a:gd name="connsiteX20" fmla="*/ 2431957 w 4849857"/>
              <a:gd name="connsiteY20" fmla="*/ 426308 h 4849113"/>
              <a:gd name="connsiteX21" fmla="*/ 2431964 w 4849857"/>
              <a:gd name="connsiteY21" fmla="*/ 426307 h 4849113"/>
              <a:gd name="connsiteX22" fmla="*/ 2637023 w 4849857"/>
              <a:gd name="connsiteY22" fmla="*/ 436624 h 4849113"/>
              <a:gd name="connsiteX23" fmla="*/ 4396859 w 4849857"/>
              <a:gd name="connsiteY23" fmla="*/ 2021839 h 4849113"/>
              <a:gd name="connsiteX24" fmla="*/ 4424481 w 4849857"/>
              <a:gd name="connsiteY24" fmla="*/ 2202158 h 4849113"/>
              <a:gd name="connsiteX25" fmla="*/ 4423549 w 4849857"/>
              <a:gd name="connsiteY25" fmla="*/ 2211403 h 4849113"/>
              <a:gd name="connsiteX26" fmla="*/ 4427880 w 4849857"/>
              <a:gd name="connsiteY26" fmla="*/ 2254361 h 4849113"/>
              <a:gd name="connsiteX27" fmla="*/ 4429196 w 4849857"/>
              <a:gd name="connsiteY27" fmla="*/ 2258602 h 4849113"/>
              <a:gd name="connsiteX28" fmla="*/ 4437607 w 4849857"/>
              <a:gd name="connsiteY28" fmla="*/ 2424556 h 4849113"/>
              <a:gd name="connsiteX29" fmla="*/ 2431957 w 4849857"/>
              <a:gd name="connsiteY29" fmla="*/ 4422805 h 4849113"/>
              <a:gd name="connsiteX30" fmla="*/ 426307 w 4849857"/>
              <a:gd name="connsiteY30" fmla="*/ 2424556 h 4849113"/>
              <a:gd name="connsiteX31" fmla="*/ 2226891 w 4849857"/>
              <a:gd name="connsiteY31" fmla="*/ 436624 h 4849113"/>
              <a:gd name="connsiteX32" fmla="*/ 2431957 w 4849857"/>
              <a:gd name="connsiteY32" fmla="*/ 0 h 4849113"/>
              <a:gd name="connsiteX33" fmla="*/ 2645111 w 4849857"/>
              <a:gd name="connsiteY33" fmla="*/ 213154 h 4849113"/>
              <a:gd name="connsiteX34" fmla="*/ 2474915 w 4849857"/>
              <a:gd name="connsiteY34" fmla="*/ 421978 h 4849113"/>
              <a:gd name="connsiteX35" fmla="*/ 2431964 w 4849857"/>
              <a:gd name="connsiteY35" fmla="*/ 426307 h 4849113"/>
              <a:gd name="connsiteX36" fmla="*/ 2431957 w 4849857"/>
              <a:gd name="connsiteY36" fmla="*/ 426307 h 4849113"/>
              <a:gd name="connsiteX37" fmla="*/ 2431950 w 4849857"/>
              <a:gd name="connsiteY37" fmla="*/ 426307 h 4849113"/>
              <a:gd name="connsiteX38" fmla="*/ 2388999 w 4849857"/>
              <a:gd name="connsiteY38" fmla="*/ 421978 h 4849113"/>
              <a:gd name="connsiteX39" fmla="*/ 2218803 w 4849857"/>
              <a:gd name="connsiteY39" fmla="*/ 213154 h 4849113"/>
              <a:gd name="connsiteX40" fmla="*/ 2431957 w 4849857"/>
              <a:gd name="connsiteY40" fmla="*/ 0 h 484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49857" h="4849113">
                <a:moveTo>
                  <a:pt x="2431957" y="4422805"/>
                </a:moveTo>
                <a:cubicBezTo>
                  <a:pt x="2549679" y="4422805"/>
                  <a:pt x="2645111" y="4518237"/>
                  <a:pt x="2645111" y="4635959"/>
                </a:cubicBezTo>
                <a:cubicBezTo>
                  <a:pt x="2645111" y="4753681"/>
                  <a:pt x="2549679" y="4849113"/>
                  <a:pt x="2431957" y="4849113"/>
                </a:cubicBezTo>
                <a:cubicBezTo>
                  <a:pt x="2314235" y="4849113"/>
                  <a:pt x="2218803" y="4753681"/>
                  <a:pt x="2218803" y="4635959"/>
                </a:cubicBezTo>
                <a:cubicBezTo>
                  <a:pt x="2218803" y="4518237"/>
                  <a:pt x="2314235" y="4422805"/>
                  <a:pt x="2431957" y="4422805"/>
                </a:cubicBezTo>
                <a:close/>
                <a:moveTo>
                  <a:pt x="4636703" y="1998249"/>
                </a:moveTo>
                <a:cubicBezTo>
                  <a:pt x="4754425" y="1998249"/>
                  <a:pt x="4849857" y="2093681"/>
                  <a:pt x="4849857" y="2211403"/>
                </a:cubicBezTo>
                <a:cubicBezTo>
                  <a:pt x="4849857" y="2329125"/>
                  <a:pt x="4754425" y="2424557"/>
                  <a:pt x="4636703" y="2424557"/>
                </a:cubicBezTo>
                <a:cubicBezTo>
                  <a:pt x="4548412" y="2424557"/>
                  <a:pt x="4472658" y="2370877"/>
                  <a:pt x="4440300" y="2294372"/>
                </a:cubicBezTo>
                <a:lnTo>
                  <a:pt x="4429196" y="2258602"/>
                </a:lnTo>
                <a:lnTo>
                  <a:pt x="4427252" y="2220247"/>
                </a:lnTo>
                <a:lnTo>
                  <a:pt x="4424481" y="2202158"/>
                </a:lnTo>
                <a:lnTo>
                  <a:pt x="4427880" y="2168445"/>
                </a:lnTo>
                <a:cubicBezTo>
                  <a:pt x="4447756" y="2071314"/>
                  <a:pt x="4533697" y="1998249"/>
                  <a:pt x="4636703" y="1998249"/>
                </a:cubicBezTo>
                <a:close/>
                <a:moveTo>
                  <a:pt x="213154" y="1970244"/>
                </a:moveTo>
                <a:cubicBezTo>
                  <a:pt x="330876" y="1970244"/>
                  <a:pt x="426308" y="2065676"/>
                  <a:pt x="426308" y="2183398"/>
                </a:cubicBezTo>
                <a:cubicBezTo>
                  <a:pt x="426308" y="2301120"/>
                  <a:pt x="330876" y="2396552"/>
                  <a:pt x="213154" y="2396552"/>
                </a:cubicBezTo>
                <a:cubicBezTo>
                  <a:pt x="95432" y="2396552"/>
                  <a:pt x="0" y="2301120"/>
                  <a:pt x="0" y="2183398"/>
                </a:cubicBezTo>
                <a:cubicBezTo>
                  <a:pt x="0" y="2065676"/>
                  <a:pt x="95432" y="1970244"/>
                  <a:pt x="213154" y="1970244"/>
                </a:cubicBezTo>
                <a:close/>
                <a:moveTo>
                  <a:pt x="2431950" y="426307"/>
                </a:moveTo>
                <a:lnTo>
                  <a:pt x="2431957" y="426308"/>
                </a:lnTo>
                <a:lnTo>
                  <a:pt x="2431964" y="426307"/>
                </a:lnTo>
                <a:lnTo>
                  <a:pt x="2637023" y="436624"/>
                </a:lnTo>
                <a:cubicBezTo>
                  <a:pt x="3513536" y="525310"/>
                  <a:pt x="4223198" y="1176312"/>
                  <a:pt x="4396859" y="2021839"/>
                </a:cubicBezTo>
                <a:lnTo>
                  <a:pt x="4424481" y="2202158"/>
                </a:lnTo>
                <a:lnTo>
                  <a:pt x="4423549" y="2211403"/>
                </a:lnTo>
                <a:cubicBezTo>
                  <a:pt x="4423549" y="2226118"/>
                  <a:pt x="4425040" y="2240485"/>
                  <a:pt x="4427880" y="2254361"/>
                </a:cubicBezTo>
                <a:lnTo>
                  <a:pt x="4429196" y="2258602"/>
                </a:lnTo>
                <a:lnTo>
                  <a:pt x="4437607" y="2424556"/>
                </a:lnTo>
                <a:cubicBezTo>
                  <a:pt x="4437607" y="3528158"/>
                  <a:pt x="3539647" y="4422805"/>
                  <a:pt x="2431957" y="4422805"/>
                </a:cubicBezTo>
                <a:cubicBezTo>
                  <a:pt x="1324267" y="4422805"/>
                  <a:pt x="426307" y="3528158"/>
                  <a:pt x="426307" y="2424556"/>
                </a:cubicBezTo>
                <a:cubicBezTo>
                  <a:pt x="426307" y="1389929"/>
                  <a:pt x="1215530" y="538954"/>
                  <a:pt x="2226891" y="436624"/>
                </a:cubicBezTo>
                <a:close/>
                <a:moveTo>
                  <a:pt x="2431957" y="0"/>
                </a:moveTo>
                <a:cubicBezTo>
                  <a:pt x="2549679" y="0"/>
                  <a:pt x="2645111" y="95432"/>
                  <a:pt x="2645111" y="213154"/>
                </a:cubicBezTo>
                <a:cubicBezTo>
                  <a:pt x="2645111" y="316161"/>
                  <a:pt x="2572046" y="402102"/>
                  <a:pt x="2474915" y="421978"/>
                </a:cubicBezTo>
                <a:lnTo>
                  <a:pt x="2431964" y="426307"/>
                </a:lnTo>
                <a:lnTo>
                  <a:pt x="2431957" y="426307"/>
                </a:lnTo>
                <a:lnTo>
                  <a:pt x="2431950" y="426307"/>
                </a:lnTo>
                <a:lnTo>
                  <a:pt x="2388999" y="421978"/>
                </a:lnTo>
                <a:cubicBezTo>
                  <a:pt x="2291868" y="402102"/>
                  <a:pt x="2218803" y="316161"/>
                  <a:pt x="2218803" y="213154"/>
                </a:cubicBezTo>
                <a:cubicBezTo>
                  <a:pt x="2218803" y="95432"/>
                  <a:pt x="2314235" y="0"/>
                  <a:pt x="2431957" y="0"/>
                </a:cubicBezTo>
                <a:close/>
              </a:path>
            </a:pathLst>
          </a:custGeom>
          <a:noFill/>
          <a:ln w="95250" cmpd="dbl">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tial Circle 12">
            <a:extLst>
              <a:ext uri="{FF2B5EF4-FFF2-40B4-BE49-F238E27FC236}">
                <a16:creationId xmlns:a16="http://schemas.microsoft.com/office/drawing/2014/main" id="{01E2BB20-4861-4637-9A85-FA7FAF87D9B1}"/>
              </a:ext>
            </a:extLst>
          </p:cNvPr>
          <p:cNvSpPr/>
          <p:nvPr/>
        </p:nvSpPr>
        <p:spPr>
          <a:xfrm rot="10800000">
            <a:off x="2882901" y="5487891"/>
            <a:ext cx="2793998" cy="2772602"/>
          </a:xfrm>
          <a:prstGeom prst="pie">
            <a:avLst>
              <a:gd name="adj1" fmla="val 0"/>
              <a:gd name="adj2" fmla="val 10813215"/>
            </a:avLst>
          </a:prstGeom>
          <a:noFill/>
          <a:ln w="92075" cmpd="dbl">
            <a:solidFill>
              <a:srgbClr val="C14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BBD3492C-42D1-4726-B9C7-372B4BB2474E}"/>
              </a:ext>
            </a:extLst>
          </p:cNvPr>
          <p:cNvSpPr txBox="1"/>
          <p:nvPr/>
        </p:nvSpPr>
        <p:spPr>
          <a:xfrm>
            <a:off x="6417129" y="1919069"/>
            <a:ext cx="3302000" cy="150993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b="1" spc="300" dirty="0">
                <a:solidFill>
                  <a:srgbClr val="C14158"/>
                </a:solidFill>
                <a:latin typeface="Bahnschrift" panose="020B0502040204020203" pitchFamily="34" charset="0"/>
                <a:ea typeface="+mj-ea"/>
                <a:cs typeface="+mj-cs"/>
              </a:rPr>
              <a:t>BIG THINGS </a:t>
            </a:r>
            <a:br>
              <a:rPr lang="en-US" sz="3400" b="1" spc="300" dirty="0">
                <a:solidFill>
                  <a:srgbClr val="C14158"/>
                </a:solidFill>
                <a:latin typeface="Bahnschrift" panose="020B0502040204020203" pitchFamily="34" charset="0"/>
                <a:ea typeface="+mj-ea"/>
                <a:cs typeface="+mj-cs"/>
              </a:rPr>
            </a:br>
            <a:r>
              <a:rPr lang="en-US" sz="3400" b="1" spc="300" dirty="0">
                <a:solidFill>
                  <a:srgbClr val="C14158"/>
                </a:solidFill>
                <a:latin typeface="Bahnschrift" panose="020B0502040204020203" pitchFamily="34" charset="0"/>
                <a:ea typeface="+mj-ea"/>
                <a:cs typeface="+mj-cs"/>
              </a:rPr>
              <a:t>START </a:t>
            </a:r>
            <a:br>
              <a:rPr lang="en-US" sz="3400" b="1" spc="300" dirty="0">
                <a:solidFill>
                  <a:srgbClr val="C14158"/>
                </a:solidFill>
                <a:latin typeface="Bahnschrift" panose="020B0502040204020203" pitchFamily="34" charset="0"/>
                <a:ea typeface="+mj-ea"/>
                <a:cs typeface="+mj-cs"/>
              </a:rPr>
            </a:br>
            <a:r>
              <a:rPr lang="en-US" sz="3400" b="1" spc="300" dirty="0">
                <a:solidFill>
                  <a:srgbClr val="C14158"/>
                </a:solidFill>
                <a:latin typeface="Bahnschrift" panose="020B0502040204020203" pitchFamily="34" charset="0"/>
                <a:ea typeface="+mj-ea"/>
                <a:cs typeface="+mj-cs"/>
              </a:rPr>
              <a:t>FROM HERE</a:t>
            </a:r>
          </a:p>
        </p:txBody>
      </p:sp>
      <p:sp>
        <p:nvSpPr>
          <p:cNvPr id="12" name="TextBox 11">
            <a:extLst>
              <a:ext uri="{FF2B5EF4-FFF2-40B4-BE49-F238E27FC236}">
                <a16:creationId xmlns:a16="http://schemas.microsoft.com/office/drawing/2014/main" id="{D89E0C9C-A533-453E-9494-C5F0A836EA2B}"/>
              </a:ext>
            </a:extLst>
          </p:cNvPr>
          <p:cNvSpPr txBox="1"/>
          <p:nvPr/>
        </p:nvSpPr>
        <p:spPr>
          <a:xfrm>
            <a:off x="6420761" y="3577426"/>
            <a:ext cx="4513939"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tx1">
                    <a:lumMod val="95000"/>
                    <a:lumOff val="5000"/>
                  </a:schemeClr>
                </a:solidFill>
                <a:latin typeface="+mj-lt"/>
              </a:rPr>
              <a:t>Special Interest Tours</a:t>
            </a:r>
          </a:p>
          <a:p>
            <a:pPr marL="171450" indent="-171450">
              <a:buFont typeface="Arial" panose="020B0604020202020204" pitchFamily="34" charset="0"/>
              <a:buChar char="•"/>
            </a:pPr>
            <a:r>
              <a:rPr lang="en-US" sz="1200" dirty="0">
                <a:solidFill>
                  <a:schemeClr val="tx1">
                    <a:lumMod val="95000"/>
                    <a:lumOff val="5000"/>
                  </a:schemeClr>
                </a:solidFill>
                <a:latin typeface="+mj-lt"/>
              </a:rPr>
              <a:t>Adventure Tours</a:t>
            </a:r>
          </a:p>
          <a:p>
            <a:pPr marL="171450" indent="-171450">
              <a:buFont typeface="Arial" panose="020B0604020202020204" pitchFamily="34" charset="0"/>
              <a:buChar char="•"/>
            </a:pPr>
            <a:r>
              <a:rPr lang="en-PH" sz="1200" dirty="0">
                <a:solidFill>
                  <a:schemeClr val="tx1">
                    <a:lumMod val="95000"/>
                    <a:lumOff val="5000"/>
                  </a:schemeClr>
                </a:solidFill>
                <a:latin typeface="+mj-lt"/>
              </a:rPr>
              <a:t>We specializes in making tour packages for individuals &amp; groups </a:t>
            </a:r>
          </a:p>
          <a:p>
            <a:r>
              <a:rPr lang="en-PH" sz="1200" dirty="0">
                <a:solidFill>
                  <a:schemeClr val="tx1">
                    <a:lumMod val="95000"/>
                    <a:lumOff val="5000"/>
                  </a:schemeClr>
                </a:solidFill>
                <a:latin typeface="+mj-lt"/>
              </a:rPr>
              <a:t>     to all holiday destinations all over the world.</a:t>
            </a:r>
            <a:endParaRPr lang="en-US" sz="1200" dirty="0">
              <a:solidFill>
                <a:schemeClr val="tx1">
                  <a:lumMod val="95000"/>
                  <a:lumOff val="5000"/>
                </a:schemeClr>
              </a:solidFill>
              <a:latin typeface="+mj-lt"/>
            </a:endParaRPr>
          </a:p>
          <a:p>
            <a:pPr marL="171450" indent="-171450">
              <a:buFont typeface="Arial" panose="020B0604020202020204" pitchFamily="34" charset="0"/>
              <a:buChar char="•"/>
            </a:pPr>
            <a:endParaRPr lang="en-US" sz="1200" dirty="0">
              <a:solidFill>
                <a:schemeClr val="tx1">
                  <a:lumMod val="95000"/>
                  <a:lumOff val="5000"/>
                </a:schemeClr>
              </a:solidFill>
            </a:endParaRPr>
          </a:p>
          <a:p>
            <a:pPr marL="171450" indent="-171450">
              <a:buFont typeface="Arial" panose="020B0604020202020204" pitchFamily="34" charset="0"/>
              <a:buChar char="•"/>
            </a:pPr>
            <a:endParaRPr lang="en-US" sz="1200" dirty="0">
              <a:solidFill>
                <a:schemeClr val="tx1">
                  <a:lumMod val="95000"/>
                  <a:lumOff val="5000"/>
                </a:schemeClr>
              </a:solidFill>
            </a:endParaRPr>
          </a:p>
        </p:txBody>
      </p:sp>
      <p:pic>
        <p:nvPicPr>
          <p:cNvPr id="14" name="Picture 13">
            <a:extLst>
              <a:ext uri="{FF2B5EF4-FFF2-40B4-BE49-F238E27FC236}">
                <a16:creationId xmlns:a16="http://schemas.microsoft.com/office/drawing/2014/main" id="{BD67E86A-F275-499F-BD5D-FEC899B3A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863" y="1607182"/>
            <a:ext cx="4011300" cy="3996498"/>
          </a:xfrm>
          <a:prstGeom prst="ellipse">
            <a:avLst/>
          </a:prstGeom>
          <a:effectLst>
            <a:outerShdw blurRad="254000" sx="101000" sy="101000" algn="tl" rotWithShape="0">
              <a:prstClr val="black">
                <a:alpha val="40000"/>
              </a:prstClr>
            </a:outerShdw>
          </a:effectLst>
        </p:spPr>
      </p:pic>
      <p:pic>
        <p:nvPicPr>
          <p:cNvPr id="16" name="Picture 15">
            <a:extLst>
              <a:ext uri="{FF2B5EF4-FFF2-40B4-BE49-F238E27FC236}">
                <a16:creationId xmlns:a16="http://schemas.microsoft.com/office/drawing/2014/main" id="{B9619CF8-E8AF-4EFF-BA4A-15FFD61C65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615" t="39228" r="4492" b="4590"/>
          <a:stretch/>
        </p:blipFill>
        <p:spPr>
          <a:xfrm>
            <a:off x="1985414" y="-1286702"/>
            <a:ext cx="2793998" cy="2573404"/>
          </a:xfrm>
          <a:prstGeom prst="pie">
            <a:avLst>
              <a:gd name="adj1" fmla="val 0"/>
              <a:gd name="adj2" fmla="val 10791071"/>
            </a:avLst>
          </a:prstGeom>
          <a:effectLst>
            <a:outerShdw blurRad="254000" sx="101000" sy="101000" algn="tl" rotWithShape="0">
              <a:prstClr val="black">
                <a:alpha val="40000"/>
              </a:prstClr>
            </a:outerShdw>
          </a:effectLst>
        </p:spPr>
      </p:pic>
      <p:pic>
        <p:nvPicPr>
          <p:cNvPr id="18" name="Picture 17">
            <a:extLst>
              <a:ext uri="{FF2B5EF4-FFF2-40B4-BE49-F238E27FC236}">
                <a16:creationId xmlns:a16="http://schemas.microsoft.com/office/drawing/2014/main" id="{AF2B71ED-EE6B-48D7-A342-A1F3FB12AC14}"/>
              </a:ext>
            </a:extLst>
          </p:cNvPr>
          <p:cNvPicPr>
            <a:picLocks noChangeAspect="1"/>
          </p:cNvPicPr>
          <p:nvPr/>
        </p:nvPicPr>
        <p:blipFill rotWithShape="1">
          <a:blip r:embed="rId5">
            <a:extLst>
              <a:ext uri="{28A0092B-C50C-407E-A947-70E740481C1C}">
                <a14:useLocalDpi xmlns:a14="http://schemas.microsoft.com/office/drawing/2010/main" val="0"/>
              </a:ext>
            </a:extLst>
          </a:blip>
          <a:srcRect l="33597" t="62372" r="11552" b="4826"/>
          <a:stretch/>
        </p:blipFill>
        <p:spPr>
          <a:xfrm>
            <a:off x="2882901" y="5571298"/>
            <a:ext cx="2793998" cy="2573405"/>
          </a:xfrm>
          <a:prstGeom prst="pie">
            <a:avLst>
              <a:gd name="adj1" fmla="val 10800000"/>
              <a:gd name="adj2" fmla="val 38768"/>
            </a:avLst>
          </a:prstGeom>
          <a:effectLst>
            <a:outerShdw blurRad="254000" sx="101000" sy="101000" algn="tl" rotWithShape="0">
              <a:prstClr val="black">
                <a:alpha val="40000"/>
              </a:prstClr>
            </a:outerShdw>
          </a:effectLst>
        </p:spPr>
      </p:pic>
      <p:sp>
        <p:nvSpPr>
          <p:cNvPr id="4" name="Partial Circle 3">
            <a:extLst>
              <a:ext uri="{FF2B5EF4-FFF2-40B4-BE49-F238E27FC236}">
                <a16:creationId xmlns:a16="http://schemas.microsoft.com/office/drawing/2014/main" id="{7684644F-44C5-4004-91B3-678D9581DEF7}"/>
              </a:ext>
            </a:extLst>
          </p:cNvPr>
          <p:cNvSpPr/>
          <p:nvPr/>
        </p:nvSpPr>
        <p:spPr>
          <a:xfrm>
            <a:off x="1985414" y="-1485900"/>
            <a:ext cx="2793998" cy="2772602"/>
          </a:xfrm>
          <a:prstGeom prst="pie">
            <a:avLst>
              <a:gd name="adj1" fmla="val 0"/>
              <a:gd name="adj2" fmla="val 10813215"/>
            </a:avLst>
          </a:prstGeom>
          <a:noFill/>
          <a:ln w="92075" cmpd="dbl">
            <a:solidFill>
              <a:srgbClr val="C14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04743061"/>
      </p:ext>
    </p:extLst>
  </p:cSld>
  <p:clrMapOvr>
    <a:masterClrMapping/>
  </p:clrMapOvr>
  <mc:AlternateContent xmlns:mc="http://schemas.openxmlformats.org/markup-compatibility/2006" xmlns:p14="http://schemas.microsoft.com/office/powerpoint/2010/main">
    <mc:Choice Requires="p14">
      <p:transition spd="slow" p14:dur="900" advClick="0" advTm="5000">
        <p14:flythrough hasBounce="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49600" decel="50000" fill="hold" grpId="0" nodeType="withEffect">
                                  <p:stCondLst>
                                    <p:cond delay="0"/>
                                  </p:stCondLst>
                                  <p:childTnLst>
                                    <p:animRot by="21600000">
                                      <p:cBhvr>
                                        <p:cTn id="6" dur="5000" fill="hold"/>
                                        <p:tgtEl>
                                          <p:spTgt spid="20"/>
                                        </p:tgtEl>
                                        <p:attrNameLst>
                                          <p:attrName>r</p:attrName>
                                        </p:attrNameLst>
                                      </p:cBhvr>
                                    </p:animRot>
                                  </p:childTnLst>
                                </p:cTn>
                              </p:par>
                              <p:par>
                                <p:cTn id="7" presetID="12" presetClass="entr" presetSubtype="4"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additive="base">
                                        <p:cTn id="9" dur="500"/>
                                        <p:tgtEl>
                                          <p:spTgt spid="11"/>
                                        </p:tgtEl>
                                        <p:attrNameLst>
                                          <p:attrName>ppt_y</p:attrName>
                                        </p:attrNameLst>
                                      </p:cBhvr>
                                      <p:tavLst>
                                        <p:tav tm="0">
                                          <p:val>
                                            <p:strVal val="#ppt_y+#ppt_h*1.125000"/>
                                          </p:val>
                                        </p:tav>
                                        <p:tav tm="100000">
                                          <p:val>
                                            <p:strVal val="#ppt_y"/>
                                          </p:val>
                                        </p:tav>
                                      </p:tavLst>
                                    </p:anim>
                                    <p:animEffect transition="in" filter="wipe(up)">
                                      <p:cBhvr>
                                        <p:cTn id="10" dur="500"/>
                                        <p:tgtEl>
                                          <p:spTgt spid="11"/>
                                        </p:tgtEl>
                                      </p:cBhvr>
                                    </p:animEffect>
                                  </p:childTnLst>
                                </p:cTn>
                              </p:par>
                              <p:par>
                                <p:cTn id="11" presetID="50" presetClass="entr" presetSubtype="0" decel="100000" fill="hold" grpId="0"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p:cTn id="13" dur="1000" fill="hold"/>
                                        <p:tgtEl>
                                          <p:spTgt spid="12">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2">
                                            <p:txEl>
                                              <p:pRg st="0" end="0"/>
                                            </p:txEl>
                                          </p:spTgt>
                                        </p:tgtEl>
                                      </p:cBhvr>
                                    </p:animEffect>
                                  </p:childTnLst>
                                </p:cTn>
                              </p:par>
                              <p:par>
                                <p:cTn id="16" presetID="50" presetClass="entr" presetSubtype="0" decel="100000" fill="hold" grpId="0" nodeType="with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 calcmode="lin" valueType="num">
                                      <p:cBhvr>
                                        <p:cTn id="18" dur="1000" fill="hold"/>
                                        <p:tgtEl>
                                          <p:spTgt spid="12">
                                            <p:txEl>
                                              <p:pRg st="1" end="1"/>
                                            </p:txEl>
                                          </p:spTgt>
                                        </p:tgtEl>
                                        <p:attrNameLst>
                                          <p:attrName>ppt_w</p:attrName>
                                        </p:attrNameLst>
                                      </p:cBhvr>
                                      <p:tavLst>
                                        <p:tav tm="0">
                                          <p:val>
                                            <p:strVal val="#ppt_w+.3"/>
                                          </p:val>
                                        </p:tav>
                                        <p:tav tm="100000">
                                          <p:val>
                                            <p:strVal val="#ppt_w"/>
                                          </p:val>
                                        </p:tav>
                                      </p:tavLst>
                                    </p:anim>
                                    <p:anim calcmode="lin" valueType="num">
                                      <p:cBhvr>
                                        <p:cTn id="19" dur="1000" fill="hold"/>
                                        <p:tgtEl>
                                          <p:spTgt spid="12">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12">
                                            <p:txEl>
                                              <p:pRg st="1" end="1"/>
                                            </p:txEl>
                                          </p:spTgt>
                                        </p:tgtEl>
                                      </p:cBhvr>
                                    </p:animEffect>
                                  </p:childTnLst>
                                </p:cTn>
                              </p:par>
                              <p:par>
                                <p:cTn id="21" presetID="50" presetClass="entr" presetSubtype="0" decel="100000" fill="hold" grpId="0" nodeType="with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 calcmode="lin" valueType="num">
                                      <p:cBhvr>
                                        <p:cTn id="23" dur="1000" fill="hold"/>
                                        <p:tgtEl>
                                          <p:spTgt spid="12">
                                            <p:txEl>
                                              <p:pRg st="2" end="2"/>
                                            </p:txEl>
                                          </p:spTgt>
                                        </p:tgtEl>
                                        <p:attrNameLst>
                                          <p:attrName>ppt_w</p:attrName>
                                        </p:attrNameLst>
                                      </p:cBhvr>
                                      <p:tavLst>
                                        <p:tav tm="0">
                                          <p:val>
                                            <p:strVal val="#ppt_w+.3"/>
                                          </p:val>
                                        </p:tav>
                                        <p:tav tm="100000">
                                          <p:val>
                                            <p:strVal val="#ppt_w"/>
                                          </p:val>
                                        </p:tav>
                                      </p:tavLst>
                                    </p:anim>
                                    <p:anim calcmode="lin" valueType="num">
                                      <p:cBhvr>
                                        <p:cTn id="24" dur="1000" fill="hold"/>
                                        <p:tgtEl>
                                          <p:spTgt spid="12">
                                            <p:txEl>
                                              <p:pRg st="2" end="2"/>
                                            </p:txEl>
                                          </p:spTgt>
                                        </p:tgtEl>
                                        <p:attrNameLst>
                                          <p:attrName>ppt_h</p:attrName>
                                        </p:attrNameLst>
                                      </p:cBhvr>
                                      <p:tavLst>
                                        <p:tav tm="0">
                                          <p:val>
                                            <p:strVal val="#ppt_h"/>
                                          </p:val>
                                        </p:tav>
                                        <p:tav tm="100000">
                                          <p:val>
                                            <p:strVal val="#ppt_h"/>
                                          </p:val>
                                        </p:tav>
                                      </p:tavLst>
                                    </p:anim>
                                    <p:animEffect transition="in" filter="fade">
                                      <p:cBhvr>
                                        <p:cTn id="25" dur="1000"/>
                                        <p:tgtEl>
                                          <p:spTgt spid="12">
                                            <p:txEl>
                                              <p:pRg st="2" end="2"/>
                                            </p:txEl>
                                          </p:spTgt>
                                        </p:tgtEl>
                                      </p:cBhvr>
                                    </p:animEffect>
                                  </p:childTnLst>
                                </p:cTn>
                              </p:par>
                              <p:par>
                                <p:cTn id="26" presetID="50" presetClass="entr" presetSubtype="0" decel="100000" fill="hold" grpId="0" nodeType="with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 calcmode="lin" valueType="num">
                                      <p:cBhvr>
                                        <p:cTn id="28" dur="1000" fill="hold"/>
                                        <p:tgtEl>
                                          <p:spTgt spid="12">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12">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1" grpId="0"/>
      <p:bldP spid="1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2D2B4">
                <a:alpha val="15000"/>
              </a:srgbClr>
            </a:gs>
            <a:gs pos="100000">
              <a:srgbClr val="92BCBB">
                <a:alpha val="17000"/>
              </a:srgbClr>
            </a:gs>
          </a:gsLst>
          <a:lin ang="0" scaled="0"/>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1BEE79-468F-4FEC-8DEF-A9533A4077A2}"/>
              </a:ext>
            </a:extLst>
          </p:cNvPr>
          <p:cNvSpPr txBox="1"/>
          <p:nvPr/>
        </p:nvSpPr>
        <p:spPr>
          <a:xfrm>
            <a:off x="7249885" y="1552263"/>
            <a:ext cx="3060697" cy="1938992"/>
          </a:xfrm>
          <a:prstGeom prst="rect">
            <a:avLst/>
          </a:prstGeom>
          <a:noFill/>
        </p:spPr>
        <p:txBody>
          <a:bodyPr wrap="square" rtlCol="0">
            <a:spAutoFit/>
          </a:bodyPr>
          <a:lstStyle/>
          <a:p>
            <a:r>
              <a:rPr lang="en-US" sz="2400" b="1" spc="300" dirty="0">
                <a:solidFill>
                  <a:srgbClr val="C14158"/>
                </a:solidFill>
                <a:latin typeface="Bahnschrift" panose="020B0502040204020203" pitchFamily="34" charset="0"/>
              </a:rPr>
              <a:t>EASY PROCESS</a:t>
            </a:r>
            <a:br>
              <a:rPr lang="en-US" sz="2400" b="1" spc="300" dirty="0">
                <a:solidFill>
                  <a:srgbClr val="C14158"/>
                </a:solidFill>
                <a:latin typeface="Bahnschrift" panose="020B0502040204020203" pitchFamily="34" charset="0"/>
              </a:rPr>
            </a:br>
            <a:r>
              <a:rPr lang="en-US" sz="2400" b="1" spc="300" dirty="0">
                <a:solidFill>
                  <a:srgbClr val="C14158"/>
                </a:solidFill>
                <a:latin typeface="Bahnschrift" panose="020B0502040204020203" pitchFamily="34" charset="0"/>
              </a:rPr>
              <a:t>AND </a:t>
            </a:r>
            <a:br>
              <a:rPr lang="en-US" sz="2400" b="1" spc="300" dirty="0">
                <a:solidFill>
                  <a:srgbClr val="C14158"/>
                </a:solidFill>
                <a:latin typeface="Bahnschrift" panose="020B0502040204020203" pitchFamily="34" charset="0"/>
              </a:rPr>
            </a:br>
            <a:r>
              <a:rPr lang="en-US" sz="2400" b="1" spc="300" dirty="0">
                <a:solidFill>
                  <a:srgbClr val="C14158"/>
                </a:solidFill>
                <a:latin typeface="Bahnschrift" panose="020B0502040204020203" pitchFamily="34" charset="0"/>
              </a:rPr>
              <a:t>EXCITING DESTINATIONS TO VISIT</a:t>
            </a:r>
          </a:p>
        </p:txBody>
      </p:sp>
      <p:sp>
        <p:nvSpPr>
          <p:cNvPr id="7" name="TextBox 6">
            <a:extLst>
              <a:ext uri="{FF2B5EF4-FFF2-40B4-BE49-F238E27FC236}">
                <a16:creationId xmlns:a16="http://schemas.microsoft.com/office/drawing/2014/main" id="{637A6004-346F-4445-851A-BC1C5A8D4666}"/>
              </a:ext>
            </a:extLst>
          </p:cNvPr>
          <p:cNvSpPr txBox="1"/>
          <p:nvPr/>
        </p:nvSpPr>
        <p:spPr>
          <a:xfrm>
            <a:off x="7160986" y="3732066"/>
            <a:ext cx="4087586" cy="1938992"/>
          </a:xfrm>
          <a:prstGeom prst="rect">
            <a:avLst/>
          </a:prstGeom>
          <a:noFill/>
        </p:spPr>
        <p:txBody>
          <a:bodyPr wrap="square" rtlCol="0">
            <a:spAutoFit/>
          </a:bodyPr>
          <a:lstStyle/>
          <a:p>
            <a:r>
              <a:rPr lang="en-PH" sz="1200" dirty="0"/>
              <a:t>Beautiful City is a professional Destination Management </a:t>
            </a:r>
          </a:p>
          <a:p>
            <a:r>
              <a:rPr lang="en-PH" sz="1200" dirty="0"/>
              <a:t>Company by Mr. John Doe. He has a decade’s experience for high service standards in providing tour &amp; travel related services.</a:t>
            </a:r>
          </a:p>
          <a:p>
            <a:endParaRPr lang="en-PH" sz="1200" dirty="0"/>
          </a:p>
          <a:p>
            <a:r>
              <a:rPr lang="en-PH" sz="1200" dirty="0"/>
              <a:t>Expect that we will give you the best service for your travel.</a:t>
            </a:r>
          </a:p>
          <a:p>
            <a:endParaRPr lang="en-PH" sz="1200" dirty="0"/>
          </a:p>
          <a:p>
            <a:r>
              <a:rPr lang="en-PH" sz="1200" dirty="0"/>
              <a:t>We suggest to try our fittings!!</a:t>
            </a:r>
            <a:endParaRPr lang="en-US" sz="1200" dirty="0"/>
          </a:p>
          <a:p>
            <a:endParaRPr lang="en-US" sz="1200" dirty="0"/>
          </a:p>
          <a:p>
            <a:endParaRPr lang="en-US" sz="1200" dirty="0"/>
          </a:p>
        </p:txBody>
      </p:sp>
      <p:sp>
        <p:nvSpPr>
          <p:cNvPr id="4" name="Rectangle 3">
            <a:extLst>
              <a:ext uri="{FF2B5EF4-FFF2-40B4-BE49-F238E27FC236}">
                <a16:creationId xmlns:a16="http://schemas.microsoft.com/office/drawing/2014/main" id="{634DC677-A722-4C4D-ACFC-89F90360988D}"/>
              </a:ext>
            </a:extLst>
          </p:cNvPr>
          <p:cNvSpPr/>
          <p:nvPr/>
        </p:nvSpPr>
        <p:spPr>
          <a:xfrm>
            <a:off x="390074" y="1552263"/>
            <a:ext cx="6402612" cy="4514197"/>
          </a:xfrm>
          <a:prstGeom prst="rect">
            <a:avLst/>
          </a:prstGeom>
          <a:gradFill>
            <a:gsLst>
              <a:gs pos="0">
                <a:srgbClr val="1F4058">
                  <a:alpha val="60000"/>
                </a:srgbClr>
              </a:gs>
              <a:gs pos="100000">
                <a:srgbClr val="C14158">
                  <a:alpha val="60000"/>
                </a:srgbClr>
              </a:gs>
            </a:gsLst>
            <a:lin ang="0" scaled="0"/>
          </a:gradFill>
          <a:ln>
            <a:noFill/>
          </a:ln>
          <a:effectLst>
            <a:outerShdw blurRad="254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7BBCCDD-D0A8-41D5-B121-71855B2C911E}"/>
              </a:ext>
            </a:extLst>
          </p:cNvPr>
          <p:cNvPicPr>
            <a:picLocks noChangeAspect="1"/>
          </p:cNvPicPr>
          <p:nvPr/>
        </p:nvPicPr>
        <p:blipFill rotWithShape="1">
          <a:blip r:embed="rId2">
            <a:extLst>
              <a:ext uri="{28A0092B-C50C-407E-A947-70E740481C1C}">
                <a14:useLocalDpi xmlns:a14="http://schemas.microsoft.com/office/drawing/2010/main" val="0"/>
              </a:ext>
            </a:extLst>
          </a:blip>
          <a:srcRect l="830" t="1480" r="2023"/>
          <a:stretch/>
        </p:blipFill>
        <p:spPr>
          <a:xfrm>
            <a:off x="738417" y="971498"/>
            <a:ext cx="5705926" cy="3864851"/>
          </a:xfrm>
          <a:prstGeom prst="rect">
            <a:avLst/>
          </a:prstGeom>
          <a:effectLst>
            <a:outerShdw blurRad="254000" sx="101000" sy="101000" algn="tl" rotWithShape="0">
              <a:prstClr val="black">
                <a:alpha val="40000"/>
              </a:prstClr>
            </a:outerShdw>
          </a:effectLst>
        </p:spPr>
      </p:pic>
      <p:sp>
        <p:nvSpPr>
          <p:cNvPr id="10" name="TextBox 9">
            <a:extLst>
              <a:ext uri="{FF2B5EF4-FFF2-40B4-BE49-F238E27FC236}">
                <a16:creationId xmlns:a16="http://schemas.microsoft.com/office/drawing/2014/main" id="{898382C8-73C8-4DEC-82CC-F83D78D5CA5E}"/>
              </a:ext>
            </a:extLst>
          </p:cNvPr>
          <p:cNvSpPr txBox="1"/>
          <p:nvPr/>
        </p:nvSpPr>
        <p:spPr>
          <a:xfrm>
            <a:off x="1193618" y="5086283"/>
            <a:ext cx="3060697" cy="800219"/>
          </a:xfrm>
          <a:prstGeom prst="rect">
            <a:avLst/>
          </a:prstGeom>
          <a:noFill/>
        </p:spPr>
        <p:txBody>
          <a:bodyPr wrap="square" rtlCol="0">
            <a:spAutoFit/>
          </a:bodyPr>
          <a:lstStyle/>
          <a:p>
            <a:r>
              <a:rPr lang="en-US" sz="2800" b="1" dirty="0">
                <a:solidFill>
                  <a:schemeClr val="bg1"/>
                </a:solidFill>
                <a:latin typeface="Bahnschrift" panose="020B0502040204020203" pitchFamily="34" charset="0"/>
              </a:rPr>
              <a:t>200+</a:t>
            </a:r>
            <a:br>
              <a:rPr lang="en-US" b="1" dirty="0">
                <a:solidFill>
                  <a:schemeClr val="bg1"/>
                </a:solidFill>
                <a:latin typeface="Bahnschrift" panose="020B0502040204020203" pitchFamily="34" charset="0"/>
              </a:rPr>
            </a:br>
            <a:r>
              <a:rPr lang="en-US" dirty="0">
                <a:solidFill>
                  <a:schemeClr val="bg1"/>
                </a:solidFill>
              </a:rPr>
              <a:t>DESTINATIONS</a:t>
            </a:r>
          </a:p>
        </p:txBody>
      </p:sp>
      <p:sp>
        <p:nvSpPr>
          <p:cNvPr id="11" name="TextBox 10">
            <a:extLst>
              <a:ext uri="{FF2B5EF4-FFF2-40B4-BE49-F238E27FC236}">
                <a16:creationId xmlns:a16="http://schemas.microsoft.com/office/drawing/2014/main" id="{37BEEC33-28D8-4AF7-94D7-6D947C4272AD}"/>
              </a:ext>
            </a:extLst>
          </p:cNvPr>
          <p:cNvSpPr txBox="1"/>
          <p:nvPr/>
        </p:nvSpPr>
        <p:spPr>
          <a:xfrm>
            <a:off x="4528458" y="5086283"/>
            <a:ext cx="2264228" cy="800219"/>
          </a:xfrm>
          <a:prstGeom prst="rect">
            <a:avLst/>
          </a:prstGeom>
          <a:noFill/>
        </p:spPr>
        <p:txBody>
          <a:bodyPr wrap="square" rtlCol="0">
            <a:spAutoFit/>
          </a:bodyPr>
          <a:lstStyle/>
          <a:p>
            <a:r>
              <a:rPr lang="en-US" sz="2800" b="1" dirty="0">
                <a:solidFill>
                  <a:schemeClr val="bg1"/>
                </a:solidFill>
                <a:latin typeface="Bahnschrift" panose="020B0502040204020203" pitchFamily="34" charset="0"/>
              </a:rPr>
              <a:t>150+</a:t>
            </a:r>
            <a:br>
              <a:rPr lang="en-US" b="1" dirty="0">
                <a:solidFill>
                  <a:schemeClr val="bg1"/>
                </a:solidFill>
                <a:latin typeface="Bahnschrift" panose="020B0502040204020203" pitchFamily="34" charset="0"/>
              </a:rPr>
            </a:br>
            <a:r>
              <a:rPr lang="en-US" dirty="0">
                <a:solidFill>
                  <a:schemeClr val="bg1"/>
                </a:solidFill>
              </a:rPr>
              <a:t>AIRLINES</a:t>
            </a:r>
          </a:p>
        </p:txBody>
      </p:sp>
    </p:spTree>
    <p:extLst>
      <p:ext uri="{BB962C8B-B14F-4D97-AF65-F5344CB8AC3E}">
        <p14:creationId xmlns:p14="http://schemas.microsoft.com/office/powerpoint/2010/main" val="1737783718"/>
      </p:ext>
    </p:extLst>
  </p:cSld>
  <p:clrMapOvr>
    <a:masterClrMapping/>
  </p:clrMapOvr>
  <mc:AlternateContent xmlns:mc="http://schemas.openxmlformats.org/markup-compatibility/2006" xmlns:p14="http://schemas.microsoft.com/office/powerpoint/2010/main">
    <mc:Choice Requires="p14">
      <p:transition spd="med" advClick="0" advTm="5000">
        <p14:pan dir="r"/>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par>
                                <p:cTn id="9" presetID="37"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900" decel="100000" fill="hold"/>
                                        <p:tgtEl>
                                          <p:spTgt spid="1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21" presetID="50" presetClass="entr" presetSubtype="0" decel="100000" fill="hold" grpId="0" nodeType="withEffect">
                                  <p:stCondLst>
                                    <p:cond delay="50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strVal val="#ppt_w+.3"/>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Effect transition="in" filter="fade">
                                      <p:cBhvr>
                                        <p:cTn id="25" dur="1000"/>
                                        <p:tgtEl>
                                          <p:spTgt spid="6"/>
                                        </p:tgtEl>
                                      </p:cBhvr>
                                    </p:animEffect>
                                  </p:childTnLst>
                                </p:cTn>
                              </p:par>
                              <p:par>
                                <p:cTn id="26" presetID="50" presetClass="entr" presetSubtype="0" decel="100000" fill="hold" grpId="0" nodeType="withEffect">
                                  <p:stCondLst>
                                    <p:cond delay="50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3"/>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1878</TotalTime>
  <Words>834</Words>
  <Application>Microsoft Office PowerPoint</Application>
  <PresentationFormat>Widescreen</PresentationFormat>
  <Paragraphs>137</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 Light</vt:lpstr>
      <vt:lpstr>Bahnschrift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Presentation Point</cp:lastModifiedBy>
  <cp:revision>77</cp:revision>
  <dcterms:created xsi:type="dcterms:W3CDTF">2018-12-12T14:23:00Z</dcterms:created>
  <dcterms:modified xsi:type="dcterms:W3CDTF">2019-09-07T16:39:49Z</dcterms:modified>
</cp:coreProperties>
</file>