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9" r:id="rId3"/>
    <p:sldId id="260" r:id="rId4"/>
    <p:sldId id="261" r:id="rId5"/>
    <p:sldId id="263" r:id="rId6"/>
    <p:sldId id="264" r:id="rId7"/>
    <p:sldId id="265" r:id="rId8"/>
    <p:sldId id="268" r:id="rId9"/>
    <p:sldId id="269" r:id="rId10"/>
    <p:sldId id="270" r:id="rId11"/>
    <p:sldId id="271" r:id="rId12"/>
    <p:sldId id="281" r:id="rId13"/>
    <p:sldId id="274" r:id="rId14"/>
    <p:sldId id="275" r:id="rId15"/>
    <p:sldId id="276" r:id="rId16"/>
    <p:sldId id="277" r:id="rId17"/>
    <p:sldId id="280" r:id="rId18"/>
    <p:sldId id="273" r:id="rId19"/>
    <p:sldId id="266" r:id="rId20"/>
    <p:sldId id="267" r:id="rId21"/>
  </p:sldIdLst>
  <p:sldSz cx="12192000" cy="6858000"/>
  <p:notesSz cx="6858000" cy="9144000"/>
  <p:embeddedFontLst>
    <p:embeddedFont>
      <p:font typeface="Fixedsys Excelsior 3.01" panose="020B0604020202020204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844"/>
    <a:srgbClr val="FDC536"/>
    <a:srgbClr val="E65848"/>
    <a:srgbClr val="2AB69D"/>
    <a:srgbClr val="FCF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B0E1C-3849-49A5-BE56-BE9A2D87DAED}" v="2" dt="2019-09-07T15:48:52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49" d="100"/>
          <a:sy n="149" d="100"/>
        </p:scale>
        <p:origin x="6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676B0E1C-3849-49A5-BE56-BE9A2D87DAED}"/>
    <pc:docChg chg="modSld">
      <pc:chgData name="Presentation Point" userId="f45ce91d846791e9" providerId="LiveId" clId="{676B0E1C-3849-49A5-BE56-BE9A2D87DAED}" dt="2019-09-07T15:48:52.382" v="30"/>
      <pc:docMkLst>
        <pc:docMk/>
      </pc:docMkLst>
      <pc:sldChg chg="modSp modTransition">
        <pc:chgData name="Presentation Point" userId="f45ce91d846791e9" providerId="LiveId" clId="{676B0E1C-3849-49A5-BE56-BE9A2D87DAED}" dt="2019-09-07T15:48:52.382" v="30"/>
        <pc:sldMkLst>
          <pc:docMk/>
          <pc:sldMk cId="3146501811" sldId="273"/>
        </pc:sldMkLst>
        <pc:spChg chg="mod">
          <ac:chgData name="Presentation Point" userId="f45ce91d846791e9" providerId="LiveId" clId="{676B0E1C-3849-49A5-BE56-BE9A2D87DAED}" dt="2019-09-07T15:48:40.043" v="29" actId="1035"/>
          <ac:spMkLst>
            <pc:docMk/>
            <pc:sldMk cId="3146501811" sldId="273"/>
            <ac:spMk id="9" creationId="{9249A16F-C23C-4DDC-AB7B-E7F72D1B77E4}"/>
          </ac:spMkLst>
        </pc:spChg>
      </pc:sldChg>
      <pc:sldChg chg="modSp">
        <pc:chgData name="Presentation Point" userId="f45ce91d846791e9" providerId="LiveId" clId="{676B0E1C-3849-49A5-BE56-BE9A2D87DAED}" dt="2019-09-07T15:47:15.903" v="2" actId="20577"/>
        <pc:sldMkLst>
          <pc:docMk/>
          <pc:sldMk cId="2932834464" sldId="274"/>
        </pc:sldMkLst>
        <pc:spChg chg="mod">
          <ac:chgData name="Presentation Point" userId="f45ce91d846791e9" providerId="LiveId" clId="{676B0E1C-3849-49A5-BE56-BE9A2D87DAED}" dt="2019-09-07T15:47:15.903" v="2" actId="20577"/>
          <ac:spMkLst>
            <pc:docMk/>
            <pc:sldMk cId="2932834464" sldId="274"/>
            <ac:spMk id="26" creationId="{49FC25B6-EECC-4A79-BDB8-67B96B36E305}"/>
          </ac:spMkLst>
        </pc:spChg>
      </pc:sldChg>
      <pc:sldChg chg="modSp">
        <pc:chgData name="Presentation Point" userId="f45ce91d846791e9" providerId="LiveId" clId="{676B0E1C-3849-49A5-BE56-BE9A2D87DAED}" dt="2019-09-07T15:47:25.659" v="5" actId="20577"/>
        <pc:sldMkLst>
          <pc:docMk/>
          <pc:sldMk cId="1852639026" sldId="275"/>
        </pc:sldMkLst>
        <pc:spChg chg="mod">
          <ac:chgData name="Presentation Point" userId="f45ce91d846791e9" providerId="LiveId" clId="{676B0E1C-3849-49A5-BE56-BE9A2D87DAED}" dt="2019-09-07T15:47:25.659" v="5" actId="20577"/>
          <ac:spMkLst>
            <pc:docMk/>
            <pc:sldMk cId="1852639026" sldId="275"/>
            <ac:spMk id="26" creationId="{49FC25B6-EECC-4A79-BDB8-67B96B36E305}"/>
          </ac:spMkLst>
        </pc:spChg>
      </pc:sldChg>
      <pc:sldChg chg="modSp">
        <pc:chgData name="Presentation Point" userId="f45ce91d846791e9" providerId="LiveId" clId="{676B0E1C-3849-49A5-BE56-BE9A2D87DAED}" dt="2019-09-07T15:47:43.889" v="11" actId="20577"/>
        <pc:sldMkLst>
          <pc:docMk/>
          <pc:sldMk cId="571955175" sldId="276"/>
        </pc:sldMkLst>
        <pc:spChg chg="mod">
          <ac:chgData name="Presentation Point" userId="f45ce91d846791e9" providerId="LiveId" clId="{676B0E1C-3849-49A5-BE56-BE9A2D87DAED}" dt="2019-09-07T15:47:38.728" v="8" actId="20577"/>
          <ac:spMkLst>
            <pc:docMk/>
            <pc:sldMk cId="571955175" sldId="276"/>
            <ac:spMk id="42" creationId="{8EC07BB5-B252-4DCA-B415-94C7DF35C58F}"/>
          </ac:spMkLst>
        </pc:spChg>
        <pc:spChg chg="mod">
          <ac:chgData name="Presentation Point" userId="f45ce91d846791e9" providerId="LiveId" clId="{676B0E1C-3849-49A5-BE56-BE9A2D87DAED}" dt="2019-09-07T15:47:43.889" v="11" actId="20577"/>
          <ac:spMkLst>
            <pc:docMk/>
            <pc:sldMk cId="571955175" sldId="276"/>
            <ac:spMk id="43" creationId="{BE395936-B9FC-4B8C-806F-F5EE2978E5A4}"/>
          </ac:spMkLst>
        </pc:spChg>
      </pc:sldChg>
      <pc:sldChg chg="modSp">
        <pc:chgData name="Presentation Point" userId="f45ce91d846791e9" providerId="LiveId" clId="{676B0E1C-3849-49A5-BE56-BE9A2D87DAED}" dt="2019-09-07T15:48:00.361" v="19" actId="6549"/>
        <pc:sldMkLst>
          <pc:docMk/>
          <pc:sldMk cId="1794299666" sldId="277"/>
        </pc:sldMkLst>
        <pc:spChg chg="mod">
          <ac:chgData name="Presentation Point" userId="f45ce91d846791e9" providerId="LiveId" clId="{676B0E1C-3849-49A5-BE56-BE9A2D87DAED}" dt="2019-09-07T15:48:00.361" v="19" actId="6549"/>
          <ac:spMkLst>
            <pc:docMk/>
            <pc:sldMk cId="1794299666" sldId="277"/>
            <ac:spMk id="40" creationId="{DA79EE65-EB6D-4796-B36B-1B98822A471C}"/>
          </ac:spMkLst>
        </pc:spChg>
        <pc:spChg chg="mod">
          <ac:chgData name="Presentation Point" userId="f45ce91d846791e9" providerId="LiveId" clId="{676B0E1C-3849-49A5-BE56-BE9A2D87DAED}" dt="2019-09-07T15:47:58.301" v="18" actId="6549"/>
          <ac:spMkLst>
            <pc:docMk/>
            <pc:sldMk cId="1794299666" sldId="277"/>
            <ac:spMk id="41" creationId="{7B5E59E4-E98D-48FA-9EEB-1EDE4301B3F9}"/>
          </ac:spMkLst>
        </pc:spChg>
        <pc:spChg chg="mod">
          <ac:chgData name="Presentation Point" userId="f45ce91d846791e9" providerId="LiveId" clId="{676B0E1C-3849-49A5-BE56-BE9A2D87DAED}" dt="2019-09-07T15:47:51.392" v="14" actId="20577"/>
          <ac:spMkLst>
            <pc:docMk/>
            <pc:sldMk cId="1794299666" sldId="277"/>
            <ac:spMk id="42" creationId="{8EC07BB5-B252-4DCA-B415-94C7DF35C58F}"/>
          </ac:spMkLst>
        </pc:spChg>
        <pc:spChg chg="mod">
          <ac:chgData name="Presentation Point" userId="f45ce91d846791e9" providerId="LiveId" clId="{676B0E1C-3849-49A5-BE56-BE9A2D87DAED}" dt="2019-09-07T15:47:54.695" v="17" actId="20577"/>
          <ac:spMkLst>
            <pc:docMk/>
            <pc:sldMk cId="1794299666" sldId="277"/>
            <ac:spMk id="43" creationId="{BE395936-B9FC-4B8C-806F-F5EE2978E5A4}"/>
          </ac:spMkLst>
        </pc:spChg>
      </pc:sldChg>
    </pc:docChg>
  </pc:docChgLst>
  <pc:docChgLst>
    <pc:chgData name="Presentation Point" userId="f45ce91d846791e9" providerId="LiveId" clId="{DBE919E3-894E-4565-B0EE-54ADC8AC6684}"/>
    <pc:docChg chg="addSld delSld modSld">
      <pc:chgData name="Presentation Point" userId="f45ce91d846791e9" providerId="LiveId" clId="{DBE919E3-894E-4565-B0EE-54ADC8AC6684}" dt="2019-02-15T08:28:27.658" v="1" actId="2696"/>
      <pc:docMkLst>
        <pc:docMk/>
      </pc:docMkLst>
      <pc:sldChg chg="del">
        <pc:chgData name="Presentation Point" userId="f45ce91d846791e9" providerId="LiveId" clId="{DBE919E3-894E-4565-B0EE-54ADC8AC6684}" dt="2019-02-15T08:28:27.658" v="1" actId="2696"/>
        <pc:sldMkLst>
          <pc:docMk/>
          <pc:sldMk cId="1986485222" sldId="272"/>
        </pc:sldMkLst>
      </pc:sldChg>
      <pc:sldChg chg="add">
        <pc:chgData name="Presentation Point" userId="f45ce91d846791e9" providerId="LiveId" clId="{DBE919E3-894E-4565-B0EE-54ADC8AC6684}" dt="2019-02-15T08:28:25.140" v="0"/>
        <pc:sldMkLst>
          <pc:docMk/>
          <pc:sldMk cId="2905613382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29B6-391E-43D9-ABA8-A3A18A43E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8A638-1B37-4993-B430-D8309CD89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EAB7-48B4-4CB7-8797-42C8D526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FEAD-62F2-476C-B4A6-A8A107E4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36BB-BA8B-4ACA-B8FA-8C6C12C5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1050-0CFA-4DCC-9F3F-A71C31BD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7FDD7-459F-4FDA-B299-319321AFC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ACA06-2B5A-4D9F-B249-1495B2D9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DAEDD-99E0-45D7-8AFC-F401E86F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76198-7199-42A3-9B9C-15497ED7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9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5EAC7-F709-44EE-9916-0913007DA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4073A-0887-4919-8548-091F5189C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393A-5237-4491-A1F5-65D908D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6380D-D972-4311-9F6A-E2AAD67B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512A-16F5-4AF6-BB43-CAA6F257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0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2CF4-E098-48E6-B6D9-FA0E8A67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56C70-7D09-414D-8716-3562F58C4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58E0B-F1C6-4662-8D44-B226598A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B0A76-B329-4090-BF25-27252451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97121-CD46-4FD4-87F2-27D6E636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E458-CA94-4755-84A1-7D0BF8BF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16DEF-5701-4A63-93A0-C3D5EA2F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C8B6E-72B2-42B7-B0F7-EDA42D0B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C43F5-E840-4F65-A7AF-88B8EFAF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640E8-3683-4979-BAC7-E4462BAB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8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F6E3-A7AD-40C8-B0B8-08A9D80B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5E2B-6C04-47AC-92CA-14DEC1B39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32502-7519-4208-AD5B-E1401ABC1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70B2-8B8A-4A91-A173-B342759B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F3FA-5225-4BEA-B5D6-8279E2E3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6E01D-A7A9-44D2-B7F3-97B57481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611D-C08C-4BEF-94B7-9D088095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D7810-0150-4600-A4B5-2FB3730D7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23503-C45D-45E1-A766-2D2FA0ED2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FAF4B-0A0C-4875-A82D-BA47E515A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EBBAA-B1A7-4E61-A4AF-5EF463630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760B6-561C-4A19-80B3-4F22BA7D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EAB21-ACA7-4D3F-816F-D31FEFFE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A5E74-BADB-4E5F-8D5E-E15BF43D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9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D997-637A-4BA6-8C72-FB7AD09B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689AD-4932-47E9-9AA5-5212ED26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C31BE-D3EC-4D81-8ECA-9BB04584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30F66-0C89-4C51-886D-02E4CCE3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1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B49C1-1EBB-45E3-BAAE-346475B6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C384B-CF09-4F6D-B142-03D44B3B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F920C-F6E2-497E-9512-BD34B91E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2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0585-1622-44B9-B66E-0DB2D5DB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90F0D-CF41-43E4-9F85-A2F7DF00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1D4D5-DA43-4101-BCC4-EA5618575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97206-32DB-4B6C-9241-AF56D674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BD8AC-62CF-46D4-99D5-5BBB45A8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897A9-9DBA-4848-A60F-FAE06D58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2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61BD-F1A3-446B-8EBD-3F488B2E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B1E42-A11A-4EFE-9D87-6B3AAECC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D2CBA-5AE7-4744-88B2-54BBB4994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699B1-09CE-47FB-B358-32A44536D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2D02E-9C09-4466-B9A9-E94C7313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27FD3-D108-4BF1-9E68-E09235EA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6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B6FAC-5807-42FE-9ED1-4F0BEAC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4CEE2-B299-4CC8-A665-A5E5B6A77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E4379-B7D9-4D3E-8760-99E73B02C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6889-C089-49E4-8186-91425A85C12B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793F-0702-4350-9F93-A7612A917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421E-970B-468F-AFF8-17B71A672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14932-1F20-47E5-8EEC-11E0384F5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A1854D-5096-4292-B354-4DB11C205767}"/>
              </a:ext>
            </a:extLst>
          </p:cNvPr>
          <p:cNvGrpSpPr/>
          <p:nvPr/>
        </p:nvGrpSpPr>
        <p:grpSpPr>
          <a:xfrm>
            <a:off x="3048000" y="5406992"/>
            <a:ext cx="6096002" cy="967340"/>
            <a:chOff x="3048000" y="5406992"/>
            <a:chExt cx="6096002" cy="967340"/>
          </a:xfrm>
        </p:grpSpPr>
        <p:sp>
          <p:nvSpPr>
            <p:cNvPr id="10" name="Freeform 96">
              <a:extLst>
                <a:ext uri="{FF2B5EF4-FFF2-40B4-BE49-F238E27FC236}">
                  <a16:creationId xmlns:a16="http://schemas.microsoft.com/office/drawing/2014/main" id="{2AB0F95D-6E32-4269-9CCB-E89551705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570" y="5406992"/>
              <a:ext cx="397946" cy="398672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3438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6">
              <a:extLst>
                <a:ext uri="{FF2B5EF4-FFF2-40B4-BE49-F238E27FC236}">
                  <a16:creationId xmlns:a16="http://schemas.microsoft.com/office/drawing/2014/main" id="{156C04D9-34A0-42A8-AD3C-4AF17736B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486" y="5406992"/>
              <a:ext cx="398672" cy="398672"/>
            </a:xfrm>
            <a:custGeom>
              <a:avLst/>
              <a:gdLst>
                <a:gd name="T0" fmla="*/ 66 w 232"/>
                <a:gd name="T1" fmla="*/ 70 h 232"/>
                <a:gd name="T2" fmla="*/ 77 w 232"/>
                <a:gd name="T3" fmla="*/ 75 h 232"/>
                <a:gd name="T4" fmla="*/ 62 w 232"/>
                <a:gd name="T5" fmla="*/ 74 h 232"/>
                <a:gd name="T6" fmla="*/ 70 w 232"/>
                <a:gd name="T7" fmla="*/ 113 h 232"/>
                <a:gd name="T8" fmla="*/ 76 w 232"/>
                <a:gd name="T9" fmla="*/ 113 h 232"/>
                <a:gd name="T10" fmla="*/ 111 w 232"/>
                <a:gd name="T11" fmla="*/ 87 h 232"/>
                <a:gd name="T12" fmla="*/ 76 w 232"/>
                <a:gd name="T13" fmla="*/ 113 h 232"/>
                <a:gd name="T14" fmla="*/ 138 w 232"/>
                <a:gd name="T15" fmla="*/ 53 h 232"/>
                <a:gd name="T16" fmla="*/ 162 w 232"/>
                <a:gd name="T17" fmla="*/ 70 h 232"/>
                <a:gd name="T18" fmla="*/ 117 w 232"/>
                <a:gd name="T19" fmla="*/ 49 h 232"/>
                <a:gd name="T20" fmla="*/ 145 w 232"/>
                <a:gd name="T21" fmla="*/ 77 h 232"/>
                <a:gd name="T22" fmla="*/ 111 w 232"/>
                <a:gd name="T23" fmla="*/ 81 h 232"/>
                <a:gd name="T24" fmla="*/ 104 w 232"/>
                <a:gd name="T25" fmla="*/ 50 h 232"/>
                <a:gd name="T26" fmla="*/ 111 w 232"/>
                <a:gd name="T27" fmla="*/ 81 h 232"/>
                <a:gd name="T28" fmla="*/ 162 w 232"/>
                <a:gd name="T29" fmla="*/ 162 h 232"/>
                <a:gd name="T30" fmla="*/ 138 w 232"/>
                <a:gd name="T31" fmla="*/ 178 h 232"/>
                <a:gd name="T32" fmla="*/ 116 w 232"/>
                <a:gd name="T33" fmla="*/ 232 h 232"/>
                <a:gd name="T34" fmla="*/ 116 w 232"/>
                <a:gd name="T35" fmla="*/ 0 h 232"/>
                <a:gd name="T36" fmla="*/ 38 w 232"/>
                <a:gd name="T37" fmla="*/ 116 h 232"/>
                <a:gd name="T38" fmla="*/ 61 w 232"/>
                <a:gd name="T39" fmla="*/ 156 h 232"/>
                <a:gd name="T40" fmla="*/ 70 w 232"/>
                <a:gd name="T41" fmla="*/ 119 h 232"/>
                <a:gd name="T42" fmla="*/ 70 w 232"/>
                <a:gd name="T43" fmla="*/ 153 h 232"/>
                <a:gd name="T44" fmla="*/ 81 w 232"/>
                <a:gd name="T45" fmla="*/ 149 h 232"/>
                <a:gd name="T46" fmla="*/ 111 w 232"/>
                <a:gd name="T47" fmla="*/ 119 h 232"/>
                <a:gd name="T48" fmla="*/ 117 w 232"/>
                <a:gd name="T49" fmla="*/ 134 h 232"/>
                <a:gd name="T50" fmla="*/ 143 w 232"/>
                <a:gd name="T51" fmla="*/ 119 h 232"/>
                <a:gd name="T52" fmla="*/ 117 w 232"/>
                <a:gd name="T53" fmla="*/ 113 h 232"/>
                <a:gd name="T54" fmla="*/ 147 w 232"/>
                <a:gd name="T55" fmla="*/ 82 h 232"/>
                <a:gd name="T56" fmla="*/ 158 w 232"/>
                <a:gd name="T57" fmla="*/ 108 h 232"/>
                <a:gd name="T58" fmla="*/ 166 w 232"/>
                <a:gd name="T59" fmla="*/ 74 h 232"/>
                <a:gd name="T60" fmla="*/ 180 w 232"/>
                <a:gd name="T61" fmla="*/ 77 h 232"/>
                <a:gd name="T62" fmla="*/ 38 w 232"/>
                <a:gd name="T63" fmla="*/ 116 h 232"/>
                <a:gd name="T64" fmla="*/ 186 w 232"/>
                <a:gd name="T65" fmla="*/ 130 h 232"/>
                <a:gd name="T66" fmla="*/ 179 w 232"/>
                <a:gd name="T67" fmla="*/ 131 h 232"/>
                <a:gd name="T68" fmla="*/ 153 w 232"/>
                <a:gd name="T69" fmla="*/ 151 h 232"/>
                <a:gd name="T70" fmla="*/ 140 w 232"/>
                <a:gd name="T71" fmla="*/ 154 h 232"/>
                <a:gd name="T72" fmla="*/ 124 w 232"/>
                <a:gd name="T73" fmla="*/ 182 h 232"/>
                <a:gd name="T74" fmla="*/ 117 w 232"/>
                <a:gd name="T75" fmla="*/ 163 h 232"/>
                <a:gd name="T76" fmla="*/ 111 w 232"/>
                <a:gd name="T77" fmla="*/ 182 h 232"/>
                <a:gd name="T78" fmla="*/ 92 w 232"/>
                <a:gd name="T79" fmla="*/ 171 h 232"/>
                <a:gd name="T80" fmla="*/ 90 w 232"/>
                <a:gd name="T81" fmla="*/ 178 h 232"/>
                <a:gd name="T82" fmla="*/ 69 w 232"/>
                <a:gd name="T83" fmla="*/ 177 h 232"/>
                <a:gd name="T84" fmla="*/ 189 w 232"/>
                <a:gd name="T85" fmla="*/ 130 h 232"/>
                <a:gd name="T86" fmla="*/ 186 w 232"/>
                <a:gd name="T87" fmla="*/ 83 h 232"/>
                <a:gd name="T88" fmla="*/ 167 w 232"/>
                <a:gd name="T89" fmla="*/ 108 h 232"/>
                <a:gd name="T90" fmla="*/ 39 w 232"/>
                <a:gd name="T91" fmla="*/ 165 h 232"/>
                <a:gd name="T92" fmla="*/ 35 w 232"/>
                <a:gd name="T93" fmla="*/ 173 h 232"/>
                <a:gd name="T94" fmla="*/ 180 w 232"/>
                <a:gd name="T95" fmla="*/ 122 h 232"/>
                <a:gd name="T96" fmla="*/ 206 w 232"/>
                <a:gd name="T97" fmla="*/ 10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2" h="232">
                  <a:moveTo>
                    <a:pt x="77" y="75"/>
                  </a:moveTo>
                  <a:cubicBezTo>
                    <a:pt x="73" y="73"/>
                    <a:pt x="69" y="72"/>
                    <a:pt x="66" y="70"/>
                  </a:cubicBezTo>
                  <a:cubicBezTo>
                    <a:pt x="73" y="63"/>
                    <a:pt x="81" y="57"/>
                    <a:pt x="90" y="53"/>
                  </a:cubicBezTo>
                  <a:cubicBezTo>
                    <a:pt x="85" y="59"/>
                    <a:pt x="81" y="66"/>
                    <a:pt x="77" y="75"/>
                  </a:cubicBezTo>
                  <a:close/>
                  <a:moveTo>
                    <a:pt x="75" y="80"/>
                  </a:moveTo>
                  <a:cubicBezTo>
                    <a:pt x="70" y="79"/>
                    <a:pt x="66" y="77"/>
                    <a:pt x="62" y="74"/>
                  </a:cubicBezTo>
                  <a:cubicBezTo>
                    <a:pt x="53" y="85"/>
                    <a:pt x="48" y="98"/>
                    <a:pt x="47" y="113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01"/>
                    <a:pt x="72" y="90"/>
                    <a:pt x="75" y="80"/>
                  </a:cubicBezTo>
                  <a:close/>
                  <a:moveTo>
                    <a:pt x="76" y="113"/>
                  </a:moveTo>
                  <a:cubicBezTo>
                    <a:pt x="111" y="113"/>
                    <a:pt x="111" y="113"/>
                    <a:pt x="111" y="113"/>
                  </a:cubicBezTo>
                  <a:cubicBezTo>
                    <a:pt x="111" y="87"/>
                    <a:pt x="111" y="87"/>
                    <a:pt x="111" y="87"/>
                  </a:cubicBezTo>
                  <a:cubicBezTo>
                    <a:pt x="100" y="87"/>
                    <a:pt x="90" y="85"/>
                    <a:pt x="81" y="82"/>
                  </a:cubicBezTo>
                  <a:cubicBezTo>
                    <a:pt x="78" y="91"/>
                    <a:pt x="77" y="102"/>
                    <a:pt x="76" y="113"/>
                  </a:cubicBezTo>
                  <a:close/>
                  <a:moveTo>
                    <a:pt x="162" y="70"/>
                  </a:moveTo>
                  <a:cubicBezTo>
                    <a:pt x="155" y="63"/>
                    <a:pt x="147" y="57"/>
                    <a:pt x="138" y="53"/>
                  </a:cubicBezTo>
                  <a:cubicBezTo>
                    <a:pt x="143" y="59"/>
                    <a:pt x="147" y="66"/>
                    <a:pt x="151" y="75"/>
                  </a:cubicBezTo>
                  <a:cubicBezTo>
                    <a:pt x="155" y="73"/>
                    <a:pt x="159" y="72"/>
                    <a:pt x="162" y="70"/>
                  </a:cubicBezTo>
                  <a:close/>
                  <a:moveTo>
                    <a:pt x="124" y="50"/>
                  </a:moveTo>
                  <a:cubicBezTo>
                    <a:pt x="121" y="49"/>
                    <a:pt x="119" y="49"/>
                    <a:pt x="117" y="49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27" y="80"/>
                    <a:pt x="136" y="79"/>
                    <a:pt x="145" y="77"/>
                  </a:cubicBezTo>
                  <a:cubicBezTo>
                    <a:pt x="140" y="63"/>
                    <a:pt x="132" y="54"/>
                    <a:pt x="124" y="50"/>
                  </a:cubicBezTo>
                  <a:close/>
                  <a:moveTo>
                    <a:pt x="111" y="81"/>
                  </a:moveTo>
                  <a:cubicBezTo>
                    <a:pt x="111" y="49"/>
                    <a:pt x="111" y="49"/>
                    <a:pt x="111" y="49"/>
                  </a:cubicBezTo>
                  <a:cubicBezTo>
                    <a:pt x="109" y="49"/>
                    <a:pt x="107" y="49"/>
                    <a:pt x="104" y="50"/>
                  </a:cubicBezTo>
                  <a:cubicBezTo>
                    <a:pt x="96" y="54"/>
                    <a:pt x="88" y="63"/>
                    <a:pt x="83" y="77"/>
                  </a:cubicBezTo>
                  <a:cubicBezTo>
                    <a:pt x="92" y="79"/>
                    <a:pt x="101" y="80"/>
                    <a:pt x="111" y="81"/>
                  </a:cubicBezTo>
                  <a:close/>
                  <a:moveTo>
                    <a:pt x="138" y="178"/>
                  </a:moveTo>
                  <a:cubicBezTo>
                    <a:pt x="147" y="174"/>
                    <a:pt x="155" y="169"/>
                    <a:pt x="162" y="162"/>
                  </a:cubicBezTo>
                  <a:cubicBezTo>
                    <a:pt x="159" y="160"/>
                    <a:pt x="155" y="158"/>
                    <a:pt x="151" y="157"/>
                  </a:cubicBezTo>
                  <a:cubicBezTo>
                    <a:pt x="147" y="165"/>
                    <a:pt x="143" y="172"/>
                    <a:pt x="138" y="17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38" y="116"/>
                  </a:moveTo>
                  <a:cubicBezTo>
                    <a:pt x="38" y="131"/>
                    <a:pt x="43" y="146"/>
                    <a:pt x="51" y="158"/>
                  </a:cubicBezTo>
                  <a:cubicBezTo>
                    <a:pt x="54" y="157"/>
                    <a:pt x="57" y="156"/>
                    <a:pt x="61" y="156"/>
                  </a:cubicBezTo>
                  <a:cubicBezTo>
                    <a:pt x="53" y="145"/>
                    <a:pt x="48" y="133"/>
                    <a:pt x="47" y="119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70" y="130"/>
                    <a:pt x="72" y="141"/>
                    <a:pt x="75" y="151"/>
                  </a:cubicBezTo>
                  <a:cubicBezTo>
                    <a:pt x="74" y="152"/>
                    <a:pt x="72" y="152"/>
                    <a:pt x="70" y="153"/>
                  </a:cubicBezTo>
                  <a:cubicBezTo>
                    <a:pt x="75" y="152"/>
                    <a:pt x="80" y="150"/>
                    <a:pt x="86" y="148"/>
                  </a:cubicBezTo>
                  <a:cubicBezTo>
                    <a:pt x="84" y="148"/>
                    <a:pt x="83" y="149"/>
                    <a:pt x="81" y="149"/>
                  </a:cubicBezTo>
                  <a:cubicBezTo>
                    <a:pt x="78" y="140"/>
                    <a:pt x="77" y="130"/>
                    <a:pt x="76" y="119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3" y="136"/>
                    <a:pt x="115" y="135"/>
                    <a:pt x="117" y="134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43" y="119"/>
                    <a:pt x="143" y="119"/>
                    <a:pt x="143" y="119"/>
                  </a:cubicBezTo>
                  <a:cubicBezTo>
                    <a:pt x="145" y="117"/>
                    <a:pt x="148" y="115"/>
                    <a:pt x="151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8" y="87"/>
                    <a:pt x="138" y="85"/>
                    <a:pt x="147" y="82"/>
                  </a:cubicBezTo>
                  <a:cubicBezTo>
                    <a:pt x="150" y="91"/>
                    <a:pt x="151" y="101"/>
                    <a:pt x="152" y="112"/>
                  </a:cubicBezTo>
                  <a:cubicBezTo>
                    <a:pt x="154" y="111"/>
                    <a:pt x="156" y="109"/>
                    <a:pt x="158" y="108"/>
                  </a:cubicBezTo>
                  <a:cubicBezTo>
                    <a:pt x="157" y="98"/>
                    <a:pt x="155" y="89"/>
                    <a:pt x="153" y="80"/>
                  </a:cubicBezTo>
                  <a:cubicBezTo>
                    <a:pt x="158" y="79"/>
                    <a:pt x="162" y="77"/>
                    <a:pt x="166" y="74"/>
                  </a:cubicBezTo>
                  <a:cubicBezTo>
                    <a:pt x="168" y="76"/>
                    <a:pt x="170" y="79"/>
                    <a:pt x="171" y="81"/>
                  </a:cubicBezTo>
                  <a:cubicBezTo>
                    <a:pt x="174" y="80"/>
                    <a:pt x="177" y="78"/>
                    <a:pt x="180" y="77"/>
                  </a:cubicBezTo>
                  <a:cubicBezTo>
                    <a:pt x="166" y="55"/>
                    <a:pt x="142" y="40"/>
                    <a:pt x="114" y="40"/>
                  </a:cubicBezTo>
                  <a:cubicBezTo>
                    <a:pt x="72" y="40"/>
                    <a:pt x="38" y="74"/>
                    <a:pt x="38" y="116"/>
                  </a:cubicBezTo>
                  <a:close/>
                  <a:moveTo>
                    <a:pt x="189" y="130"/>
                  </a:moveTo>
                  <a:cubicBezTo>
                    <a:pt x="188" y="130"/>
                    <a:pt x="187" y="130"/>
                    <a:pt x="186" y="130"/>
                  </a:cubicBezTo>
                  <a:cubicBezTo>
                    <a:pt x="185" y="130"/>
                    <a:pt x="183" y="130"/>
                    <a:pt x="181" y="129"/>
                  </a:cubicBezTo>
                  <a:cubicBezTo>
                    <a:pt x="181" y="130"/>
                    <a:pt x="180" y="130"/>
                    <a:pt x="179" y="131"/>
                  </a:cubicBezTo>
                  <a:cubicBezTo>
                    <a:pt x="177" y="141"/>
                    <a:pt x="172" y="150"/>
                    <a:pt x="166" y="157"/>
                  </a:cubicBezTo>
                  <a:cubicBezTo>
                    <a:pt x="162" y="155"/>
                    <a:pt x="158" y="153"/>
                    <a:pt x="153" y="151"/>
                  </a:cubicBezTo>
                  <a:cubicBezTo>
                    <a:pt x="153" y="149"/>
                    <a:pt x="154" y="148"/>
                    <a:pt x="154" y="146"/>
                  </a:cubicBezTo>
                  <a:cubicBezTo>
                    <a:pt x="149" y="149"/>
                    <a:pt x="144" y="151"/>
                    <a:pt x="140" y="154"/>
                  </a:cubicBezTo>
                  <a:cubicBezTo>
                    <a:pt x="141" y="154"/>
                    <a:pt x="143" y="154"/>
                    <a:pt x="145" y="155"/>
                  </a:cubicBezTo>
                  <a:cubicBezTo>
                    <a:pt x="140" y="168"/>
                    <a:pt x="132" y="178"/>
                    <a:pt x="124" y="182"/>
                  </a:cubicBezTo>
                  <a:cubicBezTo>
                    <a:pt x="121" y="182"/>
                    <a:pt x="119" y="182"/>
                    <a:pt x="117" y="182"/>
                  </a:cubicBezTo>
                  <a:cubicBezTo>
                    <a:pt x="117" y="163"/>
                    <a:pt x="117" y="163"/>
                    <a:pt x="117" y="163"/>
                  </a:cubicBezTo>
                  <a:cubicBezTo>
                    <a:pt x="115" y="164"/>
                    <a:pt x="113" y="165"/>
                    <a:pt x="111" y="165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2"/>
                    <a:pt x="107" y="182"/>
                    <a:pt x="104" y="182"/>
                  </a:cubicBezTo>
                  <a:cubicBezTo>
                    <a:pt x="100" y="180"/>
                    <a:pt x="96" y="176"/>
                    <a:pt x="92" y="171"/>
                  </a:cubicBezTo>
                  <a:cubicBezTo>
                    <a:pt x="90" y="172"/>
                    <a:pt x="88" y="173"/>
                    <a:pt x="86" y="173"/>
                  </a:cubicBezTo>
                  <a:cubicBezTo>
                    <a:pt x="87" y="175"/>
                    <a:pt x="89" y="177"/>
                    <a:pt x="90" y="178"/>
                  </a:cubicBezTo>
                  <a:cubicBezTo>
                    <a:pt x="87" y="177"/>
                    <a:pt x="85" y="176"/>
                    <a:pt x="82" y="174"/>
                  </a:cubicBezTo>
                  <a:cubicBezTo>
                    <a:pt x="78" y="175"/>
                    <a:pt x="73" y="176"/>
                    <a:pt x="69" y="177"/>
                  </a:cubicBezTo>
                  <a:cubicBezTo>
                    <a:pt x="82" y="186"/>
                    <a:pt x="97" y="192"/>
                    <a:pt x="114" y="192"/>
                  </a:cubicBezTo>
                  <a:cubicBezTo>
                    <a:pt x="151" y="192"/>
                    <a:pt x="182" y="165"/>
                    <a:pt x="189" y="130"/>
                  </a:cubicBezTo>
                  <a:close/>
                  <a:moveTo>
                    <a:pt x="206" y="103"/>
                  </a:moveTo>
                  <a:cubicBezTo>
                    <a:pt x="206" y="92"/>
                    <a:pt x="197" y="83"/>
                    <a:pt x="186" y="83"/>
                  </a:cubicBezTo>
                  <a:cubicBezTo>
                    <a:pt x="175" y="83"/>
                    <a:pt x="167" y="92"/>
                    <a:pt x="167" y="103"/>
                  </a:cubicBezTo>
                  <a:cubicBezTo>
                    <a:pt x="167" y="105"/>
                    <a:pt x="167" y="107"/>
                    <a:pt x="167" y="108"/>
                  </a:cubicBezTo>
                  <a:cubicBezTo>
                    <a:pt x="157" y="118"/>
                    <a:pt x="142" y="128"/>
                    <a:pt x="123" y="139"/>
                  </a:cubicBezTo>
                  <a:cubicBezTo>
                    <a:pt x="100" y="152"/>
                    <a:pt x="60" y="166"/>
                    <a:pt x="39" y="165"/>
                  </a:cubicBezTo>
                  <a:cubicBezTo>
                    <a:pt x="26" y="165"/>
                    <a:pt x="39" y="143"/>
                    <a:pt x="39" y="143"/>
                  </a:cubicBezTo>
                  <a:cubicBezTo>
                    <a:pt x="39" y="143"/>
                    <a:pt x="13" y="168"/>
                    <a:pt x="35" y="173"/>
                  </a:cubicBezTo>
                  <a:cubicBezTo>
                    <a:pt x="47" y="176"/>
                    <a:pt x="87" y="169"/>
                    <a:pt x="130" y="151"/>
                  </a:cubicBezTo>
                  <a:cubicBezTo>
                    <a:pt x="150" y="142"/>
                    <a:pt x="167" y="132"/>
                    <a:pt x="180" y="122"/>
                  </a:cubicBezTo>
                  <a:cubicBezTo>
                    <a:pt x="182" y="123"/>
                    <a:pt x="184" y="123"/>
                    <a:pt x="186" y="123"/>
                  </a:cubicBezTo>
                  <a:cubicBezTo>
                    <a:pt x="197" y="123"/>
                    <a:pt x="206" y="114"/>
                    <a:pt x="206" y="103"/>
                  </a:cubicBezTo>
                  <a:close/>
                </a:path>
              </a:pathLst>
            </a:custGeom>
            <a:solidFill>
              <a:srgbClr val="3438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5C7B22-27BB-4276-9A42-000E78F96049}"/>
                </a:ext>
              </a:extLst>
            </p:cNvPr>
            <p:cNvSpPr/>
            <p:nvPr/>
          </p:nvSpPr>
          <p:spPr>
            <a:xfrm>
              <a:off x="3048000" y="6005000"/>
              <a:ext cx="2627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343844"/>
                  </a:solidFill>
                  <a:latin typeface="Georgia" panose="02040502050405020303" pitchFamily="18" charset="0"/>
                  <a:ea typeface="Fixedsys Excelsior 3.01" panose="020B0600070702040204" pitchFamily="34" charset="-120"/>
                  <a:cs typeface="Fixedsys Excelsior 3.01" panose="020B0600070702040204" pitchFamily="34" charset="-120"/>
                </a:rPr>
                <a:t>+123456789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20D2C5-019A-49C9-BDE6-13B64745F997}"/>
                </a:ext>
              </a:extLst>
            </p:cNvPr>
            <p:cNvSpPr/>
            <p:nvPr/>
          </p:nvSpPr>
          <p:spPr>
            <a:xfrm>
              <a:off x="6516916" y="6005000"/>
              <a:ext cx="2627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343844"/>
                  </a:solidFill>
                  <a:latin typeface="Georgia" panose="02040502050405020303" pitchFamily="18" charset="0"/>
                  <a:ea typeface="Fixedsys Excelsior 3.01" panose="020B0600070702040204" pitchFamily="34" charset="-120"/>
                  <a:cs typeface="Fixedsys Excelsior 3.01" panose="020B0600070702040204" pitchFamily="34" charset="-120"/>
                </a:rPr>
                <a:t>www.birdflightta.com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FF826A3-ABB7-490B-BAD6-922B8E2C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r="30061"/>
          <a:stretch/>
        </p:blipFill>
        <p:spPr>
          <a:xfrm>
            <a:off x="-763814" y="-14517"/>
            <a:ext cx="3647622" cy="6858000"/>
          </a:xfrm>
          <a:prstGeom prst="parallelogram">
            <a:avLst>
              <a:gd name="adj" fmla="val 0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FB05E-C4BC-440C-B11B-AC0A32846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r="1265"/>
          <a:stretch/>
        </p:blipFill>
        <p:spPr>
          <a:xfrm>
            <a:off x="6124575" y="0"/>
            <a:ext cx="6872517" cy="6858002"/>
          </a:xfrm>
          <a:prstGeom prst="parallelogram">
            <a:avLst>
              <a:gd name="adj" fmla="val 0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94" y="-332756"/>
            <a:ext cx="6337755" cy="633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5BE14-D64A-42B1-B6CC-7356BD845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r="11254"/>
          <a:stretch/>
        </p:blipFill>
        <p:spPr>
          <a:xfrm>
            <a:off x="5636986" y="1"/>
            <a:ext cx="3647622" cy="6858000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6ED96-D9CF-4CC2-9A10-045E24FB4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r="31353"/>
          <a:stretch/>
        </p:blipFill>
        <p:spPr>
          <a:xfrm>
            <a:off x="3536950" y="0"/>
            <a:ext cx="3647622" cy="6858002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44B26-CEB5-4D9E-8C1D-C6B6C12BA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5" r="2209"/>
          <a:stretch/>
        </p:blipFill>
        <p:spPr>
          <a:xfrm>
            <a:off x="1444319" y="14517"/>
            <a:ext cx="3647622" cy="6858000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2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2" presetClass="exit" presetSubtype="8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ac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ac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98770"/>
      </p:ext>
    </p:extLst>
  </p:cSld>
  <p:clrMapOvr>
    <a:masterClrMapping/>
  </p:clrMapOvr>
  <p:transition spd="slow" advClick="0" advTm="0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21647"/>
      </p:ext>
    </p:extLst>
  </p:cSld>
  <p:clrMapOvr>
    <a:masterClrMapping/>
  </p:clrMapOvr>
  <p:transition spd="slow" advClick="0" advTm="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 at night&#10;&#10;Description generated with very high confidence">
            <a:extLst>
              <a:ext uri="{FF2B5EF4-FFF2-40B4-BE49-F238E27FC236}">
                <a16:creationId xmlns:a16="http://schemas.microsoft.com/office/drawing/2014/main" id="{EE9F4108-AC19-49B8-A6FF-75829050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2050F-55B6-4674-9161-8BE529A27CF7}"/>
              </a:ext>
            </a:extLst>
          </p:cNvPr>
          <p:cNvSpPr txBox="1"/>
          <p:nvPr/>
        </p:nvSpPr>
        <p:spPr>
          <a:xfrm>
            <a:off x="3433894" y="1537803"/>
            <a:ext cx="53242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EXPERIENCE</a:t>
            </a:r>
          </a:p>
          <a:p>
            <a:pPr algn="ctr"/>
            <a:r>
              <a:rPr lang="en-GB" sz="3600" b="1" spc="600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THE </a:t>
            </a:r>
            <a:r>
              <a:rPr lang="en-GB" sz="6000" b="1" spc="600" dirty="0">
                <a:solidFill>
                  <a:srgbClr val="E65848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JOURNEY</a:t>
            </a:r>
            <a:br>
              <a:rPr lang="en-GB" sz="6000" b="1" spc="600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</a:br>
            <a:r>
              <a:rPr lang="en-GB" sz="6000" b="1" spc="600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ANYWHERE</a:t>
            </a:r>
            <a:r>
              <a:rPr lang="en-GB" sz="3600" b="1" spc="600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</a:t>
            </a:r>
            <a:r>
              <a:rPr lang="en-GB" sz="3600" b="1" spc="600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IN THE </a:t>
            </a:r>
            <a:r>
              <a:rPr lang="en-GB" sz="6000" b="1" spc="600" dirty="0">
                <a:solidFill>
                  <a:srgbClr val="E65848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WORLD</a:t>
            </a: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EFE672B8-6898-443E-86FF-82CF97EF212C}"/>
              </a:ext>
            </a:extLst>
          </p:cNvPr>
          <p:cNvSpPr/>
          <p:nvPr/>
        </p:nvSpPr>
        <p:spPr>
          <a:xfrm>
            <a:off x="3433894" y="1534545"/>
            <a:ext cx="371120" cy="371120"/>
          </a:xfrm>
          <a:prstGeom prst="halfFrame">
            <a:avLst>
              <a:gd name="adj1" fmla="val 11494"/>
              <a:gd name="adj2" fmla="val 12198"/>
            </a:avLst>
          </a:prstGeom>
          <a:solidFill>
            <a:srgbClr val="FCF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alf Frame 18">
            <a:extLst>
              <a:ext uri="{FF2B5EF4-FFF2-40B4-BE49-F238E27FC236}">
                <a16:creationId xmlns:a16="http://schemas.microsoft.com/office/drawing/2014/main" id="{BB3FA3B5-F6DB-474A-9342-28EFDEE8D1C3}"/>
              </a:ext>
            </a:extLst>
          </p:cNvPr>
          <p:cNvSpPr/>
          <p:nvPr/>
        </p:nvSpPr>
        <p:spPr>
          <a:xfrm rot="10800000">
            <a:off x="8386986" y="5592333"/>
            <a:ext cx="371120" cy="371120"/>
          </a:xfrm>
          <a:prstGeom prst="halfFrame">
            <a:avLst>
              <a:gd name="adj1" fmla="val 11494"/>
              <a:gd name="adj2" fmla="val 12198"/>
            </a:avLst>
          </a:prstGeom>
          <a:solidFill>
            <a:srgbClr val="FCF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8B96FA-2EEB-41EC-81C5-17B784342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87" b="1248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D9B44-8BDE-496F-8698-77EBE8C527C7}"/>
              </a:ext>
            </a:extLst>
          </p:cNvPr>
          <p:cNvSpPr/>
          <p:nvPr/>
        </p:nvSpPr>
        <p:spPr>
          <a:xfrm>
            <a:off x="595086" y="1596571"/>
            <a:ext cx="11001828" cy="3628572"/>
          </a:xfrm>
          <a:prstGeom prst="rect">
            <a:avLst/>
          </a:prstGeom>
          <a:solidFill>
            <a:srgbClr val="FDC536">
              <a:alpha val="85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riding on the back of a truck&#10;&#10;Description generated with high confidence">
            <a:extLst>
              <a:ext uri="{FF2B5EF4-FFF2-40B4-BE49-F238E27FC236}">
                <a16:creationId xmlns:a16="http://schemas.microsoft.com/office/drawing/2014/main" id="{C4D1EFD0-9963-4C88-9342-906E362EA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8755"/>
          <a:stretch/>
        </p:blipFill>
        <p:spPr>
          <a:xfrm>
            <a:off x="900152" y="1872342"/>
            <a:ext cx="3207392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7E7C2-5ECD-471C-8128-63FEAD092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r="14415"/>
          <a:stretch/>
        </p:blipFill>
        <p:spPr>
          <a:xfrm>
            <a:off x="4492304" y="1872343"/>
            <a:ext cx="3207392" cy="30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347907-16DC-44FF-8C5F-BA71546217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6875" r="13168" b="6875"/>
          <a:stretch/>
        </p:blipFill>
        <p:spPr>
          <a:xfrm>
            <a:off x="8084456" y="1872342"/>
            <a:ext cx="3207392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3619C3-9399-4942-91B4-B5DC765F099C}"/>
              </a:ext>
            </a:extLst>
          </p:cNvPr>
          <p:cNvSpPr/>
          <p:nvPr/>
        </p:nvSpPr>
        <p:spPr>
          <a:xfrm>
            <a:off x="595086" y="5395240"/>
            <a:ext cx="11001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 NIGHTS ROUND TRIP WITH BREAKFAST, LUNCH AND DINNER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26AE084-2EDB-4C7E-90F4-1EF255113ED5}"/>
              </a:ext>
            </a:extLst>
          </p:cNvPr>
          <p:cNvSpPr/>
          <p:nvPr/>
        </p:nvSpPr>
        <p:spPr>
          <a:xfrm rot="5400000">
            <a:off x="7979362" y="1768702"/>
            <a:ext cx="1422173" cy="1422173"/>
          </a:xfrm>
          <a:prstGeom prst="rtTriangle">
            <a:avLst/>
          </a:prstGeom>
          <a:solidFill>
            <a:srgbClr val="E65848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7B9C2527-0124-4CAA-89B2-A775C35B3238}"/>
              </a:ext>
            </a:extLst>
          </p:cNvPr>
          <p:cNvSpPr/>
          <p:nvPr/>
        </p:nvSpPr>
        <p:spPr>
          <a:xfrm rot="5400000">
            <a:off x="4387210" y="1768702"/>
            <a:ext cx="1422173" cy="1422173"/>
          </a:xfrm>
          <a:prstGeom prst="rtTriangle">
            <a:avLst/>
          </a:prstGeom>
          <a:solidFill>
            <a:srgbClr val="343844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41E443D-CAD4-4910-9709-BA9ED716125F}"/>
              </a:ext>
            </a:extLst>
          </p:cNvPr>
          <p:cNvSpPr/>
          <p:nvPr/>
        </p:nvSpPr>
        <p:spPr>
          <a:xfrm rot="5400000">
            <a:off x="795058" y="1768702"/>
            <a:ext cx="1422173" cy="1422173"/>
          </a:xfrm>
          <a:prstGeom prst="rtTriangle">
            <a:avLst/>
          </a:prstGeom>
          <a:solidFill>
            <a:srgbClr val="E65848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3B658-1E1E-4B49-8095-9C5D8F6EBFE0}"/>
              </a:ext>
            </a:extLst>
          </p:cNvPr>
          <p:cNvSpPr/>
          <p:nvPr/>
        </p:nvSpPr>
        <p:spPr>
          <a:xfrm>
            <a:off x="1978536" y="396856"/>
            <a:ext cx="8234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EXCITING OFFERS –</a:t>
            </a:r>
            <a:r>
              <a:rPr lang="en-GB" sz="4000" b="1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SINGLE PERSON</a:t>
            </a:r>
            <a:endParaRPr lang="en-US" sz="4000" b="1" dirty="0">
              <a:solidFill>
                <a:srgbClr val="FDC536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44282-3828-4D93-B51E-51678BCF4626}"/>
              </a:ext>
            </a:extLst>
          </p:cNvPr>
          <p:cNvSpPr/>
          <p:nvPr/>
        </p:nvSpPr>
        <p:spPr>
          <a:xfrm rot="18890768">
            <a:off x="818159" y="183953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01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17F3BC-B300-4C17-86E0-08766DCED9D0}"/>
              </a:ext>
            </a:extLst>
          </p:cNvPr>
          <p:cNvSpPr/>
          <p:nvPr/>
        </p:nvSpPr>
        <p:spPr>
          <a:xfrm rot="18890768">
            <a:off x="4390670" y="1839536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02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2DFFE3-1C6A-4286-9F73-12249F0372E1}"/>
              </a:ext>
            </a:extLst>
          </p:cNvPr>
          <p:cNvSpPr/>
          <p:nvPr/>
        </p:nvSpPr>
        <p:spPr>
          <a:xfrm rot="18890768">
            <a:off x="8022174" y="1839535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03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FC25B6-EECC-4A79-BDB8-67B96B36E305}"/>
              </a:ext>
            </a:extLst>
          </p:cNvPr>
          <p:cNvSpPr/>
          <p:nvPr/>
        </p:nvSpPr>
        <p:spPr>
          <a:xfrm>
            <a:off x="4700887" y="6029716"/>
            <a:ext cx="2790225" cy="603313"/>
          </a:xfrm>
          <a:prstGeom prst="roundRect">
            <a:avLst/>
          </a:prstGeom>
          <a:solidFill>
            <a:srgbClr val="FDC53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$399</a:t>
            </a:r>
            <a:r>
              <a:rPr lang="en-GB" sz="14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</a:t>
            </a:r>
            <a:r>
              <a:rPr lang="en-GB" sz="16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/ PERSON</a:t>
            </a:r>
            <a:endParaRPr lang="en-US" sz="2800" dirty="0">
              <a:solidFill>
                <a:srgbClr val="FCF2D7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FB887DAA-5230-4EB4-9620-B4F95D2F6938}"/>
              </a:ext>
            </a:extLst>
          </p:cNvPr>
          <p:cNvSpPr/>
          <p:nvPr/>
        </p:nvSpPr>
        <p:spPr>
          <a:xfrm>
            <a:off x="1277257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2AB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NEW YORK CITY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80E14C60-D7F0-48EB-B1CB-07F2A9699447}"/>
              </a:ext>
            </a:extLst>
          </p:cNvPr>
          <p:cNvSpPr/>
          <p:nvPr/>
        </p:nvSpPr>
        <p:spPr>
          <a:xfrm>
            <a:off x="4869409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343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GRAND CANYON USA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72F53A98-225B-4F20-B905-235DA39BFD9F}"/>
              </a:ext>
            </a:extLst>
          </p:cNvPr>
          <p:cNvSpPr/>
          <p:nvPr/>
        </p:nvSpPr>
        <p:spPr>
          <a:xfrm>
            <a:off x="8461561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2AB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ALASKA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000">
        <p14:flythrough dir="out" hasBounce="1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8B96FA-2EEB-41EC-81C5-17B784342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" t="7850" r="44" b="7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D9B44-8BDE-496F-8698-77EBE8C527C7}"/>
              </a:ext>
            </a:extLst>
          </p:cNvPr>
          <p:cNvSpPr/>
          <p:nvPr/>
        </p:nvSpPr>
        <p:spPr>
          <a:xfrm>
            <a:off x="595086" y="1596571"/>
            <a:ext cx="11001828" cy="3628572"/>
          </a:xfrm>
          <a:prstGeom prst="rect">
            <a:avLst/>
          </a:prstGeom>
          <a:solidFill>
            <a:srgbClr val="2AB69D">
              <a:alpha val="85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riding on the back of a truck&#10;&#10;Description generated with high confidence">
            <a:extLst>
              <a:ext uri="{FF2B5EF4-FFF2-40B4-BE49-F238E27FC236}">
                <a16:creationId xmlns:a16="http://schemas.microsoft.com/office/drawing/2014/main" id="{C4D1EFD0-9963-4C88-9342-906E362EA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8755"/>
          <a:stretch/>
        </p:blipFill>
        <p:spPr>
          <a:xfrm>
            <a:off x="900152" y="1872342"/>
            <a:ext cx="3207392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7E7C2-5ECD-471C-8128-63FEAD092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r="14415"/>
          <a:stretch/>
        </p:blipFill>
        <p:spPr>
          <a:xfrm>
            <a:off x="4492304" y="1872343"/>
            <a:ext cx="3207392" cy="30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347907-16DC-44FF-8C5F-BA71546217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6875" r="13168" b="6875"/>
          <a:stretch/>
        </p:blipFill>
        <p:spPr>
          <a:xfrm>
            <a:off x="8084456" y="1872342"/>
            <a:ext cx="3207392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sx="101000" sy="101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3619C3-9399-4942-91B4-B5DC765F099C}"/>
              </a:ext>
            </a:extLst>
          </p:cNvPr>
          <p:cNvSpPr/>
          <p:nvPr/>
        </p:nvSpPr>
        <p:spPr>
          <a:xfrm>
            <a:off x="595086" y="5395240"/>
            <a:ext cx="11001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 NIGHTS ROUND TRIP WITH BREAKFAST, LUNCH AND DINNER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26AE084-2EDB-4C7E-90F4-1EF255113ED5}"/>
              </a:ext>
            </a:extLst>
          </p:cNvPr>
          <p:cNvSpPr/>
          <p:nvPr/>
        </p:nvSpPr>
        <p:spPr>
          <a:xfrm rot="5400000">
            <a:off x="7979362" y="1768702"/>
            <a:ext cx="1422173" cy="1422173"/>
          </a:xfrm>
          <a:prstGeom prst="rtTriangle">
            <a:avLst/>
          </a:prstGeom>
          <a:solidFill>
            <a:srgbClr val="FDC536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7B9C2527-0124-4CAA-89B2-A775C35B3238}"/>
              </a:ext>
            </a:extLst>
          </p:cNvPr>
          <p:cNvSpPr/>
          <p:nvPr/>
        </p:nvSpPr>
        <p:spPr>
          <a:xfrm rot="5400000">
            <a:off x="4387210" y="1768702"/>
            <a:ext cx="1422173" cy="1422173"/>
          </a:xfrm>
          <a:prstGeom prst="rtTriangle">
            <a:avLst/>
          </a:prstGeom>
          <a:solidFill>
            <a:srgbClr val="343844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41E443D-CAD4-4910-9709-BA9ED716125F}"/>
              </a:ext>
            </a:extLst>
          </p:cNvPr>
          <p:cNvSpPr/>
          <p:nvPr/>
        </p:nvSpPr>
        <p:spPr>
          <a:xfrm rot="5400000">
            <a:off x="795058" y="1768702"/>
            <a:ext cx="1422173" cy="1422173"/>
          </a:xfrm>
          <a:prstGeom prst="rtTriangle">
            <a:avLst/>
          </a:prstGeom>
          <a:solidFill>
            <a:srgbClr val="FDC536"/>
          </a:solidFill>
          <a:ln>
            <a:noFill/>
          </a:ln>
          <a:effectLst>
            <a:outerShdw blurRad="50800" dist="38100" dir="318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3B658-1E1E-4B49-8095-9C5D8F6EBFE0}"/>
              </a:ext>
            </a:extLst>
          </p:cNvPr>
          <p:cNvSpPr/>
          <p:nvPr/>
        </p:nvSpPr>
        <p:spPr>
          <a:xfrm>
            <a:off x="1978535" y="396856"/>
            <a:ext cx="8234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EXCITING OFFERS – </a:t>
            </a:r>
            <a:r>
              <a:rPr lang="en-GB" sz="4000" b="1" dirty="0">
                <a:solidFill>
                  <a:srgbClr val="2AB69D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PARTNERS DEAL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44282-3828-4D93-B51E-51678BCF4626}"/>
              </a:ext>
            </a:extLst>
          </p:cNvPr>
          <p:cNvSpPr/>
          <p:nvPr/>
        </p:nvSpPr>
        <p:spPr>
          <a:xfrm rot="18890768">
            <a:off x="818159" y="183953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01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17F3BC-B300-4C17-86E0-08766DCED9D0}"/>
              </a:ext>
            </a:extLst>
          </p:cNvPr>
          <p:cNvSpPr/>
          <p:nvPr/>
        </p:nvSpPr>
        <p:spPr>
          <a:xfrm rot="18890768">
            <a:off x="4390670" y="1839536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02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2DFFE3-1C6A-4286-9F73-12249F0372E1}"/>
              </a:ext>
            </a:extLst>
          </p:cNvPr>
          <p:cNvSpPr/>
          <p:nvPr/>
        </p:nvSpPr>
        <p:spPr>
          <a:xfrm rot="18890768">
            <a:off x="8022174" y="1839535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03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FC25B6-EECC-4A79-BDB8-67B96B36E305}"/>
              </a:ext>
            </a:extLst>
          </p:cNvPr>
          <p:cNvSpPr/>
          <p:nvPr/>
        </p:nvSpPr>
        <p:spPr>
          <a:xfrm>
            <a:off x="4700887" y="6029716"/>
            <a:ext cx="2790225" cy="603313"/>
          </a:xfrm>
          <a:prstGeom prst="roundRect">
            <a:avLst/>
          </a:prstGeom>
          <a:solidFill>
            <a:srgbClr val="2AB69D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$399</a:t>
            </a:r>
            <a:r>
              <a:rPr lang="en-GB" sz="14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</a:t>
            </a:r>
            <a:r>
              <a:rPr lang="en-GB" sz="1600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/ PARTNER</a:t>
            </a:r>
            <a:endParaRPr lang="en-US" sz="2800" dirty="0">
              <a:solidFill>
                <a:srgbClr val="FCF2D7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92024A-CAF7-4F66-9009-AB60FF328B89}"/>
              </a:ext>
            </a:extLst>
          </p:cNvPr>
          <p:cNvSpPr/>
          <p:nvPr/>
        </p:nvSpPr>
        <p:spPr>
          <a:xfrm>
            <a:off x="1277257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FD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BANGKOK THAILAND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12641DA7-68BE-48DA-96BB-101A16F06316}"/>
              </a:ext>
            </a:extLst>
          </p:cNvPr>
          <p:cNvSpPr/>
          <p:nvPr/>
        </p:nvSpPr>
        <p:spPr>
          <a:xfrm>
            <a:off x="4869409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343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KOREA – JEJU ISLAND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78B78237-ABF8-4BCF-90EA-6B21E27365F6}"/>
              </a:ext>
            </a:extLst>
          </p:cNvPr>
          <p:cNvSpPr/>
          <p:nvPr/>
        </p:nvSpPr>
        <p:spPr>
          <a:xfrm>
            <a:off x="8461561" y="4122057"/>
            <a:ext cx="2935381" cy="858383"/>
          </a:xfrm>
          <a:custGeom>
            <a:avLst/>
            <a:gdLst>
              <a:gd name="connsiteX0" fmla="*/ 0 w 2935381"/>
              <a:gd name="connsiteY0" fmla="*/ 0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0 w 2935381"/>
              <a:gd name="connsiteY4" fmla="*/ 0 h 858383"/>
              <a:gd name="connsiteX0" fmla="*/ 176212 w 2935381"/>
              <a:gd name="connsiteY0" fmla="*/ 100013 h 858383"/>
              <a:gd name="connsiteX1" fmla="*/ 2935381 w 2935381"/>
              <a:gd name="connsiteY1" fmla="*/ 0 h 858383"/>
              <a:gd name="connsiteX2" fmla="*/ 2935381 w 2935381"/>
              <a:gd name="connsiteY2" fmla="*/ 858383 h 858383"/>
              <a:gd name="connsiteX3" fmla="*/ 0 w 2935381"/>
              <a:gd name="connsiteY3" fmla="*/ 858383 h 858383"/>
              <a:gd name="connsiteX4" fmla="*/ 176212 w 2935381"/>
              <a:gd name="connsiteY4" fmla="*/ 100013 h 8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381" h="858383">
                <a:moveTo>
                  <a:pt x="176212" y="100013"/>
                </a:moveTo>
                <a:lnTo>
                  <a:pt x="2935381" y="0"/>
                </a:lnTo>
                <a:lnTo>
                  <a:pt x="2935381" y="858383"/>
                </a:lnTo>
                <a:lnTo>
                  <a:pt x="0" y="858383"/>
                </a:lnTo>
                <a:lnTo>
                  <a:pt x="176212" y="100013"/>
                </a:lnTo>
                <a:close/>
              </a:path>
            </a:pathLst>
          </a:custGeom>
          <a:solidFill>
            <a:srgbClr val="FD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PARIS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000">
        <p14:flythrough dir="out" hasBounce="1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FB54F84-965A-4E09-95BE-FBE8CF0C9E0F}"/>
              </a:ext>
            </a:extLst>
          </p:cNvPr>
          <p:cNvSpPr/>
          <p:nvPr/>
        </p:nvSpPr>
        <p:spPr>
          <a:xfrm>
            <a:off x="-1" y="2017486"/>
            <a:ext cx="12192000" cy="4840515"/>
          </a:xfrm>
          <a:custGeom>
            <a:avLst/>
            <a:gdLst>
              <a:gd name="connsiteX0" fmla="*/ 6096000 w 12192000"/>
              <a:gd name="connsiteY0" fmla="*/ 0 h 5236603"/>
              <a:gd name="connsiteX1" fmla="*/ 12113986 w 12192000"/>
              <a:gd name="connsiteY1" fmla="*/ 1521579 h 5236603"/>
              <a:gd name="connsiteX2" fmla="*/ 12192000 w 12192000"/>
              <a:gd name="connsiteY2" fmla="*/ 1567005 h 5236603"/>
              <a:gd name="connsiteX3" fmla="*/ 12192000 w 12192000"/>
              <a:gd name="connsiteY3" fmla="*/ 5236603 h 5236603"/>
              <a:gd name="connsiteX4" fmla="*/ 0 w 12192000"/>
              <a:gd name="connsiteY4" fmla="*/ 5236603 h 5236603"/>
              <a:gd name="connsiteX5" fmla="*/ 0 w 12192000"/>
              <a:gd name="connsiteY5" fmla="*/ 1567005 h 5236603"/>
              <a:gd name="connsiteX6" fmla="*/ 78014 w 12192000"/>
              <a:gd name="connsiteY6" fmla="*/ 1521579 h 5236603"/>
              <a:gd name="connsiteX7" fmla="*/ 6096000 w 12192000"/>
              <a:gd name="connsiteY7" fmla="*/ 0 h 523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36603">
                <a:moveTo>
                  <a:pt x="6096000" y="0"/>
                </a:moveTo>
                <a:cubicBezTo>
                  <a:pt x="8331074" y="0"/>
                  <a:pt x="10404559" y="562019"/>
                  <a:pt x="12113986" y="1521579"/>
                </a:cubicBezTo>
                <a:lnTo>
                  <a:pt x="12192000" y="1567005"/>
                </a:lnTo>
                <a:lnTo>
                  <a:pt x="12192000" y="5236603"/>
                </a:lnTo>
                <a:lnTo>
                  <a:pt x="0" y="5236603"/>
                </a:lnTo>
                <a:lnTo>
                  <a:pt x="0" y="1567005"/>
                </a:lnTo>
                <a:lnTo>
                  <a:pt x="78014" y="1521579"/>
                </a:lnTo>
                <a:cubicBezTo>
                  <a:pt x="1787441" y="562019"/>
                  <a:pt x="3860926" y="0"/>
                  <a:pt x="6096000" y="0"/>
                </a:cubicBezTo>
                <a:close/>
              </a:path>
            </a:pathLst>
          </a:custGeom>
          <a:solidFill>
            <a:srgbClr val="FDC53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FBEB4-5CAE-47C0-AB7B-AE95C8E15017}"/>
              </a:ext>
            </a:extLst>
          </p:cNvPr>
          <p:cNvSpPr/>
          <p:nvPr/>
        </p:nvSpPr>
        <p:spPr>
          <a:xfrm>
            <a:off x="3195213" y="15823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ANYWHERE YOU WANT </a:t>
            </a:r>
            <a:r>
              <a:rPr lang="en-GB" sz="3600" b="1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TRAVEL</a:t>
            </a:r>
          </a:p>
        </p:txBody>
      </p:sp>
      <p:pic>
        <p:nvPicPr>
          <p:cNvPr id="22" name="Picture 21" descr="A person riding on the back of a truck&#10;&#10;Description generated with high confidence">
            <a:extLst>
              <a:ext uri="{FF2B5EF4-FFF2-40B4-BE49-F238E27FC236}">
                <a16:creationId xmlns:a16="http://schemas.microsoft.com/office/drawing/2014/main" id="{02F34AE4-4F1E-4641-A994-514B1AAC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 r="4241" b="24796"/>
          <a:stretch/>
        </p:blipFill>
        <p:spPr>
          <a:xfrm>
            <a:off x="806952" y="1377042"/>
            <a:ext cx="4831847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sx="101000" sy="101000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6A61C2-9524-42B9-BC5E-15F0F92D0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 r="9988"/>
          <a:stretch/>
        </p:blipFill>
        <p:spPr>
          <a:xfrm>
            <a:off x="6553201" y="1431471"/>
            <a:ext cx="4831847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sx="101000" sy="101000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A79EE65-EB6D-4796-B36B-1B98822A471C}"/>
              </a:ext>
            </a:extLst>
          </p:cNvPr>
          <p:cNvSpPr/>
          <p:nvPr/>
        </p:nvSpPr>
        <p:spPr>
          <a:xfrm rot="21327311">
            <a:off x="984752" y="4928508"/>
            <a:ext cx="4831847" cy="1104900"/>
          </a:xfrm>
          <a:prstGeom prst="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MALDIVES ISLAND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3 DAYS AND 2 NIGHTS ROUND TRIP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5E59E4-E98D-48FA-9EEB-1EDE4301B3F9}"/>
              </a:ext>
            </a:extLst>
          </p:cNvPr>
          <p:cNvSpPr/>
          <p:nvPr/>
        </p:nvSpPr>
        <p:spPr>
          <a:xfrm rot="21327311">
            <a:off x="6746164" y="4928507"/>
            <a:ext cx="4831847" cy="1104900"/>
          </a:xfrm>
          <a:prstGeom prst="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GRAND VENICE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3 DAYS AND 2 NIGHTS ROUND TRIP</a:t>
            </a:r>
          </a:p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C07BB5-B252-4DCA-B415-94C7DF35C58F}"/>
              </a:ext>
            </a:extLst>
          </p:cNvPr>
          <p:cNvSpPr/>
          <p:nvPr/>
        </p:nvSpPr>
        <p:spPr>
          <a:xfrm rot="21327311">
            <a:off x="4351852" y="5743775"/>
            <a:ext cx="1729404" cy="440752"/>
          </a:xfrm>
          <a:prstGeom prst="rect">
            <a:avLst/>
          </a:prstGeom>
          <a:solidFill>
            <a:srgbClr val="E6584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$799</a:t>
            </a:r>
            <a:endParaRPr lang="en-US" sz="3200" dirty="0"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E395936-B9FC-4B8C-806F-F5EE2978E5A4}"/>
              </a:ext>
            </a:extLst>
          </p:cNvPr>
          <p:cNvSpPr/>
          <p:nvPr/>
        </p:nvSpPr>
        <p:spPr>
          <a:xfrm rot="21327311">
            <a:off x="10204631" y="5714527"/>
            <a:ext cx="1729404" cy="440752"/>
          </a:xfrm>
          <a:prstGeom prst="rect">
            <a:avLst/>
          </a:prstGeom>
          <a:solidFill>
            <a:srgbClr val="E6584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$469</a:t>
            </a:r>
            <a:endParaRPr lang="en-US" sz="3200" dirty="0"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9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d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FB54F84-965A-4E09-95BE-FBE8CF0C9E0F}"/>
              </a:ext>
            </a:extLst>
          </p:cNvPr>
          <p:cNvSpPr/>
          <p:nvPr/>
        </p:nvSpPr>
        <p:spPr>
          <a:xfrm rot="10800000">
            <a:off x="-1" y="0"/>
            <a:ext cx="12192000" cy="4840515"/>
          </a:xfrm>
          <a:custGeom>
            <a:avLst/>
            <a:gdLst>
              <a:gd name="connsiteX0" fmla="*/ 6096000 w 12192000"/>
              <a:gd name="connsiteY0" fmla="*/ 0 h 5236603"/>
              <a:gd name="connsiteX1" fmla="*/ 12113986 w 12192000"/>
              <a:gd name="connsiteY1" fmla="*/ 1521579 h 5236603"/>
              <a:gd name="connsiteX2" fmla="*/ 12192000 w 12192000"/>
              <a:gd name="connsiteY2" fmla="*/ 1567005 h 5236603"/>
              <a:gd name="connsiteX3" fmla="*/ 12192000 w 12192000"/>
              <a:gd name="connsiteY3" fmla="*/ 5236603 h 5236603"/>
              <a:gd name="connsiteX4" fmla="*/ 0 w 12192000"/>
              <a:gd name="connsiteY4" fmla="*/ 5236603 h 5236603"/>
              <a:gd name="connsiteX5" fmla="*/ 0 w 12192000"/>
              <a:gd name="connsiteY5" fmla="*/ 1567005 h 5236603"/>
              <a:gd name="connsiteX6" fmla="*/ 78014 w 12192000"/>
              <a:gd name="connsiteY6" fmla="*/ 1521579 h 5236603"/>
              <a:gd name="connsiteX7" fmla="*/ 6096000 w 12192000"/>
              <a:gd name="connsiteY7" fmla="*/ 0 h 523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36603">
                <a:moveTo>
                  <a:pt x="6096000" y="0"/>
                </a:moveTo>
                <a:cubicBezTo>
                  <a:pt x="8331074" y="0"/>
                  <a:pt x="10404559" y="562019"/>
                  <a:pt x="12113986" y="1521579"/>
                </a:cubicBezTo>
                <a:lnTo>
                  <a:pt x="12192000" y="1567005"/>
                </a:lnTo>
                <a:lnTo>
                  <a:pt x="12192000" y="5236603"/>
                </a:lnTo>
                <a:lnTo>
                  <a:pt x="0" y="5236603"/>
                </a:lnTo>
                <a:lnTo>
                  <a:pt x="0" y="1567005"/>
                </a:lnTo>
                <a:lnTo>
                  <a:pt x="78014" y="1521579"/>
                </a:lnTo>
                <a:cubicBezTo>
                  <a:pt x="1787441" y="562019"/>
                  <a:pt x="3860926" y="0"/>
                  <a:pt x="6096000" y="0"/>
                </a:cubicBezTo>
                <a:close/>
              </a:path>
            </a:pathLst>
          </a:cu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FBEB4-5CAE-47C0-AB7B-AE95C8E15017}"/>
              </a:ext>
            </a:extLst>
          </p:cNvPr>
          <p:cNvSpPr/>
          <p:nvPr/>
        </p:nvSpPr>
        <p:spPr>
          <a:xfrm>
            <a:off x="3195213" y="15823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ANYWHERE YOU WANT </a:t>
            </a:r>
            <a:r>
              <a:rPr lang="en-GB" sz="3600" b="1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TRAVEL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F34AE4-4F1E-4641-A994-514B1AAC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95" b="9158"/>
          <a:stretch/>
        </p:blipFill>
        <p:spPr>
          <a:xfrm>
            <a:off x="784012" y="1431471"/>
            <a:ext cx="4822402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sx="101000" sy="101000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6A61C2-9524-42B9-BC5E-15F0F92D0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 b="11868"/>
          <a:stretch/>
        </p:blipFill>
        <p:spPr>
          <a:xfrm>
            <a:off x="6497049" y="1431471"/>
            <a:ext cx="4804315" cy="3004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sx="101000" sy="101000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A79EE65-EB6D-4796-B36B-1B98822A471C}"/>
              </a:ext>
            </a:extLst>
          </p:cNvPr>
          <p:cNvSpPr/>
          <p:nvPr/>
        </p:nvSpPr>
        <p:spPr>
          <a:xfrm rot="21327311">
            <a:off x="984752" y="4928508"/>
            <a:ext cx="4831847" cy="1104900"/>
          </a:xfrm>
          <a:prstGeom prst="rect">
            <a:avLst/>
          </a:prstGeom>
          <a:solidFill>
            <a:srgbClr val="FDC53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MIDDLE EAST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AND 4 NIGHTS ROUND TRIP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5E59E4-E98D-48FA-9EEB-1EDE4301B3F9}"/>
              </a:ext>
            </a:extLst>
          </p:cNvPr>
          <p:cNvSpPr/>
          <p:nvPr/>
        </p:nvSpPr>
        <p:spPr>
          <a:xfrm rot="21327311">
            <a:off x="6746164" y="4928507"/>
            <a:ext cx="4831847" cy="1104900"/>
          </a:xfrm>
          <a:prstGeom prst="rect">
            <a:avLst/>
          </a:prstGeom>
          <a:solidFill>
            <a:srgbClr val="FDC53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DUBAI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AND 4 NIGHTS ROUND TRIP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C07BB5-B252-4DCA-B415-94C7DF35C58F}"/>
              </a:ext>
            </a:extLst>
          </p:cNvPr>
          <p:cNvSpPr/>
          <p:nvPr/>
        </p:nvSpPr>
        <p:spPr>
          <a:xfrm rot="21327311">
            <a:off x="4351852" y="5743775"/>
            <a:ext cx="1729404" cy="440752"/>
          </a:xfrm>
          <a:prstGeom prst="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$899</a:t>
            </a:r>
            <a:endParaRPr lang="en-US" sz="3200" dirty="0"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E395936-B9FC-4B8C-806F-F5EE2978E5A4}"/>
              </a:ext>
            </a:extLst>
          </p:cNvPr>
          <p:cNvSpPr/>
          <p:nvPr/>
        </p:nvSpPr>
        <p:spPr>
          <a:xfrm rot="21327311">
            <a:off x="10204631" y="5714527"/>
            <a:ext cx="1729404" cy="440752"/>
          </a:xfrm>
          <a:prstGeom prst="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$699</a:t>
            </a:r>
            <a:endParaRPr lang="en-US" sz="3200" dirty="0"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42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A1854D-5096-4292-B354-4DB11C205767}"/>
              </a:ext>
            </a:extLst>
          </p:cNvPr>
          <p:cNvGrpSpPr/>
          <p:nvPr/>
        </p:nvGrpSpPr>
        <p:grpSpPr>
          <a:xfrm>
            <a:off x="3048000" y="5406992"/>
            <a:ext cx="6096002" cy="967340"/>
            <a:chOff x="3048000" y="5406992"/>
            <a:chExt cx="6096002" cy="967340"/>
          </a:xfrm>
        </p:grpSpPr>
        <p:sp>
          <p:nvSpPr>
            <p:cNvPr id="10" name="Freeform 96">
              <a:extLst>
                <a:ext uri="{FF2B5EF4-FFF2-40B4-BE49-F238E27FC236}">
                  <a16:creationId xmlns:a16="http://schemas.microsoft.com/office/drawing/2014/main" id="{2AB0F95D-6E32-4269-9CCB-E89551705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570" y="5406992"/>
              <a:ext cx="397946" cy="398672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3438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6">
              <a:extLst>
                <a:ext uri="{FF2B5EF4-FFF2-40B4-BE49-F238E27FC236}">
                  <a16:creationId xmlns:a16="http://schemas.microsoft.com/office/drawing/2014/main" id="{156C04D9-34A0-42A8-AD3C-4AF17736B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486" y="5406992"/>
              <a:ext cx="398672" cy="398672"/>
            </a:xfrm>
            <a:custGeom>
              <a:avLst/>
              <a:gdLst>
                <a:gd name="T0" fmla="*/ 66 w 232"/>
                <a:gd name="T1" fmla="*/ 70 h 232"/>
                <a:gd name="T2" fmla="*/ 77 w 232"/>
                <a:gd name="T3" fmla="*/ 75 h 232"/>
                <a:gd name="T4" fmla="*/ 62 w 232"/>
                <a:gd name="T5" fmla="*/ 74 h 232"/>
                <a:gd name="T6" fmla="*/ 70 w 232"/>
                <a:gd name="T7" fmla="*/ 113 h 232"/>
                <a:gd name="T8" fmla="*/ 76 w 232"/>
                <a:gd name="T9" fmla="*/ 113 h 232"/>
                <a:gd name="T10" fmla="*/ 111 w 232"/>
                <a:gd name="T11" fmla="*/ 87 h 232"/>
                <a:gd name="T12" fmla="*/ 76 w 232"/>
                <a:gd name="T13" fmla="*/ 113 h 232"/>
                <a:gd name="T14" fmla="*/ 138 w 232"/>
                <a:gd name="T15" fmla="*/ 53 h 232"/>
                <a:gd name="T16" fmla="*/ 162 w 232"/>
                <a:gd name="T17" fmla="*/ 70 h 232"/>
                <a:gd name="T18" fmla="*/ 117 w 232"/>
                <a:gd name="T19" fmla="*/ 49 h 232"/>
                <a:gd name="T20" fmla="*/ 145 w 232"/>
                <a:gd name="T21" fmla="*/ 77 h 232"/>
                <a:gd name="T22" fmla="*/ 111 w 232"/>
                <a:gd name="T23" fmla="*/ 81 h 232"/>
                <a:gd name="T24" fmla="*/ 104 w 232"/>
                <a:gd name="T25" fmla="*/ 50 h 232"/>
                <a:gd name="T26" fmla="*/ 111 w 232"/>
                <a:gd name="T27" fmla="*/ 81 h 232"/>
                <a:gd name="T28" fmla="*/ 162 w 232"/>
                <a:gd name="T29" fmla="*/ 162 h 232"/>
                <a:gd name="T30" fmla="*/ 138 w 232"/>
                <a:gd name="T31" fmla="*/ 178 h 232"/>
                <a:gd name="T32" fmla="*/ 116 w 232"/>
                <a:gd name="T33" fmla="*/ 232 h 232"/>
                <a:gd name="T34" fmla="*/ 116 w 232"/>
                <a:gd name="T35" fmla="*/ 0 h 232"/>
                <a:gd name="T36" fmla="*/ 38 w 232"/>
                <a:gd name="T37" fmla="*/ 116 h 232"/>
                <a:gd name="T38" fmla="*/ 61 w 232"/>
                <a:gd name="T39" fmla="*/ 156 h 232"/>
                <a:gd name="T40" fmla="*/ 70 w 232"/>
                <a:gd name="T41" fmla="*/ 119 h 232"/>
                <a:gd name="T42" fmla="*/ 70 w 232"/>
                <a:gd name="T43" fmla="*/ 153 h 232"/>
                <a:gd name="T44" fmla="*/ 81 w 232"/>
                <a:gd name="T45" fmla="*/ 149 h 232"/>
                <a:gd name="T46" fmla="*/ 111 w 232"/>
                <a:gd name="T47" fmla="*/ 119 h 232"/>
                <a:gd name="T48" fmla="*/ 117 w 232"/>
                <a:gd name="T49" fmla="*/ 134 h 232"/>
                <a:gd name="T50" fmla="*/ 143 w 232"/>
                <a:gd name="T51" fmla="*/ 119 h 232"/>
                <a:gd name="T52" fmla="*/ 117 w 232"/>
                <a:gd name="T53" fmla="*/ 113 h 232"/>
                <a:gd name="T54" fmla="*/ 147 w 232"/>
                <a:gd name="T55" fmla="*/ 82 h 232"/>
                <a:gd name="T56" fmla="*/ 158 w 232"/>
                <a:gd name="T57" fmla="*/ 108 h 232"/>
                <a:gd name="T58" fmla="*/ 166 w 232"/>
                <a:gd name="T59" fmla="*/ 74 h 232"/>
                <a:gd name="T60" fmla="*/ 180 w 232"/>
                <a:gd name="T61" fmla="*/ 77 h 232"/>
                <a:gd name="T62" fmla="*/ 38 w 232"/>
                <a:gd name="T63" fmla="*/ 116 h 232"/>
                <a:gd name="T64" fmla="*/ 186 w 232"/>
                <a:gd name="T65" fmla="*/ 130 h 232"/>
                <a:gd name="T66" fmla="*/ 179 w 232"/>
                <a:gd name="T67" fmla="*/ 131 h 232"/>
                <a:gd name="T68" fmla="*/ 153 w 232"/>
                <a:gd name="T69" fmla="*/ 151 h 232"/>
                <a:gd name="T70" fmla="*/ 140 w 232"/>
                <a:gd name="T71" fmla="*/ 154 h 232"/>
                <a:gd name="T72" fmla="*/ 124 w 232"/>
                <a:gd name="T73" fmla="*/ 182 h 232"/>
                <a:gd name="T74" fmla="*/ 117 w 232"/>
                <a:gd name="T75" fmla="*/ 163 h 232"/>
                <a:gd name="T76" fmla="*/ 111 w 232"/>
                <a:gd name="T77" fmla="*/ 182 h 232"/>
                <a:gd name="T78" fmla="*/ 92 w 232"/>
                <a:gd name="T79" fmla="*/ 171 h 232"/>
                <a:gd name="T80" fmla="*/ 90 w 232"/>
                <a:gd name="T81" fmla="*/ 178 h 232"/>
                <a:gd name="T82" fmla="*/ 69 w 232"/>
                <a:gd name="T83" fmla="*/ 177 h 232"/>
                <a:gd name="T84" fmla="*/ 189 w 232"/>
                <a:gd name="T85" fmla="*/ 130 h 232"/>
                <a:gd name="T86" fmla="*/ 186 w 232"/>
                <a:gd name="T87" fmla="*/ 83 h 232"/>
                <a:gd name="T88" fmla="*/ 167 w 232"/>
                <a:gd name="T89" fmla="*/ 108 h 232"/>
                <a:gd name="T90" fmla="*/ 39 w 232"/>
                <a:gd name="T91" fmla="*/ 165 h 232"/>
                <a:gd name="T92" fmla="*/ 35 w 232"/>
                <a:gd name="T93" fmla="*/ 173 h 232"/>
                <a:gd name="T94" fmla="*/ 180 w 232"/>
                <a:gd name="T95" fmla="*/ 122 h 232"/>
                <a:gd name="T96" fmla="*/ 206 w 232"/>
                <a:gd name="T97" fmla="*/ 10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2" h="232">
                  <a:moveTo>
                    <a:pt x="77" y="75"/>
                  </a:moveTo>
                  <a:cubicBezTo>
                    <a:pt x="73" y="73"/>
                    <a:pt x="69" y="72"/>
                    <a:pt x="66" y="70"/>
                  </a:cubicBezTo>
                  <a:cubicBezTo>
                    <a:pt x="73" y="63"/>
                    <a:pt x="81" y="57"/>
                    <a:pt x="90" y="53"/>
                  </a:cubicBezTo>
                  <a:cubicBezTo>
                    <a:pt x="85" y="59"/>
                    <a:pt x="81" y="66"/>
                    <a:pt x="77" y="75"/>
                  </a:cubicBezTo>
                  <a:close/>
                  <a:moveTo>
                    <a:pt x="75" y="80"/>
                  </a:moveTo>
                  <a:cubicBezTo>
                    <a:pt x="70" y="79"/>
                    <a:pt x="66" y="77"/>
                    <a:pt x="62" y="74"/>
                  </a:cubicBezTo>
                  <a:cubicBezTo>
                    <a:pt x="53" y="85"/>
                    <a:pt x="48" y="98"/>
                    <a:pt x="47" y="113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01"/>
                    <a:pt x="72" y="90"/>
                    <a:pt x="75" y="80"/>
                  </a:cubicBezTo>
                  <a:close/>
                  <a:moveTo>
                    <a:pt x="76" y="113"/>
                  </a:moveTo>
                  <a:cubicBezTo>
                    <a:pt x="111" y="113"/>
                    <a:pt x="111" y="113"/>
                    <a:pt x="111" y="113"/>
                  </a:cubicBezTo>
                  <a:cubicBezTo>
                    <a:pt x="111" y="87"/>
                    <a:pt x="111" y="87"/>
                    <a:pt x="111" y="87"/>
                  </a:cubicBezTo>
                  <a:cubicBezTo>
                    <a:pt x="100" y="87"/>
                    <a:pt x="90" y="85"/>
                    <a:pt x="81" y="82"/>
                  </a:cubicBezTo>
                  <a:cubicBezTo>
                    <a:pt x="78" y="91"/>
                    <a:pt x="77" y="102"/>
                    <a:pt x="76" y="113"/>
                  </a:cubicBezTo>
                  <a:close/>
                  <a:moveTo>
                    <a:pt x="162" y="70"/>
                  </a:moveTo>
                  <a:cubicBezTo>
                    <a:pt x="155" y="63"/>
                    <a:pt x="147" y="57"/>
                    <a:pt x="138" y="53"/>
                  </a:cubicBezTo>
                  <a:cubicBezTo>
                    <a:pt x="143" y="59"/>
                    <a:pt x="147" y="66"/>
                    <a:pt x="151" y="75"/>
                  </a:cubicBezTo>
                  <a:cubicBezTo>
                    <a:pt x="155" y="73"/>
                    <a:pt x="159" y="72"/>
                    <a:pt x="162" y="70"/>
                  </a:cubicBezTo>
                  <a:close/>
                  <a:moveTo>
                    <a:pt x="124" y="50"/>
                  </a:moveTo>
                  <a:cubicBezTo>
                    <a:pt x="121" y="49"/>
                    <a:pt x="119" y="49"/>
                    <a:pt x="117" y="49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27" y="80"/>
                    <a:pt x="136" y="79"/>
                    <a:pt x="145" y="77"/>
                  </a:cubicBezTo>
                  <a:cubicBezTo>
                    <a:pt x="140" y="63"/>
                    <a:pt x="132" y="54"/>
                    <a:pt x="124" y="50"/>
                  </a:cubicBezTo>
                  <a:close/>
                  <a:moveTo>
                    <a:pt x="111" y="81"/>
                  </a:moveTo>
                  <a:cubicBezTo>
                    <a:pt x="111" y="49"/>
                    <a:pt x="111" y="49"/>
                    <a:pt x="111" y="49"/>
                  </a:cubicBezTo>
                  <a:cubicBezTo>
                    <a:pt x="109" y="49"/>
                    <a:pt x="107" y="49"/>
                    <a:pt x="104" y="50"/>
                  </a:cubicBezTo>
                  <a:cubicBezTo>
                    <a:pt x="96" y="54"/>
                    <a:pt x="88" y="63"/>
                    <a:pt x="83" y="77"/>
                  </a:cubicBezTo>
                  <a:cubicBezTo>
                    <a:pt x="92" y="79"/>
                    <a:pt x="101" y="80"/>
                    <a:pt x="111" y="81"/>
                  </a:cubicBezTo>
                  <a:close/>
                  <a:moveTo>
                    <a:pt x="138" y="178"/>
                  </a:moveTo>
                  <a:cubicBezTo>
                    <a:pt x="147" y="174"/>
                    <a:pt x="155" y="169"/>
                    <a:pt x="162" y="162"/>
                  </a:cubicBezTo>
                  <a:cubicBezTo>
                    <a:pt x="159" y="160"/>
                    <a:pt x="155" y="158"/>
                    <a:pt x="151" y="157"/>
                  </a:cubicBezTo>
                  <a:cubicBezTo>
                    <a:pt x="147" y="165"/>
                    <a:pt x="143" y="172"/>
                    <a:pt x="138" y="178"/>
                  </a:cubicBez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38" y="116"/>
                  </a:moveTo>
                  <a:cubicBezTo>
                    <a:pt x="38" y="131"/>
                    <a:pt x="43" y="146"/>
                    <a:pt x="51" y="158"/>
                  </a:cubicBezTo>
                  <a:cubicBezTo>
                    <a:pt x="54" y="157"/>
                    <a:pt x="57" y="156"/>
                    <a:pt x="61" y="156"/>
                  </a:cubicBezTo>
                  <a:cubicBezTo>
                    <a:pt x="53" y="145"/>
                    <a:pt x="48" y="133"/>
                    <a:pt x="47" y="119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70" y="130"/>
                    <a:pt x="72" y="141"/>
                    <a:pt x="75" y="151"/>
                  </a:cubicBezTo>
                  <a:cubicBezTo>
                    <a:pt x="74" y="152"/>
                    <a:pt x="72" y="152"/>
                    <a:pt x="70" y="153"/>
                  </a:cubicBezTo>
                  <a:cubicBezTo>
                    <a:pt x="75" y="152"/>
                    <a:pt x="80" y="150"/>
                    <a:pt x="86" y="148"/>
                  </a:cubicBezTo>
                  <a:cubicBezTo>
                    <a:pt x="84" y="148"/>
                    <a:pt x="83" y="149"/>
                    <a:pt x="81" y="149"/>
                  </a:cubicBezTo>
                  <a:cubicBezTo>
                    <a:pt x="78" y="140"/>
                    <a:pt x="77" y="130"/>
                    <a:pt x="76" y="119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3" y="136"/>
                    <a:pt x="115" y="135"/>
                    <a:pt x="117" y="134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43" y="119"/>
                    <a:pt x="143" y="119"/>
                    <a:pt x="143" y="119"/>
                  </a:cubicBezTo>
                  <a:cubicBezTo>
                    <a:pt x="145" y="117"/>
                    <a:pt x="148" y="115"/>
                    <a:pt x="151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8" y="87"/>
                    <a:pt x="138" y="85"/>
                    <a:pt x="147" y="82"/>
                  </a:cubicBezTo>
                  <a:cubicBezTo>
                    <a:pt x="150" y="91"/>
                    <a:pt x="151" y="101"/>
                    <a:pt x="152" y="112"/>
                  </a:cubicBezTo>
                  <a:cubicBezTo>
                    <a:pt x="154" y="111"/>
                    <a:pt x="156" y="109"/>
                    <a:pt x="158" y="108"/>
                  </a:cubicBezTo>
                  <a:cubicBezTo>
                    <a:pt x="157" y="98"/>
                    <a:pt x="155" y="89"/>
                    <a:pt x="153" y="80"/>
                  </a:cubicBezTo>
                  <a:cubicBezTo>
                    <a:pt x="158" y="79"/>
                    <a:pt x="162" y="77"/>
                    <a:pt x="166" y="74"/>
                  </a:cubicBezTo>
                  <a:cubicBezTo>
                    <a:pt x="168" y="76"/>
                    <a:pt x="170" y="79"/>
                    <a:pt x="171" y="81"/>
                  </a:cubicBezTo>
                  <a:cubicBezTo>
                    <a:pt x="174" y="80"/>
                    <a:pt x="177" y="78"/>
                    <a:pt x="180" y="77"/>
                  </a:cubicBezTo>
                  <a:cubicBezTo>
                    <a:pt x="166" y="55"/>
                    <a:pt x="142" y="40"/>
                    <a:pt x="114" y="40"/>
                  </a:cubicBezTo>
                  <a:cubicBezTo>
                    <a:pt x="72" y="40"/>
                    <a:pt x="38" y="74"/>
                    <a:pt x="38" y="116"/>
                  </a:cubicBezTo>
                  <a:close/>
                  <a:moveTo>
                    <a:pt x="189" y="130"/>
                  </a:moveTo>
                  <a:cubicBezTo>
                    <a:pt x="188" y="130"/>
                    <a:pt x="187" y="130"/>
                    <a:pt x="186" y="130"/>
                  </a:cubicBezTo>
                  <a:cubicBezTo>
                    <a:pt x="185" y="130"/>
                    <a:pt x="183" y="130"/>
                    <a:pt x="181" y="129"/>
                  </a:cubicBezTo>
                  <a:cubicBezTo>
                    <a:pt x="181" y="130"/>
                    <a:pt x="180" y="130"/>
                    <a:pt x="179" y="131"/>
                  </a:cubicBezTo>
                  <a:cubicBezTo>
                    <a:pt x="177" y="141"/>
                    <a:pt x="172" y="150"/>
                    <a:pt x="166" y="157"/>
                  </a:cubicBezTo>
                  <a:cubicBezTo>
                    <a:pt x="162" y="155"/>
                    <a:pt x="158" y="153"/>
                    <a:pt x="153" y="151"/>
                  </a:cubicBezTo>
                  <a:cubicBezTo>
                    <a:pt x="153" y="149"/>
                    <a:pt x="154" y="148"/>
                    <a:pt x="154" y="146"/>
                  </a:cubicBezTo>
                  <a:cubicBezTo>
                    <a:pt x="149" y="149"/>
                    <a:pt x="144" y="151"/>
                    <a:pt x="140" y="154"/>
                  </a:cubicBezTo>
                  <a:cubicBezTo>
                    <a:pt x="141" y="154"/>
                    <a:pt x="143" y="154"/>
                    <a:pt x="145" y="155"/>
                  </a:cubicBezTo>
                  <a:cubicBezTo>
                    <a:pt x="140" y="168"/>
                    <a:pt x="132" y="178"/>
                    <a:pt x="124" y="182"/>
                  </a:cubicBezTo>
                  <a:cubicBezTo>
                    <a:pt x="121" y="182"/>
                    <a:pt x="119" y="182"/>
                    <a:pt x="117" y="182"/>
                  </a:cubicBezTo>
                  <a:cubicBezTo>
                    <a:pt x="117" y="163"/>
                    <a:pt x="117" y="163"/>
                    <a:pt x="117" y="163"/>
                  </a:cubicBezTo>
                  <a:cubicBezTo>
                    <a:pt x="115" y="164"/>
                    <a:pt x="113" y="165"/>
                    <a:pt x="111" y="165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2"/>
                    <a:pt x="107" y="182"/>
                    <a:pt x="104" y="182"/>
                  </a:cubicBezTo>
                  <a:cubicBezTo>
                    <a:pt x="100" y="180"/>
                    <a:pt x="96" y="176"/>
                    <a:pt x="92" y="171"/>
                  </a:cubicBezTo>
                  <a:cubicBezTo>
                    <a:pt x="90" y="172"/>
                    <a:pt x="88" y="173"/>
                    <a:pt x="86" y="173"/>
                  </a:cubicBezTo>
                  <a:cubicBezTo>
                    <a:pt x="87" y="175"/>
                    <a:pt x="89" y="177"/>
                    <a:pt x="90" y="178"/>
                  </a:cubicBezTo>
                  <a:cubicBezTo>
                    <a:pt x="87" y="177"/>
                    <a:pt x="85" y="176"/>
                    <a:pt x="82" y="174"/>
                  </a:cubicBezTo>
                  <a:cubicBezTo>
                    <a:pt x="78" y="175"/>
                    <a:pt x="73" y="176"/>
                    <a:pt x="69" y="177"/>
                  </a:cubicBezTo>
                  <a:cubicBezTo>
                    <a:pt x="82" y="186"/>
                    <a:pt x="97" y="192"/>
                    <a:pt x="114" y="192"/>
                  </a:cubicBezTo>
                  <a:cubicBezTo>
                    <a:pt x="151" y="192"/>
                    <a:pt x="182" y="165"/>
                    <a:pt x="189" y="130"/>
                  </a:cubicBezTo>
                  <a:close/>
                  <a:moveTo>
                    <a:pt x="206" y="103"/>
                  </a:moveTo>
                  <a:cubicBezTo>
                    <a:pt x="206" y="92"/>
                    <a:pt x="197" y="83"/>
                    <a:pt x="186" y="83"/>
                  </a:cubicBezTo>
                  <a:cubicBezTo>
                    <a:pt x="175" y="83"/>
                    <a:pt x="167" y="92"/>
                    <a:pt x="167" y="103"/>
                  </a:cubicBezTo>
                  <a:cubicBezTo>
                    <a:pt x="167" y="105"/>
                    <a:pt x="167" y="107"/>
                    <a:pt x="167" y="108"/>
                  </a:cubicBezTo>
                  <a:cubicBezTo>
                    <a:pt x="157" y="118"/>
                    <a:pt x="142" y="128"/>
                    <a:pt x="123" y="139"/>
                  </a:cubicBezTo>
                  <a:cubicBezTo>
                    <a:pt x="100" y="152"/>
                    <a:pt x="60" y="166"/>
                    <a:pt x="39" y="165"/>
                  </a:cubicBezTo>
                  <a:cubicBezTo>
                    <a:pt x="26" y="165"/>
                    <a:pt x="39" y="143"/>
                    <a:pt x="39" y="143"/>
                  </a:cubicBezTo>
                  <a:cubicBezTo>
                    <a:pt x="39" y="143"/>
                    <a:pt x="13" y="168"/>
                    <a:pt x="35" y="173"/>
                  </a:cubicBezTo>
                  <a:cubicBezTo>
                    <a:pt x="47" y="176"/>
                    <a:pt x="87" y="169"/>
                    <a:pt x="130" y="151"/>
                  </a:cubicBezTo>
                  <a:cubicBezTo>
                    <a:pt x="150" y="142"/>
                    <a:pt x="167" y="132"/>
                    <a:pt x="180" y="122"/>
                  </a:cubicBezTo>
                  <a:cubicBezTo>
                    <a:pt x="182" y="123"/>
                    <a:pt x="184" y="123"/>
                    <a:pt x="186" y="123"/>
                  </a:cubicBezTo>
                  <a:cubicBezTo>
                    <a:pt x="197" y="123"/>
                    <a:pt x="206" y="114"/>
                    <a:pt x="206" y="103"/>
                  </a:cubicBezTo>
                  <a:close/>
                </a:path>
              </a:pathLst>
            </a:custGeom>
            <a:solidFill>
              <a:srgbClr val="3438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5C7B22-27BB-4276-9A42-000E78F96049}"/>
                </a:ext>
              </a:extLst>
            </p:cNvPr>
            <p:cNvSpPr/>
            <p:nvPr/>
          </p:nvSpPr>
          <p:spPr>
            <a:xfrm>
              <a:off x="3048000" y="6005000"/>
              <a:ext cx="2627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343844"/>
                  </a:solidFill>
                  <a:latin typeface="Georgia" panose="02040502050405020303" pitchFamily="18" charset="0"/>
                  <a:ea typeface="Fixedsys Excelsior 3.01" panose="020B0600070702040204" pitchFamily="34" charset="-120"/>
                  <a:cs typeface="Fixedsys Excelsior 3.01" panose="020B0600070702040204" pitchFamily="34" charset="-120"/>
                </a:rPr>
                <a:t>+123456789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20D2C5-019A-49C9-BDE6-13B64745F997}"/>
                </a:ext>
              </a:extLst>
            </p:cNvPr>
            <p:cNvSpPr/>
            <p:nvPr/>
          </p:nvSpPr>
          <p:spPr>
            <a:xfrm>
              <a:off x="6516916" y="6005000"/>
              <a:ext cx="2627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343844"/>
                  </a:solidFill>
                  <a:latin typeface="Georgia" panose="02040502050405020303" pitchFamily="18" charset="0"/>
                  <a:ea typeface="Fixedsys Excelsior 3.01" panose="020B0600070702040204" pitchFamily="34" charset="-120"/>
                  <a:cs typeface="Fixedsys Excelsior 3.01" panose="020B0600070702040204" pitchFamily="34" charset="-120"/>
                </a:rPr>
                <a:t>www.birdflightta.com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FF826A3-ABB7-490B-BAD6-922B8E2C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r="30061"/>
          <a:stretch/>
        </p:blipFill>
        <p:spPr>
          <a:xfrm>
            <a:off x="-763814" y="-14517"/>
            <a:ext cx="3647622" cy="6858000"/>
          </a:xfrm>
          <a:prstGeom prst="parallelogram">
            <a:avLst>
              <a:gd name="adj" fmla="val 0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FB05E-C4BC-440C-B11B-AC0A32846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r="1265"/>
          <a:stretch/>
        </p:blipFill>
        <p:spPr>
          <a:xfrm>
            <a:off x="6124575" y="0"/>
            <a:ext cx="6872517" cy="6858002"/>
          </a:xfrm>
          <a:prstGeom prst="parallelogram">
            <a:avLst>
              <a:gd name="adj" fmla="val 0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94" y="-332756"/>
            <a:ext cx="6337755" cy="633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5BE14-D64A-42B1-B6CC-7356BD845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r="11254"/>
          <a:stretch/>
        </p:blipFill>
        <p:spPr>
          <a:xfrm>
            <a:off x="5636986" y="1"/>
            <a:ext cx="3647622" cy="6858000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6ED96-D9CF-4CC2-9A10-045E24FB4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r="31353"/>
          <a:stretch/>
        </p:blipFill>
        <p:spPr>
          <a:xfrm>
            <a:off x="3536950" y="0"/>
            <a:ext cx="3647622" cy="6858002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44B26-CEB5-4D9E-8C1D-C6B6C12BA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5" r="2209"/>
          <a:stretch/>
        </p:blipFill>
        <p:spPr>
          <a:xfrm>
            <a:off x="1444319" y="14517"/>
            <a:ext cx="3647622" cy="6858000"/>
          </a:xfrm>
          <a:prstGeom prst="parallelogram">
            <a:avLst>
              <a:gd name="adj" fmla="val 42355"/>
            </a:avLst>
          </a:prstGeom>
          <a:ln w="111125"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2" presetClass="exit" presetSubtype="8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ac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ac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C8993A2-B4F0-43FC-BFA9-7CB6AC0AE560}"/>
              </a:ext>
            </a:extLst>
          </p:cNvPr>
          <p:cNvSpPr/>
          <p:nvPr/>
        </p:nvSpPr>
        <p:spPr>
          <a:xfrm>
            <a:off x="5123543" y="2641600"/>
            <a:ext cx="5617030" cy="1574800"/>
          </a:xfrm>
          <a:prstGeom prst="parallelogram">
            <a:avLst>
              <a:gd name="adj" fmla="val 20469"/>
            </a:avLst>
          </a:prstGeom>
          <a:solidFill>
            <a:srgbClr val="FD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ater next to the ocean&#10;&#10;Description generated with high confidence">
            <a:extLst>
              <a:ext uri="{FF2B5EF4-FFF2-40B4-BE49-F238E27FC236}">
                <a16:creationId xmlns:a16="http://schemas.microsoft.com/office/drawing/2014/main" id="{B328D5BD-0BB1-4BDC-9849-3E46D8A34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9" r="9881"/>
          <a:stretch/>
        </p:blipFill>
        <p:spPr>
          <a:xfrm>
            <a:off x="590174" y="667657"/>
            <a:ext cx="4915652" cy="5522686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70D54-26A4-4676-AFA4-D0DADA71BA8C}"/>
              </a:ext>
            </a:extLst>
          </p:cNvPr>
          <p:cNvSpPr txBox="1"/>
          <p:nvPr/>
        </p:nvSpPr>
        <p:spPr>
          <a:xfrm>
            <a:off x="6386287" y="1214252"/>
            <a:ext cx="4354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000" b="1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4000" sx="101000" sy="101000" algn="tl" rotWithShape="0">
                    <a:prstClr val="black">
                      <a:alpha val="40000"/>
                    </a:prstClr>
                  </a:outerShdw>
                </a:effectLst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TRIP TO </a:t>
            </a:r>
          </a:p>
          <a:p>
            <a:pPr>
              <a:lnSpc>
                <a:spcPct val="80000"/>
              </a:lnSpc>
            </a:pPr>
            <a:r>
              <a:rPr lang="en-GB" sz="6000" b="1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4000" sx="101000" sy="101000" algn="tl" rotWithShape="0">
                    <a:prstClr val="black">
                      <a:alpha val="40000"/>
                    </a:prstClr>
                  </a:outerShdw>
                </a:effectLst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MALDIVES</a:t>
            </a:r>
            <a:endParaRPr lang="en-US" sz="6000" b="1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254000" sx="101000" sy="101000" algn="tl" rotWithShape="0">
                  <a:prstClr val="black">
                    <a:alpha val="40000"/>
                  </a:prstClr>
                </a:outerShdw>
              </a:effectLst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9A16F-C23C-4DDC-AB7B-E7F72D1B77E4}"/>
              </a:ext>
            </a:extLst>
          </p:cNvPr>
          <p:cNvSpPr txBox="1"/>
          <p:nvPr/>
        </p:nvSpPr>
        <p:spPr>
          <a:xfrm>
            <a:off x="5779796" y="2764895"/>
            <a:ext cx="4670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The Maldives is a tropical nation in the Indian Ocean composed of 26 ring-shaped atolls, which are made up of more than 1,000 coral islands. It’s known for its beaches, blue lagoons and extensive reefs. The capital, </a:t>
            </a:r>
            <a:r>
              <a:rPr lang="en-US" sz="1200" dirty="0" err="1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Malé</a:t>
            </a: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, has a busy fish market, restaurants and shops on the main road, </a:t>
            </a:r>
            <a:r>
              <a:rPr lang="en-US" sz="1200" dirty="0" err="1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Majeedhee</a:t>
            </a: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</a:t>
            </a:r>
            <a:r>
              <a:rPr lang="en-US" sz="1200" dirty="0" err="1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Magu</a:t>
            </a: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, and 17th-century </a:t>
            </a:r>
            <a:r>
              <a:rPr lang="en-US" sz="1200" dirty="0" err="1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Hukuru</a:t>
            </a: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</a:t>
            </a:r>
            <a:r>
              <a:rPr lang="en-US" sz="1200" dirty="0" err="1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Miskiy</a:t>
            </a:r>
            <a:r>
              <a:rPr lang="en-US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 (also known as Friday Mosque) made of carved white coral.</a:t>
            </a:r>
            <a:endParaRPr lang="en-GB" sz="1200" dirty="0">
              <a:solidFill>
                <a:srgbClr val="343844"/>
              </a:solidFill>
              <a:latin typeface="Georgia" panose="02040502050405020303" pitchFamily="18" charset="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DE500B5-3D47-41D7-86B2-C7A1321A645B}"/>
              </a:ext>
            </a:extLst>
          </p:cNvPr>
          <p:cNvSpPr/>
          <p:nvPr/>
        </p:nvSpPr>
        <p:spPr>
          <a:xfrm rot="5400000">
            <a:off x="590174" y="667657"/>
            <a:ext cx="1582057" cy="1582057"/>
          </a:xfrm>
          <a:prstGeom prst="rtTriangle">
            <a:avLst/>
          </a:prstGeom>
          <a:solidFill>
            <a:srgbClr val="FD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4C9BBA49-C650-42E9-B854-10F61F839211}"/>
              </a:ext>
            </a:extLst>
          </p:cNvPr>
          <p:cNvSpPr/>
          <p:nvPr/>
        </p:nvSpPr>
        <p:spPr>
          <a:xfrm rot="16200000">
            <a:off x="3923769" y="4608286"/>
            <a:ext cx="1582057" cy="1582057"/>
          </a:xfrm>
          <a:prstGeom prst="rtTriangle">
            <a:avLst/>
          </a:prstGeom>
          <a:solidFill>
            <a:srgbClr val="FD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1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65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C0405B-D49B-4461-B77E-03E11104B1F4}"/>
              </a:ext>
            </a:extLst>
          </p:cNvPr>
          <p:cNvSpPr/>
          <p:nvPr/>
        </p:nvSpPr>
        <p:spPr>
          <a:xfrm>
            <a:off x="624114" y="2554514"/>
            <a:ext cx="2656115" cy="1770743"/>
          </a:xfrm>
          <a:prstGeom prst="roundRect">
            <a:avLst/>
          </a:prstGeom>
          <a:solidFill>
            <a:srgbClr val="FDC53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A662C9-EBEA-4F68-970C-A0CF1F5BAC6E}"/>
              </a:ext>
            </a:extLst>
          </p:cNvPr>
          <p:cNvSpPr/>
          <p:nvPr/>
        </p:nvSpPr>
        <p:spPr>
          <a:xfrm>
            <a:off x="4767942" y="2554514"/>
            <a:ext cx="2656115" cy="1770743"/>
          </a:xfrm>
          <a:prstGeom prst="round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26BA57-24B7-4834-9555-41ADEDC0A8BF}"/>
              </a:ext>
            </a:extLst>
          </p:cNvPr>
          <p:cNvSpPr/>
          <p:nvPr/>
        </p:nvSpPr>
        <p:spPr>
          <a:xfrm>
            <a:off x="8911770" y="2554514"/>
            <a:ext cx="2656115" cy="1770743"/>
          </a:xfrm>
          <a:prstGeom prst="roundRect">
            <a:avLst/>
          </a:prstGeom>
          <a:solidFill>
            <a:srgbClr val="2AB69D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7DCAF-162B-4923-BA9A-FD57340A473E}"/>
              </a:ext>
            </a:extLst>
          </p:cNvPr>
          <p:cNvSpPr txBox="1"/>
          <p:nvPr/>
        </p:nvSpPr>
        <p:spPr>
          <a:xfrm>
            <a:off x="624114" y="3075057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EASY</a:t>
            </a:r>
            <a:endParaRPr lang="en-US" sz="4000" b="1" dirty="0">
              <a:solidFill>
                <a:srgbClr val="FDC536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F3C23-124E-4DFB-AC49-484E5A0A0728}"/>
              </a:ext>
            </a:extLst>
          </p:cNvPr>
          <p:cNvSpPr txBox="1"/>
          <p:nvPr/>
        </p:nvSpPr>
        <p:spPr>
          <a:xfrm>
            <a:off x="4767941" y="3075057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PAYMENTS</a:t>
            </a:r>
            <a:endParaRPr lang="en-US" sz="4000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D6142-9E7B-4BBE-B695-7DB81AC58C02}"/>
              </a:ext>
            </a:extLst>
          </p:cNvPr>
          <p:cNvSpPr txBox="1"/>
          <p:nvPr/>
        </p:nvSpPr>
        <p:spPr>
          <a:xfrm>
            <a:off x="8911770" y="3075057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2AB69D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GATEWAY</a:t>
            </a:r>
            <a:endParaRPr lang="en-US" sz="4000" b="1" dirty="0">
              <a:solidFill>
                <a:srgbClr val="2AB69D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88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outdoor, person, water, ocean&#10;&#10;Description generated with very high confidence">
            <a:extLst>
              <a:ext uri="{FF2B5EF4-FFF2-40B4-BE49-F238E27FC236}">
                <a16:creationId xmlns:a16="http://schemas.microsoft.com/office/drawing/2014/main" id="{28E43315-0CCD-40CA-A921-E7E0E5A9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3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1886" r="2489" b="5000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 descr="A person with a sunset in the background&#10;&#10;Description generated with very high confidence">
            <a:extLst>
              <a:ext uri="{FF2B5EF4-FFF2-40B4-BE49-F238E27FC236}">
                <a16:creationId xmlns:a16="http://schemas.microsoft.com/office/drawing/2014/main" id="{0C6159ED-E05A-4FC5-9CF5-88E064861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8074" r="21250" b="8074"/>
          <a:stretch/>
        </p:blipFill>
        <p:spPr>
          <a:xfrm>
            <a:off x="656252" y="1734456"/>
            <a:ext cx="3389088" cy="3389088"/>
          </a:xfrm>
          <a:prstGeom prst="flowChartConnector">
            <a:avLst/>
          </a:prstGeom>
          <a:ln w="50800" cap="rnd" cmpd="dbl">
            <a:solidFill>
              <a:srgbClr val="E65848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A20C9-3E39-45AE-B1E4-F5B5793DD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4401456" y="1734456"/>
            <a:ext cx="3389088" cy="3389088"/>
          </a:xfrm>
          <a:prstGeom prst="flowChartConnector">
            <a:avLst/>
          </a:prstGeom>
          <a:ln w="50800" cap="rnd" cmpd="dbl">
            <a:solidFill>
              <a:srgbClr val="FDC536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B4CC6-59B0-4283-91CC-46639C698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/>
          <a:stretch/>
        </p:blipFill>
        <p:spPr>
          <a:xfrm>
            <a:off x="8146660" y="1734456"/>
            <a:ext cx="3389088" cy="3389088"/>
          </a:xfrm>
          <a:prstGeom prst="flowChartConnector">
            <a:avLst/>
          </a:prstGeom>
          <a:ln w="50800" cap="rnd" cmpd="dbl">
            <a:solidFill>
              <a:srgbClr val="E65848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F990E7-36B9-445E-A23E-F9CB8E96FF35}"/>
              </a:ext>
            </a:extLst>
          </p:cNvPr>
          <p:cNvSpPr txBox="1"/>
          <p:nvPr/>
        </p:nvSpPr>
        <p:spPr>
          <a:xfrm>
            <a:off x="656252" y="5297714"/>
            <a:ext cx="374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SINGAPORE W/ SENTOSA SUNSET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10835-6858-4A4C-AAD9-13B8800E5395}"/>
              </a:ext>
            </a:extLst>
          </p:cNvPr>
          <p:cNvSpPr txBox="1"/>
          <p:nvPr/>
        </p:nvSpPr>
        <p:spPr>
          <a:xfrm>
            <a:off x="656253" y="5749721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4A14CF-352C-466B-A6EC-C9F0635961C5}"/>
              </a:ext>
            </a:extLst>
          </p:cNvPr>
          <p:cNvSpPr txBox="1"/>
          <p:nvPr/>
        </p:nvSpPr>
        <p:spPr>
          <a:xfrm>
            <a:off x="4401456" y="5297714"/>
            <a:ext cx="33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INLAND TOUR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A0FD4-C01B-45C2-8AC7-90A025C9FE61}"/>
              </a:ext>
            </a:extLst>
          </p:cNvPr>
          <p:cNvSpPr txBox="1"/>
          <p:nvPr/>
        </p:nvSpPr>
        <p:spPr>
          <a:xfrm>
            <a:off x="4401456" y="5673519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6D7FF-8084-4900-8242-233AFC70A25A}"/>
              </a:ext>
            </a:extLst>
          </p:cNvPr>
          <p:cNvSpPr txBox="1"/>
          <p:nvPr/>
        </p:nvSpPr>
        <p:spPr>
          <a:xfrm>
            <a:off x="8146659" y="5297714"/>
            <a:ext cx="33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SINGAPORE W/ DISNEYLAND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BE14E-1FC4-427F-9722-D23DD1E03257}"/>
              </a:ext>
            </a:extLst>
          </p:cNvPr>
          <p:cNvSpPr txBox="1"/>
          <p:nvPr/>
        </p:nvSpPr>
        <p:spPr>
          <a:xfrm>
            <a:off x="8146659" y="5673519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D4041-B200-41EA-8EB6-75AA75797DF0}"/>
              </a:ext>
            </a:extLst>
          </p:cNvPr>
          <p:cNvSpPr txBox="1"/>
          <p:nvPr/>
        </p:nvSpPr>
        <p:spPr>
          <a:xfrm>
            <a:off x="2960914" y="138380"/>
            <a:ext cx="6270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DC536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LETS MAKE EXCITING </a:t>
            </a:r>
            <a:r>
              <a:rPr lang="en-GB" sz="4000" b="1" dirty="0">
                <a:solidFill>
                  <a:srgbClr val="FCF2D7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HOLIDAYS</a:t>
            </a:r>
            <a:endParaRPr lang="en-US" sz="4000" b="1" dirty="0">
              <a:solidFill>
                <a:srgbClr val="FCF2D7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8B21B-5538-40FC-9315-C569103D7C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12635202" y="1734456"/>
            <a:ext cx="3389088" cy="3389088"/>
          </a:xfrm>
          <a:prstGeom prst="flowChartConnector">
            <a:avLst/>
          </a:prstGeom>
          <a:ln w="50800" cap="rnd" cmpd="dbl">
            <a:solidFill>
              <a:srgbClr val="E65848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AA51F-7E95-463C-B754-7A5FDFE3F7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16380406" y="1734456"/>
            <a:ext cx="3389088" cy="3389088"/>
          </a:xfrm>
          <a:prstGeom prst="flowChartConnector">
            <a:avLst/>
          </a:prstGeom>
          <a:ln w="50800" cap="rnd" cmpd="dbl">
            <a:solidFill>
              <a:srgbClr val="FDC536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76FAA5-801B-409B-8477-01101BC6F5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24870" b="9320"/>
          <a:stretch/>
        </p:blipFill>
        <p:spPr>
          <a:xfrm>
            <a:off x="20125610" y="1734457"/>
            <a:ext cx="3389088" cy="3389086"/>
          </a:xfrm>
          <a:prstGeom prst="flowChartConnector">
            <a:avLst/>
          </a:prstGeom>
          <a:ln w="50800" cap="rnd" cmpd="dbl">
            <a:solidFill>
              <a:srgbClr val="E65848"/>
            </a:solidFill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04298D-6F95-4F35-BF07-FF81BA19BC44}"/>
              </a:ext>
            </a:extLst>
          </p:cNvPr>
          <p:cNvSpPr txBox="1"/>
          <p:nvPr/>
        </p:nvSpPr>
        <p:spPr>
          <a:xfrm>
            <a:off x="656252" y="5289673"/>
            <a:ext cx="33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CHINE - BEIJING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3B4C03-870D-4B0B-B32E-BA05A2CF49F9}"/>
              </a:ext>
            </a:extLst>
          </p:cNvPr>
          <p:cNvSpPr txBox="1"/>
          <p:nvPr/>
        </p:nvSpPr>
        <p:spPr>
          <a:xfrm>
            <a:off x="656253" y="5757471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B20EC-AE0C-4C4C-A96C-EF09AD472CD4}"/>
              </a:ext>
            </a:extLst>
          </p:cNvPr>
          <p:cNvSpPr txBox="1"/>
          <p:nvPr/>
        </p:nvSpPr>
        <p:spPr>
          <a:xfrm>
            <a:off x="4401456" y="5292517"/>
            <a:ext cx="33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BORACAY PHILIPPINES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E67245-2A49-4E29-840A-161A75260E1A}"/>
              </a:ext>
            </a:extLst>
          </p:cNvPr>
          <p:cNvSpPr txBox="1"/>
          <p:nvPr/>
        </p:nvSpPr>
        <p:spPr>
          <a:xfrm>
            <a:off x="4401456" y="5679992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FD5709-212B-4E0C-B90C-4B967B877039}"/>
              </a:ext>
            </a:extLst>
          </p:cNvPr>
          <p:cNvSpPr txBox="1"/>
          <p:nvPr/>
        </p:nvSpPr>
        <p:spPr>
          <a:xfrm>
            <a:off x="8135773" y="5298116"/>
            <a:ext cx="33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43844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HONGKONG W/ OCEAN PARK</a:t>
            </a:r>
            <a:endParaRPr lang="en-US" b="1" dirty="0">
              <a:solidFill>
                <a:srgbClr val="343844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E2BA68-EFE5-49DA-99FA-145196949132}"/>
              </a:ext>
            </a:extLst>
          </p:cNvPr>
          <p:cNvSpPr txBox="1"/>
          <p:nvPr/>
        </p:nvSpPr>
        <p:spPr>
          <a:xfrm>
            <a:off x="8146659" y="5679992"/>
            <a:ext cx="338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43844"/>
                </a:solidFill>
                <a:latin typeface="Georgia" panose="02040502050405020303" pitchFamily="18" charset="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5 Days 4-Nights</a:t>
            </a:r>
          </a:p>
        </p:txBody>
      </p:sp>
    </p:spTree>
    <p:extLst>
      <p:ext uri="{BB962C8B-B14F-4D97-AF65-F5344CB8AC3E}">
        <p14:creationId xmlns:p14="http://schemas.microsoft.com/office/powerpoint/2010/main" val="29557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:pull/>
      </p:transition>
    </mc:Choice>
    <mc:Fallback xmlns="">
      <p:transition spd="slow" advClick="0" advTm="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35" presetClass="path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0 L -0.81445 0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10000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animMotion origin="layout" path="M 0 0 L -0.87253 0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10000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animMotion origin="layout" path="M -1.45833E-6 0 L -0.97161 0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81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98255 0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28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98242 0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28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98255 0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28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65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1F0EDF-6B1D-447F-BE65-1515E2FDA1D2}"/>
              </a:ext>
            </a:extLst>
          </p:cNvPr>
          <p:cNvSpPr txBox="1"/>
          <p:nvPr/>
        </p:nvSpPr>
        <p:spPr>
          <a:xfrm>
            <a:off x="1436913" y="1372943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GATEWAY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F3C23-124E-4DFB-AC49-484E5A0A0728}"/>
              </a:ext>
            </a:extLst>
          </p:cNvPr>
          <p:cNvSpPr txBox="1"/>
          <p:nvPr/>
        </p:nvSpPr>
        <p:spPr>
          <a:xfrm>
            <a:off x="4767941" y="3075057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EASY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06CB4-F612-41FE-8A7F-32F12B669D1B}"/>
              </a:ext>
            </a:extLst>
          </p:cNvPr>
          <p:cNvSpPr txBox="1"/>
          <p:nvPr/>
        </p:nvSpPr>
        <p:spPr>
          <a:xfrm>
            <a:off x="4767941" y="1360400"/>
            <a:ext cx="2656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PAYMENTS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A662C9-EBEA-4F68-970C-A0CF1F5BAC6E}"/>
              </a:ext>
            </a:extLst>
          </p:cNvPr>
          <p:cNvSpPr/>
          <p:nvPr/>
        </p:nvSpPr>
        <p:spPr>
          <a:xfrm>
            <a:off x="4767942" y="2554514"/>
            <a:ext cx="2656115" cy="1770743"/>
          </a:xfrm>
          <a:prstGeom prst="roundRect">
            <a:avLst/>
          </a:prstGeom>
          <a:solidFill>
            <a:srgbClr val="343844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5 L -0.27266 -0.247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66 -0.24768 L -0.27266 0.010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0A4955-EA27-4C7B-B39E-FF9468125502}"/>
              </a:ext>
            </a:extLst>
          </p:cNvPr>
          <p:cNvSpPr/>
          <p:nvPr/>
        </p:nvSpPr>
        <p:spPr>
          <a:xfrm>
            <a:off x="633186" y="2260600"/>
            <a:ext cx="2336800" cy="2336800"/>
          </a:xfrm>
          <a:prstGeom prst="ellipse">
            <a:avLst/>
          </a:prstGeom>
          <a:solidFill>
            <a:srgbClr val="E65848">
              <a:alpha val="88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86578-0020-49F4-800F-FB0064D01ADC}"/>
              </a:ext>
            </a:extLst>
          </p:cNvPr>
          <p:cNvSpPr txBox="1"/>
          <p:nvPr/>
        </p:nvSpPr>
        <p:spPr>
          <a:xfrm>
            <a:off x="633186" y="2921168"/>
            <a:ext cx="233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WE</a:t>
            </a:r>
            <a:endParaRPr lang="en-US" sz="6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8656871"/>
      </p:ext>
    </p:extLst>
  </p:cSld>
  <p:clrMapOvr>
    <a:masterClrMapping/>
  </p:clrMapOvr>
  <p:transition spd="slow" advClick="0" advTm="0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0A4955-EA27-4C7B-B39E-FF9468125502}"/>
              </a:ext>
            </a:extLst>
          </p:cNvPr>
          <p:cNvSpPr/>
          <p:nvPr/>
        </p:nvSpPr>
        <p:spPr>
          <a:xfrm>
            <a:off x="4457700" y="1790700"/>
            <a:ext cx="3276600" cy="3276600"/>
          </a:xfrm>
          <a:prstGeom prst="ellipse">
            <a:avLst/>
          </a:prstGeom>
          <a:solidFill>
            <a:srgbClr val="2AB69D">
              <a:alpha val="88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86578-0020-49F4-800F-FB0064D01ADC}"/>
              </a:ext>
            </a:extLst>
          </p:cNvPr>
          <p:cNvSpPr txBox="1"/>
          <p:nvPr/>
        </p:nvSpPr>
        <p:spPr>
          <a:xfrm>
            <a:off x="4927600" y="3075057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OFFER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3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0A4955-EA27-4C7B-B39E-FF9468125502}"/>
              </a:ext>
            </a:extLst>
          </p:cNvPr>
          <p:cNvSpPr/>
          <p:nvPr/>
        </p:nvSpPr>
        <p:spPr>
          <a:xfrm>
            <a:off x="7927522" y="1630136"/>
            <a:ext cx="3597728" cy="3597728"/>
          </a:xfrm>
          <a:prstGeom prst="ellipse">
            <a:avLst/>
          </a:prstGeom>
          <a:solidFill>
            <a:srgbClr val="FDC536">
              <a:alpha val="88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0391DF-9067-4FEA-9C67-9D8FE1A39F86}"/>
              </a:ext>
            </a:extLst>
          </p:cNvPr>
          <p:cNvSpPr/>
          <p:nvPr/>
        </p:nvSpPr>
        <p:spPr>
          <a:xfrm>
            <a:off x="8595307" y="3075057"/>
            <a:ext cx="2262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EXCITING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8769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0A4955-EA27-4C7B-B39E-FF9468125502}"/>
              </a:ext>
            </a:extLst>
          </p:cNvPr>
          <p:cNvSpPr/>
          <p:nvPr/>
        </p:nvSpPr>
        <p:spPr>
          <a:xfrm>
            <a:off x="4457700" y="1790700"/>
            <a:ext cx="3276600" cy="3276600"/>
          </a:xfrm>
          <a:prstGeom prst="ellipse">
            <a:avLst/>
          </a:prstGeom>
          <a:solidFill>
            <a:srgbClr val="2AB69D">
              <a:alpha val="88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86578-0020-49F4-800F-FB0064D01ADC}"/>
              </a:ext>
            </a:extLst>
          </p:cNvPr>
          <p:cNvSpPr txBox="1"/>
          <p:nvPr/>
        </p:nvSpPr>
        <p:spPr>
          <a:xfrm>
            <a:off x="4927600" y="3075057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DEALS</a:t>
            </a:r>
            <a:endParaRPr lang="en-US" sz="4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803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0A4955-EA27-4C7B-B39E-FF9468125502}"/>
              </a:ext>
            </a:extLst>
          </p:cNvPr>
          <p:cNvSpPr/>
          <p:nvPr/>
        </p:nvSpPr>
        <p:spPr>
          <a:xfrm>
            <a:off x="785586" y="819150"/>
            <a:ext cx="5158014" cy="5219700"/>
          </a:xfrm>
          <a:prstGeom prst="ellipse">
            <a:avLst/>
          </a:prstGeom>
          <a:solidFill>
            <a:srgbClr val="343844">
              <a:alpha val="88000"/>
            </a:srgbClr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86578-0020-49F4-800F-FB0064D01ADC}"/>
              </a:ext>
            </a:extLst>
          </p:cNvPr>
          <p:cNvSpPr txBox="1"/>
          <p:nvPr/>
        </p:nvSpPr>
        <p:spPr>
          <a:xfrm>
            <a:off x="1052286" y="2921168"/>
            <a:ext cx="4624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Fixedsys Excelsior 3.01" panose="020B0600070702040204" pitchFamily="34" charset="-120"/>
                <a:ea typeface="Fixedsys Excelsior 3.01" panose="020B0600070702040204" pitchFamily="34" charset="-120"/>
                <a:cs typeface="Fixedsys Excelsior 3.01" panose="020B0600070702040204" pitchFamily="34" charset="-120"/>
              </a:rPr>
              <a:t>FOR YOU!!</a:t>
            </a:r>
            <a:endParaRPr lang="en-US" sz="6000" b="1" dirty="0">
              <a:solidFill>
                <a:schemeClr val="bg1"/>
              </a:solidFill>
              <a:latin typeface="Fixedsys Excelsior 3.01" panose="020B0600070702040204" pitchFamily="34" charset="-120"/>
              <a:ea typeface="Fixedsys Excelsior 3.01" panose="020B0600070702040204" pitchFamily="34" charset="-120"/>
              <a:cs typeface="Fixedsys Excelsior 3.01" panose="020B0600070702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16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an dir="u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79251"/>
      </p:ext>
    </p:extLst>
  </p:cSld>
  <p:clrMapOvr>
    <a:masterClrMapping/>
  </p:clrMapOvr>
  <p:transition spd="slow" advClick="0" advTm="0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267</Words>
  <Application>Microsoft Office PowerPoint</Application>
  <PresentationFormat>Widescreen</PresentationFormat>
  <Paragraphs>65</Paragraphs>
  <Slides>20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 Light</vt:lpstr>
      <vt:lpstr>Georgia</vt:lpstr>
      <vt:lpstr>Arial</vt:lpstr>
      <vt:lpstr>Calibri</vt:lpstr>
      <vt:lpstr>Fixedsys Excelsior 3.01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31</cp:revision>
  <dcterms:created xsi:type="dcterms:W3CDTF">2018-12-17T06:20:40Z</dcterms:created>
  <dcterms:modified xsi:type="dcterms:W3CDTF">2019-09-07T15:49:02Z</dcterms:modified>
</cp:coreProperties>
</file>