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Oswald bold" panose="02000803000000000000" pitchFamily="2" charset="0"/>
      <p:bold r:id="rId18"/>
    </p:embeddedFont>
    <p:embeddedFont>
      <p:font typeface="Oswald Regular" panose="02000503000000000000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744"/>
    <a:srgbClr val="F37121"/>
    <a:srgbClr val="068AC6"/>
    <a:srgbClr val="A2D9EA"/>
    <a:srgbClr val="0C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061E7-30F6-4BA8-A7A9-3C8CF3A1B590}" v="61" dt="2019-09-07T15:46:12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69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3C6061E7-30F6-4BA8-A7A9-3C8CF3A1B590}"/>
    <pc:docChg chg="modSld">
      <pc:chgData name="Presentation Point" userId="f45ce91d846791e9" providerId="LiveId" clId="{3C6061E7-30F6-4BA8-A7A9-3C8CF3A1B590}" dt="2019-09-07T15:46:12.572" v="59"/>
      <pc:docMkLst>
        <pc:docMk/>
      </pc:docMkLst>
      <pc:sldChg chg="modSp modAnim">
        <pc:chgData name="Presentation Point" userId="f45ce91d846791e9" providerId="LiveId" clId="{3C6061E7-30F6-4BA8-A7A9-3C8CF3A1B590}" dt="2019-09-07T15:44:40.662" v="19" actId="20577"/>
        <pc:sldMkLst>
          <pc:docMk/>
          <pc:sldMk cId="2271128255" sldId="256"/>
        </pc:sldMkLst>
        <pc:spChg chg="mod">
          <ac:chgData name="Presentation Point" userId="f45ce91d846791e9" providerId="LiveId" clId="{3C6061E7-30F6-4BA8-A7A9-3C8CF3A1B590}" dt="2019-09-07T15:44:40.662" v="19" actId="20577"/>
          <ac:spMkLst>
            <pc:docMk/>
            <pc:sldMk cId="2271128255" sldId="256"/>
            <ac:spMk id="10" creationId="{0E2F29F4-CEAB-4A94-B046-03B2D640C85E}"/>
          </ac:spMkLst>
        </pc:spChg>
      </pc:sldChg>
      <pc:sldChg chg="modSp">
        <pc:chgData name="Presentation Point" userId="f45ce91d846791e9" providerId="LiveId" clId="{3C6061E7-30F6-4BA8-A7A9-3C8CF3A1B590}" dt="2019-09-07T15:44:54.727" v="22" actId="20577"/>
        <pc:sldMkLst>
          <pc:docMk/>
          <pc:sldMk cId="1221427231" sldId="257"/>
        </pc:sldMkLst>
        <pc:spChg chg="mod">
          <ac:chgData name="Presentation Point" userId="f45ce91d846791e9" providerId="LiveId" clId="{3C6061E7-30F6-4BA8-A7A9-3C8CF3A1B590}" dt="2019-09-07T15:44:54.727" v="22" actId="20577"/>
          <ac:spMkLst>
            <pc:docMk/>
            <pc:sldMk cId="1221427231" sldId="257"/>
            <ac:spMk id="28" creationId="{07196BA8-952C-4D1C-AA05-7852C55318BB}"/>
          </ac:spMkLst>
        </pc:spChg>
      </pc:sldChg>
      <pc:sldChg chg="modSp">
        <pc:chgData name="Presentation Point" userId="f45ce91d846791e9" providerId="LiveId" clId="{3C6061E7-30F6-4BA8-A7A9-3C8CF3A1B590}" dt="2019-09-07T15:45:04.720" v="25" actId="20577"/>
        <pc:sldMkLst>
          <pc:docMk/>
          <pc:sldMk cId="95014752" sldId="258"/>
        </pc:sldMkLst>
        <pc:spChg chg="mod">
          <ac:chgData name="Presentation Point" userId="f45ce91d846791e9" providerId="LiveId" clId="{3C6061E7-30F6-4BA8-A7A9-3C8CF3A1B590}" dt="2019-09-07T15:45:04.720" v="25" actId="20577"/>
          <ac:spMkLst>
            <pc:docMk/>
            <pc:sldMk cId="95014752" sldId="258"/>
            <ac:spMk id="28" creationId="{07196BA8-952C-4D1C-AA05-7852C55318BB}"/>
          </ac:spMkLst>
        </pc:spChg>
      </pc:sldChg>
      <pc:sldChg chg="modSp">
        <pc:chgData name="Presentation Point" userId="f45ce91d846791e9" providerId="LiveId" clId="{3C6061E7-30F6-4BA8-A7A9-3C8CF3A1B590}" dt="2019-09-07T15:45:10.806" v="28" actId="20577"/>
        <pc:sldMkLst>
          <pc:docMk/>
          <pc:sldMk cId="1452247583" sldId="259"/>
        </pc:sldMkLst>
        <pc:spChg chg="mod">
          <ac:chgData name="Presentation Point" userId="f45ce91d846791e9" providerId="LiveId" clId="{3C6061E7-30F6-4BA8-A7A9-3C8CF3A1B590}" dt="2019-09-07T15:45:10.806" v="28" actId="20577"/>
          <ac:spMkLst>
            <pc:docMk/>
            <pc:sldMk cId="1452247583" sldId="259"/>
            <ac:spMk id="28" creationId="{07196BA8-952C-4D1C-AA05-7852C55318BB}"/>
          </ac:spMkLst>
        </pc:spChg>
      </pc:sldChg>
      <pc:sldChg chg="modSp">
        <pc:chgData name="Presentation Point" userId="f45ce91d846791e9" providerId="LiveId" clId="{3C6061E7-30F6-4BA8-A7A9-3C8CF3A1B590}" dt="2019-09-07T15:45:18.593" v="31" actId="20577"/>
        <pc:sldMkLst>
          <pc:docMk/>
          <pc:sldMk cId="467858876" sldId="260"/>
        </pc:sldMkLst>
        <pc:spChg chg="mod">
          <ac:chgData name="Presentation Point" userId="f45ce91d846791e9" providerId="LiveId" clId="{3C6061E7-30F6-4BA8-A7A9-3C8CF3A1B590}" dt="2019-09-07T15:45:18.593" v="31" actId="20577"/>
          <ac:spMkLst>
            <pc:docMk/>
            <pc:sldMk cId="467858876" sldId="260"/>
            <ac:spMk id="28" creationId="{07196BA8-952C-4D1C-AA05-7852C55318BB}"/>
          </ac:spMkLst>
        </pc:spChg>
      </pc:sldChg>
      <pc:sldChg chg="modSp">
        <pc:chgData name="Presentation Point" userId="f45ce91d846791e9" providerId="LiveId" clId="{3C6061E7-30F6-4BA8-A7A9-3C8CF3A1B590}" dt="2019-09-07T15:45:25.720" v="34" actId="20577"/>
        <pc:sldMkLst>
          <pc:docMk/>
          <pc:sldMk cId="2876744577" sldId="261"/>
        </pc:sldMkLst>
        <pc:spChg chg="mod">
          <ac:chgData name="Presentation Point" userId="f45ce91d846791e9" providerId="LiveId" clId="{3C6061E7-30F6-4BA8-A7A9-3C8CF3A1B590}" dt="2019-09-07T15:45:25.720" v="34" actId="20577"/>
          <ac:spMkLst>
            <pc:docMk/>
            <pc:sldMk cId="2876744577" sldId="261"/>
            <ac:spMk id="28" creationId="{07196BA8-952C-4D1C-AA05-7852C55318BB}"/>
          </ac:spMkLst>
        </pc:spChg>
      </pc:sldChg>
      <pc:sldChg chg="modSp">
        <pc:chgData name="Presentation Point" userId="f45ce91d846791e9" providerId="LiveId" clId="{3C6061E7-30F6-4BA8-A7A9-3C8CF3A1B590}" dt="2019-09-07T15:45:49.647" v="44" actId="20577"/>
        <pc:sldMkLst>
          <pc:docMk/>
          <pc:sldMk cId="565184991" sldId="262"/>
        </pc:sldMkLst>
        <pc:spChg chg="mod">
          <ac:chgData name="Presentation Point" userId="f45ce91d846791e9" providerId="LiveId" clId="{3C6061E7-30F6-4BA8-A7A9-3C8CF3A1B590}" dt="2019-09-07T15:45:49.647" v="44" actId="20577"/>
          <ac:spMkLst>
            <pc:docMk/>
            <pc:sldMk cId="565184991" sldId="262"/>
            <ac:spMk id="28" creationId="{07196BA8-952C-4D1C-AA05-7852C55318BB}"/>
          </ac:spMkLst>
        </pc:spChg>
      </pc:sldChg>
      <pc:sldChg chg="modSp">
        <pc:chgData name="Presentation Point" userId="f45ce91d846791e9" providerId="LiveId" clId="{3C6061E7-30F6-4BA8-A7A9-3C8CF3A1B590}" dt="2019-09-07T15:45:47.161" v="43" actId="20577"/>
        <pc:sldMkLst>
          <pc:docMk/>
          <pc:sldMk cId="2187570786" sldId="263"/>
        </pc:sldMkLst>
        <pc:spChg chg="mod">
          <ac:chgData name="Presentation Point" userId="f45ce91d846791e9" providerId="LiveId" clId="{3C6061E7-30F6-4BA8-A7A9-3C8CF3A1B590}" dt="2019-09-07T15:45:47.161" v="43" actId="20577"/>
          <ac:spMkLst>
            <pc:docMk/>
            <pc:sldMk cId="2187570786" sldId="263"/>
            <ac:spMk id="28" creationId="{07196BA8-952C-4D1C-AA05-7852C55318BB}"/>
          </ac:spMkLst>
        </pc:spChg>
      </pc:sldChg>
      <pc:sldChg chg="modSp">
        <pc:chgData name="Presentation Point" userId="f45ce91d846791e9" providerId="LiveId" clId="{3C6061E7-30F6-4BA8-A7A9-3C8CF3A1B590}" dt="2019-09-07T15:46:12.572" v="59"/>
        <pc:sldMkLst>
          <pc:docMk/>
          <pc:sldMk cId="1144534167" sldId="266"/>
        </pc:sldMkLst>
        <pc:spChg chg="mod">
          <ac:chgData name="Presentation Point" userId="f45ce91d846791e9" providerId="LiveId" clId="{3C6061E7-30F6-4BA8-A7A9-3C8CF3A1B590}" dt="2019-09-07T15:46:01.347" v="58" actId="20577"/>
          <ac:spMkLst>
            <pc:docMk/>
            <pc:sldMk cId="1144534167" sldId="266"/>
            <ac:spMk id="10" creationId="{0E2F29F4-CEAB-4A94-B046-03B2D640C85E}"/>
          </ac:spMkLst>
        </pc:spChg>
        <pc:spChg chg="mod">
          <ac:chgData name="Presentation Point" userId="f45ce91d846791e9" providerId="LiveId" clId="{3C6061E7-30F6-4BA8-A7A9-3C8CF3A1B590}" dt="2019-09-07T15:46:12.572" v="59"/>
          <ac:spMkLst>
            <pc:docMk/>
            <pc:sldMk cId="1144534167" sldId="266"/>
            <ac:spMk id="14" creationId="{DADDB52C-D23F-4944-8A8D-BEAA1459B3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2F0D-03AA-463B-9C01-B42DCDB78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AD9E7-27D2-4C27-9442-82465FC37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21489-C5A4-4384-A5B4-E4FD8D3E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4236-1CA5-46D7-951F-557E85401FE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09EB1-F2C7-4390-B24F-F8457852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5D78B-48B7-4BAF-9518-B0DFDFE9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35C3-0B9F-418E-A16F-BB2B852D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A9DE-6986-4ABB-8D8B-85D0C799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3EE16-40C0-481A-95C9-AD243416D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73577-7C6C-4BBB-9BFF-FA7A0308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4236-1CA5-46D7-951F-557E85401FE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B539-A9A6-4AE4-A065-230291BB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5B63D-84F4-4155-8B17-0C77B174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35C3-0B9F-418E-A16F-BB2B852D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4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4219C0-5A12-4F44-A745-345A0A62C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12F6D-88E0-4009-A37E-3BF4CCFE1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D1C8A-8E87-4447-AB0B-411BF68E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4236-1CA5-46D7-951F-557E85401FE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70431-2941-4A97-B6F8-9263BF06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47A8B-6975-4505-A4C6-C6382472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35C3-0B9F-418E-A16F-BB2B852D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D476-89FE-4AD1-A302-75CC3E4F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15877-B18E-48D5-9939-983F49661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59A8F-EC2A-4093-97DA-A5903048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4236-1CA5-46D7-951F-557E85401FE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AFA02-24AF-4908-8596-430A816D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93EC3-7597-4E2A-A2C4-851B5E72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35C3-0B9F-418E-A16F-BB2B852D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3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624A-137C-4C1D-A9B9-CA7EA449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FDC5E-09FC-4473-BC8B-A6AAFD199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900F2-012D-4145-8431-F8FFAD8F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4236-1CA5-46D7-951F-557E85401FE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C96A-43D0-419E-8BD2-77F28CDE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C14E-D5E6-47D2-ABD7-5F1E9642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35C3-0B9F-418E-A16F-BB2B852D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8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80E7-5F9B-4330-A041-494A6970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77A4-1E17-4717-8A52-23F9821DA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A3F07-E013-4B3D-950D-76DA1094C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F8683-3ABC-48E4-9888-A633F2F2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4236-1CA5-46D7-951F-557E85401FE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9E15B-A1CD-4067-808E-C1A791FB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66E21-9F38-40F4-BBEE-36860806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35C3-0B9F-418E-A16F-BB2B852D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3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E300-5805-4625-9782-70D6AD45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28457-6F1D-4244-AAE3-63BF7C32A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E145F-DD72-4866-AA17-B2B9E69F6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F2FA9-7A25-462E-ABE2-985C94772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30D71-9525-45F4-AF76-3B69D6386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D9B556-7F0D-4564-A3DA-AFE7D01B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4236-1CA5-46D7-951F-557E85401FE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6889-B199-4681-888C-13657C39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0BB4F-63F8-43FC-A73D-B424A478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35C3-0B9F-418E-A16F-BB2B852D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4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F93A-3B21-4A9E-9742-56ADC17C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4085F-9678-427C-BCC4-7DBBED43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4236-1CA5-46D7-951F-557E85401FE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EFA82-7867-4D3F-A448-307B76CC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CF41-145B-4533-829B-9D1A830B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35C3-0B9F-418E-A16F-BB2B852D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1569A-0D06-440F-991A-F041B78F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4236-1CA5-46D7-951F-557E85401FE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D0110-BC9E-4C9F-A532-15D55F1A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F59A0-0549-43E0-A2FA-3C185A5B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35C3-0B9F-418E-A16F-BB2B852D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4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D120-7154-4EDC-917E-65C504A3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A389F-8B6E-4908-9710-4FB0C0C5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B0D5F-15B3-49F0-9FC7-B8CE5B5A8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2AB43-4ABA-4D13-8D16-00ACE11D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4236-1CA5-46D7-951F-557E85401FE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D9285-90EE-4B8F-B485-8AD9A071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7C65A-FF02-496F-9573-0802D9BB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35C3-0B9F-418E-A16F-BB2B852D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7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DB80-18A6-4917-907E-5BC9C1CA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03B9F-41B6-4333-85D8-C5E1C9B34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A51AF-C8AF-4B9D-ADCC-2480FB396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26797-D8D1-4B19-B7AC-5E961F9A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4236-1CA5-46D7-951F-557E85401FE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8E83-CBA4-488F-929C-70B2B070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FD252-3045-4F7E-AE3C-604D9E3A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35C3-0B9F-418E-A16F-BB2B852D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0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BC65C-AD1F-4A1D-BC49-D18E3638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5867-11A5-45C0-9DC3-A7A2EA1C0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E8443-2B4F-4498-BE19-3E4131F1A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4236-1CA5-46D7-951F-557E85401FE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F804-E3C2-410C-A569-B6190D51B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3C005-EBFA-4E04-9610-E07067CD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35C3-0B9F-418E-A16F-BB2B852D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14" y="1843414"/>
            <a:ext cx="2930046" cy="2930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7CDB721B-ECD7-48FD-A4A4-88A0E1FB28C0}"/>
              </a:ext>
            </a:extLst>
          </p:cNvPr>
          <p:cNvSpPr/>
          <p:nvPr/>
        </p:nvSpPr>
        <p:spPr>
          <a:xfrm rot="2809894">
            <a:off x="5904526" y="1324801"/>
            <a:ext cx="382944" cy="4168140"/>
          </a:xfrm>
          <a:prstGeom prst="parallelogram">
            <a:avLst>
              <a:gd name="adj" fmla="val 61902"/>
            </a:avLst>
          </a:prstGeom>
          <a:solidFill>
            <a:srgbClr val="06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59FD9AAC-AB8E-47B4-9EC9-825B062D1574}"/>
              </a:ext>
            </a:extLst>
          </p:cNvPr>
          <p:cNvSpPr/>
          <p:nvPr/>
        </p:nvSpPr>
        <p:spPr>
          <a:xfrm rot="2809894">
            <a:off x="6056926" y="1477201"/>
            <a:ext cx="382944" cy="4168140"/>
          </a:xfrm>
          <a:prstGeom prst="parallelogram">
            <a:avLst>
              <a:gd name="adj" fmla="val 61902"/>
            </a:avLst>
          </a:prstGeom>
          <a:solidFill>
            <a:srgbClr val="06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6">
            <a:extLst>
              <a:ext uri="{FF2B5EF4-FFF2-40B4-BE49-F238E27FC236}">
                <a16:creationId xmlns:a16="http://schemas.microsoft.com/office/drawing/2014/main" id="{31C9BECA-3D90-4A4C-B56A-1F0380D77C9A}"/>
              </a:ext>
            </a:extLst>
          </p:cNvPr>
          <p:cNvSpPr>
            <a:spLocks noEditPoints="1"/>
          </p:cNvSpPr>
          <p:nvPr/>
        </p:nvSpPr>
        <p:spPr bwMode="auto">
          <a:xfrm>
            <a:off x="842290" y="5909576"/>
            <a:ext cx="337607" cy="33822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rgbClr val="0127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2F29F4-CEAB-4A94-B046-03B2D640C85E}"/>
              </a:ext>
            </a:extLst>
          </p:cNvPr>
          <p:cNvSpPr txBox="1"/>
          <p:nvPr/>
        </p:nvSpPr>
        <p:spPr>
          <a:xfrm>
            <a:off x="1179897" y="5940022"/>
            <a:ext cx="145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1-800-123-4567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Freeform 146">
            <a:extLst>
              <a:ext uri="{FF2B5EF4-FFF2-40B4-BE49-F238E27FC236}">
                <a16:creationId xmlns:a16="http://schemas.microsoft.com/office/drawing/2014/main" id="{47CFA904-50CA-4DE9-BD21-F89F6037E6E7}"/>
              </a:ext>
            </a:extLst>
          </p:cNvPr>
          <p:cNvSpPr>
            <a:spLocks noEditPoints="1"/>
          </p:cNvSpPr>
          <p:nvPr/>
        </p:nvSpPr>
        <p:spPr bwMode="auto">
          <a:xfrm>
            <a:off x="5137461" y="5894353"/>
            <a:ext cx="338223" cy="338223"/>
          </a:xfrm>
          <a:custGeom>
            <a:avLst/>
            <a:gdLst>
              <a:gd name="T0" fmla="*/ 66 w 232"/>
              <a:gd name="T1" fmla="*/ 70 h 232"/>
              <a:gd name="T2" fmla="*/ 77 w 232"/>
              <a:gd name="T3" fmla="*/ 75 h 232"/>
              <a:gd name="T4" fmla="*/ 62 w 232"/>
              <a:gd name="T5" fmla="*/ 74 h 232"/>
              <a:gd name="T6" fmla="*/ 70 w 232"/>
              <a:gd name="T7" fmla="*/ 113 h 232"/>
              <a:gd name="T8" fmla="*/ 76 w 232"/>
              <a:gd name="T9" fmla="*/ 113 h 232"/>
              <a:gd name="T10" fmla="*/ 111 w 232"/>
              <a:gd name="T11" fmla="*/ 87 h 232"/>
              <a:gd name="T12" fmla="*/ 76 w 232"/>
              <a:gd name="T13" fmla="*/ 113 h 232"/>
              <a:gd name="T14" fmla="*/ 138 w 232"/>
              <a:gd name="T15" fmla="*/ 53 h 232"/>
              <a:gd name="T16" fmla="*/ 162 w 232"/>
              <a:gd name="T17" fmla="*/ 70 h 232"/>
              <a:gd name="T18" fmla="*/ 117 w 232"/>
              <a:gd name="T19" fmla="*/ 49 h 232"/>
              <a:gd name="T20" fmla="*/ 145 w 232"/>
              <a:gd name="T21" fmla="*/ 77 h 232"/>
              <a:gd name="T22" fmla="*/ 111 w 232"/>
              <a:gd name="T23" fmla="*/ 81 h 232"/>
              <a:gd name="T24" fmla="*/ 104 w 232"/>
              <a:gd name="T25" fmla="*/ 50 h 232"/>
              <a:gd name="T26" fmla="*/ 111 w 232"/>
              <a:gd name="T27" fmla="*/ 81 h 232"/>
              <a:gd name="T28" fmla="*/ 162 w 232"/>
              <a:gd name="T29" fmla="*/ 162 h 232"/>
              <a:gd name="T30" fmla="*/ 138 w 232"/>
              <a:gd name="T31" fmla="*/ 178 h 232"/>
              <a:gd name="T32" fmla="*/ 116 w 232"/>
              <a:gd name="T33" fmla="*/ 232 h 232"/>
              <a:gd name="T34" fmla="*/ 116 w 232"/>
              <a:gd name="T35" fmla="*/ 0 h 232"/>
              <a:gd name="T36" fmla="*/ 38 w 232"/>
              <a:gd name="T37" fmla="*/ 116 h 232"/>
              <a:gd name="T38" fmla="*/ 61 w 232"/>
              <a:gd name="T39" fmla="*/ 156 h 232"/>
              <a:gd name="T40" fmla="*/ 70 w 232"/>
              <a:gd name="T41" fmla="*/ 119 h 232"/>
              <a:gd name="T42" fmla="*/ 70 w 232"/>
              <a:gd name="T43" fmla="*/ 153 h 232"/>
              <a:gd name="T44" fmla="*/ 81 w 232"/>
              <a:gd name="T45" fmla="*/ 149 h 232"/>
              <a:gd name="T46" fmla="*/ 111 w 232"/>
              <a:gd name="T47" fmla="*/ 119 h 232"/>
              <a:gd name="T48" fmla="*/ 117 w 232"/>
              <a:gd name="T49" fmla="*/ 134 h 232"/>
              <a:gd name="T50" fmla="*/ 143 w 232"/>
              <a:gd name="T51" fmla="*/ 119 h 232"/>
              <a:gd name="T52" fmla="*/ 117 w 232"/>
              <a:gd name="T53" fmla="*/ 113 h 232"/>
              <a:gd name="T54" fmla="*/ 147 w 232"/>
              <a:gd name="T55" fmla="*/ 82 h 232"/>
              <a:gd name="T56" fmla="*/ 158 w 232"/>
              <a:gd name="T57" fmla="*/ 108 h 232"/>
              <a:gd name="T58" fmla="*/ 166 w 232"/>
              <a:gd name="T59" fmla="*/ 74 h 232"/>
              <a:gd name="T60" fmla="*/ 180 w 232"/>
              <a:gd name="T61" fmla="*/ 77 h 232"/>
              <a:gd name="T62" fmla="*/ 38 w 232"/>
              <a:gd name="T63" fmla="*/ 116 h 232"/>
              <a:gd name="T64" fmla="*/ 186 w 232"/>
              <a:gd name="T65" fmla="*/ 130 h 232"/>
              <a:gd name="T66" fmla="*/ 179 w 232"/>
              <a:gd name="T67" fmla="*/ 131 h 232"/>
              <a:gd name="T68" fmla="*/ 153 w 232"/>
              <a:gd name="T69" fmla="*/ 151 h 232"/>
              <a:gd name="T70" fmla="*/ 140 w 232"/>
              <a:gd name="T71" fmla="*/ 154 h 232"/>
              <a:gd name="T72" fmla="*/ 124 w 232"/>
              <a:gd name="T73" fmla="*/ 182 h 232"/>
              <a:gd name="T74" fmla="*/ 117 w 232"/>
              <a:gd name="T75" fmla="*/ 163 h 232"/>
              <a:gd name="T76" fmla="*/ 111 w 232"/>
              <a:gd name="T77" fmla="*/ 182 h 232"/>
              <a:gd name="T78" fmla="*/ 92 w 232"/>
              <a:gd name="T79" fmla="*/ 171 h 232"/>
              <a:gd name="T80" fmla="*/ 90 w 232"/>
              <a:gd name="T81" fmla="*/ 178 h 232"/>
              <a:gd name="T82" fmla="*/ 69 w 232"/>
              <a:gd name="T83" fmla="*/ 177 h 232"/>
              <a:gd name="T84" fmla="*/ 189 w 232"/>
              <a:gd name="T85" fmla="*/ 130 h 232"/>
              <a:gd name="T86" fmla="*/ 186 w 232"/>
              <a:gd name="T87" fmla="*/ 83 h 232"/>
              <a:gd name="T88" fmla="*/ 167 w 232"/>
              <a:gd name="T89" fmla="*/ 108 h 232"/>
              <a:gd name="T90" fmla="*/ 39 w 232"/>
              <a:gd name="T91" fmla="*/ 165 h 232"/>
              <a:gd name="T92" fmla="*/ 35 w 232"/>
              <a:gd name="T93" fmla="*/ 173 h 232"/>
              <a:gd name="T94" fmla="*/ 180 w 232"/>
              <a:gd name="T95" fmla="*/ 122 h 232"/>
              <a:gd name="T96" fmla="*/ 206 w 232"/>
              <a:gd name="T97" fmla="*/ 10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" h="232">
                <a:moveTo>
                  <a:pt x="77" y="75"/>
                </a:moveTo>
                <a:cubicBezTo>
                  <a:pt x="73" y="73"/>
                  <a:pt x="69" y="72"/>
                  <a:pt x="66" y="70"/>
                </a:cubicBezTo>
                <a:cubicBezTo>
                  <a:pt x="73" y="63"/>
                  <a:pt x="81" y="57"/>
                  <a:pt x="90" y="53"/>
                </a:cubicBezTo>
                <a:cubicBezTo>
                  <a:pt x="85" y="59"/>
                  <a:pt x="81" y="66"/>
                  <a:pt x="77" y="75"/>
                </a:cubicBezTo>
                <a:close/>
                <a:moveTo>
                  <a:pt x="75" y="80"/>
                </a:moveTo>
                <a:cubicBezTo>
                  <a:pt x="70" y="79"/>
                  <a:pt x="66" y="77"/>
                  <a:pt x="62" y="74"/>
                </a:cubicBezTo>
                <a:cubicBezTo>
                  <a:pt x="53" y="85"/>
                  <a:pt x="48" y="98"/>
                  <a:pt x="47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01"/>
                  <a:pt x="72" y="90"/>
                  <a:pt x="75" y="80"/>
                </a:cubicBezTo>
                <a:close/>
                <a:moveTo>
                  <a:pt x="76" y="113"/>
                </a:moveTo>
                <a:cubicBezTo>
                  <a:pt x="111" y="113"/>
                  <a:pt x="111" y="113"/>
                  <a:pt x="111" y="113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00" y="87"/>
                  <a:pt x="90" y="85"/>
                  <a:pt x="81" y="82"/>
                </a:cubicBezTo>
                <a:cubicBezTo>
                  <a:pt x="78" y="91"/>
                  <a:pt x="77" y="102"/>
                  <a:pt x="76" y="113"/>
                </a:cubicBezTo>
                <a:close/>
                <a:moveTo>
                  <a:pt x="162" y="70"/>
                </a:moveTo>
                <a:cubicBezTo>
                  <a:pt x="155" y="63"/>
                  <a:pt x="147" y="57"/>
                  <a:pt x="138" y="53"/>
                </a:cubicBezTo>
                <a:cubicBezTo>
                  <a:pt x="143" y="59"/>
                  <a:pt x="147" y="66"/>
                  <a:pt x="151" y="75"/>
                </a:cubicBezTo>
                <a:cubicBezTo>
                  <a:pt x="155" y="73"/>
                  <a:pt x="159" y="72"/>
                  <a:pt x="162" y="70"/>
                </a:cubicBezTo>
                <a:close/>
                <a:moveTo>
                  <a:pt x="124" y="50"/>
                </a:moveTo>
                <a:cubicBezTo>
                  <a:pt x="121" y="49"/>
                  <a:pt x="119" y="49"/>
                  <a:pt x="117" y="49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27" y="80"/>
                  <a:pt x="136" y="79"/>
                  <a:pt x="145" y="77"/>
                </a:cubicBezTo>
                <a:cubicBezTo>
                  <a:pt x="140" y="63"/>
                  <a:pt x="132" y="54"/>
                  <a:pt x="124" y="50"/>
                </a:cubicBezTo>
                <a:close/>
                <a:moveTo>
                  <a:pt x="111" y="81"/>
                </a:move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7" y="49"/>
                  <a:pt x="104" y="50"/>
                </a:cubicBezTo>
                <a:cubicBezTo>
                  <a:pt x="96" y="54"/>
                  <a:pt x="88" y="63"/>
                  <a:pt x="83" y="77"/>
                </a:cubicBezTo>
                <a:cubicBezTo>
                  <a:pt x="92" y="79"/>
                  <a:pt x="101" y="80"/>
                  <a:pt x="111" y="81"/>
                </a:cubicBezTo>
                <a:close/>
                <a:moveTo>
                  <a:pt x="138" y="178"/>
                </a:moveTo>
                <a:cubicBezTo>
                  <a:pt x="147" y="174"/>
                  <a:pt x="155" y="169"/>
                  <a:pt x="162" y="162"/>
                </a:cubicBezTo>
                <a:cubicBezTo>
                  <a:pt x="159" y="160"/>
                  <a:pt x="155" y="158"/>
                  <a:pt x="151" y="157"/>
                </a:cubicBezTo>
                <a:cubicBezTo>
                  <a:pt x="147" y="165"/>
                  <a:pt x="143" y="172"/>
                  <a:pt x="138" y="178"/>
                </a:cubicBez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38" y="116"/>
                </a:moveTo>
                <a:cubicBezTo>
                  <a:pt x="38" y="131"/>
                  <a:pt x="43" y="146"/>
                  <a:pt x="51" y="158"/>
                </a:cubicBezTo>
                <a:cubicBezTo>
                  <a:pt x="54" y="157"/>
                  <a:pt x="57" y="156"/>
                  <a:pt x="61" y="156"/>
                </a:cubicBezTo>
                <a:cubicBezTo>
                  <a:pt x="53" y="145"/>
                  <a:pt x="48" y="133"/>
                  <a:pt x="47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30"/>
                  <a:pt x="72" y="141"/>
                  <a:pt x="75" y="151"/>
                </a:cubicBezTo>
                <a:cubicBezTo>
                  <a:pt x="74" y="152"/>
                  <a:pt x="72" y="152"/>
                  <a:pt x="70" y="153"/>
                </a:cubicBezTo>
                <a:cubicBezTo>
                  <a:pt x="75" y="152"/>
                  <a:pt x="80" y="150"/>
                  <a:pt x="86" y="148"/>
                </a:cubicBezTo>
                <a:cubicBezTo>
                  <a:pt x="84" y="148"/>
                  <a:pt x="83" y="149"/>
                  <a:pt x="81" y="149"/>
                </a:cubicBezTo>
                <a:cubicBezTo>
                  <a:pt x="78" y="140"/>
                  <a:pt x="77" y="130"/>
                  <a:pt x="76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3" y="136"/>
                  <a:pt x="115" y="135"/>
                  <a:pt x="117" y="134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5" y="117"/>
                  <a:pt x="148" y="115"/>
                  <a:pt x="151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8" y="87"/>
                  <a:pt x="138" y="85"/>
                  <a:pt x="147" y="82"/>
                </a:cubicBezTo>
                <a:cubicBezTo>
                  <a:pt x="150" y="91"/>
                  <a:pt x="151" y="101"/>
                  <a:pt x="152" y="112"/>
                </a:cubicBezTo>
                <a:cubicBezTo>
                  <a:pt x="154" y="111"/>
                  <a:pt x="156" y="109"/>
                  <a:pt x="158" y="108"/>
                </a:cubicBezTo>
                <a:cubicBezTo>
                  <a:pt x="157" y="98"/>
                  <a:pt x="155" y="89"/>
                  <a:pt x="153" y="80"/>
                </a:cubicBezTo>
                <a:cubicBezTo>
                  <a:pt x="158" y="79"/>
                  <a:pt x="162" y="77"/>
                  <a:pt x="166" y="74"/>
                </a:cubicBezTo>
                <a:cubicBezTo>
                  <a:pt x="168" y="76"/>
                  <a:pt x="170" y="79"/>
                  <a:pt x="171" y="81"/>
                </a:cubicBezTo>
                <a:cubicBezTo>
                  <a:pt x="174" y="80"/>
                  <a:pt x="177" y="78"/>
                  <a:pt x="180" y="77"/>
                </a:cubicBezTo>
                <a:cubicBezTo>
                  <a:pt x="166" y="55"/>
                  <a:pt x="142" y="40"/>
                  <a:pt x="114" y="40"/>
                </a:cubicBezTo>
                <a:cubicBezTo>
                  <a:pt x="72" y="40"/>
                  <a:pt x="38" y="74"/>
                  <a:pt x="38" y="116"/>
                </a:cubicBezTo>
                <a:close/>
                <a:moveTo>
                  <a:pt x="189" y="130"/>
                </a:moveTo>
                <a:cubicBezTo>
                  <a:pt x="188" y="130"/>
                  <a:pt x="187" y="130"/>
                  <a:pt x="186" y="130"/>
                </a:cubicBezTo>
                <a:cubicBezTo>
                  <a:pt x="185" y="130"/>
                  <a:pt x="183" y="130"/>
                  <a:pt x="181" y="129"/>
                </a:cubicBezTo>
                <a:cubicBezTo>
                  <a:pt x="181" y="130"/>
                  <a:pt x="180" y="130"/>
                  <a:pt x="179" y="131"/>
                </a:cubicBezTo>
                <a:cubicBezTo>
                  <a:pt x="177" y="141"/>
                  <a:pt x="172" y="150"/>
                  <a:pt x="166" y="157"/>
                </a:cubicBezTo>
                <a:cubicBezTo>
                  <a:pt x="162" y="155"/>
                  <a:pt x="158" y="153"/>
                  <a:pt x="153" y="151"/>
                </a:cubicBezTo>
                <a:cubicBezTo>
                  <a:pt x="153" y="149"/>
                  <a:pt x="154" y="148"/>
                  <a:pt x="154" y="146"/>
                </a:cubicBezTo>
                <a:cubicBezTo>
                  <a:pt x="149" y="149"/>
                  <a:pt x="144" y="151"/>
                  <a:pt x="140" y="154"/>
                </a:cubicBezTo>
                <a:cubicBezTo>
                  <a:pt x="141" y="154"/>
                  <a:pt x="143" y="154"/>
                  <a:pt x="145" y="155"/>
                </a:cubicBezTo>
                <a:cubicBezTo>
                  <a:pt x="140" y="168"/>
                  <a:pt x="132" y="178"/>
                  <a:pt x="124" y="182"/>
                </a:cubicBezTo>
                <a:cubicBezTo>
                  <a:pt x="121" y="182"/>
                  <a:pt x="119" y="182"/>
                  <a:pt x="117" y="182"/>
                </a:cubicBezTo>
                <a:cubicBezTo>
                  <a:pt x="117" y="163"/>
                  <a:pt x="117" y="163"/>
                  <a:pt x="117" y="163"/>
                </a:cubicBezTo>
                <a:cubicBezTo>
                  <a:pt x="115" y="164"/>
                  <a:pt x="113" y="165"/>
                  <a:pt x="111" y="165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2"/>
                  <a:pt x="107" y="182"/>
                  <a:pt x="104" y="182"/>
                </a:cubicBezTo>
                <a:cubicBezTo>
                  <a:pt x="100" y="180"/>
                  <a:pt x="96" y="176"/>
                  <a:pt x="92" y="171"/>
                </a:cubicBezTo>
                <a:cubicBezTo>
                  <a:pt x="90" y="172"/>
                  <a:pt x="88" y="173"/>
                  <a:pt x="86" y="173"/>
                </a:cubicBezTo>
                <a:cubicBezTo>
                  <a:pt x="87" y="175"/>
                  <a:pt x="89" y="177"/>
                  <a:pt x="90" y="178"/>
                </a:cubicBezTo>
                <a:cubicBezTo>
                  <a:pt x="87" y="177"/>
                  <a:pt x="85" y="176"/>
                  <a:pt x="82" y="174"/>
                </a:cubicBezTo>
                <a:cubicBezTo>
                  <a:pt x="78" y="175"/>
                  <a:pt x="73" y="176"/>
                  <a:pt x="69" y="177"/>
                </a:cubicBezTo>
                <a:cubicBezTo>
                  <a:pt x="82" y="186"/>
                  <a:pt x="97" y="192"/>
                  <a:pt x="114" y="192"/>
                </a:cubicBezTo>
                <a:cubicBezTo>
                  <a:pt x="151" y="192"/>
                  <a:pt x="182" y="165"/>
                  <a:pt x="189" y="130"/>
                </a:cubicBezTo>
                <a:close/>
                <a:moveTo>
                  <a:pt x="206" y="103"/>
                </a:moveTo>
                <a:cubicBezTo>
                  <a:pt x="206" y="92"/>
                  <a:pt x="197" y="83"/>
                  <a:pt x="186" y="83"/>
                </a:cubicBezTo>
                <a:cubicBezTo>
                  <a:pt x="175" y="83"/>
                  <a:pt x="167" y="92"/>
                  <a:pt x="167" y="103"/>
                </a:cubicBezTo>
                <a:cubicBezTo>
                  <a:pt x="167" y="105"/>
                  <a:pt x="167" y="107"/>
                  <a:pt x="167" y="108"/>
                </a:cubicBezTo>
                <a:cubicBezTo>
                  <a:pt x="157" y="118"/>
                  <a:pt x="142" y="128"/>
                  <a:pt x="123" y="139"/>
                </a:cubicBezTo>
                <a:cubicBezTo>
                  <a:pt x="100" y="152"/>
                  <a:pt x="60" y="166"/>
                  <a:pt x="39" y="165"/>
                </a:cubicBezTo>
                <a:cubicBezTo>
                  <a:pt x="26" y="165"/>
                  <a:pt x="39" y="143"/>
                  <a:pt x="39" y="143"/>
                </a:cubicBezTo>
                <a:cubicBezTo>
                  <a:pt x="39" y="143"/>
                  <a:pt x="13" y="168"/>
                  <a:pt x="35" y="173"/>
                </a:cubicBezTo>
                <a:cubicBezTo>
                  <a:pt x="47" y="176"/>
                  <a:pt x="87" y="169"/>
                  <a:pt x="130" y="151"/>
                </a:cubicBezTo>
                <a:cubicBezTo>
                  <a:pt x="150" y="142"/>
                  <a:pt x="167" y="132"/>
                  <a:pt x="180" y="122"/>
                </a:cubicBezTo>
                <a:cubicBezTo>
                  <a:pt x="182" y="123"/>
                  <a:pt x="184" y="123"/>
                  <a:pt x="186" y="123"/>
                </a:cubicBezTo>
                <a:cubicBezTo>
                  <a:pt x="197" y="123"/>
                  <a:pt x="206" y="114"/>
                  <a:pt x="206" y="103"/>
                </a:cubicBezTo>
                <a:close/>
              </a:path>
            </a:pathLst>
          </a:custGeom>
          <a:solidFill>
            <a:srgbClr val="0127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24969F-4CC7-45F9-BA35-5340012C2963}"/>
              </a:ext>
            </a:extLst>
          </p:cNvPr>
          <p:cNvSpPr txBox="1"/>
          <p:nvPr/>
        </p:nvSpPr>
        <p:spPr>
          <a:xfrm>
            <a:off x="5475683" y="5909576"/>
            <a:ext cx="216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www.unipuregold.com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Freeform 164">
            <a:extLst>
              <a:ext uri="{FF2B5EF4-FFF2-40B4-BE49-F238E27FC236}">
                <a16:creationId xmlns:a16="http://schemas.microsoft.com/office/drawing/2014/main" id="{06C678DA-DB29-42B7-B9E1-E9D951E72242}"/>
              </a:ext>
            </a:extLst>
          </p:cNvPr>
          <p:cNvSpPr>
            <a:spLocks noEditPoints="1"/>
          </p:cNvSpPr>
          <p:nvPr/>
        </p:nvSpPr>
        <p:spPr bwMode="auto">
          <a:xfrm>
            <a:off x="8678560" y="5909576"/>
            <a:ext cx="338223" cy="338223"/>
          </a:xfrm>
          <a:custGeom>
            <a:avLst/>
            <a:gdLst>
              <a:gd name="T0" fmla="*/ 179 w 232"/>
              <a:gd name="T1" fmla="*/ 96 h 232"/>
              <a:gd name="T2" fmla="*/ 177 w 232"/>
              <a:gd name="T3" fmla="*/ 100 h 232"/>
              <a:gd name="T4" fmla="*/ 132 w 232"/>
              <a:gd name="T5" fmla="*/ 59 h 232"/>
              <a:gd name="T6" fmla="*/ 132 w 232"/>
              <a:gd name="T7" fmla="*/ 54 h 232"/>
              <a:gd name="T8" fmla="*/ 135 w 232"/>
              <a:gd name="T9" fmla="*/ 52 h 232"/>
              <a:gd name="T10" fmla="*/ 178 w 232"/>
              <a:gd name="T11" fmla="*/ 94 h 232"/>
              <a:gd name="T12" fmla="*/ 85 w 232"/>
              <a:gd name="T13" fmla="*/ 103 h 232"/>
              <a:gd name="T14" fmla="*/ 79 w 232"/>
              <a:gd name="T15" fmla="*/ 98 h 232"/>
              <a:gd name="T16" fmla="*/ 75 w 232"/>
              <a:gd name="T17" fmla="*/ 100 h 232"/>
              <a:gd name="T18" fmla="*/ 75 w 232"/>
              <a:gd name="T19" fmla="*/ 105 h 232"/>
              <a:gd name="T20" fmla="*/ 131 w 232"/>
              <a:gd name="T21" fmla="*/ 156 h 232"/>
              <a:gd name="T22" fmla="*/ 133 w 232"/>
              <a:gd name="T23" fmla="*/ 153 h 232"/>
              <a:gd name="T24" fmla="*/ 129 w 232"/>
              <a:gd name="T25" fmla="*/ 147 h 232"/>
              <a:gd name="T26" fmla="*/ 128 w 232"/>
              <a:gd name="T27" fmla="*/ 142 h 232"/>
              <a:gd name="T28" fmla="*/ 135 w 232"/>
              <a:gd name="T29" fmla="*/ 66 h 232"/>
              <a:gd name="T30" fmla="*/ 232 w 232"/>
              <a:gd name="T31" fmla="*/ 116 h 232"/>
              <a:gd name="T32" fmla="*/ 0 w 232"/>
              <a:gd name="T33" fmla="*/ 116 h 232"/>
              <a:gd name="T34" fmla="*/ 232 w 232"/>
              <a:gd name="T35" fmla="*/ 116 h 232"/>
              <a:gd name="T36" fmla="*/ 141 w 232"/>
              <a:gd name="T37" fmla="*/ 50 h 232"/>
              <a:gd name="T38" fmla="*/ 129 w 232"/>
              <a:gd name="T39" fmla="*/ 50 h 232"/>
              <a:gd name="T40" fmla="*/ 126 w 232"/>
              <a:gd name="T41" fmla="*/ 57 h 232"/>
              <a:gd name="T42" fmla="*/ 130 w 232"/>
              <a:gd name="T43" fmla="*/ 64 h 232"/>
              <a:gd name="T44" fmla="*/ 85 w 232"/>
              <a:gd name="T45" fmla="*/ 96 h 232"/>
              <a:gd name="T46" fmla="*/ 73 w 232"/>
              <a:gd name="T47" fmla="*/ 96 h 232"/>
              <a:gd name="T48" fmla="*/ 72 w 232"/>
              <a:gd name="T49" fmla="*/ 109 h 232"/>
              <a:gd name="T50" fmla="*/ 49 w 232"/>
              <a:gd name="T51" fmla="*/ 176 h 232"/>
              <a:gd name="T52" fmla="*/ 52 w 232"/>
              <a:gd name="T53" fmla="*/ 184 h 232"/>
              <a:gd name="T54" fmla="*/ 101 w 232"/>
              <a:gd name="T55" fmla="*/ 137 h 232"/>
              <a:gd name="T56" fmla="*/ 129 w 232"/>
              <a:gd name="T57" fmla="*/ 162 h 232"/>
              <a:gd name="T58" fmla="*/ 135 w 232"/>
              <a:gd name="T59" fmla="*/ 159 h 232"/>
              <a:gd name="T60" fmla="*/ 133 w 232"/>
              <a:gd name="T61" fmla="*/ 144 h 232"/>
              <a:gd name="T62" fmla="*/ 169 w 232"/>
              <a:gd name="T63" fmla="*/ 103 h 232"/>
              <a:gd name="T64" fmla="*/ 181 w 232"/>
              <a:gd name="T65" fmla="*/ 103 h 232"/>
              <a:gd name="T66" fmla="*/ 181 w 232"/>
              <a:gd name="T67" fmla="*/ 9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32">
                <a:moveTo>
                  <a:pt x="178" y="94"/>
                </a:moveTo>
                <a:cubicBezTo>
                  <a:pt x="179" y="94"/>
                  <a:pt x="179" y="95"/>
                  <a:pt x="179" y="96"/>
                </a:cubicBezTo>
                <a:cubicBezTo>
                  <a:pt x="179" y="97"/>
                  <a:pt x="179" y="98"/>
                  <a:pt x="178" y="99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6" y="101"/>
                  <a:pt x="173" y="101"/>
                  <a:pt x="172" y="100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1" y="59"/>
                  <a:pt x="131" y="58"/>
                  <a:pt x="131" y="57"/>
                </a:cubicBezTo>
                <a:cubicBezTo>
                  <a:pt x="131" y="56"/>
                  <a:pt x="131" y="55"/>
                  <a:pt x="132" y="54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4" y="52"/>
                  <a:pt x="135" y="52"/>
                </a:cubicBezTo>
                <a:cubicBezTo>
                  <a:pt x="136" y="52"/>
                  <a:pt x="137" y="53"/>
                  <a:pt x="138" y="53"/>
                </a:cubicBezTo>
                <a:lnTo>
                  <a:pt x="178" y="94"/>
                </a:lnTo>
                <a:close/>
                <a:moveTo>
                  <a:pt x="129" y="147"/>
                </a:moveTo>
                <a:cubicBezTo>
                  <a:pt x="85" y="103"/>
                  <a:pt x="85" y="103"/>
                  <a:pt x="85" y="103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0" y="98"/>
                  <a:pt x="79" y="98"/>
                </a:cubicBezTo>
                <a:cubicBezTo>
                  <a:pt x="78" y="98"/>
                  <a:pt x="77" y="99"/>
                  <a:pt x="76" y="99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5" y="101"/>
                  <a:pt x="74" y="102"/>
                  <a:pt x="74" y="103"/>
                </a:cubicBezTo>
                <a:cubicBezTo>
                  <a:pt x="74" y="104"/>
                  <a:pt x="75" y="105"/>
                  <a:pt x="75" y="105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8" y="158"/>
                  <a:pt x="130" y="158"/>
                  <a:pt x="13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3" y="155"/>
                  <a:pt x="133" y="154"/>
                  <a:pt x="133" y="153"/>
                </a:cubicBezTo>
                <a:cubicBezTo>
                  <a:pt x="133" y="152"/>
                  <a:pt x="133" y="151"/>
                  <a:pt x="132" y="150"/>
                </a:cubicBezTo>
                <a:lnTo>
                  <a:pt x="129" y="147"/>
                </a:lnTo>
                <a:close/>
                <a:moveTo>
                  <a:pt x="89" y="103"/>
                </a:moveTo>
                <a:cubicBezTo>
                  <a:pt x="128" y="142"/>
                  <a:pt x="128" y="142"/>
                  <a:pt x="128" y="142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35" y="66"/>
                  <a:pt x="135" y="66"/>
                  <a:pt x="135" y="66"/>
                </a:cubicBezTo>
                <a:lnTo>
                  <a:pt x="89" y="103"/>
                </a:ln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181" y="90"/>
                </a:moveTo>
                <a:cubicBezTo>
                  <a:pt x="141" y="50"/>
                  <a:pt x="141" y="50"/>
                  <a:pt x="141" y="50"/>
                </a:cubicBezTo>
                <a:cubicBezTo>
                  <a:pt x="140" y="49"/>
                  <a:pt x="137" y="48"/>
                  <a:pt x="135" y="48"/>
                </a:cubicBezTo>
                <a:cubicBezTo>
                  <a:pt x="133" y="48"/>
                  <a:pt x="131" y="49"/>
                  <a:pt x="129" y="50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2"/>
                  <a:pt x="126" y="54"/>
                  <a:pt x="126" y="57"/>
                </a:cubicBezTo>
                <a:cubicBezTo>
                  <a:pt x="126" y="59"/>
                  <a:pt x="127" y="61"/>
                  <a:pt x="129" y="63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6"/>
                  <a:pt x="85" y="96"/>
                  <a:pt x="85" y="96"/>
                </a:cubicBezTo>
                <a:cubicBezTo>
                  <a:pt x="83" y="95"/>
                  <a:pt x="81" y="94"/>
                  <a:pt x="79" y="94"/>
                </a:cubicBezTo>
                <a:cubicBezTo>
                  <a:pt x="76" y="94"/>
                  <a:pt x="74" y="95"/>
                  <a:pt x="73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69" y="100"/>
                  <a:pt x="69" y="105"/>
                  <a:pt x="72" y="109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7" y="178"/>
                  <a:pt x="47" y="181"/>
                  <a:pt x="49" y="182"/>
                </a:cubicBezTo>
                <a:cubicBezTo>
                  <a:pt x="50" y="183"/>
                  <a:pt x="51" y="184"/>
                  <a:pt x="52" y="184"/>
                </a:cubicBezTo>
                <a:cubicBezTo>
                  <a:pt x="53" y="184"/>
                  <a:pt x="55" y="183"/>
                  <a:pt x="56" y="182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4" y="161"/>
                  <a:pt x="127" y="162"/>
                  <a:pt x="129" y="162"/>
                </a:cubicBezTo>
                <a:cubicBezTo>
                  <a:pt x="131" y="162"/>
                  <a:pt x="133" y="161"/>
                  <a:pt x="135" y="159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9" y="155"/>
                  <a:pt x="139" y="150"/>
                  <a:pt x="135" y="147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0" y="104"/>
                  <a:pt x="172" y="105"/>
                  <a:pt x="175" y="105"/>
                </a:cubicBezTo>
                <a:cubicBezTo>
                  <a:pt x="177" y="105"/>
                  <a:pt x="179" y="104"/>
                  <a:pt x="181" y="103"/>
                </a:cubicBezTo>
                <a:cubicBezTo>
                  <a:pt x="181" y="102"/>
                  <a:pt x="181" y="102"/>
                  <a:pt x="181" y="102"/>
                </a:cubicBezTo>
                <a:cubicBezTo>
                  <a:pt x="185" y="99"/>
                  <a:pt x="185" y="94"/>
                  <a:pt x="181" y="90"/>
                </a:cubicBezTo>
                <a:close/>
              </a:path>
            </a:pathLst>
          </a:custGeom>
          <a:solidFill>
            <a:srgbClr val="0127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DB52C-D23F-4944-8A8D-BEAA1459B392}"/>
              </a:ext>
            </a:extLst>
          </p:cNvPr>
          <p:cNvSpPr txBox="1"/>
          <p:nvPr/>
        </p:nvSpPr>
        <p:spPr>
          <a:xfrm>
            <a:off x="9044549" y="5909576"/>
            <a:ext cx="2231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York, NY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3542 -0.228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11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0716 0.1935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14" y="1843414"/>
            <a:ext cx="2930046" cy="2930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7CDB721B-ECD7-48FD-A4A4-88A0E1FB28C0}"/>
              </a:ext>
            </a:extLst>
          </p:cNvPr>
          <p:cNvSpPr/>
          <p:nvPr/>
        </p:nvSpPr>
        <p:spPr>
          <a:xfrm rot="2809894">
            <a:off x="5904526" y="1324801"/>
            <a:ext cx="382944" cy="4168140"/>
          </a:xfrm>
          <a:prstGeom prst="parallelogram">
            <a:avLst>
              <a:gd name="adj" fmla="val 61902"/>
            </a:avLst>
          </a:prstGeom>
          <a:solidFill>
            <a:srgbClr val="06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59FD9AAC-AB8E-47B4-9EC9-825B062D1574}"/>
              </a:ext>
            </a:extLst>
          </p:cNvPr>
          <p:cNvSpPr/>
          <p:nvPr/>
        </p:nvSpPr>
        <p:spPr>
          <a:xfrm rot="2809894">
            <a:off x="6056926" y="1477201"/>
            <a:ext cx="382944" cy="4168140"/>
          </a:xfrm>
          <a:prstGeom prst="parallelogram">
            <a:avLst>
              <a:gd name="adj" fmla="val 61902"/>
            </a:avLst>
          </a:prstGeom>
          <a:solidFill>
            <a:srgbClr val="06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6">
            <a:extLst>
              <a:ext uri="{FF2B5EF4-FFF2-40B4-BE49-F238E27FC236}">
                <a16:creationId xmlns:a16="http://schemas.microsoft.com/office/drawing/2014/main" id="{31C9BECA-3D90-4A4C-B56A-1F0380D77C9A}"/>
              </a:ext>
            </a:extLst>
          </p:cNvPr>
          <p:cNvSpPr>
            <a:spLocks noEditPoints="1"/>
          </p:cNvSpPr>
          <p:nvPr/>
        </p:nvSpPr>
        <p:spPr bwMode="auto">
          <a:xfrm>
            <a:off x="842290" y="5909576"/>
            <a:ext cx="337607" cy="33822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rgbClr val="0127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2F29F4-CEAB-4A94-B046-03B2D640C85E}"/>
              </a:ext>
            </a:extLst>
          </p:cNvPr>
          <p:cNvSpPr txBox="1"/>
          <p:nvPr/>
        </p:nvSpPr>
        <p:spPr>
          <a:xfrm>
            <a:off x="1179897" y="5940022"/>
            <a:ext cx="145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1-800-123-4567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Freeform 146">
            <a:extLst>
              <a:ext uri="{FF2B5EF4-FFF2-40B4-BE49-F238E27FC236}">
                <a16:creationId xmlns:a16="http://schemas.microsoft.com/office/drawing/2014/main" id="{47CFA904-50CA-4DE9-BD21-F89F6037E6E7}"/>
              </a:ext>
            </a:extLst>
          </p:cNvPr>
          <p:cNvSpPr>
            <a:spLocks noEditPoints="1"/>
          </p:cNvSpPr>
          <p:nvPr/>
        </p:nvSpPr>
        <p:spPr bwMode="auto">
          <a:xfrm>
            <a:off x="5137461" y="5894353"/>
            <a:ext cx="338223" cy="338223"/>
          </a:xfrm>
          <a:custGeom>
            <a:avLst/>
            <a:gdLst>
              <a:gd name="T0" fmla="*/ 66 w 232"/>
              <a:gd name="T1" fmla="*/ 70 h 232"/>
              <a:gd name="T2" fmla="*/ 77 w 232"/>
              <a:gd name="T3" fmla="*/ 75 h 232"/>
              <a:gd name="T4" fmla="*/ 62 w 232"/>
              <a:gd name="T5" fmla="*/ 74 h 232"/>
              <a:gd name="T6" fmla="*/ 70 w 232"/>
              <a:gd name="T7" fmla="*/ 113 h 232"/>
              <a:gd name="T8" fmla="*/ 76 w 232"/>
              <a:gd name="T9" fmla="*/ 113 h 232"/>
              <a:gd name="T10" fmla="*/ 111 w 232"/>
              <a:gd name="T11" fmla="*/ 87 h 232"/>
              <a:gd name="T12" fmla="*/ 76 w 232"/>
              <a:gd name="T13" fmla="*/ 113 h 232"/>
              <a:gd name="T14" fmla="*/ 138 w 232"/>
              <a:gd name="T15" fmla="*/ 53 h 232"/>
              <a:gd name="T16" fmla="*/ 162 w 232"/>
              <a:gd name="T17" fmla="*/ 70 h 232"/>
              <a:gd name="T18" fmla="*/ 117 w 232"/>
              <a:gd name="T19" fmla="*/ 49 h 232"/>
              <a:gd name="T20" fmla="*/ 145 w 232"/>
              <a:gd name="T21" fmla="*/ 77 h 232"/>
              <a:gd name="T22" fmla="*/ 111 w 232"/>
              <a:gd name="T23" fmla="*/ 81 h 232"/>
              <a:gd name="T24" fmla="*/ 104 w 232"/>
              <a:gd name="T25" fmla="*/ 50 h 232"/>
              <a:gd name="T26" fmla="*/ 111 w 232"/>
              <a:gd name="T27" fmla="*/ 81 h 232"/>
              <a:gd name="T28" fmla="*/ 162 w 232"/>
              <a:gd name="T29" fmla="*/ 162 h 232"/>
              <a:gd name="T30" fmla="*/ 138 w 232"/>
              <a:gd name="T31" fmla="*/ 178 h 232"/>
              <a:gd name="T32" fmla="*/ 116 w 232"/>
              <a:gd name="T33" fmla="*/ 232 h 232"/>
              <a:gd name="T34" fmla="*/ 116 w 232"/>
              <a:gd name="T35" fmla="*/ 0 h 232"/>
              <a:gd name="T36" fmla="*/ 38 w 232"/>
              <a:gd name="T37" fmla="*/ 116 h 232"/>
              <a:gd name="T38" fmla="*/ 61 w 232"/>
              <a:gd name="T39" fmla="*/ 156 h 232"/>
              <a:gd name="T40" fmla="*/ 70 w 232"/>
              <a:gd name="T41" fmla="*/ 119 h 232"/>
              <a:gd name="T42" fmla="*/ 70 w 232"/>
              <a:gd name="T43" fmla="*/ 153 h 232"/>
              <a:gd name="T44" fmla="*/ 81 w 232"/>
              <a:gd name="T45" fmla="*/ 149 h 232"/>
              <a:gd name="T46" fmla="*/ 111 w 232"/>
              <a:gd name="T47" fmla="*/ 119 h 232"/>
              <a:gd name="T48" fmla="*/ 117 w 232"/>
              <a:gd name="T49" fmla="*/ 134 h 232"/>
              <a:gd name="T50" fmla="*/ 143 w 232"/>
              <a:gd name="T51" fmla="*/ 119 h 232"/>
              <a:gd name="T52" fmla="*/ 117 w 232"/>
              <a:gd name="T53" fmla="*/ 113 h 232"/>
              <a:gd name="T54" fmla="*/ 147 w 232"/>
              <a:gd name="T55" fmla="*/ 82 h 232"/>
              <a:gd name="T56" fmla="*/ 158 w 232"/>
              <a:gd name="T57" fmla="*/ 108 h 232"/>
              <a:gd name="T58" fmla="*/ 166 w 232"/>
              <a:gd name="T59" fmla="*/ 74 h 232"/>
              <a:gd name="T60" fmla="*/ 180 w 232"/>
              <a:gd name="T61" fmla="*/ 77 h 232"/>
              <a:gd name="T62" fmla="*/ 38 w 232"/>
              <a:gd name="T63" fmla="*/ 116 h 232"/>
              <a:gd name="T64" fmla="*/ 186 w 232"/>
              <a:gd name="T65" fmla="*/ 130 h 232"/>
              <a:gd name="T66" fmla="*/ 179 w 232"/>
              <a:gd name="T67" fmla="*/ 131 h 232"/>
              <a:gd name="T68" fmla="*/ 153 w 232"/>
              <a:gd name="T69" fmla="*/ 151 h 232"/>
              <a:gd name="T70" fmla="*/ 140 w 232"/>
              <a:gd name="T71" fmla="*/ 154 h 232"/>
              <a:gd name="T72" fmla="*/ 124 w 232"/>
              <a:gd name="T73" fmla="*/ 182 h 232"/>
              <a:gd name="T74" fmla="*/ 117 w 232"/>
              <a:gd name="T75" fmla="*/ 163 h 232"/>
              <a:gd name="T76" fmla="*/ 111 w 232"/>
              <a:gd name="T77" fmla="*/ 182 h 232"/>
              <a:gd name="T78" fmla="*/ 92 w 232"/>
              <a:gd name="T79" fmla="*/ 171 h 232"/>
              <a:gd name="T80" fmla="*/ 90 w 232"/>
              <a:gd name="T81" fmla="*/ 178 h 232"/>
              <a:gd name="T82" fmla="*/ 69 w 232"/>
              <a:gd name="T83" fmla="*/ 177 h 232"/>
              <a:gd name="T84" fmla="*/ 189 w 232"/>
              <a:gd name="T85" fmla="*/ 130 h 232"/>
              <a:gd name="T86" fmla="*/ 186 w 232"/>
              <a:gd name="T87" fmla="*/ 83 h 232"/>
              <a:gd name="T88" fmla="*/ 167 w 232"/>
              <a:gd name="T89" fmla="*/ 108 h 232"/>
              <a:gd name="T90" fmla="*/ 39 w 232"/>
              <a:gd name="T91" fmla="*/ 165 h 232"/>
              <a:gd name="T92" fmla="*/ 35 w 232"/>
              <a:gd name="T93" fmla="*/ 173 h 232"/>
              <a:gd name="T94" fmla="*/ 180 w 232"/>
              <a:gd name="T95" fmla="*/ 122 h 232"/>
              <a:gd name="T96" fmla="*/ 206 w 232"/>
              <a:gd name="T97" fmla="*/ 10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" h="232">
                <a:moveTo>
                  <a:pt x="77" y="75"/>
                </a:moveTo>
                <a:cubicBezTo>
                  <a:pt x="73" y="73"/>
                  <a:pt x="69" y="72"/>
                  <a:pt x="66" y="70"/>
                </a:cubicBezTo>
                <a:cubicBezTo>
                  <a:pt x="73" y="63"/>
                  <a:pt x="81" y="57"/>
                  <a:pt x="90" y="53"/>
                </a:cubicBezTo>
                <a:cubicBezTo>
                  <a:pt x="85" y="59"/>
                  <a:pt x="81" y="66"/>
                  <a:pt x="77" y="75"/>
                </a:cubicBezTo>
                <a:close/>
                <a:moveTo>
                  <a:pt x="75" y="80"/>
                </a:moveTo>
                <a:cubicBezTo>
                  <a:pt x="70" y="79"/>
                  <a:pt x="66" y="77"/>
                  <a:pt x="62" y="74"/>
                </a:cubicBezTo>
                <a:cubicBezTo>
                  <a:pt x="53" y="85"/>
                  <a:pt x="48" y="98"/>
                  <a:pt x="47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01"/>
                  <a:pt x="72" y="90"/>
                  <a:pt x="75" y="80"/>
                </a:cubicBezTo>
                <a:close/>
                <a:moveTo>
                  <a:pt x="76" y="113"/>
                </a:moveTo>
                <a:cubicBezTo>
                  <a:pt x="111" y="113"/>
                  <a:pt x="111" y="113"/>
                  <a:pt x="111" y="113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00" y="87"/>
                  <a:pt x="90" y="85"/>
                  <a:pt x="81" y="82"/>
                </a:cubicBezTo>
                <a:cubicBezTo>
                  <a:pt x="78" y="91"/>
                  <a:pt x="77" y="102"/>
                  <a:pt x="76" y="113"/>
                </a:cubicBezTo>
                <a:close/>
                <a:moveTo>
                  <a:pt x="162" y="70"/>
                </a:moveTo>
                <a:cubicBezTo>
                  <a:pt x="155" y="63"/>
                  <a:pt x="147" y="57"/>
                  <a:pt x="138" y="53"/>
                </a:cubicBezTo>
                <a:cubicBezTo>
                  <a:pt x="143" y="59"/>
                  <a:pt x="147" y="66"/>
                  <a:pt x="151" y="75"/>
                </a:cubicBezTo>
                <a:cubicBezTo>
                  <a:pt x="155" y="73"/>
                  <a:pt x="159" y="72"/>
                  <a:pt x="162" y="70"/>
                </a:cubicBezTo>
                <a:close/>
                <a:moveTo>
                  <a:pt x="124" y="50"/>
                </a:moveTo>
                <a:cubicBezTo>
                  <a:pt x="121" y="49"/>
                  <a:pt x="119" y="49"/>
                  <a:pt x="117" y="49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27" y="80"/>
                  <a:pt x="136" y="79"/>
                  <a:pt x="145" y="77"/>
                </a:cubicBezTo>
                <a:cubicBezTo>
                  <a:pt x="140" y="63"/>
                  <a:pt x="132" y="54"/>
                  <a:pt x="124" y="50"/>
                </a:cubicBezTo>
                <a:close/>
                <a:moveTo>
                  <a:pt x="111" y="81"/>
                </a:move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7" y="49"/>
                  <a:pt x="104" y="50"/>
                </a:cubicBezTo>
                <a:cubicBezTo>
                  <a:pt x="96" y="54"/>
                  <a:pt x="88" y="63"/>
                  <a:pt x="83" y="77"/>
                </a:cubicBezTo>
                <a:cubicBezTo>
                  <a:pt x="92" y="79"/>
                  <a:pt x="101" y="80"/>
                  <a:pt x="111" y="81"/>
                </a:cubicBezTo>
                <a:close/>
                <a:moveTo>
                  <a:pt x="138" y="178"/>
                </a:moveTo>
                <a:cubicBezTo>
                  <a:pt x="147" y="174"/>
                  <a:pt x="155" y="169"/>
                  <a:pt x="162" y="162"/>
                </a:cubicBezTo>
                <a:cubicBezTo>
                  <a:pt x="159" y="160"/>
                  <a:pt x="155" y="158"/>
                  <a:pt x="151" y="157"/>
                </a:cubicBezTo>
                <a:cubicBezTo>
                  <a:pt x="147" y="165"/>
                  <a:pt x="143" y="172"/>
                  <a:pt x="138" y="178"/>
                </a:cubicBez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38" y="116"/>
                </a:moveTo>
                <a:cubicBezTo>
                  <a:pt x="38" y="131"/>
                  <a:pt x="43" y="146"/>
                  <a:pt x="51" y="158"/>
                </a:cubicBezTo>
                <a:cubicBezTo>
                  <a:pt x="54" y="157"/>
                  <a:pt x="57" y="156"/>
                  <a:pt x="61" y="156"/>
                </a:cubicBezTo>
                <a:cubicBezTo>
                  <a:pt x="53" y="145"/>
                  <a:pt x="48" y="133"/>
                  <a:pt x="47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30"/>
                  <a:pt x="72" y="141"/>
                  <a:pt x="75" y="151"/>
                </a:cubicBezTo>
                <a:cubicBezTo>
                  <a:pt x="74" y="152"/>
                  <a:pt x="72" y="152"/>
                  <a:pt x="70" y="153"/>
                </a:cubicBezTo>
                <a:cubicBezTo>
                  <a:pt x="75" y="152"/>
                  <a:pt x="80" y="150"/>
                  <a:pt x="86" y="148"/>
                </a:cubicBezTo>
                <a:cubicBezTo>
                  <a:pt x="84" y="148"/>
                  <a:pt x="83" y="149"/>
                  <a:pt x="81" y="149"/>
                </a:cubicBezTo>
                <a:cubicBezTo>
                  <a:pt x="78" y="140"/>
                  <a:pt x="77" y="130"/>
                  <a:pt x="76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3" y="136"/>
                  <a:pt x="115" y="135"/>
                  <a:pt x="117" y="134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5" y="117"/>
                  <a:pt x="148" y="115"/>
                  <a:pt x="151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8" y="87"/>
                  <a:pt x="138" y="85"/>
                  <a:pt x="147" y="82"/>
                </a:cubicBezTo>
                <a:cubicBezTo>
                  <a:pt x="150" y="91"/>
                  <a:pt x="151" y="101"/>
                  <a:pt x="152" y="112"/>
                </a:cubicBezTo>
                <a:cubicBezTo>
                  <a:pt x="154" y="111"/>
                  <a:pt x="156" y="109"/>
                  <a:pt x="158" y="108"/>
                </a:cubicBezTo>
                <a:cubicBezTo>
                  <a:pt x="157" y="98"/>
                  <a:pt x="155" y="89"/>
                  <a:pt x="153" y="80"/>
                </a:cubicBezTo>
                <a:cubicBezTo>
                  <a:pt x="158" y="79"/>
                  <a:pt x="162" y="77"/>
                  <a:pt x="166" y="74"/>
                </a:cubicBezTo>
                <a:cubicBezTo>
                  <a:pt x="168" y="76"/>
                  <a:pt x="170" y="79"/>
                  <a:pt x="171" y="81"/>
                </a:cubicBezTo>
                <a:cubicBezTo>
                  <a:pt x="174" y="80"/>
                  <a:pt x="177" y="78"/>
                  <a:pt x="180" y="77"/>
                </a:cubicBezTo>
                <a:cubicBezTo>
                  <a:pt x="166" y="55"/>
                  <a:pt x="142" y="40"/>
                  <a:pt x="114" y="40"/>
                </a:cubicBezTo>
                <a:cubicBezTo>
                  <a:pt x="72" y="40"/>
                  <a:pt x="38" y="74"/>
                  <a:pt x="38" y="116"/>
                </a:cubicBezTo>
                <a:close/>
                <a:moveTo>
                  <a:pt x="189" y="130"/>
                </a:moveTo>
                <a:cubicBezTo>
                  <a:pt x="188" y="130"/>
                  <a:pt x="187" y="130"/>
                  <a:pt x="186" y="130"/>
                </a:cubicBezTo>
                <a:cubicBezTo>
                  <a:pt x="185" y="130"/>
                  <a:pt x="183" y="130"/>
                  <a:pt x="181" y="129"/>
                </a:cubicBezTo>
                <a:cubicBezTo>
                  <a:pt x="181" y="130"/>
                  <a:pt x="180" y="130"/>
                  <a:pt x="179" y="131"/>
                </a:cubicBezTo>
                <a:cubicBezTo>
                  <a:pt x="177" y="141"/>
                  <a:pt x="172" y="150"/>
                  <a:pt x="166" y="157"/>
                </a:cubicBezTo>
                <a:cubicBezTo>
                  <a:pt x="162" y="155"/>
                  <a:pt x="158" y="153"/>
                  <a:pt x="153" y="151"/>
                </a:cubicBezTo>
                <a:cubicBezTo>
                  <a:pt x="153" y="149"/>
                  <a:pt x="154" y="148"/>
                  <a:pt x="154" y="146"/>
                </a:cubicBezTo>
                <a:cubicBezTo>
                  <a:pt x="149" y="149"/>
                  <a:pt x="144" y="151"/>
                  <a:pt x="140" y="154"/>
                </a:cubicBezTo>
                <a:cubicBezTo>
                  <a:pt x="141" y="154"/>
                  <a:pt x="143" y="154"/>
                  <a:pt x="145" y="155"/>
                </a:cubicBezTo>
                <a:cubicBezTo>
                  <a:pt x="140" y="168"/>
                  <a:pt x="132" y="178"/>
                  <a:pt x="124" y="182"/>
                </a:cubicBezTo>
                <a:cubicBezTo>
                  <a:pt x="121" y="182"/>
                  <a:pt x="119" y="182"/>
                  <a:pt x="117" y="182"/>
                </a:cubicBezTo>
                <a:cubicBezTo>
                  <a:pt x="117" y="163"/>
                  <a:pt x="117" y="163"/>
                  <a:pt x="117" y="163"/>
                </a:cubicBezTo>
                <a:cubicBezTo>
                  <a:pt x="115" y="164"/>
                  <a:pt x="113" y="165"/>
                  <a:pt x="111" y="165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2"/>
                  <a:pt x="107" y="182"/>
                  <a:pt x="104" y="182"/>
                </a:cubicBezTo>
                <a:cubicBezTo>
                  <a:pt x="100" y="180"/>
                  <a:pt x="96" y="176"/>
                  <a:pt x="92" y="171"/>
                </a:cubicBezTo>
                <a:cubicBezTo>
                  <a:pt x="90" y="172"/>
                  <a:pt x="88" y="173"/>
                  <a:pt x="86" y="173"/>
                </a:cubicBezTo>
                <a:cubicBezTo>
                  <a:pt x="87" y="175"/>
                  <a:pt x="89" y="177"/>
                  <a:pt x="90" y="178"/>
                </a:cubicBezTo>
                <a:cubicBezTo>
                  <a:pt x="87" y="177"/>
                  <a:pt x="85" y="176"/>
                  <a:pt x="82" y="174"/>
                </a:cubicBezTo>
                <a:cubicBezTo>
                  <a:pt x="78" y="175"/>
                  <a:pt x="73" y="176"/>
                  <a:pt x="69" y="177"/>
                </a:cubicBezTo>
                <a:cubicBezTo>
                  <a:pt x="82" y="186"/>
                  <a:pt x="97" y="192"/>
                  <a:pt x="114" y="192"/>
                </a:cubicBezTo>
                <a:cubicBezTo>
                  <a:pt x="151" y="192"/>
                  <a:pt x="182" y="165"/>
                  <a:pt x="189" y="130"/>
                </a:cubicBezTo>
                <a:close/>
                <a:moveTo>
                  <a:pt x="206" y="103"/>
                </a:moveTo>
                <a:cubicBezTo>
                  <a:pt x="206" y="92"/>
                  <a:pt x="197" y="83"/>
                  <a:pt x="186" y="83"/>
                </a:cubicBezTo>
                <a:cubicBezTo>
                  <a:pt x="175" y="83"/>
                  <a:pt x="167" y="92"/>
                  <a:pt x="167" y="103"/>
                </a:cubicBezTo>
                <a:cubicBezTo>
                  <a:pt x="167" y="105"/>
                  <a:pt x="167" y="107"/>
                  <a:pt x="167" y="108"/>
                </a:cubicBezTo>
                <a:cubicBezTo>
                  <a:pt x="157" y="118"/>
                  <a:pt x="142" y="128"/>
                  <a:pt x="123" y="139"/>
                </a:cubicBezTo>
                <a:cubicBezTo>
                  <a:pt x="100" y="152"/>
                  <a:pt x="60" y="166"/>
                  <a:pt x="39" y="165"/>
                </a:cubicBezTo>
                <a:cubicBezTo>
                  <a:pt x="26" y="165"/>
                  <a:pt x="39" y="143"/>
                  <a:pt x="39" y="143"/>
                </a:cubicBezTo>
                <a:cubicBezTo>
                  <a:pt x="39" y="143"/>
                  <a:pt x="13" y="168"/>
                  <a:pt x="35" y="173"/>
                </a:cubicBezTo>
                <a:cubicBezTo>
                  <a:pt x="47" y="176"/>
                  <a:pt x="87" y="169"/>
                  <a:pt x="130" y="151"/>
                </a:cubicBezTo>
                <a:cubicBezTo>
                  <a:pt x="150" y="142"/>
                  <a:pt x="167" y="132"/>
                  <a:pt x="180" y="122"/>
                </a:cubicBezTo>
                <a:cubicBezTo>
                  <a:pt x="182" y="123"/>
                  <a:pt x="184" y="123"/>
                  <a:pt x="186" y="123"/>
                </a:cubicBezTo>
                <a:cubicBezTo>
                  <a:pt x="197" y="123"/>
                  <a:pt x="206" y="114"/>
                  <a:pt x="206" y="103"/>
                </a:cubicBezTo>
                <a:close/>
              </a:path>
            </a:pathLst>
          </a:custGeom>
          <a:solidFill>
            <a:srgbClr val="0127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24969F-4CC7-45F9-BA35-5340012C2963}"/>
              </a:ext>
            </a:extLst>
          </p:cNvPr>
          <p:cNvSpPr txBox="1"/>
          <p:nvPr/>
        </p:nvSpPr>
        <p:spPr>
          <a:xfrm>
            <a:off x="5475683" y="5909576"/>
            <a:ext cx="216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www.unipuregold.com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Freeform 164">
            <a:extLst>
              <a:ext uri="{FF2B5EF4-FFF2-40B4-BE49-F238E27FC236}">
                <a16:creationId xmlns:a16="http://schemas.microsoft.com/office/drawing/2014/main" id="{06C678DA-DB29-42B7-B9E1-E9D951E72242}"/>
              </a:ext>
            </a:extLst>
          </p:cNvPr>
          <p:cNvSpPr>
            <a:spLocks noEditPoints="1"/>
          </p:cNvSpPr>
          <p:nvPr/>
        </p:nvSpPr>
        <p:spPr bwMode="auto">
          <a:xfrm>
            <a:off x="8678560" y="5909576"/>
            <a:ext cx="338223" cy="338223"/>
          </a:xfrm>
          <a:custGeom>
            <a:avLst/>
            <a:gdLst>
              <a:gd name="T0" fmla="*/ 179 w 232"/>
              <a:gd name="T1" fmla="*/ 96 h 232"/>
              <a:gd name="T2" fmla="*/ 177 w 232"/>
              <a:gd name="T3" fmla="*/ 100 h 232"/>
              <a:gd name="T4" fmla="*/ 132 w 232"/>
              <a:gd name="T5" fmla="*/ 59 h 232"/>
              <a:gd name="T6" fmla="*/ 132 w 232"/>
              <a:gd name="T7" fmla="*/ 54 h 232"/>
              <a:gd name="T8" fmla="*/ 135 w 232"/>
              <a:gd name="T9" fmla="*/ 52 h 232"/>
              <a:gd name="T10" fmla="*/ 178 w 232"/>
              <a:gd name="T11" fmla="*/ 94 h 232"/>
              <a:gd name="T12" fmla="*/ 85 w 232"/>
              <a:gd name="T13" fmla="*/ 103 h 232"/>
              <a:gd name="T14" fmla="*/ 79 w 232"/>
              <a:gd name="T15" fmla="*/ 98 h 232"/>
              <a:gd name="T16" fmla="*/ 75 w 232"/>
              <a:gd name="T17" fmla="*/ 100 h 232"/>
              <a:gd name="T18" fmla="*/ 75 w 232"/>
              <a:gd name="T19" fmla="*/ 105 h 232"/>
              <a:gd name="T20" fmla="*/ 131 w 232"/>
              <a:gd name="T21" fmla="*/ 156 h 232"/>
              <a:gd name="T22" fmla="*/ 133 w 232"/>
              <a:gd name="T23" fmla="*/ 153 h 232"/>
              <a:gd name="T24" fmla="*/ 129 w 232"/>
              <a:gd name="T25" fmla="*/ 147 h 232"/>
              <a:gd name="T26" fmla="*/ 128 w 232"/>
              <a:gd name="T27" fmla="*/ 142 h 232"/>
              <a:gd name="T28" fmla="*/ 135 w 232"/>
              <a:gd name="T29" fmla="*/ 66 h 232"/>
              <a:gd name="T30" fmla="*/ 232 w 232"/>
              <a:gd name="T31" fmla="*/ 116 h 232"/>
              <a:gd name="T32" fmla="*/ 0 w 232"/>
              <a:gd name="T33" fmla="*/ 116 h 232"/>
              <a:gd name="T34" fmla="*/ 232 w 232"/>
              <a:gd name="T35" fmla="*/ 116 h 232"/>
              <a:gd name="T36" fmla="*/ 141 w 232"/>
              <a:gd name="T37" fmla="*/ 50 h 232"/>
              <a:gd name="T38" fmla="*/ 129 w 232"/>
              <a:gd name="T39" fmla="*/ 50 h 232"/>
              <a:gd name="T40" fmla="*/ 126 w 232"/>
              <a:gd name="T41" fmla="*/ 57 h 232"/>
              <a:gd name="T42" fmla="*/ 130 w 232"/>
              <a:gd name="T43" fmla="*/ 64 h 232"/>
              <a:gd name="T44" fmla="*/ 85 w 232"/>
              <a:gd name="T45" fmla="*/ 96 h 232"/>
              <a:gd name="T46" fmla="*/ 73 w 232"/>
              <a:gd name="T47" fmla="*/ 96 h 232"/>
              <a:gd name="T48" fmla="*/ 72 w 232"/>
              <a:gd name="T49" fmla="*/ 109 h 232"/>
              <a:gd name="T50" fmla="*/ 49 w 232"/>
              <a:gd name="T51" fmla="*/ 176 h 232"/>
              <a:gd name="T52" fmla="*/ 52 w 232"/>
              <a:gd name="T53" fmla="*/ 184 h 232"/>
              <a:gd name="T54" fmla="*/ 101 w 232"/>
              <a:gd name="T55" fmla="*/ 137 h 232"/>
              <a:gd name="T56" fmla="*/ 129 w 232"/>
              <a:gd name="T57" fmla="*/ 162 h 232"/>
              <a:gd name="T58" fmla="*/ 135 w 232"/>
              <a:gd name="T59" fmla="*/ 159 h 232"/>
              <a:gd name="T60" fmla="*/ 133 w 232"/>
              <a:gd name="T61" fmla="*/ 144 h 232"/>
              <a:gd name="T62" fmla="*/ 169 w 232"/>
              <a:gd name="T63" fmla="*/ 103 h 232"/>
              <a:gd name="T64" fmla="*/ 181 w 232"/>
              <a:gd name="T65" fmla="*/ 103 h 232"/>
              <a:gd name="T66" fmla="*/ 181 w 232"/>
              <a:gd name="T67" fmla="*/ 9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32">
                <a:moveTo>
                  <a:pt x="178" y="94"/>
                </a:moveTo>
                <a:cubicBezTo>
                  <a:pt x="179" y="94"/>
                  <a:pt x="179" y="95"/>
                  <a:pt x="179" y="96"/>
                </a:cubicBezTo>
                <a:cubicBezTo>
                  <a:pt x="179" y="97"/>
                  <a:pt x="179" y="98"/>
                  <a:pt x="178" y="99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6" y="101"/>
                  <a:pt x="173" y="101"/>
                  <a:pt x="172" y="100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1" y="59"/>
                  <a:pt x="131" y="58"/>
                  <a:pt x="131" y="57"/>
                </a:cubicBezTo>
                <a:cubicBezTo>
                  <a:pt x="131" y="56"/>
                  <a:pt x="131" y="55"/>
                  <a:pt x="132" y="54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4" y="52"/>
                  <a:pt x="135" y="52"/>
                </a:cubicBezTo>
                <a:cubicBezTo>
                  <a:pt x="136" y="52"/>
                  <a:pt x="137" y="53"/>
                  <a:pt x="138" y="53"/>
                </a:cubicBezTo>
                <a:lnTo>
                  <a:pt x="178" y="94"/>
                </a:lnTo>
                <a:close/>
                <a:moveTo>
                  <a:pt x="129" y="147"/>
                </a:moveTo>
                <a:cubicBezTo>
                  <a:pt x="85" y="103"/>
                  <a:pt x="85" y="103"/>
                  <a:pt x="85" y="103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0" y="98"/>
                  <a:pt x="79" y="98"/>
                </a:cubicBezTo>
                <a:cubicBezTo>
                  <a:pt x="78" y="98"/>
                  <a:pt x="77" y="99"/>
                  <a:pt x="76" y="99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5" y="101"/>
                  <a:pt x="74" y="102"/>
                  <a:pt x="74" y="103"/>
                </a:cubicBezTo>
                <a:cubicBezTo>
                  <a:pt x="74" y="104"/>
                  <a:pt x="75" y="105"/>
                  <a:pt x="75" y="105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8" y="158"/>
                  <a:pt x="130" y="158"/>
                  <a:pt x="13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3" y="155"/>
                  <a:pt x="133" y="154"/>
                  <a:pt x="133" y="153"/>
                </a:cubicBezTo>
                <a:cubicBezTo>
                  <a:pt x="133" y="152"/>
                  <a:pt x="133" y="151"/>
                  <a:pt x="132" y="150"/>
                </a:cubicBezTo>
                <a:lnTo>
                  <a:pt x="129" y="147"/>
                </a:lnTo>
                <a:close/>
                <a:moveTo>
                  <a:pt x="89" y="103"/>
                </a:moveTo>
                <a:cubicBezTo>
                  <a:pt x="128" y="142"/>
                  <a:pt x="128" y="142"/>
                  <a:pt x="128" y="142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35" y="66"/>
                  <a:pt x="135" y="66"/>
                  <a:pt x="135" y="66"/>
                </a:cubicBezTo>
                <a:lnTo>
                  <a:pt x="89" y="103"/>
                </a:ln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181" y="90"/>
                </a:moveTo>
                <a:cubicBezTo>
                  <a:pt x="141" y="50"/>
                  <a:pt x="141" y="50"/>
                  <a:pt x="141" y="50"/>
                </a:cubicBezTo>
                <a:cubicBezTo>
                  <a:pt x="140" y="49"/>
                  <a:pt x="137" y="48"/>
                  <a:pt x="135" y="48"/>
                </a:cubicBezTo>
                <a:cubicBezTo>
                  <a:pt x="133" y="48"/>
                  <a:pt x="131" y="49"/>
                  <a:pt x="129" y="50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2"/>
                  <a:pt x="126" y="54"/>
                  <a:pt x="126" y="57"/>
                </a:cubicBezTo>
                <a:cubicBezTo>
                  <a:pt x="126" y="59"/>
                  <a:pt x="127" y="61"/>
                  <a:pt x="129" y="63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6"/>
                  <a:pt x="85" y="96"/>
                  <a:pt x="85" y="96"/>
                </a:cubicBezTo>
                <a:cubicBezTo>
                  <a:pt x="83" y="95"/>
                  <a:pt x="81" y="94"/>
                  <a:pt x="79" y="94"/>
                </a:cubicBezTo>
                <a:cubicBezTo>
                  <a:pt x="76" y="94"/>
                  <a:pt x="74" y="95"/>
                  <a:pt x="73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69" y="100"/>
                  <a:pt x="69" y="105"/>
                  <a:pt x="72" y="109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7" y="178"/>
                  <a:pt x="47" y="181"/>
                  <a:pt x="49" y="182"/>
                </a:cubicBezTo>
                <a:cubicBezTo>
                  <a:pt x="50" y="183"/>
                  <a:pt x="51" y="184"/>
                  <a:pt x="52" y="184"/>
                </a:cubicBezTo>
                <a:cubicBezTo>
                  <a:pt x="53" y="184"/>
                  <a:pt x="55" y="183"/>
                  <a:pt x="56" y="182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4" y="161"/>
                  <a:pt x="127" y="162"/>
                  <a:pt x="129" y="162"/>
                </a:cubicBezTo>
                <a:cubicBezTo>
                  <a:pt x="131" y="162"/>
                  <a:pt x="133" y="161"/>
                  <a:pt x="135" y="159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9" y="155"/>
                  <a:pt x="139" y="150"/>
                  <a:pt x="135" y="147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0" y="104"/>
                  <a:pt x="172" y="105"/>
                  <a:pt x="175" y="105"/>
                </a:cubicBezTo>
                <a:cubicBezTo>
                  <a:pt x="177" y="105"/>
                  <a:pt x="179" y="104"/>
                  <a:pt x="181" y="103"/>
                </a:cubicBezTo>
                <a:cubicBezTo>
                  <a:pt x="181" y="102"/>
                  <a:pt x="181" y="102"/>
                  <a:pt x="181" y="102"/>
                </a:cubicBezTo>
                <a:cubicBezTo>
                  <a:pt x="185" y="99"/>
                  <a:pt x="185" y="94"/>
                  <a:pt x="181" y="90"/>
                </a:cubicBezTo>
                <a:close/>
              </a:path>
            </a:pathLst>
          </a:custGeom>
          <a:solidFill>
            <a:srgbClr val="0127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DB52C-D23F-4944-8A8D-BEAA1459B392}"/>
              </a:ext>
            </a:extLst>
          </p:cNvPr>
          <p:cNvSpPr txBox="1"/>
          <p:nvPr/>
        </p:nvSpPr>
        <p:spPr>
          <a:xfrm>
            <a:off x="9044549" y="5909576"/>
            <a:ext cx="2231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New York, NY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3542 -0.228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11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0716 0.1935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>
            <a:extLst>
              <a:ext uri="{FF2B5EF4-FFF2-40B4-BE49-F238E27FC236}">
                <a16:creationId xmlns:a16="http://schemas.microsoft.com/office/drawing/2014/main" id="{39ED7A1D-CB27-43DC-9E13-BA033BDA57A0}"/>
              </a:ext>
            </a:extLst>
          </p:cNvPr>
          <p:cNvSpPr/>
          <p:nvPr/>
        </p:nvSpPr>
        <p:spPr>
          <a:xfrm>
            <a:off x="-1816" y="2944846"/>
            <a:ext cx="12193815" cy="3834199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206515"/>
              <a:gd name="connsiteY0" fmla="*/ 0 h 3453493"/>
              <a:gd name="connsiteX1" fmla="*/ 12192001 w 12206515"/>
              <a:gd name="connsiteY1" fmla="*/ 957943 h 3453493"/>
              <a:gd name="connsiteX2" fmla="*/ 12206515 w 12206515"/>
              <a:gd name="connsiteY2" fmla="*/ 3453493 h 3453493"/>
              <a:gd name="connsiteX3" fmla="*/ 14515 w 12206515"/>
              <a:gd name="connsiteY3" fmla="*/ 3453493 h 3453493"/>
              <a:gd name="connsiteX4" fmla="*/ 0 w 12206515"/>
              <a:gd name="connsiteY4" fmla="*/ 0 h 3453493"/>
              <a:gd name="connsiteX0" fmla="*/ 0 w 12206515"/>
              <a:gd name="connsiteY0" fmla="*/ 76180 h 3529673"/>
              <a:gd name="connsiteX1" fmla="*/ 12192001 w 12206515"/>
              <a:gd name="connsiteY1" fmla="*/ 1034123 h 3529673"/>
              <a:gd name="connsiteX2" fmla="*/ 12206515 w 12206515"/>
              <a:gd name="connsiteY2" fmla="*/ 3529673 h 3529673"/>
              <a:gd name="connsiteX3" fmla="*/ 14515 w 12206515"/>
              <a:gd name="connsiteY3" fmla="*/ 3529673 h 3529673"/>
              <a:gd name="connsiteX4" fmla="*/ 0 w 12206515"/>
              <a:gd name="connsiteY4" fmla="*/ 76180 h 3529673"/>
              <a:gd name="connsiteX0" fmla="*/ 0 w 12206515"/>
              <a:gd name="connsiteY0" fmla="*/ 55943 h 3509436"/>
              <a:gd name="connsiteX1" fmla="*/ 12192001 w 12206515"/>
              <a:gd name="connsiteY1" fmla="*/ 1013886 h 3509436"/>
              <a:gd name="connsiteX2" fmla="*/ 12206515 w 12206515"/>
              <a:gd name="connsiteY2" fmla="*/ 3509436 h 3509436"/>
              <a:gd name="connsiteX3" fmla="*/ 14515 w 12206515"/>
              <a:gd name="connsiteY3" fmla="*/ 3509436 h 3509436"/>
              <a:gd name="connsiteX4" fmla="*/ 0 w 12206515"/>
              <a:gd name="connsiteY4" fmla="*/ 55943 h 3509436"/>
              <a:gd name="connsiteX0" fmla="*/ 0 w 12206515"/>
              <a:gd name="connsiteY0" fmla="*/ 418733 h 3872226"/>
              <a:gd name="connsiteX1" fmla="*/ 12192001 w 12206515"/>
              <a:gd name="connsiteY1" fmla="*/ 1376676 h 3872226"/>
              <a:gd name="connsiteX2" fmla="*/ 12206515 w 12206515"/>
              <a:gd name="connsiteY2" fmla="*/ 3872226 h 3872226"/>
              <a:gd name="connsiteX3" fmla="*/ 14515 w 12206515"/>
              <a:gd name="connsiteY3" fmla="*/ 3872226 h 3872226"/>
              <a:gd name="connsiteX4" fmla="*/ 0 w 12206515"/>
              <a:gd name="connsiteY4" fmla="*/ 418733 h 3872226"/>
              <a:gd name="connsiteX0" fmla="*/ 0 w 12206515"/>
              <a:gd name="connsiteY0" fmla="*/ 377743 h 3831236"/>
              <a:gd name="connsiteX1" fmla="*/ 121920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206515"/>
              <a:gd name="connsiteY0" fmla="*/ 377743 h 3831236"/>
              <a:gd name="connsiteX1" fmla="*/ 122047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196990"/>
              <a:gd name="connsiteY0" fmla="*/ 377743 h 3831236"/>
              <a:gd name="connsiteX1" fmla="*/ 12195176 w 12196990"/>
              <a:gd name="connsiteY1" fmla="*/ 1335686 h 3831236"/>
              <a:gd name="connsiteX2" fmla="*/ 12196990 w 12196990"/>
              <a:gd name="connsiteY2" fmla="*/ 3831236 h 3831236"/>
              <a:gd name="connsiteX3" fmla="*/ 4990 w 12196990"/>
              <a:gd name="connsiteY3" fmla="*/ 3831236 h 3831236"/>
              <a:gd name="connsiteX4" fmla="*/ 0 w 12196990"/>
              <a:gd name="connsiteY4" fmla="*/ 377743 h 3831236"/>
              <a:gd name="connsiteX0" fmla="*/ 11628 w 12192743"/>
              <a:gd name="connsiteY0" fmla="*/ 377531 h 3834199"/>
              <a:gd name="connsiteX1" fmla="*/ 12190929 w 12192743"/>
              <a:gd name="connsiteY1" fmla="*/ 1338649 h 3834199"/>
              <a:gd name="connsiteX2" fmla="*/ 12192743 w 12192743"/>
              <a:gd name="connsiteY2" fmla="*/ 3834199 h 3834199"/>
              <a:gd name="connsiteX3" fmla="*/ 743 w 12192743"/>
              <a:gd name="connsiteY3" fmla="*/ 3834199 h 3834199"/>
              <a:gd name="connsiteX4" fmla="*/ 11628 w 12192743"/>
              <a:gd name="connsiteY4" fmla="*/ 377531 h 3834199"/>
              <a:gd name="connsiteX0" fmla="*/ 2616 w 12193256"/>
              <a:gd name="connsiteY0" fmla="*/ 377743 h 3831236"/>
              <a:gd name="connsiteX1" fmla="*/ 12191442 w 12193256"/>
              <a:gd name="connsiteY1" fmla="*/ 1335686 h 3831236"/>
              <a:gd name="connsiteX2" fmla="*/ 12193256 w 12193256"/>
              <a:gd name="connsiteY2" fmla="*/ 3831236 h 3831236"/>
              <a:gd name="connsiteX3" fmla="*/ 1256 w 12193256"/>
              <a:gd name="connsiteY3" fmla="*/ 3831236 h 3831236"/>
              <a:gd name="connsiteX4" fmla="*/ 2616 w 12193256"/>
              <a:gd name="connsiteY4" fmla="*/ 377743 h 3831236"/>
              <a:gd name="connsiteX0" fmla="*/ 0 w 12193815"/>
              <a:gd name="connsiteY0" fmla="*/ 377531 h 3834199"/>
              <a:gd name="connsiteX1" fmla="*/ 12192001 w 12193815"/>
              <a:gd name="connsiteY1" fmla="*/ 1338649 h 3834199"/>
              <a:gd name="connsiteX2" fmla="*/ 12193815 w 12193815"/>
              <a:gd name="connsiteY2" fmla="*/ 3834199 h 3834199"/>
              <a:gd name="connsiteX3" fmla="*/ 1815 w 12193815"/>
              <a:gd name="connsiteY3" fmla="*/ 3834199 h 3834199"/>
              <a:gd name="connsiteX4" fmla="*/ 0 w 12193815"/>
              <a:gd name="connsiteY4" fmla="*/ 377531 h 383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815" h="3834199">
                <a:moveTo>
                  <a:pt x="0" y="377531"/>
                </a:moveTo>
                <a:cubicBezTo>
                  <a:pt x="5554133" y="-1335155"/>
                  <a:pt x="7029754" y="3457735"/>
                  <a:pt x="12192001" y="1338649"/>
                </a:cubicBezTo>
                <a:cubicBezTo>
                  <a:pt x="12192606" y="2170499"/>
                  <a:pt x="12193210" y="3002349"/>
                  <a:pt x="12193815" y="3834199"/>
                </a:cubicBezTo>
                <a:lnTo>
                  <a:pt x="1815" y="3834199"/>
                </a:lnTo>
                <a:cubicBezTo>
                  <a:pt x="-3023" y="2683035"/>
                  <a:pt x="4838" y="1528695"/>
                  <a:pt x="0" y="377531"/>
                </a:cubicBezTo>
                <a:close/>
              </a:path>
            </a:pathLst>
          </a:custGeom>
          <a:solidFill>
            <a:srgbClr val="06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289C32-E0C0-4B85-980A-89709047F314}"/>
              </a:ext>
            </a:extLst>
          </p:cNvPr>
          <p:cNvSpPr/>
          <p:nvPr/>
        </p:nvSpPr>
        <p:spPr>
          <a:xfrm>
            <a:off x="-1816" y="3023801"/>
            <a:ext cx="12193815" cy="3834199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206515"/>
              <a:gd name="connsiteY0" fmla="*/ 0 h 3453493"/>
              <a:gd name="connsiteX1" fmla="*/ 12192001 w 12206515"/>
              <a:gd name="connsiteY1" fmla="*/ 957943 h 3453493"/>
              <a:gd name="connsiteX2" fmla="*/ 12206515 w 12206515"/>
              <a:gd name="connsiteY2" fmla="*/ 3453493 h 3453493"/>
              <a:gd name="connsiteX3" fmla="*/ 14515 w 12206515"/>
              <a:gd name="connsiteY3" fmla="*/ 3453493 h 3453493"/>
              <a:gd name="connsiteX4" fmla="*/ 0 w 12206515"/>
              <a:gd name="connsiteY4" fmla="*/ 0 h 3453493"/>
              <a:gd name="connsiteX0" fmla="*/ 0 w 12206515"/>
              <a:gd name="connsiteY0" fmla="*/ 76180 h 3529673"/>
              <a:gd name="connsiteX1" fmla="*/ 12192001 w 12206515"/>
              <a:gd name="connsiteY1" fmla="*/ 1034123 h 3529673"/>
              <a:gd name="connsiteX2" fmla="*/ 12206515 w 12206515"/>
              <a:gd name="connsiteY2" fmla="*/ 3529673 h 3529673"/>
              <a:gd name="connsiteX3" fmla="*/ 14515 w 12206515"/>
              <a:gd name="connsiteY3" fmla="*/ 3529673 h 3529673"/>
              <a:gd name="connsiteX4" fmla="*/ 0 w 12206515"/>
              <a:gd name="connsiteY4" fmla="*/ 76180 h 3529673"/>
              <a:gd name="connsiteX0" fmla="*/ 0 w 12206515"/>
              <a:gd name="connsiteY0" fmla="*/ 55943 h 3509436"/>
              <a:gd name="connsiteX1" fmla="*/ 12192001 w 12206515"/>
              <a:gd name="connsiteY1" fmla="*/ 1013886 h 3509436"/>
              <a:gd name="connsiteX2" fmla="*/ 12206515 w 12206515"/>
              <a:gd name="connsiteY2" fmla="*/ 3509436 h 3509436"/>
              <a:gd name="connsiteX3" fmla="*/ 14515 w 12206515"/>
              <a:gd name="connsiteY3" fmla="*/ 3509436 h 3509436"/>
              <a:gd name="connsiteX4" fmla="*/ 0 w 12206515"/>
              <a:gd name="connsiteY4" fmla="*/ 55943 h 3509436"/>
              <a:gd name="connsiteX0" fmla="*/ 0 w 12206515"/>
              <a:gd name="connsiteY0" fmla="*/ 418733 h 3872226"/>
              <a:gd name="connsiteX1" fmla="*/ 12192001 w 12206515"/>
              <a:gd name="connsiteY1" fmla="*/ 1376676 h 3872226"/>
              <a:gd name="connsiteX2" fmla="*/ 12206515 w 12206515"/>
              <a:gd name="connsiteY2" fmla="*/ 3872226 h 3872226"/>
              <a:gd name="connsiteX3" fmla="*/ 14515 w 12206515"/>
              <a:gd name="connsiteY3" fmla="*/ 3872226 h 3872226"/>
              <a:gd name="connsiteX4" fmla="*/ 0 w 12206515"/>
              <a:gd name="connsiteY4" fmla="*/ 418733 h 3872226"/>
              <a:gd name="connsiteX0" fmla="*/ 0 w 12206515"/>
              <a:gd name="connsiteY0" fmla="*/ 377743 h 3831236"/>
              <a:gd name="connsiteX1" fmla="*/ 121920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206515"/>
              <a:gd name="connsiteY0" fmla="*/ 377743 h 3831236"/>
              <a:gd name="connsiteX1" fmla="*/ 122047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196990"/>
              <a:gd name="connsiteY0" fmla="*/ 377743 h 3831236"/>
              <a:gd name="connsiteX1" fmla="*/ 12195176 w 12196990"/>
              <a:gd name="connsiteY1" fmla="*/ 1335686 h 3831236"/>
              <a:gd name="connsiteX2" fmla="*/ 12196990 w 12196990"/>
              <a:gd name="connsiteY2" fmla="*/ 3831236 h 3831236"/>
              <a:gd name="connsiteX3" fmla="*/ 4990 w 12196990"/>
              <a:gd name="connsiteY3" fmla="*/ 3831236 h 3831236"/>
              <a:gd name="connsiteX4" fmla="*/ 0 w 12196990"/>
              <a:gd name="connsiteY4" fmla="*/ 377743 h 3831236"/>
              <a:gd name="connsiteX0" fmla="*/ 11628 w 12192743"/>
              <a:gd name="connsiteY0" fmla="*/ 377531 h 3834199"/>
              <a:gd name="connsiteX1" fmla="*/ 12190929 w 12192743"/>
              <a:gd name="connsiteY1" fmla="*/ 1338649 h 3834199"/>
              <a:gd name="connsiteX2" fmla="*/ 12192743 w 12192743"/>
              <a:gd name="connsiteY2" fmla="*/ 3834199 h 3834199"/>
              <a:gd name="connsiteX3" fmla="*/ 743 w 12192743"/>
              <a:gd name="connsiteY3" fmla="*/ 3834199 h 3834199"/>
              <a:gd name="connsiteX4" fmla="*/ 11628 w 12192743"/>
              <a:gd name="connsiteY4" fmla="*/ 377531 h 3834199"/>
              <a:gd name="connsiteX0" fmla="*/ 2616 w 12193256"/>
              <a:gd name="connsiteY0" fmla="*/ 377743 h 3831236"/>
              <a:gd name="connsiteX1" fmla="*/ 12191442 w 12193256"/>
              <a:gd name="connsiteY1" fmla="*/ 1335686 h 3831236"/>
              <a:gd name="connsiteX2" fmla="*/ 12193256 w 12193256"/>
              <a:gd name="connsiteY2" fmla="*/ 3831236 h 3831236"/>
              <a:gd name="connsiteX3" fmla="*/ 1256 w 12193256"/>
              <a:gd name="connsiteY3" fmla="*/ 3831236 h 3831236"/>
              <a:gd name="connsiteX4" fmla="*/ 2616 w 12193256"/>
              <a:gd name="connsiteY4" fmla="*/ 377743 h 3831236"/>
              <a:gd name="connsiteX0" fmla="*/ 0 w 12193815"/>
              <a:gd name="connsiteY0" fmla="*/ 377531 h 3834199"/>
              <a:gd name="connsiteX1" fmla="*/ 12192001 w 12193815"/>
              <a:gd name="connsiteY1" fmla="*/ 1338649 h 3834199"/>
              <a:gd name="connsiteX2" fmla="*/ 12193815 w 12193815"/>
              <a:gd name="connsiteY2" fmla="*/ 3834199 h 3834199"/>
              <a:gd name="connsiteX3" fmla="*/ 1815 w 12193815"/>
              <a:gd name="connsiteY3" fmla="*/ 3834199 h 3834199"/>
              <a:gd name="connsiteX4" fmla="*/ 0 w 12193815"/>
              <a:gd name="connsiteY4" fmla="*/ 377531 h 383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815" h="3834199">
                <a:moveTo>
                  <a:pt x="0" y="377531"/>
                </a:moveTo>
                <a:cubicBezTo>
                  <a:pt x="5554133" y="-1335155"/>
                  <a:pt x="7029754" y="3457735"/>
                  <a:pt x="12192001" y="1338649"/>
                </a:cubicBezTo>
                <a:cubicBezTo>
                  <a:pt x="12192606" y="2170499"/>
                  <a:pt x="12193210" y="3002349"/>
                  <a:pt x="12193815" y="3834199"/>
                </a:cubicBezTo>
                <a:lnTo>
                  <a:pt x="1815" y="3834199"/>
                </a:lnTo>
                <a:cubicBezTo>
                  <a:pt x="-3023" y="2683035"/>
                  <a:pt x="4838" y="1528695"/>
                  <a:pt x="0" y="377531"/>
                </a:cubicBezTo>
                <a:close/>
              </a:path>
            </a:pathLst>
          </a:custGeom>
          <a:solidFill>
            <a:srgbClr val="01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4C16BD-21E2-4E47-99F6-92B221383538}"/>
              </a:ext>
            </a:extLst>
          </p:cNvPr>
          <p:cNvSpPr/>
          <p:nvPr/>
        </p:nvSpPr>
        <p:spPr>
          <a:xfrm>
            <a:off x="762524" y="1718335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747CE6-D1FC-46AE-915C-290A397A6EFD}"/>
              </a:ext>
            </a:extLst>
          </p:cNvPr>
          <p:cNvSpPr/>
          <p:nvPr/>
        </p:nvSpPr>
        <p:spPr>
          <a:xfrm>
            <a:off x="399667" y="4412343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F393A1-0C6C-41DB-B99F-844C5A07D167}"/>
              </a:ext>
            </a:extLst>
          </p:cNvPr>
          <p:cNvSpPr/>
          <p:nvPr/>
        </p:nvSpPr>
        <p:spPr>
          <a:xfrm>
            <a:off x="2198914" y="6094299"/>
            <a:ext cx="181429" cy="181429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42949A-21BE-4C8E-B31A-CE6E2208F8BE}"/>
              </a:ext>
            </a:extLst>
          </p:cNvPr>
          <p:cNvSpPr/>
          <p:nvPr/>
        </p:nvSpPr>
        <p:spPr>
          <a:xfrm>
            <a:off x="3497035" y="5216671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D0EBE4-6C34-417D-80B5-FB04F046934B}"/>
              </a:ext>
            </a:extLst>
          </p:cNvPr>
          <p:cNvSpPr/>
          <p:nvPr/>
        </p:nvSpPr>
        <p:spPr>
          <a:xfrm>
            <a:off x="4709887" y="4593771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60A23E-5510-4991-B949-B8783C204704}"/>
              </a:ext>
            </a:extLst>
          </p:cNvPr>
          <p:cNvSpPr/>
          <p:nvPr/>
        </p:nvSpPr>
        <p:spPr>
          <a:xfrm>
            <a:off x="5245627" y="278595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588906-5990-4B00-8EEB-AC01C82141D5}"/>
              </a:ext>
            </a:extLst>
          </p:cNvPr>
          <p:cNvSpPr/>
          <p:nvPr/>
        </p:nvSpPr>
        <p:spPr>
          <a:xfrm>
            <a:off x="1618343" y="3957507"/>
            <a:ext cx="297543" cy="297543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2DBFE6-3297-4BFF-8A73-F61BD16E9CD0}"/>
              </a:ext>
            </a:extLst>
          </p:cNvPr>
          <p:cNvSpPr/>
          <p:nvPr/>
        </p:nvSpPr>
        <p:spPr>
          <a:xfrm>
            <a:off x="2849419" y="1308925"/>
            <a:ext cx="234207" cy="23420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61C041-5397-4159-BBE6-07260ECEF682}"/>
              </a:ext>
            </a:extLst>
          </p:cNvPr>
          <p:cNvSpPr/>
          <p:nvPr/>
        </p:nvSpPr>
        <p:spPr>
          <a:xfrm>
            <a:off x="3729263" y="41508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82B54F-24C5-4A98-A62C-2AF757B808BE}"/>
              </a:ext>
            </a:extLst>
          </p:cNvPr>
          <p:cNvSpPr/>
          <p:nvPr/>
        </p:nvSpPr>
        <p:spPr>
          <a:xfrm>
            <a:off x="1490005" y="616858"/>
            <a:ext cx="256675" cy="256675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460F75-8D9F-41ED-8379-610FE066F6A1}"/>
              </a:ext>
            </a:extLst>
          </p:cNvPr>
          <p:cNvSpPr/>
          <p:nvPr/>
        </p:nvSpPr>
        <p:spPr>
          <a:xfrm>
            <a:off x="4904015" y="1257298"/>
            <a:ext cx="168730" cy="16873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91BA9-E807-4D14-899F-DE4F1FA55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2" y="1138583"/>
            <a:ext cx="4789192" cy="47723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F7355D-0B32-4CA8-B3CC-46F8478860F4}"/>
              </a:ext>
            </a:extLst>
          </p:cNvPr>
          <p:cNvSpPr txBox="1"/>
          <p:nvPr/>
        </p:nvSpPr>
        <p:spPr>
          <a:xfrm>
            <a:off x="6096000" y="803788"/>
            <a:ext cx="4586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12744"/>
                </a:solidFill>
                <a:latin typeface="Oswald bold" panose="02000803000000000000" pitchFamily="2" charset="0"/>
              </a:rPr>
              <a:t>ORIGINAL BLUE SAPPHIRE STONE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D33EF-DADF-484A-81A8-E417BFC13986}"/>
              </a:ext>
            </a:extLst>
          </p:cNvPr>
          <p:cNvSpPr txBox="1"/>
          <p:nvPr/>
        </p:nvSpPr>
        <p:spPr>
          <a:xfrm>
            <a:off x="6096001" y="2206182"/>
            <a:ext cx="547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Regular" panose="02000503000000000000" pitchFamily="2" charset="0"/>
              </a:rPr>
              <a:t>5cm blue sapphire stone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8594FC-2BD4-41C6-AB0D-E1E4F6345FDC}"/>
              </a:ext>
            </a:extLst>
          </p:cNvPr>
          <p:cNvSpPr txBox="1"/>
          <p:nvPr/>
        </p:nvSpPr>
        <p:spPr>
          <a:xfrm>
            <a:off x="399667" y="5854837"/>
            <a:ext cx="507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</a:rPr>
              <a:t>Model RS00-001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196BA8-952C-4D1C-AA05-7852C55318BB}"/>
              </a:ext>
            </a:extLst>
          </p:cNvPr>
          <p:cNvSpPr/>
          <p:nvPr/>
        </p:nvSpPr>
        <p:spPr>
          <a:xfrm>
            <a:off x="8286227" y="3711653"/>
            <a:ext cx="1695592" cy="1695592"/>
          </a:xfrm>
          <a:prstGeom prst="ellipse">
            <a:avLst/>
          </a:prstGeom>
          <a:solidFill>
            <a:srgbClr val="012744"/>
          </a:solidFill>
          <a:ln w="34925">
            <a:solidFill>
              <a:srgbClr val="F3712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37121"/>
                </a:solidFill>
                <a:latin typeface="Oswald bold" panose="02000803000000000000" pitchFamily="2" charset="0"/>
              </a:rPr>
              <a:t>$399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A33858-318B-4397-881C-F350A512C8CD}"/>
              </a:ext>
            </a:extLst>
          </p:cNvPr>
          <p:cNvGrpSpPr/>
          <p:nvPr/>
        </p:nvGrpSpPr>
        <p:grpSpPr>
          <a:xfrm>
            <a:off x="6225343" y="6087042"/>
            <a:ext cx="5699752" cy="377371"/>
            <a:chOff x="6225343" y="6087042"/>
            <a:chExt cx="5699752" cy="37737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319D756-BD24-4FB6-96CE-406B7AA96911}"/>
                </a:ext>
              </a:extLst>
            </p:cNvPr>
            <p:cNvSpPr/>
            <p:nvPr/>
          </p:nvSpPr>
          <p:spPr>
            <a:xfrm>
              <a:off x="6225343" y="6087042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24 X 7 SERVICE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D10D66E-7494-413F-BD4B-27C1E73337DD}"/>
                </a:ext>
              </a:extLst>
            </p:cNvPr>
            <p:cNvSpPr/>
            <p:nvPr/>
          </p:nvSpPr>
          <p:spPr>
            <a:xfrm>
              <a:off x="8225490" y="6087042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RETURN POLICY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11A3561-DBA3-4E1E-978A-C642711FB204}"/>
                </a:ext>
              </a:extLst>
            </p:cNvPr>
            <p:cNvSpPr/>
            <p:nvPr/>
          </p:nvSpPr>
          <p:spPr>
            <a:xfrm>
              <a:off x="10225637" y="6087042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ISO CERTIFIED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14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flas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8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10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20" grpId="0"/>
      <p:bldP spid="22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>
            <a:extLst>
              <a:ext uri="{FF2B5EF4-FFF2-40B4-BE49-F238E27FC236}">
                <a16:creationId xmlns:a16="http://schemas.microsoft.com/office/drawing/2014/main" id="{39ED7A1D-CB27-43DC-9E13-BA033BDA57A0}"/>
              </a:ext>
            </a:extLst>
          </p:cNvPr>
          <p:cNvSpPr/>
          <p:nvPr/>
        </p:nvSpPr>
        <p:spPr>
          <a:xfrm flipH="1">
            <a:off x="-1816" y="2944846"/>
            <a:ext cx="12193815" cy="3834199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206515"/>
              <a:gd name="connsiteY0" fmla="*/ 0 h 3453493"/>
              <a:gd name="connsiteX1" fmla="*/ 12192001 w 12206515"/>
              <a:gd name="connsiteY1" fmla="*/ 957943 h 3453493"/>
              <a:gd name="connsiteX2" fmla="*/ 12206515 w 12206515"/>
              <a:gd name="connsiteY2" fmla="*/ 3453493 h 3453493"/>
              <a:gd name="connsiteX3" fmla="*/ 14515 w 12206515"/>
              <a:gd name="connsiteY3" fmla="*/ 3453493 h 3453493"/>
              <a:gd name="connsiteX4" fmla="*/ 0 w 12206515"/>
              <a:gd name="connsiteY4" fmla="*/ 0 h 3453493"/>
              <a:gd name="connsiteX0" fmla="*/ 0 w 12206515"/>
              <a:gd name="connsiteY0" fmla="*/ 76180 h 3529673"/>
              <a:gd name="connsiteX1" fmla="*/ 12192001 w 12206515"/>
              <a:gd name="connsiteY1" fmla="*/ 1034123 h 3529673"/>
              <a:gd name="connsiteX2" fmla="*/ 12206515 w 12206515"/>
              <a:gd name="connsiteY2" fmla="*/ 3529673 h 3529673"/>
              <a:gd name="connsiteX3" fmla="*/ 14515 w 12206515"/>
              <a:gd name="connsiteY3" fmla="*/ 3529673 h 3529673"/>
              <a:gd name="connsiteX4" fmla="*/ 0 w 12206515"/>
              <a:gd name="connsiteY4" fmla="*/ 76180 h 3529673"/>
              <a:gd name="connsiteX0" fmla="*/ 0 w 12206515"/>
              <a:gd name="connsiteY0" fmla="*/ 55943 h 3509436"/>
              <a:gd name="connsiteX1" fmla="*/ 12192001 w 12206515"/>
              <a:gd name="connsiteY1" fmla="*/ 1013886 h 3509436"/>
              <a:gd name="connsiteX2" fmla="*/ 12206515 w 12206515"/>
              <a:gd name="connsiteY2" fmla="*/ 3509436 h 3509436"/>
              <a:gd name="connsiteX3" fmla="*/ 14515 w 12206515"/>
              <a:gd name="connsiteY3" fmla="*/ 3509436 h 3509436"/>
              <a:gd name="connsiteX4" fmla="*/ 0 w 12206515"/>
              <a:gd name="connsiteY4" fmla="*/ 55943 h 3509436"/>
              <a:gd name="connsiteX0" fmla="*/ 0 w 12206515"/>
              <a:gd name="connsiteY0" fmla="*/ 418733 h 3872226"/>
              <a:gd name="connsiteX1" fmla="*/ 12192001 w 12206515"/>
              <a:gd name="connsiteY1" fmla="*/ 1376676 h 3872226"/>
              <a:gd name="connsiteX2" fmla="*/ 12206515 w 12206515"/>
              <a:gd name="connsiteY2" fmla="*/ 3872226 h 3872226"/>
              <a:gd name="connsiteX3" fmla="*/ 14515 w 12206515"/>
              <a:gd name="connsiteY3" fmla="*/ 3872226 h 3872226"/>
              <a:gd name="connsiteX4" fmla="*/ 0 w 12206515"/>
              <a:gd name="connsiteY4" fmla="*/ 418733 h 3872226"/>
              <a:gd name="connsiteX0" fmla="*/ 0 w 12206515"/>
              <a:gd name="connsiteY0" fmla="*/ 377743 h 3831236"/>
              <a:gd name="connsiteX1" fmla="*/ 121920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206515"/>
              <a:gd name="connsiteY0" fmla="*/ 377743 h 3831236"/>
              <a:gd name="connsiteX1" fmla="*/ 122047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196990"/>
              <a:gd name="connsiteY0" fmla="*/ 377743 h 3831236"/>
              <a:gd name="connsiteX1" fmla="*/ 12195176 w 12196990"/>
              <a:gd name="connsiteY1" fmla="*/ 1335686 h 3831236"/>
              <a:gd name="connsiteX2" fmla="*/ 12196990 w 12196990"/>
              <a:gd name="connsiteY2" fmla="*/ 3831236 h 3831236"/>
              <a:gd name="connsiteX3" fmla="*/ 4990 w 12196990"/>
              <a:gd name="connsiteY3" fmla="*/ 3831236 h 3831236"/>
              <a:gd name="connsiteX4" fmla="*/ 0 w 12196990"/>
              <a:gd name="connsiteY4" fmla="*/ 377743 h 3831236"/>
              <a:gd name="connsiteX0" fmla="*/ 11628 w 12192743"/>
              <a:gd name="connsiteY0" fmla="*/ 377531 h 3834199"/>
              <a:gd name="connsiteX1" fmla="*/ 12190929 w 12192743"/>
              <a:gd name="connsiteY1" fmla="*/ 1338649 h 3834199"/>
              <a:gd name="connsiteX2" fmla="*/ 12192743 w 12192743"/>
              <a:gd name="connsiteY2" fmla="*/ 3834199 h 3834199"/>
              <a:gd name="connsiteX3" fmla="*/ 743 w 12192743"/>
              <a:gd name="connsiteY3" fmla="*/ 3834199 h 3834199"/>
              <a:gd name="connsiteX4" fmla="*/ 11628 w 12192743"/>
              <a:gd name="connsiteY4" fmla="*/ 377531 h 3834199"/>
              <a:gd name="connsiteX0" fmla="*/ 2616 w 12193256"/>
              <a:gd name="connsiteY0" fmla="*/ 377743 h 3831236"/>
              <a:gd name="connsiteX1" fmla="*/ 12191442 w 12193256"/>
              <a:gd name="connsiteY1" fmla="*/ 1335686 h 3831236"/>
              <a:gd name="connsiteX2" fmla="*/ 12193256 w 12193256"/>
              <a:gd name="connsiteY2" fmla="*/ 3831236 h 3831236"/>
              <a:gd name="connsiteX3" fmla="*/ 1256 w 12193256"/>
              <a:gd name="connsiteY3" fmla="*/ 3831236 h 3831236"/>
              <a:gd name="connsiteX4" fmla="*/ 2616 w 12193256"/>
              <a:gd name="connsiteY4" fmla="*/ 377743 h 3831236"/>
              <a:gd name="connsiteX0" fmla="*/ 0 w 12193815"/>
              <a:gd name="connsiteY0" fmla="*/ 377531 h 3834199"/>
              <a:gd name="connsiteX1" fmla="*/ 12192001 w 12193815"/>
              <a:gd name="connsiteY1" fmla="*/ 1338649 h 3834199"/>
              <a:gd name="connsiteX2" fmla="*/ 12193815 w 12193815"/>
              <a:gd name="connsiteY2" fmla="*/ 3834199 h 3834199"/>
              <a:gd name="connsiteX3" fmla="*/ 1815 w 12193815"/>
              <a:gd name="connsiteY3" fmla="*/ 3834199 h 3834199"/>
              <a:gd name="connsiteX4" fmla="*/ 0 w 12193815"/>
              <a:gd name="connsiteY4" fmla="*/ 377531 h 383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815" h="3834199">
                <a:moveTo>
                  <a:pt x="0" y="377531"/>
                </a:moveTo>
                <a:cubicBezTo>
                  <a:pt x="5554133" y="-1335155"/>
                  <a:pt x="7029754" y="3457735"/>
                  <a:pt x="12192001" y="1338649"/>
                </a:cubicBezTo>
                <a:cubicBezTo>
                  <a:pt x="12192606" y="2170499"/>
                  <a:pt x="12193210" y="3002349"/>
                  <a:pt x="12193815" y="3834199"/>
                </a:cubicBezTo>
                <a:lnTo>
                  <a:pt x="1815" y="3834199"/>
                </a:lnTo>
                <a:cubicBezTo>
                  <a:pt x="-3023" y="2683035"/>
                  <a:pt x="4838" y="1528695"/>
                  <a:pt x="0" y="377531"/>
                </a:cubicBezTo>
                <a:close/>
              </a:path>
            </a:pathLst>
          </a:custGeom>
          <a:solidFill>
            <a:srgbClr val="06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289C32-E0C0-4B85-980A-89709047F314}"/>
              </a:ext>
            </a:extLst>
          </p:cNvPr>
          <p:cNvSpPr/>
          <p:nvPr/>
        </p:nvSpPr>
        <p:spPr>
          <a:xfrm flipH="1">
            <a:off x="-1816" y="3023801"/>
            <a:ext cx="12193815" cy="3834199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206515"/>
              <a:gd name="connsiteY0" fmla="*/ 0 h 3453493"/>
              <a:gd name="connsiteX1" fmla="*/ 12192001 w 12206515"/>
              <a:gd name="connsiteY1" fmla="*/ 957943 h 3453493"/>
              <a:gd name="connsiteX2" fmla="*/ 12206515 w 12206515"/>
              <a:gd name="connsiteY2" fmla="*/ 3453493 h 3453493"/>
              <a:gd name="connsiteX3" fmla="*/ 14515 w 12206515"/>
              <a:gd name="connsiteY3" fmla="*/ 3453493 h 3453493"/>
              <a:gd name="connsiteX4" fmla="*/ 0 w 12206515"/>
              <a:gd name="connsiteY4" fmla="*/ 0 h 3453493"/>
              <a:gd name="connsiteX0" fmla="*/ 0 w 12206515"/>
              <a:gd name="connsiteY0" fmla="*/ 76180 h 3529673"/>
              <a:gd name="connsiteX1" fmla="*/ 12192001 w 12206515"/>
              <a:gd name="connsiteY1" fmla="*/ 1034123 h 3529673"/>
              <a:gd name="connsiteX2" fmla="*/ 12206515 w 12206515"/>
              <a:gd name="connsiteY2" fmla="*/ 3529673 h 3529673"/>
              <a:gd name="connsiteX3" fmla="*/ 14515 w 12206515"/>
              <a:gd name="connsiteY3" fmla="*/ 3529673 h 3529673"/>
              <a:gd name="connsiteX4" fmla="*/ 0 w 12206515"/>
              <a:gd name="connsiteY4" fmla="*/ 76180 h 3529673"/>
              <a:gd name="connsiteX0" fmla="*/ 0 w 12206515"/>
              <a:gd name="connsiteY0" fmla="*/ 55943 h 3509436"/>
              <a:gd name="connsiteX1" fmla="*/ 12192001 w 12206515"/>
              <a:gd name="connsiteY1" fmla="*/ 1013886 h 3509436"/>
              <a:gd name="connsiteX2" fmla="*/ 12206515 w 12206515"/>
              <a:gd name="connsiteY2" fmla="*/ 3509436 h 3509436"/>
              <a:gd name="connsiteX3" fmla="*/ 14515 w 12206515"/>
              <a:gd name="connsiteY3" fmla="*/ 3509436 h 3509436"/>
              <a:gd name="connsiteX4" fmla="*/ 0 w 12206515"/>
              <a:gd name="connsiteY4" fmla="*/ 55943 h 3509436"/>
              <a:gd name="connsiteX0" fmla="*/ 0 w 12206515"/>
              <a:gd name="connsiteY0" fmla="*/ 418733 h 3872226"/>
              <a:gd name="connsiteX1" fmla="*/ 12192001 w 12206515"/>
              <a:gd name="connsiteY1" fmla="*/ 1376676 h 3872226"/>
              <a:gd name="connsiteX2" fmla="*/ 12206515 w 12206515"/>
              <a:gd name="connsiteY2" fmla="*/ 3872226 h 3872226"/>
              <a:gd name="connsiteX3" fmla="*/ 14515 w 12206515"/>
              <a:gd name="connsiteY3" fmla="*/ 3872226 h 3872226"/>
              <a:gd name="connsiteX4" fmla="*/ 0 w 12206515"/>
              <a:gd name="connsiteY4" fmla="*/ 418733 h 3872226"/>
              <a:gd name="connsiteX0" fmla="*/ 0 w 12206515"/>
              <a:gd name="connsiteY0" fmla="*/ 377743 h 3831236"/>
              <a:gd name="connsiteX1" fmla="*/ 121920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206515"/>
              <a:gd name="connsiteY0" fmla="*/ 377743 h 3831236"/>
              <a:gd name="connsiteX1" fmla="*/ 122047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196990"/>
              <a:gd name="connsiteY0" fmla="*/ 377743 h 3831236"/>
              <a:gd name="connsiteX1" fmla="*/ 12195176 w 12196990"/>
              <a:gd name="connsiteY1" fmla="*/ 1335686 h 3831236"/>
              <a:gd name="connsiteX2" fmla="*/ 12196990 w 12196990"/>
              <a:gd name="connsiteY2" fmla="*/ 3831236 h 3831236"/>
              <a:gd name="connsiteX3" fmla="*/ 4990 w 12196990"/>
              <a:gd name="connsiteY3" fmla="*/ 3831236 h 3831236"/>
              <a:gd name="connsiteX4" fmla="*/ 0 w 12196990"/>
              <a:gd name="connsiteY4" fmla="*/ 377743 h 3831236"/>
              <a:gd name="connsiteX0" fmla="*/ 11628 w 12192743"/>
              <a:gd name="connsiteY0" fmla="*/ 377531 h 3834199"/>
              <a:gd name="connsiteX1" fmla="*/ 12190929 w 12192743"/>
              <a:gd name="connsiteY1" fmla="*/ 1338649 h 3834199"/>
              <a:gd name="connsiteX2" fmla="*/ 12192743 w 12192743"/>
              <a:gd name="connsiteY2" fmla="*/ 3834199 h 3834199"/>
              <a:gd name="connsiteX3" fmla="*/ 743 w 12192743"/>
              <a:gd name="connsiteY3" fmla="*/ 3834199 h 3834199"/>
              <a:gd name="connsiteX4" fmla="*/ 11628 w 12192743"/>
              <a:gd name="connsiteY4" fmla="*/ 377531 h 3834199"/>
              <a:gd name="connsiteX0" fmla="*/ 2616 w 12193256"/>
              <a:gd name="connsiteY0" fmla="*/ 377743 h 3831236"/>
              <a:gd name="connsiteX1" fmla="*/ 12191442 w 12193256"/>
              <a:gd name="connsiteY1" fmla="*/ 1335686 h 3831236"/>
              <a:gd name="connsiteX2" fmla="*/ 12193256 w 12193256"/>
              <a:gd name="connsiteY2" fmla="*/ 3831236 h 3831236"/>
              <a:gd name="connsiteX3" fmla="*/ 1256 w 12193256"/>
              <a:gd name="connsiteY3" fmla="*/ 3831236 h 3831236"/>
              <a:gd name="connsiteX4" fmla="*/ 2616 w 12193256"/>
              <a:gd name="connsiteY4" fmla="*/ 377743 h 3831236"/>
              <a:gd name="connsiteX0" fmla="*/ 0 w 12193815"/>
              <a:gd name="connsiteY0" fmla="*/ 377531 h 3834199"/>
              <a:gd name="connsiteX1" fmla="*/ 12192001 w 12193815"/>
              <a:gd name="connsiteY1" fmla="*/ 1338649 h 3834199"/>
              <a:gd name="connsiteX2" fmla="*/ 12193815 w 12193815"/>
              <a:gd name="connsiteY2" fmla="*/ 3834199 h 3834199"/>
              <a:gd name="connsiteX3" fmla="*/ 1815 w 12193815"/>
              <a:gd name="connsiteY3" fmla="*/ 3834199 h 3834199"/>
              <a:gd name="connsiteX4" fmla="*/ 0 w 12193815"/>
              <a:gd name="connsiteY4" fmla="*/ 377531 h 383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815" h="3834199">
                <a:moveTo>
                  <a:pt x="0" y="377531"/>
                </a:moveTo>
                <a:cubicBezTo>
                  <a:pt x="5554133" y="-1335155"/>
                  <a:pt x="7029754" y="3457735"/>
                  <a:pt x="12192001" y="1338649"/>
                </a:cubicBezTo>
                <a:cubicBezTo>
                  <a:pt x="12192606" y="2170499"/>
                  <a:pt x="12193210" y="3002349"/>
                  <a:pt x="12193815" y="3834199"/>
                </a:cubicBezTo>
                <a:lnTo>
                  <a:pt x="1815" y="3834199"/>
                </a:lnTo>
                <a:cubicBezTo>
                  <a:pt x="-3023" y="2683035"/>
                  <a:pt x="4838" y="1528695"/>
                  <a:pt x="0" y="377531"/>
                </a:cubicBezTo>
                <a:close/>
              </a:path>
            </a:pathLst>
          </a:custGeom>
          <a:solidFill>
            <a:srgbClr val="01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4C16BD-21E2-4E47-99F6-92B221383538}"/>
              </a:ext>
            </a:extLst>
          </p:cNvPr>
          <p:cNvSpPr/>
          <p:nvPr/>
        </p:nvSpPr>
        <p:spPr>
          <a:xfrm>
            <a:off x="7084260" y="1718335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747CE6-D1FC-46AE-915C-290A397A6EFD}"/>
              </a:ext>
            </a:extLst>
          </p:cNvPr>
          <p:cNvSpPr/>
          <p:nvPr/>
        </p:nvSpPr>
        <p:spPr>
          <a:xfrm>
            <a:off x="6721403" y="4412343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F393A1-0C6C-41DB-B99F-844C5A07D167}"/>
              </a:ext>
            </a:extLst>
          </p:cNvPr>
          <p:cNvSpPr/>
          <p:nvPr/>
        </p:nvSpPr>
        <p:spPr>
          <a:xfrm>
            <a:off x="2198914" y="6094299"/>
            <a:ext cx="181429" cy="181429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42949A-21BE-4C8E-B31A-CE6E2208F8BE}"/>
              </a:ext>
            </a:extLst>
          </p:cNvPr>
          <p:cNvSpPr/>
          <p:nvPr/>
        </p:nvSpPr>
        <p:spPr>
          <a:xfrm>
            <a:off x="9818771" y="5216671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D0EBE4-6C34-417D-80B5-FB04F046934B}"/>
              </a:ext>
            </a:extLst>
          </p:cNvPr>
          <p:cNvSpPr/>
          <p:nvPr/>
        </p:nvSpPr>
        <p:spPr>
          <a:xfrm>
            <a:off x="11031623" y="4593771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60A23E-5510-4991-B949-B8783C204704}"/>
              </a:ext>
            </a:extLst>
          </p:cNvPr>
          <p:cNvSpPr/>
          <p:nvPr/>
        </p:nvSpPr>
        <p:spPr>
          <a:xfrm>
            <a:off x="11567363" y="278595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588906-5990-4B00-8EEB-AC01C82141D5}"/>
              </a:ext>
            </a:extLst>
          </p:cNvPr>
          <p:cNvSpPr/>
          <p:nvPr/>
        </p:nvSpPr>
        <p:spPr>
          <a:xfrm>
            <a:off x="7940079" y="3957507"/>
            <a:ext cx="297543" cy="297543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2DBFE6-3297-4BFF-8A73-F61BD16E9CD0}"/>
              </a:ext>
            </a:extLst>
          </p:cNvPr>
          <p:cNvSpPr/>
          <p:nvPr/>
        </p:nvSpPr>
        <p:spPr>
          <a:xfrm>
            <a:off x="9171155" y="1308925"/>
            <a:ext cx="234207" cy="23420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61C041-5397-4159-BBE6-07260ECEF682}"/>
              </a:ext>
            </a:extLst>
          </p:cNvPr>
          <p:cNvSpPr/>
          <p:nvPr/>
        </p:nvSpPr>
        <p:spPr>
          <a:xfrm>
            <a:off x="10050999" y="41508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82B54F-24C5-4A98-A62C-2AF757B808BE}"/>
              </a:ext>
            </a:extLst>
          </p:cNvPr>
          <p:cNvSpPr/>
          <p:nvPr/>
        </p:nvSpPr>
        <p:spPr>
          <a:xfrm>
            <a:off x="7811741" y="616858"/>
            <a:ext cx="256675" cy="256675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460F75-8D9F-41ED-8379-610FE066F6A1}"/>
              </a:ext>
            </a:extLst>
          </p:cNvPr>
          <p:cNvSpPr/>
          <p:nvPr/>
        </p:nvSpPr>
        <p:spPr>
          <a:xfrm>
            <a:off x="11225751" y="1257298"/>
            <a:ext cx="168730" cy="16873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91BA9-E807-4D14-899F-DE4F1FA55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88" y="2033381"/>
            <a:ext cx="4789192" cy="29827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F7355D-0B32-4CA8-B3CC-46F8478860F4}"/>
              </a:ext>
            </a:extLst>
          </p:cNvPr>
          <p:cNvSpPr txBox="1"/>
          <p:nvPr/>
        </p:nvSpPr>
        <p:spPr>
          <a:xfrm>
            <a:off x="585326" y="803788"/>
            <a:ext cx="4586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12744"/>
                </a:solidFill>
                <a:latin typeface="Oswald bold" panose="02000803000000000000" pitchFamily="2" charset="0"/>
              </a:rPr>
              <a:t>DIAMOND</a:t>
            </a:r>
            <a:br>
              <a:rPr lang="en-US" sz="4000" dirty="0">
                <a:solidFill>
                  <a:srgbClr val="012744"/>
                </a:solidFill>
                <a:latin typeface="Oswald bold" panose="02000803000000000000" pitchFamily="2" charset="0"/>
              </a:rPr>
            </a:br>
            <a:r>
              <a:rPr lang="en-US" sz="4000" dirty="0">
                <a:solidFill>
                  <a:srgbClr val="012744"/>
                </a:solidFill>
                <a:latin typeface="Oswald bold" panose="02000803000000000000" pitchFamily="2" charset="0"/>
              </a:rPr>
              <a:t>SPECIAL 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D33EF-DADF-484A-81A8-E417BFC13986}"/>
              </a:ext>
            </a:extLst>
          </p:cNvPr>
          <p:cNvSpPr txBox="1"/>
          <p:nvPr/>
        </p:nvSpPr>
        <p:spPr>
          <a:xfrm>
            <a:off x="585327" y="2206182"/>
            <a:ext cx="547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Oswald Regular" panose="02000503000000000000" pitchFamily="2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Regular" panose="02000503000000000000" pitchFamily="2" charset="0"/>
              </a:rPr>
              <a:t>6cm Gold Ladies Ring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8594FC-2BD4-41C6-AB0D-E1E4F6345FDC}"/>
              </a:ext>
            </a:extLst>
          </p:cNvPr>
          <p:cNvSpPr txBox="1"/>
          <p:nvPr/>
        </p:nvSpPr>
        <p:spPr>
          <a:xfrm>
            <a:off x="6715110" y="5854837"/>
            <a:ext cx="507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</a:rPr>
              <a:t>Model RS00-002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196BA8-952C-4D1C-AA05-7852C55318BB}"/>
              </a:ext>
            </a:extLst>
          </p:cNvPr>
          <p:cNvSpPr/>
          <p:nvPr/>
        </p:nvSpPr>
        <p:spPr>
          <a:xfrm>
            <a:off x="2775553" y="3711653"/>
            <a:ext cx="1695592" cy="1695592"/>
          </a:xfrm>
          <a:prstGeom prst="ellipse">
            <a:avLst/>
          </a:prstGeom>
          <a:solidFill>
            <a:srgbClr val="012744"/>
          </a:solidFill>
          <a:ln w="34925">
            <a:solidFill>
              <a:srgbClr val="F3712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37121"/>
                </a:solidFill>
                <a:latin typeface="Oswald bold" panose="02000803000000000000" pitchFamily="2" charset="0"/>
              </a:rPr>
              <a:t>$399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A33858-318B-4397-881C-F350A512C8CD}"/>
              </a:ext>
            </a:extLst>
          </p:cNvPr>
          <p:cNvGrpSpPr/>
          <p:nvPr/>
        </p:nvGrpSpPr>
        <p:grpSpPr>
          <a:xfrm>
            <a:off x="714669" y="6087042"/>
            <a:ext cx="5699752" cy="377371"/>
            <a:chOff x="6225343" y="6087042"/>
            <a:chExt cx="5699752" cy="37737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319D756-BD24-4FB6-96CE-406B7AA96911}"/>
                </a:ext>
              </a:extLst>
            </p:cNvPr>
            <p:cNvSpPr/>
            <p:nvPr/>
          </p:nvSpPr>
          <p:spPr>
            <a:xfrm>
              <a:off x="6225343" y="6087042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24 X 7 SERVICE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D10D66E-7494-413F-BD4B-27C1E73337DD}"/>
                </a:ext>
              </a:extLst>
            </p:cNvPr>
            <p:cNvSpPr/>
            <p:nvPr/>
          </p:nvSpPr>
          <p:spPr>
            <a:xfrm>
              <a:off x="8225490" y="6087042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RETURN POLICY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11A3561-DBA3-4E1E-978A-C642711FB204}"/>
                </a:ext>
              </a:extLst>
            </p:cNvPr>
            <p:cNvSpPr/>
            <p:nvPr/>
          </p:nvSpPr>
          <p:spPr>
            <a:xfrm>
              <a:off x="10225637" y="6087042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ISO CERTIFIED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1475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8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10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20" grpId="0"/>
      <p:bldP spid="22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>
            <a:extLst>
              <a:ext uri="{FF2B5EF4-FFF2-40B4-BE49-F238E27FC236}">
                <a16:creationId xmlns:a16="http://schemas.microsoft.com/office/drawing/2014/main" id="{39ED7A1D-CB27-43DC-9E13-BA033BDA57A0}"/>
              </a:ext>
            </a:extLst>
          </p:cNvPr>
          <p:cNvSpPr/>
          <p:nvPr/>
        </p:nvSpPr>
        <p:spPr>
          <a:xfrm>
            <a:off x="-1816" y="2944846"/>
            <a:ext cx="12193815" cy="3834199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206515"/>
              <a:gd name="connsiteY0" fmla="*/ 0 h 3453493"/>
              <a:gd name="connsiteX1" fmla="*/ 12192001 w 12206515"/>
              <a:gd name="connsiteY1" fmla="*/ 957943 h 3453493"/>
              <a:gd name="connsiteX2" fmla="*/ 12206515 w 12206515"/>
              <a:gd name="connsiteY2" fmla="*/ 3453493 h 3453493"/>
              <a:gd name="connsiteX3" fmla="*/ 14515 w 12206515"/>
              <a:gd name="connsiteY3" fmla="*/ 3453493 h 3453493"/>
              <a:gd name="connsiteX4" fmla="*/ 0 w 12206515"/>
              <a:gd name="connsiteY4" fmla="*/ 0 h 3453493"/>
              <a:gd name="connsiteX0" fmla="*/ 0 w 12206515"/>
              <a:gd name="connsiteY0" fmla="*/ 76180 h 3529673"/>
              <a:gd name="connsiteX1" fmla="*/ 12192001 w 12206515"/>
              <a:gd name="connsiteY1" fmla="*/ 1034123 h 3529673"/>
              <a:gd name="connsiteX2" fmla="*/ 12206515 w 12206515"/>
              <a:gd name="connsiteY2" fmla="*/ 3529673 h 3529673"/>
              <a:gd name="connsiteX3" fmla="*/ 14515 w 12206515"/>
              <a:gd name="connsiteY3" fmla="*/ 3529673 h 3529673"/>
              <a:gd name="connsiteX4" fmla="*/ 0 w 12206515"/>
              <a:gd name="connsiteY4" fmla="*/ 76180 h 3529673"/>
              <a:gd name="connsiteX0" fmla="*/ 0 w 12206515"/>
              <a:gd name="connsiteY0" fmla="*/ 55943 h 3509436"/>
              <a:gd name="connsiteX1" fmla="*/ 12192001 w 12206515"/>
              <a:gd name="connsiteY1" fmla="*/ 1013886 h 3509436"/>
              <a:gd name="connsiteX2" fmla="*/ 12206515 w 12206515"/>
              <a:gd name="connsiteY2" fmla="*/ 3509436 h 3509436"/>
              <a:gd name="connsiteX3" fmla="*/ 14515 w 12206515"/>
              <a:gd name="connsiteY3" fmla="*/ 3509436 h 3509436"/>
              <a:gd name="connsiteX4" fmla="*/ 0 w 12206515"/>
              <a:gd name="connsiteY4" fmla="*/ 55943 h 3509436"/>
              <a:gd name="connsiteX0" fmla="*/ 0 w 12206515"/>
              <a:gd name="connsiteY0" fmla="*/ 418733 h 3872226"/>
              <a:gd name="connsiteX1" fmla="*/ 12192001 w 12206515"/>
              <a:gd name="connsiteY1" fmla="*/ 1376676 h 3872226"/>
              <a:gd name="connsiteX2" fmla="*/ 12206515 w 12206515"/>
              <a:gd name="connsiteY2" fmla="*/ 3872226 h 3872226"/>
              <a:gd name="connsiteX3" fmla="*/ 14515 w 12206515"/>
              <a:gd name="connsiteY3" fmla="*/ 3872226 h 3872226"/>
              <a:gd name="connsiteX4" fmla="*/ 0 w 12206515"/>
              <a:gd name="connsiteY4" fmla="*/ 418733 h 3872226"/>
              <a:gd name="connsiteX0" fmla="*/ 0 w 12206515"/>
              <a:gd name="connsiteY0" fmla="*/ 377743 h 3831236"/>
              <a:gd name="connsiteX1" fmla="*/ 121920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206515"/>
              <a:gd name="connsiteY0" fmla="*/ 377743 h 3831236"/>
              <a:gd name="connsiteX1" fmla="*/ 122047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196990"/>
              <a:gd name="connsiteY0" fmla="*/ 377743 h 3831236"/>
              <a:gd name="connsiteX1" fmla="*/ 12195176 w 12196990"/>
              <a:gd name="connsiteY1" fmla="*/ 1335686 h 3831236"/>
              <a:gd name="connsiteX2" fmla="*/ 12196990 w 12196990"/>
              <a:gd name="connsiteY2" fmla="*/ 3831236 h 3831236"/>
              <a:gd name="connsiteX3" fmla="*/ 4990 w 12196990"/>
              <a:gd name="connsiteY3" fmla="*/ 3831236 h 3831236"/>
              <a:gd name="connsiteX4" fmla="*/ 0 w 12196990"/>
              <a:gd name="connsiteY4" fmla="*/ 377743 h 3831236"/>
              <a:gd name="connsiteX0" fmla="*/ 11628 w 12192743"/>
              <a:gd name="connsiteY0" fmla="*/ 377531 h 3834199"/>
              <a:gd name="connsiteX1" fmla="*/ 12190929 w 12192743"/>
              <a:gd name="connsiteY1" fmla="*/ 1338649 h 3834199"/>
              <a:gd name="connsiteX2" fmla="*/ 12192743 w 12192743"/>
              <a:gd name="connsiteY2" fmla="*/ 3834199 h 3834199"/>
              <a:gd name="connsiteX3" fmla="*/ 743 w 12192743"/>
              <a:gd name="connsiteY3" fmla="*/ 3834199 h 3834199"/>
              <a:gd name="connsiteX4" fmla="*/ 11628 w 12192743"/>
              <a:gd name="connsiteY4" fmla="*/ 377531 h 3834199"/>
              <a:gd name="connsiteX0" fmla="*/ 2616 w 12193256"/>
              <a:gd name="connsiteY0" fmla="*/ 377743 h 3831236"/>
              <a:gd name="connsiteX1" fmla="*/ 12191442 w 12193256"/>
              <a:gd name="connsiteY1" fmla="*/ 1335686 h 3831236"/>
              <a:gd name="connsiteX2" fmla="*/ 12193256 w 12193256"/>
              <a:gd name="connsiteY2" fmla="*/ 3831236 h 3831236"/>
              <a:gd name="connsiteX3" fmla="*/ 1256 w 12193256"/>
              <a:gd name="connsiteY3" fmla="*/ 3831236 h 3831236"/>
              <a:gd name="connsiteX4" fmla="*/ 2616 w 12193256"/>
              <a:gd name="connsiteY4" fmla="*/ 377743 h 3831236"/>
              <a:gd name="connsiteX0" fmla="*/ 0 w 12193815"/>
              <a:gd name="connsiteY0" fmla="*/ 377531 h 3834199"/>
              <a:gd name="connsiteX1" fmla="*/ 12192001 w 12193815"/>
              <a:gd name="connsiteY1" fmla="*/ 1338649 h 3834199"/>
              <a:gd name="connsiteX2" fmla="*/ 12193815 w 12193815"/>
              <a:gd name="connsiteY2" fmla="*/ 3834199 h 3834199"/>
              <a:gd name="connsiteX3" fmla="*/ 1815 w 12193815"/>
              <a:gd name="connsiteY3" fmla="*/ 3834199 h 3834199"/>
              <a:gd name="connsiteX4" fmla="*/ 0 w 12193815"/>
              <a:gd name="connsiteY4" fmla="*/ 377531 h 383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815" h="3834199">
                <a:moveTo>
                  <a:pt x="0" y="377531"/>
                </a:moveTo>
                <a:cubicBezTo>
                  <a:pt x="5554133" y="-1335155"/>
                  <a:pt x="7029754" y="3457735"/>
                  <a:pt x="12192001" y="1338649"/>
                </a:cubicBezTo>
                <a:cubicBezTo>
                  <a:pt x="12192606" y="2170499"/>
                  <a:pt x="12193210" y="3002349"/>
                  <a:pt x="12193815" y="3834199"/>
                </a:cubicBezTo>
                <a:lnTo>
                  <a:pt x="1815" y="3834199"/>
                </a:lnTo>
                <a:cubicBezTo>
                  <a:pt x="-3023" y="2683035"/>
                  <a:pt x="4838" y="1528695"/>
                  <a:pt x="0" y="377531"/>
                </a:cubicBezTo>
                <a:close/>
              </a:path>
            </a:pathLst>
          </a:custGeom>
          <a:solidFill>
            <a:srgbClr val="06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289C32-E0C0-4B85-980A-89709047F314}"/>
              </a:ext>
            </a:extLst>
          </p:cNvPr>
          <p:cNvSpPr/>
          <p:nvPr/>
        </p:nvSpPr>
        <p:spPr>
          <a:xfrm>
            <a:off x="-1816" y="3023801"/>
            <a:ext cx="12193815" cy="3834199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206515"/>
              <a:gd name="connsiteY0" fmla="*/ 0 h 3453493"/>
              <a:gd name="connsiteX1" fmla="*/ 12192001 w 12206515"/>
              <a:gd name="connsiteY1" fmla="*/ 957943 h 3453493"/>
              <a:gd name="connsiteX2" fmla="*/ 12206515 w 12206515"/>
              <a:gd name="connsiteY2" fmla="*/ 3453493 h 3453493"/>
              <a:gd name="connsiteX3" fmla="*/ 14515 w 12206515"/>
              <a:gd name="connsiteY3" fmla="*/ 3453493 h 3453493"/>
              <a:gd name="connsiteX4" fmla="*/ 0 w 12206515"/>
              <a:gd name="connsiteY4" fmla="*/ 0 h 3453493"/>
              <a:gd name="connsiteX0" fmla="*/ 0 w 12206515"/>
              <a:gd name="connsiteY0" fmla="*/ 76180 h 3529673"/>
              <a:gd name="connsiteX1" fmla="*/ 12192001 w 12206515"/>
              <a:gd name="connsiteY1" fmla="*/ 1034123 h 3529673"/>
              <a:gd name="connsiteX2" fmla="*/ 12206515 w 12206515"/>
              <a:gd name="connsiteY2" fmla="*/ 3529673 h 3529673"/>
              <a:gd name="connsiteX3" fmla="*/ 14515 w 12206515"/>
              <a:gd name="connsiteY3" fmla="*/ 3529673 h 3529673"/>
              <a:gd name="connsiteX4" fmla="*/ 0 w 12206515"/>
              <a:gd name="connsiteY4" fmla="*/ 76180 h 3529673"/>
              <a:gd name="connsiteX0" fmla="*/ 0 w 12206515"/>
              <a:gd name="connsiteY0" fmla="*/ 55943 h 3509436"/>
              <a:gd name="connsiteX1" fmla="*/ 12192001 w 12206515"/>
              <a:gd name="connsiteY1" fmla="*/ 1013886 h 3509436"/>
              <a:gd name="connsiteX2" fmla="*/ 12206515 w 12206515"/>
              <a:gd name="connsiteY2" fmla="*/ 3509436 h 3509436"/>
              <a:gd name="connsiteX3" fmla="*/ 14515 w 12206515"/>
              <a:gd name="connsiteY3" fmla="*/ 3509436 h 3509436"/>
              <a:gd name="connsiteX4" fmla="*/ 0 w 12206515"/>
              <a:gd name="connsiteY4" fmla="*/ 55943 h 3509436"/>
              <a:gd name="connsiteX0" fmla="*/ 0 w 12206515"/>
              <a:gd name="connsiteY0" fmla="*/ 418733 h 3872226"/>
              <a:gd name="connsiteX1" fmla="*/ 12192001 w 12206515"/>
              <a:gd name="connsiteY1" fmla="*/ 1376676 h 3872226"/>
              <a:gd name="connsiteX2" fmla="*/ 12206515 w 12206515"/>
              <a:gd name="connsiteY2" fmla="*/ 3872226 h 3872226"/>
              <a:gd name="connsiteX3" fmla="*/ 14515 w 12206515"/>
              <a:gd name="connsiteY3" fmla="*/ 3872226 h 3872226"/>
              <a:gd name="connsiteX4" fmla="*/ 0 w 12206515"/>
              <a:gd name="connsiteY4" fmla="*/ 418733 h 3872226"/>
              <a:gd name="connsiteX0" fmla="*/ 0 w 12206515"/>
              <a:gd name="connsiteY0" fmla="*/ 377743 h 3831236"/>
              <a:gd name="connsiteX1" fmla="*/ 121920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206515"/>
              <a:gd name="connsiteY0" fmla="*/ 377743 h 3831236"/>
              <a:gd name="connsiteX1" fmla="*/ 122047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196990"/>
              <a:gd name="connsiteY0" fmla="*/ 377743 h 3831236"/>
              <a:gd name="connsiteX1" fmla="*/ 12195176 w 12196990"/>
              <a:gd name="connsiteY1" fmla="*/ 1335686 h 3831236"/>
              <a:gd name="connsiteX2" fmla="*/ 12196990 w 12196990"/>
              <a:gd name="connsiteY2" fmla="*/ 3831236 h 3831236"/>
              <a:gd name="connsiteX3" fmla="*/ 4990 w 12196990"/>
              <a:gd name="connsiteY3" fmla="*/ 3831236 h 3831236"/>
              <a:gd name="connsiteX4" fmla="*/ 0 w 12196990"/>
              <a:gd name="connsiteY4" fmla="*/ 377743 h 3831236"/>
              <a:gd name="connsiteX0" fmla="*/ 11628 w 12192743"/>
              <a:gd name="connsiteY0" fmla="*/ 377531 h 3834199"/>
              <a:gd name="connsiteX1" fmla="*/ 12190929 w 12192743"/>
              <a:gd name="connsiteY1" fmla="*/ 1338649 h 3834199"/>
              <a:gd name="connsiteX2" fmla="*/ 12192743 w 12192743"/>
              <a:gd name="connsiteY2" fmla="*/ 3834199 h 3834199"/>
              <a:gd name="connsiteX3" fmla="*/ 743 w 12192743"/>
              <a:gd name="connsiteY3" fmla="*/ 3834199 h 3834199"/>
              <a:gd name="connsiteX4" fmla="*/ 11628 w 12192743"/>
              <a:gd name="connsiteY4" fmla="*/ 377531 h 3834199"/>
              <a:gd name="connsiteX0" fmla="*/ 2616 w 12193256"/>
              <a:gd name="connsiteY0" fmla="*/ 377743 h 3831236"/>
              <a:gd name="connsiteX1" fmla="*/ 12191442 w 12193256"/>
              <a:gd name="connsiteY1" fmla="*/ 1335686 h 3831236"/>
              <a:gd name="connsiteX2" fmla="*/ 12193256 w 12193256"/>
              <a:gd name="connsiteY2" fmla="*/ 3831236 h 3831236"/>
              <a:gd name="connsiteX3" fmla="*/ 1256 w 12193256"/>
              <a:gd name="connsiteY3" fmla="*/ 3831236 h 3831236"/>
              <a:gd name="connsiteX4" fmla="*/ 2616 w 12193256"/>
              <a:gd name="connsiteY4" fmla="*/ 377743 h 3831236"/>
              <a:gd name="connsiteX0" fmla="*/ 0 w 12193815"/>
              <a:gd name="connsiteY0" fmla="*/ 377531 h 3834199"/>
              <a:gd name="connsiteX1" fmla="*/ 12192001 w 12193815"/>
              <a:gd name="connsiteY1" fmla="*/ 1338649 h 3834199"/>
              <a:gd name="connsiteX2" fmla="*/ 12193815 w 12193815"/>
              <a:gd name="connsiteY2" fmla="*/ 3834199 h 3834199"/>
              <a:gd name="connsiteX3" fmla="*/ 1815 w 12193815"/>
              <a:gd name="connsiteY3" fmla="*/ 3834199 h 3834199"/>
              <a:gd name="connsiteX4" fmla="*/ 0 w 12193815"/>
              <a:gd name="connsiteY4" fmla="*/ 377531 h 383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815" h="3834199">
                <a:moveTo>
                  <a:pt x="0" y="377531"/>
                </a:moveTo>
                <a:cubicBezTo>
                  <a:pt x="5554133" y="-1335155"/>
                  <a:pt x="7029754" y="3457735"/>
                  <a:pt x="12192001" y="1338649"/>
                </a:cubicBezTo>
                <a:cubicBezTo>
                  <a:pt x="12192606" y="2170499"/>
                  <a:pt x="12193210" y="3002349"/>
                  <a:pt x="12193815" y="3834199"/>
                </a:cubicBezTo>
                <a:lnTo>
                  <a:pt x="1815" y="3834199"/>
                </a:lnTo>
                <a:cubicBezTo>
                  <a:pt x="-3023" y="2683035"/>
                  <a:pt x="4838" y="1528695"/>
                  <a:pt x="0" y="377531"/>
                </a:cubicBezTo>
                <a:close/>
              </a:path>
            </a:pathLst>
          </a:custGeom>
          <a:solidFill>
            <a:srgbClr val="01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4C16BD-21E2-4E47-99F6-92B221383538}"/>
              </a:ext>
            </a:extLst>
          </p:cNvPr>
          <p:cNvSpPr/>
          <p:nvPr/>
        </p:nvSpPr>
        <p:spPr>
          <a:xfrm>
            <a:off x="762524" y="1718335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747CE6-D1FC-46AE-915C-290A397A6EFD}"/>
              </a:ext>
            </a:extLst>
          </p:cNvPr>
          <p:cNvSpPr/>
          <p:nvPr/>
        </p:nvSpPr>
        <p:spPr>
          <a:xfrm>
            <a:off x="399667" y="4412343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F393A1-0C6C-41DB-B99F-844C5A07D167}"/>
              </a:ext>
            </a:extLst>
          </p:cNvPr>
          <p:cNvSpPr/>
          <p:nvPr/>
        </p:nvSpPr>
        <p:spPr>
          <a:xfrm>
            <a:off x="2198914" y="6094299"/>
            <a:ext cx="181429" cy="181429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42949A-21BE-4C8E-B31A-CE6E2208F8BE}"/>
              </a:ext>
            </a:extLst>
          </p:cNvPr>
          <p:cNvSpPr/>
          <p:nvPr/>
        </p:nvSpPr>
        <p:spPr>
          <a:xfrm>
            <a:off x="3497035" y="5216671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D0EBE4-6C34-417D-80B5-FB04F046934B}"/>
              </a:ext>
            </a:extLst>
          </p:cNvPr>
          <p:cNvSpPr/>
          <p:nvPr/>
        </p:nvSpPr>
        <p:spPr>
          <a:xfrm>
            <a:off x="4709887" y="4593771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60A23E-5510-4991-B949-B8783C204704}"/>
              </a:ext>
            </a:extLst>
          </p:cNvPr>
          <p:cNvSpPr/>
          <p:nvPr/>
        </p:nvSpPr>
        <p:spPr>
          <a:xfrm>
            <a:off x="5245627" y="278595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588906-5990-4B00-8EEB-AC01C82141D5}"/>
              </a:ext>
            </a:extLst>
          </p:cNvPr>
          <p:cNvSpPr/>
          <p:nvPr/>
        </p:nvSpPr>
        <p:spPr>
          <a:xfrm>
            <a:off x="1618343" y="3957507"/>
            <a:ext cx="297543" cy="297543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2DBFE6-3297-4BFF-8A73-F61BD16E9CD0}"/>
              </a:ext>
            </a:extLst>
          </p:cNvPr>
          <p:cNvSpPr/>
          <p:nvPr/>
        </p:nvSpPr>
        <p:spPr>
          <a:xfrm>
            <a:off x="2849419" y="1308925"/>
            <a:ext cx="234207" cy="23420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61C041-5397-4159-BBE6-07260ECEF682}"/>
              </a:ext>
            </a:extLst>
          </p:cNvPr>
          <p:cNvSpPr/>
          <p:nvPr/>
        </p:nvSpPr>
        <p:spPr>
          <a:xfrm>
            <a:off x="3729263" y="41508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82B54F-24C5-4A98-A62C-2AF757B808BE}"/>
              </a:ext>
            </a:extLst>
          </p:cNvPr>
          <p:cNvSpPr/>
          <p:nvPr/>
        </p:nvSpPr>
        <p:spPr>
          <a:xfrm>
            <a:off x="1490005" y="616858"/>
            <a:ext cx="256675" cy="256675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460F75-8D9F-41ED-8379-610FE066F6A1}"/>
              </a:ext>
            </a:extLst>
          </p:cNvPr>
          <p:cNvSpPr/>
          <p:nvPr/>
        </p:nvSpPr>
        <p:spPr>
          <a:xfrm>
            <a:off x="4904015" y="1257298"/>
            <a:ext cx="168730" cy="16873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91BA9-E807-4D14-899F-DE4F1FA55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2" y="1398738"/>
            <a:ext cx="4789192" cy="42520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F7355D-0B32-4CA8-B3CC-46F8478860F4}"/>
              </a:ext>
            </a:extLst>
          </p:cNvPr>
          <p:cNvSpPr txBox="1"/>
          <p:nvPr/>
        </p:nvSpPr>
        <p:spPr>
          <a:xfrm>
            <a:off x="6096000" y="803788"/>
            <a:ext cx="4586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12744"/>
                </a:solidFill>
                <a:latin typeface="Oswald bold" panose="02000803000000000000" pitchFamily="2" charset="0"/>
              </a:rPr>
              <a:t>WEDDING DIAMOND</a:t>
            </a:r>
            <a:br>
              <a:rPr lang="en-US" sz="4000" dirty="0">
                <a:solidFill>
                  <a:srgbClr val="012744"/>
                </a:solidFill>
                <a:latin typeface="Oswald bold" panose="02000803000000000000" pitchFamily="2" charset="0"/>
              </a:rPr>
            </a:br>
            <a:r>
              <a:rPr lang="en-US" sz="4000" dirty="0">
                <a:solidFill>
                  <a:srgbClr val="012744"/>
                </a:solidFill>
                <a:latin typeface="Oswald bold" panose="02000803000000000000" pitchFamily="2" charset="0"/>
              </a:rPr>
              <a:t>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D33EF-DADF-484A-81A8-E417BFC13986}"/>
              </a:ext>
            </a:extLst>
          </p:cNvPr>
          <p:cNvSpPr txBox="1"/>
          <p:nvPr/>
        </p:nvSpPr>
        <p:spPr>
          <a:xfrm>
            <a:off x="6096001" y="2206182"/>
            <a:ext cx="547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Regular" panose="02000503000000000000" pitchFamily="2" charset="0"/>
              </a:rPr>
              <a:t>6cm wedding gold ring with diamond stone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8594FC-2BD4-41C6-AB0D-E1E4F6345FDC}"/>
              </a:ext>
            </a:extLst>
          </p:cNvPr>
          <p:cNvSpPr txBox="1"/>
          <p:nvPr/>
        </p:nvSpPr>
        <p:spPr>
          <a:xfrm>
            <a:off x="399667" y="5854837"/>
            <a:ext cx="507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</a:rPr>
              <a:t>Model RS00-003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196BA8-952C-4D1C-AA05-7852C55318BB}"/>
              </a:ext>
            </a:extLst>
          </p:cNvPr>
          <p:cNvSpPr/>
          <p:nvPr/>
        </p:nvSpPr>
        <p:spPr>
          <a:xfrm>
            <a:off x="8286227" y="3711653"/>
            <a:ext cx="1695592" cy="1695592"/>
          </a:xfrm>
          <a:prstGeom prst="ellipse">
            <a:avLst/>
          </a:prstGeom>
          <a:solidFill>
            <a:srgbClr val="012744"/>
          </a:solidFill>
          <a:ln w="34925">
            <a:solidFill>
              <a:srgbClr val="F3712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37121"/>
                </a:solidFill>
                <a:latin typeface="Oswald bold" panose="02000803000000000000" pitchFamily="2" charset="0"/>
              </a:rPr>
              <a:t>$599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A33858-318B-4397-881C-F350A512C8CD}"/>
              </a:ext>
            </a:extLst>
          </p:cNvPr>
          <p:cNvGrpSpPr/>
          <p:nvPr/>
        </p:nvGrpSpPr>
        <p:grpSpPr>
          <a:xfrm>
            <a:off x="6225343" y="6087042"/>
            <a:ext cx="5699752" cy="377371"/>
            <a:chOff x="6225343" y="6087042"/>
            <a:chExt cx="5699752" cy="37737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319D756-BD24-4FB6-96CE-406B7AA96911}"/>
                </a:ext>
              </a:extLst>
            </p:cNvPr>
            <p:cNvSpPr/>
            <p:nvPr/>
          </p:nvSpPr>
          <p:spPr>
            <a:xfrm>
              <a:off x="6225343" y="6087042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24 X 7 SERVICE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D10D66E-7494-413F-BD4B-27C1E73337DD}"/>
                </a:ext>
              </a:extLst>
            </p:cNvPr>
            <p:cNvSpPr/>
            <p:nvPr/>
          </p:nvSpPr>
          <p:spPr>
            <a:xfrm>
              <a:off x="8225490" y="6087042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RETURN POLICY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11A3561-DBA3-4E1E-978A-C642711FB204}"/>
                </a:ext>
              </a:extLst>
            </p:cNvPr>
            <p:cNvSpPr/>
            <p:nvPr/>
          </p:nvSpPr>
          <p:spPr>
            <a:xfrm>
              <a:off x="10225637" y="6087042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ISO CERTIFIED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247583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8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10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20" grpId="0"/>
      <p:bldP spid="22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>
            <a:extLst>
              <a:ext uri="{FF2B5EF4-FFF2-40B4-BE49-F238E27FC236}">
                <a16:creationId xmlns:a16="http://schemas.microsoft.com/office/drawing/2014/main" id="{39ED7A1D-CB27-43DC-9E13-BA033BDA57A0}"/>
              </a:ext>
            </a:extLst>
          </p:cNvPr>
          <p:cNvSpPr/>
          <p:nvPr/>
        </p:nvSpPr>
        <p:spPr>
          <a:xfrm flipH="1">
            <a:off x="-1816" y="2944846"/>
            <a:ext cx="12193815" cy="3834199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206515"/>
              <a:gd name="connsiteY0" fmla="*/ 0 h 3453493"/>
              <a:gd name="connsiteX1" fmla="*/ 12192001 w 12206515"/>
              <a:gd name="connsiteY1" fmla="*/ 957943 h 3453493"/>
              <a:gd name="connsiteX2" fmla="*/ 12206515 w 12206515"/>
              <a:gd name="connsiteY2" fmla="*/ 3453493 h 3453493"/>
              <a:gd name="connsiteX3" fmla="*/ 14515 w 12206515"/>
              <a:gd name="connsiteY3" fmla="*/ 3453493 h 3453493"/>
              <a:gd name="connsiteX4" fmla="*/ 0 w 12206515"/>
              <a:gd name="connsiteY4" fmla="*/ 0 h 3453493"/>
              <a:gd name="connsiteX0" fmla="*/ 0 w 12206515"/>
              <a:gd name="connsiteY0" fmla="*/ 76180 h 3529673"/>
              <a:gd name="connsiteX1" fmla="*/ 12192001 w 12206515"/>
              <a:gd name="connsiteY1" fmla="*/ 1034123 h 3529673"/>
              <a:gd name="connsiteX2" fmla="*/ 12206515 w 12206515"/>
              <a:gd name="connsiteY2" fmla="*/ 3529673 h 3529673"/>
              <a:gd name="connsiteX3" fmla="*/ 14515 w 12206515"/>
              <a:gd name="connsiteY3" fmla="*/ 3529673 h 3529673"/>
              <a:gd name="connsiteX4" fmla="*/ 0 w 12206515"/>
              <a:gd name="connsiteY4" fmla="*/ 76180 h 3529673"/>
              <a:gd name="connsiteX0" fmla="*/ 0 w 12206515"/>
              <a:gd name="connsiteY0" fmla="*/ 55943 h 3509436"/>
              <a:gd name="connsiteX1" fmla="*/ 12192001 w 12206515"/>
              <a:gd name="connsiteY1" fmla="*/ 1013886 h 3509436"/>
              <a:gd name="connsiteX2" fmla="*/ 12206515 w 12206515"/>
              <a:gd name="connsiteY2" fmla="*/ 3509436 h 3509436"/>
              <a:gd name="connsiteX3" fmla="*/ 14515 w 12206515"/>
              <a:gd name="connsiteY3" fmla="*/ 3509436 h 3509436"/>
              <a:gd name="connsiteX4" fmla="*/ 0 w 12206515"/>
              <a:gd name="connsiteY4" fmla="*/ 55943 h 3509436"/>
              <a:gd name="connsiteX0" fmla="*/ 0 w 12206515"/>
              <a:gd name="connsiteY0" fmla="*/ 418733 h 3872226"/>
              <a:gd name="connsiteX1" fmla="*/ 12192001 w 12206515"/>
              <a:gd name="connsiteY1" fmla="*/ 1376676 h 3872226"/>
              <a:gd name="connsiteX2" fmla="*/ 12206515 w 12206515"/>
              <a:gd name="connsiteY2" fmla="*/ 3872226 h 3872226"/>
              <a:gd name="connsiteX3" fmla="*/ 14515 w 12206515"/>
              <a:gd name="connsiteY3" fmla="*/ 3872226 h 3872226"/>
              <a:gd name="connsiteX4" fmla="*/ 0 w 12206515"/>
              <a:gd name="connsiteY4" fmla="*/ 418733 h 3872226"/>
              <a:gd name="connsiteX0" fmla="*/ 0 w 12206515"/>
              <a:gd name="connsiteY0" fmla="*/ 377743 h 3831236"/>
              <a:gd name="connsiteX1" fmla="*/ 121920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206515"/>
              <a:gd name="connsiteY0" fmla="*/ 377743 h 3831236"/>
              <a:gd name="connsiteX1" fmla="*/ 122047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196990"/>
              <a:gd name="connsiteY0" fmla="*/ 377743 h 3831236"/>
              <a:gd name="connsiteX1" fmla="*/ 12195176 w 12196990"/>
              <a:gd name="connsiteY1" fmla="*/ 1335686 h 3831236"/>
              <a:gd name="connsiteX2" fmla="*/ 12196990 w 12196990"/>
              <a:gd name="connsiteY2" fmla="*/ 3831236 h 3831236"/>
              <a:gd name="connsiteX3" fmla="*/ 4990 w 12196990"/>
              <a:gd name="connsiteY3" fmla="*/ 3831236 h 3831236"/>
              <a:gd name="connsiteX4" fmla="*/ 0 w 12196990"/>
              <a:gd name="connsiteY4" fmla="*/ 377743 h 3831236"/>
              <a:gd name="connsiteX0" fmla="*/ 11628 w 12192743"/>
              <a:gd name="connsiteY0" fmla="*/ 377531 h 3834199"/>
              <a:gd name="connsiteX1" fmla="*/ 12190929 w 12192743"/>
              <a:gd name="connsiteY1" fmla="*/ 1338649 h 3834199"/>
              <a:gd name="connsiteX2" fmla="*/ 12192743 w 12192743"/>
              <a:gd name="connsiteY2" fmla="*/ 3834199 h 3834199"/>
              <a:gd name="connsiteX3" fmla="*/ 743 w 12192743"/>
              <a:gd name="connsiteY3" fmla="*/ 3834199 h 3834199"/>
              <a:gd name="connsiteX4" fmla="*/ 11628 w 12192743"/>
              <a:gd name="connsiteY4" fmla="*/ 377531 h 3834199"/>
              <a:gd name="connsiteX0" fmla="*/ 2616 w 12193256"/>
              <a:gd name="connsiteY0" fmla="*/ 377743 h 3831236"/>
              <a:gd name="connsiteX1" fmla="*/ 12191442 w 12193256"/>
              <a:gd name="connsiteY1" fmla="*/ 1335686 h 3831236"/>
              <a:gd name="connsiteX2" fmla="*/ 12193256 w 12193256"/>
              <a:gd name="connsiteY2" fmla="*/ 3831236 h 3831236"/>
              <a:gd name="connsiteX3" fmla="*/ 1256 w 12193256"/>
              <a:gd name="connsiteY3" fmla="*/ 3831236 h 3831236"/>
              <a:gd name="connsiteX4" fmla="*/ 2616 w 12193256"/>
              <a:gd name="connsiteY4" fmla="*/ 377743 h 3831236"/>
              <a:gd name="connsiteX0" fmla="*/ 0 w 12193815"/>
              <a:gd name="connsiteY0" fmla="*/ 377531 h 3834199"/>
              <a:gd name="connsiteX1" fmla="*/ 12192001 w 12193815"/>
              <a:gd name="connsiteY1" fmla="*/ 1338649 h 3834199"/>
              <a:gd name="connsiteX2" fmla="*/ 12193815 w 12193815"/>
              <a:gd name="connsiteY2" fmla="*/ 3834199 h 3834199"/>
              <a:gd name="connsiteX3" fmla="*/ 1815 w 12193815"/>
              <a:gd name="connsiteY3" fmla="*/ 3834199 h 3834199"/>
              <a:gd name="connsiteX4" fmla="*/ 0 w 12193815"/>
              <a:gd name="connsiteY4" fmla="*/ 377531 h 383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815" h="3834199">
                <a:moveTo>
                  <a:pt x="0" y="377531"/>
                </a:moveTo>
                <a:cubicBezTo>
                  <a:pt x="5554133" y="-1335155"/>
                  <a:pt x="7029754" y="3457735"/>
                  <a:pt x="12192001" y="1338649"/>
                </a:cubicBezTo>
                <a:cubicBezTo>
                  <a:pt x="12192606" y="2170499"/>
                  <a:pt x="12193210" y="3002349"/>
                  <a:pt x="12193815" y="3834199"/>
                </a:cubicBezTo>
                <a:lnTo>
                  <a:pt x="1815" y="3834199"/>
                </a:lnTo>
                <a:cubicBezTo>
                  <a:pt x="-3023" y="2683035"/>
                  <a:pt x="4838" y="1528695"/>
                  <a:pt x="0" y="377531"/>
                </a:cubicBezTo>
                <a:close/>
              </a:path>
            </a:pathLst>
          </a:custGeom>
          <a:solidFill>
            <a:srgbClr val="06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289C32-E0C0-4B85-980A-89709047F314}"/>
              </a:ext>
            </a:extLst>
          </p:cNvPr>
          <p:cNvSpPr/>
          <p:nvPr/>
        </p:nvSpPr>
        <p:spPr>
          <a:xfrm flipH="1">
            <a:off x="-1816" y="3023801"/>
            <a:ext cx="12193815" cy="3834199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206515"/>
              <a:gd name="connsiteY0" fmla="*/ 0 h 3453493"/>
              <a:gd name="connsiteX1" fmla="*/ 12192001 w 12206515"/>
              <a:gd name="connsiteY1" fmla="*/ 957943 h 3453493"/>
              <a:gd name="connsiteX2" fmla="*/ 12206515 w 12206515"/>
              <a:gd name="connsiteY2" fmla="*/ 3453493 h 3453493"/>
              <a:gd name="connsiteX3" fmla="*/ 14515 w 12206515"/>
              <a:gd name="connsiteY3" fmla="*/ 3453493 h 3453493"/>
              <a:gd name="connsiteX4" fmla="*/ 0 w 12206515"/>
              <a:gd name="connsiteY4" fmla="*/ 0 h 3453493"/>
              <a:gd name="connsiteX0" fmla="*/ 0 w 12206515"/>
              <a:gd name="connsiteY0" fmla="*/ 76180 h 3529673"/>
              <a:gd name="connsiteX1" fmla="*/ 12192001 w 12206515"/>
              <a:gd name="connsiteY1" fmla="*/ 1034123 h 3529673"/>
              <a:gd name="connsiteX2" fmla="*/ 12206515 w 12206515"/>
              <a:gd name="connsiteY2" fmla="*/ 3529673 h 3529673"/>
              <a:gd name="connsiteX3" fmla="*/ 14515 w 12206515"/>
              <a:gd name="connsiteY3" fmla="*/ 3529673 h 3529673"/>
              <a:gd name="connsiteX4" fmla="*/ 0 w 12206515"/>
              <a:gd name="connsiteY4" fmla="*/ 76180 h 3529673"/>
              <a:gd name="connsiteX0" fmla="*/ 0 w 12206515"/>
              <a:gd name="connsiteY0" fmla="*/ 55943 h 3509436"/>
              <a:gd name="connsiteX1" fmla="*/ 12192001 w 12206515"/>
              <a:gd name="connsiteY1" fmla="*/ 1013886 h 3509436"/>
              <a:gd name="connsiteX2" fmla="*/ 12206515 w 12206515"/>
              <a:gd name="connsiteY2" fmla="*/ 3509436 h 3509436"/>
              <a:gd name="connsiteX3" fmla="*/ 14515 w 12206515"/>
              <a:gd name="connsiteY3" fmla="*/ 3509436 h 3509436"/>
              <a:gd name="connsiteX4" fmla="*/ 0 w 12206515"/>
              <a:gd name="connsiteY4" fmla="*/ 55943 h 3509436"/>
              <a:gd name="connsiteX0" fmla="*/ 0 w 12206515"/>
              <a:gd name="connsiteY0" fmla="*/ 418733 h 3872226"/>
              <a:gd name="connsiteX1" fmla="*/ 12192001 w 12206515"/>
              <a:gd name="connsiteY1" fmla="*/ 1376676 h 3872226"/>
              <a:gd name="connsiteX2" fmla="*/ 12206515 w 12206515"/>
              <a:gd name="connsiteY2" fmla="*/ 3872226 h 3872226"/>
              <a:gd name="connsiteX3" fmla="*/ 14515 w 12206515"/>
              <a:gd name="connsiteY3" fmla="*/ 3872226 h 3872226"/>
              <a:gd name="connsiteX4" fmla="*/ 0 w 12206515"/>
              <a:gd name="connsiteY4" fmla="*/ 418733 h 3872226"/>
              <a:gd name="connsiteX0" fmla="*/ 0 w 12206515"/>
              <a:gd name="connsiteY0" fmla="*/ 377743 h 3831236"/>
              <a:gd name="connsiteX1" fmla="*/ 121920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206515"/>
              <a:gd name="connsiteY0" fmla="*/ 377743 h 3831236"/>
              <a:gd name="connsiteX1" fmla="*/ 122047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196990"/>
              <a:gd name="connsiteY0" fmla="*/ 377743 h 3831236"/>
              <a:gd name="connsiteX1" fmla="*/ 12195176 w 12196990"/>
              <a:gd name="connsiteY1" fmla="*/ 1335686 h 3831236"/>
              <a:gd name="connsiteX2" fmla="*/ 12196990 w 12196990"/>
              <a:gd name="connsiteY2" fmla="*/ 3831236 h 3831236"/>
              <a:gd name="connsiteX3" fmla="*/ 4990 w 12196990"/>
              <a:gd name="connsiteY3" fmla="*/ 3831236 h 3831236"/>
              <a:gd name="connsiteX4" fmla="*/ 0 w 12196990"/>
              <a:gd name="connsiteY4" fmla="*/ 377743 h 3831236"/>
              <a:gd name="connsiteX0" fmla="*/ 11628 w 12192743"/>
              <a:gd name="connsiteY0" fmla="*/ 377531 h 3834199"/>
              <a:gd name="connsiteX1" fmla="*/ 12190929 w 12192743"/>
              <a:gd name="connsiteY1" fmla="*/ 1338649 h 3834199"/>
              <a:gd name="connsiteX2" fmla="*/ 12192743 w 12192743"/>
              <a:gd name="connsiteY2" fmla="*/ 3834199 h 3834199"/>
              <a:gd name="connsiteX3" fmla="*/ 743 w 12192743"/>
              <a:gd name="connsiteY3" fmla="*/ 3834199 h 3834199"/>
              <a:gd name="connsiteX4" fmla="*/ 11628 w 12192743"/>
              <a:gd name="connsiteY4" fmla="*/ 377531 h 3834199"/>
              <a:gd name="connsiteX0" fmla="*/ 2616 w 12193256"/>
              <a:gd name="connsiteY0" fmla="*/ 377743 h 3831236"/>
              <a:gd name="connsiteX1" fmla="*/ 12191442 w 12193256"/>
              <a:gd name="connsiteY1" fmla="*/ 1335686 h 3831236"/>
              <a:gd name="connsiteX2" fmla="*/ 12193256 w 12193256"/>
              <a:gd name="connsiteY2" fmla="*/ 3831236 h 3831236"/>
              <a:gd name="connsiteX3" fmla="*/ 1256 w 12193256"/>
              <a:gd name="connsiteY3" fmla="*/ 3831236 h 3831236"/>
              <a:gd name="connsiteX4" fmla="*/ 2616 w 12193256"/>
              <a:gd name="connsiteY4" fmla="*/ 377743 h 3831236"/>
              <a:gd name="connsiteX0" fmla="*/ 0 w 12193815"/>
              <a:gd name="connsiteY0" fmla="*/ 377531 h 3834199"/>
              <a:gd name="connsiteX1" fmla="*/ 12192001 w 12193815"/>
              <a:gd name="connsiteY1" fmla="*/ 1338649 h 3834199"/>
              <a:gd name="connsiteX2" fmla="*/ 12193815 w 12193815"/>
              <a:gd name="connsiteY2" fmla="*/ 3834199 h 3834199"/>
              <a:gd name="connsiteX3" fmla="*/ 1815 w 12193815"/>
              <a:gd name="connsiteY3" fmla="*/ 3834199 h 3834199"/>
              <a:gd name="connsiteX4" fmla="*/ 0 w 12193815"/>
              <a:gd name="connsiteY4" fmla="*/ 377531 h 383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815" h="3834199">
                <a:moveTo>
                  <a:pt x="0" y="377531"/>
                </a:moveTo>
                <a:cubicBezTo>
                  <a:pt x="5554133" y="-1335155"/>
                  <a:pt x="7029754" y="3457735"/>
                  <a:pt x="12192001" y="1338649"/>
                </a:cubicBezTo>
                <a:cubicBezTo>
                  <a:pt x="12192606" y="2170499"/>
                  <a:pt x="12193210" y="3002349"/>
                  <a:pt x="12193815" y="3834199"/>
                </a:cubicBezTo>
                <a:lnTo>
                  <a:pt x="1815" y="3834199"/>
                </a:lnTo>
                <a:cubicBezTo>
                  <a:pt x="-3023" y="2683035"/>
                  <a:pt x="4838" y="1528695"/>
                  <a:pt x="0" y="377531"/>
                </a:cubicBezTo>
                <a:close/>
              </a:path>
            </a:pathLst>
          </a:custGeom>
          <a:solidFill>
            <a:srgbClr val="01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4C16BD-21E2-4E47-99F6-92B221383538}"/>
              </a:ext>
            </a:extLst>
          </p:cNvPr>
          <p:cNvSpPr/>
          <p:nvPr/>
        </p:nvSpPr>
        <p:spPr>
          <a:xfrm>
            <a:off x="7084260" y="1718335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747CE6-D1FC-46AE-915C-290A397A6EFD}"/>
              </a:ext>
            </a:extLst>
          </p:cNvPr>
          <p:cNvSpPr/>
          <p:nvPr/>
        </p:nvSpPr>
        <p:spPr>
          <a:xfrm>
            <a:off x="6721403" y="4412343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F393A1-0C6C-41DB-B99F-844C5A07D167}"/>
              </a:ext>
            </a:extLst>
          </p:cNvPr>
          <p:cNvSpPr/>
          <p:nvPr/>
        </p:nvSpPr>
        <p:spPr>
          <a:xfrm>
            <a:off x="2198914" y="6094299"/>
            <a:ext cx="181429" cy="181429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42949A-21BE-4C8E-B31A-CE6E2208F8BE}"/>
              </a:ext>
            </a:extLst>
          </p:cNvPr>
          <p:cNvSpPr/>
          <p:nvPr/>
        </p:nvSpPr>
        <p:spPr>
          <a:xfrm>
            <a:off x="9818771" y="5216671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D0EBE4-6C34-417D-80B5-FB04F046934B}"/>
              </a:ext>
            </a:extLst>
          </p:cNvPr>
          <p:cNvSpPr/>
          <p:nvPr/>
        </p:nvSpPr>
        <p:spPr>
          <a:xfrm>
            <a:off x="11031623" y="4593771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60A23E-5510-4991-B949-B8783C204704}"/>
              </a:ext>
            </a:extLst>
          </p:cNvPr>
          <p:cNvSpPr/>
          <p:nvPr/>
        </p:nvSpPr>
        <p:spPr>
          <a:xfrm>
            <a:off x="11567363" y="278595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588906-5990-4B00-8EEB-AC01C82141D5}"/>
              </a:ext>
            </a:extLst>
          </p:cNvPr>
          <p:cNvSpPr/>
          <p:nvPr/>
        </p:nvSpPr>
        <p:spPr>
          <a:xfrm>
            <a:off x="7940079" y="3957507"/>
            <a:ext cx="297543" cy="297543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2DBFE6-3297-4BFF-8A73-F61BD16E9CD0}"/>
              </a:ext>
            </a:extLst>
          </p:cNvPr>
          <p:cNvSpPr/>
          <p:nvPr/>
        </p:nvSpPr>
        <p:spPr>
          <a:xfrm>
            <a:off x="9171155" y="1308925"/>
            <a:ext cx="234207" cy="23420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61C041-5397-4159-BBE6-07260ECEF682}"/>
              </a:ext>
            </a:extLst>
          </p:cNvPr>
          <p:cNvSpPr/>
          <p:nvPr/>
        </p:nvSpPr>
        <p:spPr>
          <a:xfrm>
            <a:off x="10050999" y="41508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82B54F-24C5-4A98-A62C-2AF757B808BE}"/>
              </a:ext>
            </a:extLst>
          </p:cNvPr>
          <p:cNvSpPr/>
          <p:nvPr/>
        </p:nvSpPr>
        <p:spPr>
          <a:xfrm>
            <a:off x="7811741" y="616858"/>
            <a:ext cx="256675" cy="256675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460F75-8D9F-41ED-8379-610FE066F6A1}"/>
              </a:ext>
            </a:extLst>
          </p:cNvPr>
          <p:cNvSpPr/>
          <p:nvPr/>
        </p:nvSpPr>
        <p:spPr>
          <a:xfrm>
            <a:off x="11225751" y="1257298"/>
            <a:ext cx="168730" cy="16873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91BA9-E807-4D14-899F-DE4F1FA55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34" y="78955"/>
            <a:ext cx="6013287" cy="60132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F7355D-0B32-4CA8-B3CC-46F8478860F4}"/>
              </a:ext>
            </a:extLst>
          </p:cNvPr>
          <p:cNvSpPr txBox="1"/>
          <p:nvPr/>
        </p:nvSpPr>
        <p:spPr>
          <a:xfrm>
            <a:off x="585326" y="803788"/>
            <a:ext cx="4586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12744"/>
                </a:solidFill>
                <a:latin typeface="Oswald bold" panose="02000803000000000000" pitchFamily="2" charset="0"/>
              </a:rPr>
              <a:t>RED DIAMOND NECKLACE PENDANT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D33EF-DADF-484A-81A8-E417BFC13986}"/>
              </a:ext>
            </a:extLst>
          </p:cNvPr>
          <p:cNvSpPr txBox="1"/>
          <p:nvPr/>
        </p:nvSpPr>
        <p:spPr>
          <a:xfrm>
            <a:off x="585327" y="2206182"/>
            <a:ext cx="547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 Regular" panose="02000503000000000000" pitchFamily="2" charset="0"/>
              </a:rPr>
              <a:t>Red diamond necklace pendant with silver plated round 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8594FC-2BD4-41C6-AB0D-E1E4F6345FDC}"/>
              </a:ext>
            </a:extLst>
          </p:cNvPr>
          <p:cNvSpPr txBox="1"/>
          <p:nvPr/>
        </p:nvSpPr>
        <p:spPr>
          <a:xfrm>
            <a:off x="6715110" y="5854837"/>
            <a:ext cx="507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</a:rPr>
              <a:t>Model RS00-004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196BA8-952C-4D1C-AA05-7852C55318BB}"/>
              </a:ext>
            </a:extLst>
          </p:cNvPr>
          <p:cNvSpPr/>
          <p:nvPr/>
        </p:nvSpPr>
        <p:spPr>
          <a:xfrm>
            <a:off x="2775553" y="3711653"/>
            <a:ext cx="1695592" cy="1695592"/>
          </a:xfrm>
          <a:prstGeom prst="ellipse">
            <a:avLst/>
          </a:prstGeom>
          <a:solidFill>
            <a:srgbClr val="012744"/>
          </a:solidFill>
          <a:ln w="34925">
            <a:solidFill>
              <a:srgbClr val="F3712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37121"/>
                </a:solidFill>
                <a:latin typeface="Oswald bold" panose="02000803000000000000" pitchFamily="2" charset="0"/>
              </a:rPr>
              <a:t>$599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A33858-318B-4397-881C-F350A512C8CD}"/>
              </a:ext>
            </a:extLst>
          </p:cNvPr>
          <p:cNvGrpSpPr/>
          <p:nvPr/>
        </p:nvGrpSpPr>
        <p:grpSpPr>
          <a:xfrm>
            <a:off x="714669" y="6087042"/>
            <a:ext cx="5699752" cy="377371"/>
            <a:chOff x="6225343" y="6087042"/>
            <a:chExt cx="5699752" cy="37737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319D756-BD24-4FB6-96CE-406B7AA96911}"/>
                </a:ext>
              </a:extLst>
            </p:cNvPr>
            <p:cNvSpPr/>
            <p:nvPr/>
          </p:nvSpPr>
          <p:spPr>
            <a:xfrm>
              <a:off x="6225343" y="6087042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24 X 7 SERVICE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D10D66E-7494-413F-BD4B-27C1E73337DD}"/>
                </a:ext>
              </a:extLst>
            </p:cNvPr>
            <p:cNvSpPr/>
            <p:nvPr/>
          </p:nvSpPr>
          <p:spPr>
            <a:xfrm>
              <a:off x="8225490" y="6087042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RETURN POLICY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11A3561-DBA3-4E1E-978A-C642711FB204}"/>
                </a:ext>
              </a:extLst>
            </p:cNvPr>
            <p:cNvSpPr/>
            <p:nvPr/>
          </p:nvSpPr>
          <p:spPr>
            <a:xfrm>
              <a:off x="10225637" y="6087042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ISO CERTIFIED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8588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8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10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20" grpId="0"/>
      <p:bldP spid="22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ACBE0B9-141F-4C63-BA50-D1E9B93F1625}"/>
              </a:ext>
            </a:extLst>
          </p:cNvPr>
          <p:cNvSpPr/>
          <p:nvPr/>
        </p:nvSpPr>
        <p:spPr>
          <a:xfrm>
            <a:off x="114429" y="0"/>
            <a:ext cx="5263871" cy="6858000"/>
          </a:xfrm>
          <a:prstGeom prst="rect">
            <a:avLst/>
          </a:prstGeom>
          <a:solidFill>
            <a:srgbClr val="06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EEF4A4-DCCB-441F-9ADB-6A0649A4E8F3}"/>
              </a:ext>
            </a:extLst>
          </p:cNvPr>
          <p:cNvSpPr/>
          <p:nvPr/>
        </p:nvSpPr>
        <p:spPr>
          <a:xfrm>
            <a:off x="0" y="0"/>
            <a:ext cx="5263871" cy="6858000"/>
          </a:xfrm>
          <a:prstGeom prst="rect">
            <a:avLst/>
          </a:prstGeom>
          <a:solidFill>
            <a:srgbClr val="01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4C16BD-21E2-4E47-99F6-92B221383538}"/>
              </a:ext>
            </a:extLst>
          </p:cNvPr>
          <p:cNvSpPr/>
          <p:nvPr/>
        </p:nvSpPr>
        <p:spPr>
          <a:xfrm>
            <a:off x="7084260" y="1718335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747CE6-D1FC-46AE-915C-290A397A6EFD}"/>
              </a:ext>
            </a:extLst>
          </p:cNvPr>
          <p:cNvSpPr/>
          <p:nvPr/>
        </p:nvSpPr>
        <p:spPr>
          <a:xfrm>
            <a:off x="6721403" y="4412343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F393A1-0C6C-41DB-B99F-844C5A07D167}"/>
              </a:ext>
            </a:extLst>
          </p:cNvPr>
          <p:cNvSpPr/>
          <p:nvPr/>
        </p:nvSpPr>
        <p:spPr>
          <a:xfrm>
            <a:off x="7084260" y="3241991"/>
            <a:ext cx="181429" cy="181429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42949A-21BE-4C8E-B31A-CE6E2208F8BE}"/>
              </a:ext>
            </a:extLst>
          </p:cNvPr>
          <p:cNvSpPr/>
          <p:nvPr/>
        </p:nvSpPr>
        <p:spPr>
          <a:xfrm>
            <a:off x="9818771" y="5216671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D0EBE4-6C34-417D-80B5-FB04F046934B}"/>
              </a:ext>
            </a:extLst>
          </p:cNvPr>
          <p:cNvSpPr/>
          <p:nvPr/>
        </p:nvSpPr>
        <p:spPr>
          <a:xfrm>
            <a:off x="11031623" y="4593771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60A23E-5510-4991-B949-B8783C204704}"/>
              </a:ext>
            </a:extLst>
          </p:cNvPr>
          <p:cNvSpPr/>
          <p:nvPr/>
        </p:nvSpPr>
        <p:spPr>
          <a:xfrm>
            <a:off x="11567363" y="278595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588906-5990-4B00-8EEB-AC01C82141D5}"/>
              </a:ext>
            </a:extLst>
          </p:cNvPr>
          <p:cNvSpPr/>
          <p:nvPr/>
        </p:nvSpPr>
        <p:spPr>
          <a:xfrm>
            <a:off x="7940079" y="3957507"/>
            <a:ext cx="297543" cy="297543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2DBFE6-3297-4BFF-8A73-F61BD16E9CD0}"/>
              </a:ext>
            </a:extLst>
          </p:cNvPr>
          <p:cNvSpPr/>
          <p:nvPr/>
        </p:nvSpPr>
        <p:spPr>
          <a:xfrm>
            <a:off x="9171155" y="1308925"/>
            <a:ext cx="234207" cy="23420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61C041-5397-4159-BBE6-07260ECEF682}"/>
              </a:ext>
            </a:extLst>
          </p:cNvPr>
          <p:cNvSpPr/>
          <p:nvPr/>
        </p:nvSpPr>
        <p:spPr>
          <a:xfrm>
            <a:off x="10050999" y="41508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82B54F-24C5-4A98-A62C-2AF757B808BE}"/>
              </a:ext>
            </a:extLst>
          </p:cNvPr>
          <p:cNvSpPr/>
          <p:nvPr/>
        </p:nvSpPr>
        <p:spPr>
          <a:xfrm>
            <a:off x="7811741" y="616858"/>
            <a:ext cx="256675" cy="256675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460F75-8D9F-41ED-8379-610FE066F6A1}"/>
              </a:ext>
            </a:extLst>
          </p:cNvPr>
          <p:cNvSpPr/>
          <p:nvPr/>
        </p:nvSpPr>
        <p:spPr>
          <a:xfrm>
            <a:off x="11225751" y="1257298"/>
            <a:ext cx="168730" cy="16873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91BA9-E807-4D14-899F-DE4F1FA55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13" y="78956"/>
            <a:ext cx="4575750" cy="56118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F7355D-0B32-4CA8-B3CC-46F8478860F4}"/>
              </a:ext>
            </a:extLst>
          </p:cNvPr>
          <p:cNvSpPr txBox="1"/>
          <p:nvPr/>
        </p:nvSpPr>
        <p:spPr>
          <a:xfrm>
            <a:off x="301729" y="803788"/>
            <a:ext cx="4586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Oswald bold" panose="02000803000000000000" pitchFamily="2" charset="0"/>
              </a:rPr>
              <a:t>DIOMAND SPECIAL</a:t>
            </a:r>
            <a:br>
              <a:rPr lang="en-US" sz="4000" dirty="0">
                <a:solidFill>
                  <a:schemeClr val="bg1"/>
                </a:solidFill>
                <a:latin typeface="Oswald bold" panose="02000803000000000000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Oswald bold" panose="02000803000000000000" pitchFamily="2" charset="0"/>
              </a:rPr>
              <a:t>NECKLACE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D33EF-DADF-484A-81A8-E417BFC13986}"/>
              </a:ext>
            </a:extLst>
          </p:cNvPr>
          <p:cNvSpPr txBox="1"/>
          <p:nvPr/>
        </p:nvSpPr>
        <p:spPr>
          <a:xfrm>
            <a:off x="301729" y="2298551"/>
            <a:ext cx="458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</a:rPr>
              <a:t>Ladies necklace chain by silver flowers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8594FC-2BD4-41C6-AB0D-E1E4F6345FDC}"/>
              </a:ext>
            </a:extLst>
          </p:cNvPr>
          <p:cNvSpPr txBox="1"/>
          <p:nvPr/>
        </p:nvSpPr>
        <p:spPr>
          <a:xfrm>
            <a:off x="6715110" y="5854837"/>
            <a:ext cx="507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Oswald Regular" panose="02000503000000000000" pitchFamily="2" charset="0"/>
            </a:endParaRPr>
          </a:p>
          <a:p>
            <a:pPr algn="ctr"/>
            <a:r>
              <a:rPr lang="en-US" sz="1600" dirty="0">
                <a:latin typeface="Oswald Regular" panose="02000503000000000000" pitchFamily="2" charset="0"/>
              </a:rPr>
              <a:t>Model RS00-005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196BA8-952C-4D1C-AA05-7852C55318BB}"/>
              </a:ext>
            </a:extLst>
          </p:cNvPr>
          <p:cNvSpPr/>
          <p:nvPr/>
        </p:nvSpPr>
        <p:spPr>
          <a:xfrm>
            <a:off x="4845944" y="3711653"/>
            <a:ext cx="1695592" cy="1695592"/>
          </a:xfrm>
          <a:prstGeom prst="ellipse">
            <a:avLst/>
          </a:prstGeom>
          <a:solidFill>
            <a:srgbClr val="012744"/>
          </a:solidFill>
          <a:ln w="34925">
            <a:solidFill>
              <a:srgbClr val="F3712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37121"/>
                </a:solidFill>
                <a:latin typeface="Oswald bold" panose="02000803000000000000" pitchFamily="2" charset="0"/>
              </a:rPr>
              <a:t>$899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A33858-318B-4397-881C-F350A512C8CD}"/>
              </a:ext>
            </a:extLst>
          </p:cNvPr>
          <p:cNvGrpSpPr/>
          <p:nvPr/>
        </p:nvGrpSpPr>
        <p:grpSpPr>
          <a:xfrm>
            <a:off x="1751172" y="4559449"/>
            <a:ext cx="1699458" cy="1881428"/>
            <a:chOff x="6225343" y="5003647"/>
            <a:chExt cx="1699458" cy="188142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319D756-BD24-4FB6-96CE-406B7AA96911}"/>
                </a:ext>
              </a:extLst>
            </p:cNvPr>
            <p:cNvSpPr/>
            <p:nvPr/>
          </p:nvSpPr>
          <p:spPr>
            <a:xfrm>
              <a:off x="6225343" y="5003647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24 X 7 SERVICE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D10D66E-7494-413F-BD4B-27C1E73337DD}"/>
                </a:ext>
              </a:extLst>
            </p:cNvPr>
            <p:cNvSpPr/>
            <p:nvPr/>
          </p:nvSpPr>
          <p:spPr>
            <a:xfrm>
              <a:off x="6225343" y="5757658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RETURN POLICY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11A3561-DBA3-4E1E-978A-C642711FB204}"/>
                </a:ext>
              </a:extLst>
            </p:cNvPr>
            <p:cNvSpPr/>
            <p:nvPr/>
          </p:nvSpPr>
          <p:spPr>
            <a:xfrm>
              <a:off x="6225343" y="6507704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ISO CERTIFIED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7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20" grpId="0"/>
      <p:bldP spid="22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ACBE0B9-141F-4C63-BA50-D1E9B93F1625}"/>
              </a:ext>
            </a:extLst>
          </p:cNvPr>
          <p:cNvSpPr/>
          <p:nvPr/>
        </p:nvSpPr>
        <p:spPr>
          <a:xfrm>
            <a:off x="6746768" y="0"/>
            <a:ext cx="5263871" cy="6858000"/>
          </a:xfrm>
          <a:prstGeom prst="rect">
            <a:avLst/>
          </a:prstGeom>
          <a:solidFill>
            <a:srgbClr val="06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EEF4A4-DCCB-441F-9ADB-6A0649A4E8F3}"/>
              </a:ext>
            </a:extLst>
          </p:cNvPr>
          <p:cNvSpPr/>
          <p:nvPr/>
        </p:nvSpPr>
        <p:spPr>
          <a:xfrm>
            <a:off x="6867254" y="0"/>
            <a:ext cx="5263871" cy="6858000"/>
          </a:xfrm>
          <a:prstGeom prst="rect">
            <a:avLst/>
          </a:prstGeom>
          <a:solidFill>
            <a:srgbClr val="01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4C16BD-21E2-4E47-99F6-92B221383538}"/>
              </a:ext>
            </a:extLst>
          </p:cNvPr>
          <p:cNvSpPr/>
          <p:nvPr/>
        </p:nvSpPr>
        <p:spPr>
          <a:xfrm>
            <a:off x="832180" y="1718335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747CE6-D1FC-46AE-915C-290A397A6EFD}"/>
              </a:ext>
            </a:extLst>
          </p:cNvPr>
          <p:cNvSpPr/>
          <p:nvPr/>
        </p:nvSpPr>
        <p:spPr>
          <a:xfrm>
            <a:off x="469323" y="4412343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F393A1-0C6C-41DB-B99F-844C5A07D167}"/>
              </a:ext>
            </a:extLst>
          </p:cNvPr>
          <p:cNvSpPr/>
          <p:nvPr/>
        </p:nvSpPr>
        <p:spPr>
          <a:xfrm>
            <a:off x="832180" y="3241991"/>
            <a:ext cx="181429" cy="181429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42949A-21BE-4C8E-B31A-CE6E2208F8BE}"/>
              </a:ext>
            </a:extLst>
          </p:cNvPr>
          <p:cNvSpPr/>
          <p:nvPr/>
        </p:nvSpPr>
        <p:spPr>
          <a:xfrm>
            <a:off x="3566691" y="5216671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D0EBE4-6C34-417D-80B5-FB04F046934B}"/>
              </a:ext>
            </a:extLst>
          </p:cNvPr>
          <p:cNvSpPr/>
          <p:nvPr/>
        </p:nvSpPr>
        <p:spPr>
          <a:xfrm>
            <a:off x="4779543" y="4593771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60A23E-5510-4991-B949-B8783C204704}"/>
              </a:ext>
            </a:extLst>
          </p:cNvPr>
          <p:cNvSpPr/>
          <p:nvPr/>
        </p:nvSpPr>
        <p:spPr>
          <a:xfrm>
            <a:off x="5315283" y="278595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588906-5990-4B00-8EEB-AC01C82141D5}"/>
              </a:ext>
            </a:extLst>
          </p:cNvPr>
          <p:cNvSpPr/>
          <p:nvPr/>
        </p:nvSpPr>
        <p:spPr>
          <a:xfrm>
            <a:off x="1687999" y="3957507"/>
            <a:ext cx="297543" cy="297543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2DBFE6-3297-4BFF-8A73-F61BD16E9CD0}"/>
              </a:ext>
            </a:extLst>
          </p:cNvPr>
          <p:cNvSpPr/>
          <p:nvPr/>
        </p:nvSpPr>
        <p:spPr>
          <a:xfrm>
            <a:off x="2919075" y="1308925"/>
            <a:ext cx="234207" cy="23420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61C041-5397-4159-BBE6-07260ECEF682}"/>
              </a:ext>
            </a:extLst>
          </p:cNvPr>
          <p:cNvSpPr/>
          <p:nvPr/>
        </p:nvSpPr>
        <p:spPr>
          <a:xfrm>
            <a:off x="3798919" y="41508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82B54F-24C5-4A98-A62C-2AF757B808BE}"/>
              </a:ext>
            </a:extLst>
          </p:cNvPr>
          <p:cNvSpPr/>
          <p:nvPr/>
        </p:nvSpPr>
        <p:spPr>
          <a:xfrm>
            <a:off x="1559661" y="616858"/>
            <a:ext cx="256675" cy="256675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460F75-8D9F-41ED-8379-610FE066F6A1}"/>
              </a:ext>
            </a:extLst>
          </p:cNvPr>
          <p:cNvSpPr/>
          <p:nvPr/>
        </p:nvSpPr>
        <p:spPr>
          <a:xfrm>
            <a:off x="4973671" y="1257298"/>
            <a:ext cx="168730" cy="16873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91BA9-E807-4D14-899F-DE4F1FA55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3" y="597019"/>
            <a:ext cx="4575750" cy="45757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F7355D-0B32-4CA8-B3CC-46F8478860F4}"/>
              </a:ext>
            </a:extLst>
          </p:cNvPr>
          <p:cNvSpPr txBox="1"/>
          <p:nvPr/>
        </p:nvSpPr>
        <p:spPr>
          <a:xfrm>
            <a:off x="7168983" y="803788"/>
            <a:ext cx="4586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Oswald bold" panose="02000803000000000000" pitchFamily="2" charset="0"/>
              </a:rPr>
              <a:t>INDIAN GOLD</a:t>
            </a:r>
            <a:br>
              <a:rPr lang="en-US" sz="4000" dirty="0">
                <a:solidFill>
                  <a:schemeClr val="bg1"/>
                </a:solidFill>
                <a:latin typeface="Oswald bold" panose="02000803000000000000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Oswald bold" panose="02000803000000000000" pitchFamily="2" charset="0"/>
              </a:rPr>
              <a:t>NECKLACE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D33EF-DADF-484A-81A8-E417BFC13986}"/>
              </a:ext>
            </a:extLst>
          </p:cNvPr>
          <p:cNvSpPr txBox="1"/>
          <p:nvPr/>
        </p:nvSpPr>
        <p:spPr>
          <a:xfrm>
            <a:off x="7168983" y="2298551"/>
            <a:ext cx="458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</a:rPr>
              <a:t>Ladies necklace chain by gold plated pendants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8594FC-2BD4-41C6-AB0D-E1E4F6345FDC}"/>
              </a:ext>
            </a:extLst>
          </p:cNvPr>
          <p:cNvSpPr txBox="1"/>
          <p:nvPr/>
        </p:nvSpPr>
        <p:spPr>
          <a:xfrm>
            <a:off x="463030" y="5854837"/>
            <a:ext cx="507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Oswald Regular" panose="02000503000000000000" pitchFamily="2" charset="0"/>
            </a:endParaRPr>
          </a:p>
          <a:p>
            <a:pPr algn="ctr"/>
            <a:r>
              <a:rPr lang="en-US" sz="1600" dirty="0">
                <a:latin typeface="Oswald Regular" panose="02000503000000000000" pitchFamily="2" charset="0"/>
              </a:rPr>
              <a:t>Model RS00-006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196BA8-952C-4D1C-AA05-7852C55318BB}"/>
              </a:ext>
            </a:extLst>
          </p:cNvPr>
          <p:cNvSpPr/>
          <p:nvPr/>
        </p:nvSpPr>
        <p:spPr>
          <a:xfrm>
            <a:off x="5716884" y="3711653"/>
            <a:ext cx="1695592" cy="1695592"/>
          </a:xfrm>
          <a:prstGeom prst="ellipse">
            <a:avLst/>
          </a:prstGeom>
          <a:solidFill>
            <a:srgbClr val="012744"/>
          </a:solidFill>
          <a:ln w="34925">
            <a:solidFill>
              <a:srgbClr val="F3712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37121"/>
                </a:solidFill>
                <a:latin typeface="Oswald bold" panose="02000803000000000000" pitchFamily="2" charset="0"/>
              </a:rPr>
              <a:t>$1,299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A33858-318B-4397-881C-F350A512C8CD}"/>
              </a:ext>
            </a:extLst>
          </p:cNvPr>
          <p:cNvGrpSpPr/>
          <p:nvPr/>
        </p:nvGrpSpPr>
        <p:grpSpPr>
          <a:xfrm>
            <a:off x="8618426" y="4559449"/>
            <a:ext cx="1699458" cy="1881428"/>
            <a:chOff x="6225343" y="5003647"/>
            <a:chExt cx="1699458" cy="188142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319D756-BD24-4FB6-96CE-406B7AA96911}"/>
                </a:ext>
              </a:extLst>
            </p:cNvPr>
            <p:cNvSpPr/>
            <p:nvPr/>
          </p:nvSpPr>
          <p:spPr>
            <a:xfrm>
              <a:off x="6225343" y="5003647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24 X 7 SERVICE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D10D66E-7494-413F-BD4B-27C1E73337DD}"/>
                </a:ext>
              </a:extLst>
            </p:cNvPr>
            <p:cNvSpPr/>
            <p:nvPr/>
          </p:nvSpPr>
          <p:spPr>
            <a:xfrm>
              <a:off x="6225343" y="5757658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RETURN POLICY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11A3561-DBA3-4E1E-978A-C642711FB204}"/>
                </a:ext>
              </a:extLst>
            </p:cNvPr>
            <p:cNvSpPr/>
            <p:nvPr/>
          </p:nvSpPr>
          <p:spPr>
            <a:xfrm>
              <a:off x="6225343" y="6507704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ISO CERTIFIED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51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20" grpId="0"/>
      <p:bldP spid="22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ACBE0B9-141F-4C63-BA50-D1E9B93F1625}"/>
              </a:ext>
            </a:extLst>
          </p:cNvPr>
          <p:cNvSpPr/>
          <p:nvPr/>
        </p:nvSpPr>
        <p:spPr>
          <a:xfrm>
            <a:off x="114429" y="0"/>
            <a:ext cx="5263871" cy="6858000"/>
          </a:xfrm>
          <a:prstGeom prst="rect">
            <a:avLst/>
          </a:prstGeom>
          <a:solidFill>
            <a:srgbClr val="06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EEF4A4-DCCB-441F-9ADB-6A0649A4E8F3}"/>
              </a:ext>
            </a:extLst>
          </p:cNvPr>
          <p:cNvSpPr/>
          <p:nvPr/>
        </p:nvSpPr>
        <p:spPr>
          <a:xfrm>
            <a:off x="0" y="0"/>
            <a:ext cx="5263871" cy="6858000"/>
          </a:xfrm>
          <a:prstGeom prst="rect">
            <a:avLst/>
          </a:prstGeom>
          <a:solidFill>
            <a:srgbClr val="01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4C16BD-21E2-4E47-99F6-92B221383538}"/>
              </a:ext>
            </a:extLst>
          </p:cNvPr>
          <p:cNvSpPr/>
          <p:nvPr/>
        </p:nvSpPr>
        <p:spPr>
          <a:xfrm>
            <a:off x="7084260" y="1718335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747CE6-D1FC-46AE-915C-290A397A6EFD}"/>
              </a:ext>
            </a:extLst>
          </p:cNvPr>
          <p:cNvSpPr/>
          <p:nvPr/>
        </p:nvSpPr>
        <p:spPr>
          <a:xfrm>
            <a:off x="6721403" y="4412343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F393A1-0C6C-41DB-B99F-844C5A07D167}"/>
              </a:ext>
            </a:extLst>
          </p:cNvPr>
          <p:cNvSpPr/>
          <p:nvPr/>
        </p:nvSpPr>
        <p:spPr>
          <a:xfrm>
            <a:off x="7084260" y="3241991"/>
            <a:ext cx="181429" cy="181429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42949A-21BE-4C8E-B31A-CE6E2208F8BE}"/>
              </a:ext>
            </a:extLst>
          </p:cNvPr>
          <p:cNvSpPr/>
          <p:nvPr/>
        </p:nvSpPr>
        <p:spPr>
          <a:xfrm>
            <a:off x="9818771" y="5216671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D0EBE4-6C34-417D-80B5-FB04F046934B}"/>
              </a:ext>
            </a:extLst>
          </p:cNvPr>
          <p:cNvSpPr/>
          <p:nvPr/>
        </p:nvSpPr>
        <p:spPr>
          <a:xfrm>
            <a:off x="11031623" y="4593771"/>
            <a:ext cx="362857" cy="36285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60A23E-5510-4991-B949-B8783C204704}"/>
              </a:ext>
            </a:extLst>
          </p:cNvPr>
          <p:cNvSpPr/>
          <p:nvPr/>
        </p:nvSpPr>
        <p:spPr>
          <a:xfrm>
            <a:off x="11567363" y="278595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588906-5990-4B00-8EEB-AC01C82141D5}"/>
              </a:ext>
            </a:extLst>
          </p:cNvPr>
          <p:cNvSpPr/>
          <p:nvPr/>
        </p:nvSpPr>
        <p:spPr>
          <a:xfrm>
            <a:off x="7940079" y="3957507"/>
            <a:ext cx="297543" cy="297543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2DBFE6-3297-4BFF-8A73-F61BD16E9CD0}"/>
              </a:ext>
            </a:extLst>
          </p:cNvPr>
          <p:cNvSpPr/>
          <p:nvPr/>
        </p:nvSpPr>
        <p:spPr>
          <a:xfrm>
            <a:off x="9171155" y="1308925"/>
            <a:ext cx="234207" cy="234207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61C041-5397-4159-BBE6-07260ECEF682}"/>
              </a:ext>
            </a:extLst>
          </p:cNvPr>
          <p:cNvSpPr/>
          <p:nvPr/>
        </p:nvSpPr>
        <p:spPr>
          <a:xfrm>
            <a:off x="10050999" y="415080"/>
            <a:ext cx="224970" cy="22497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82B54F-24C5-4A98-A62C-2AF757B808BE}"/>
              </a:ext>
            </a:extLst>
          </p:cNvPr>
          <p:cNvSpPr/>
          <p:nvPr/>
        </p:nvSpPr>
        <p:spPr>
          <a:xfrm>
            <a:off x="7811741" y="616858"/>
            <a:ext cx="256675" cy="256675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460F75-8D9F-41ED-8379-610FE066F6A1}"/>
              </a:ext>
            </a:extLst>
          </p:cNvPr>
          <p:cNvSpPr/>
          <p:nvPr/>
        </p:nvSpPr>
        <p:spPr>
          <a:xfrm>
            <a:off x="11225751" y="1257298"/>
            <a:ext cx="168730" cy="168730"/>
          </a:xfrm>
          <a:prstGeom prst="ellips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91BA9-E807-4D14-899F-DE4F1FA55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13" y="597019"/>
            <a:ext cx="4575750" cy="45757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F7355D-0B32-4CA8-B3CC-46F8478860F4}"/>
              </a:ext>
            </a:extLst>
          </p:cNvPr>
          <p:cNvSpPr txBox="1"/>
          <p:nvPr/>
        </p:nvSpPr>
        <p:spPr>
          <a:xfrm>
            <a:off x="301729" y="803788"/>
            <a:ext cx="4586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Oswald bold" panose="02000803000000000000" pitchFamily="2" charset="0"/>
              </a:rPr>
              <a:t>INDIAN GOLD</a:t>
            </a:r>
            <a:br>
              <a:rPr lang="en-US" sz="4000" dirty="0">
                <a:solidFill>
                  <a:schemeClr val="bg1"/>
                </a:solidFill>
                <a:latin typeface="Oswald bold" panose="02000803000000000000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Oswald bold" panose="02000803000000000000" pitchFamily="2" charset="0"/>
              </a:rPr>
              <a:t>NECKLACE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D33EF-DADF-484A-81A8-E417BFC13986}"/>
              </a:ext>
            </a:extLst>
          </p:cNvPr>
          <p:cNvSpPr txBox="1"/>
          <p:nvPr/>
        </p:nvSpPr>
        <p:spPr>
          <a:xfrm>
            <a:off x="301729" y="2298551"/>
            <a:ext cx="458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Oswald Regular" panose="02000503000000000000" pitchFamily="2" charset="0"/>
              </a:rPr>
              <a:t>Ladies necklace chain by gold and pearl pendants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8594FC-2BD4-41C6-AB0D-E1E4F6345FDC}"/>
              </a:ext>
            </a:extLst>
          </p:cNvPr>
          <p:cNvSpPr txBox="1"/>
          <p:nvPr/>
        </p:nvSpPr>
        <p:spPr>
          <a:xfrm>
            <a:off x="6715110" y="5854837"/>
            <a:ext cx="507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Oswald Regular" panose="02000503000000000000" pitchFamily="2" charset="0"/>
            </a:endParaRPr>
          </a:p>
          <a:p>
            <a:pPr algn="ctr"/>
            <a:r>
              <a:rPr lang="en-US" sz="1600" dirty="0">
                <a:latin typeface="Oswald Regular" panose="02000503000000000000" pitchFamily="2" charset="0"/>
              </a:rPr>
              <a:t>Model RS00-007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196BA8-952C-4D1C-AA05-7852C55318BB}"/>
              </a:ext>
            </a:extLst>
          </p:cNvPr>
          <p:cNvSpPr/>
          <p:nvPr/>
        </p:nvSpPr>
        <p:spPr>
          <a:xfrm>
            <a:off x="4845944" y="3711653"/>
            <a:ext cx="1695592" cy="1695592"/>
          </a:xfrm>
          <a:prstGeom prst="ellipse">
            <a:avLst/>
          </a:prstGeom>
          <a:solidFill>
            <a:srgbClr val="012744"/>
          </a:solidFill>
          <a:ln w="34925">
            <a:solidFill>
              <a:srgbClr val="F37121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37121"/>
                </a:solidFill>
                <a:latin typeface="Oswald bold" panose="02000803000000000000" pitchFamily="2" charset="0"/>
              </a:rPr>
              <a:t>$1,999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A33858-318B-4397-881C-F350A512C8CD}"/>
              </a:ext>
            </a:extLst>
          </p:cNvPr>
          <p:cNvGrpSpPr/>
          <p:nvPr/>
        </p:nvGrpSpPr>
        <p:grpSpPr>
          <a:xfrm>
            <a:off x="1751172" y="4559449"/>
            <a:ext cx="1699458" cy="1881428"/>
            <a:chOff x="6225343" y="5003647"/>
            <a:chExt cx="1699458" cy="188142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319D756-BD24-4FB6-96CE-406B7AA96911}"/>
                </a:ext>
              </a:extLst>
            </p:cNvPr>
            <p:cNvSpPr/>
            <p:nvPr/>
          </p:nvSpPr>
          <p:spPr>
            <a:xfrm>
              <a:off x="6225343" y="5003647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24 X 7 SERVICE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D10D66E-7494-413F-BD4B-27C1E73337DD}"/>
                </a:ext>
              </a:extLst>
            </p:cNvPr>
            <p:cNvSpPr/>
            <p:nvPr/>
          </p:nvSpPr>
          <p:spPr>
            <a:xfrm>
              <a:off x="6225343" y="5757658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RETURN POLICY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11A3561-DBA3-4E1E-978A-C642711FB204}"/>
                </a:ext>
              </a:extLst>
            </p:cNvPr>
            <p:cNvSpPr/>
            <p:nvPr/>
          </p:nvSpPr>
          <p:spPr>
            <a:xfrm>
              <a:off x="6225343" y="6507704"/>
              <a:ext cx="1699458" cy="37737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swald Regular" panose="02000503000000000000" pitchFamily="2" charset="0"/>
                </a:rPr>
                <a:t>ISO CERTIFIED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5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20" grpId="0"/>
      <p:bldP spid="22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31BD4F9D-4F26-4257-B107-4AF695D8677B}"/>
              </a:ext>
            </a:extLst>
          </p:cNvPr>
          <p:cNvSpPr/>
          <p:nvPr/>
        </p:nvSpPr>
        <p:spPr>
          <a:xfrm flipV="1">
            <a:off x="-1816" y="-54284"/>
            <a:ext cx="12193815" cy="2035483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206515"/>
              <a:gd name="connsiteY0" fmla="*/ 0 h 3453493"/>
              <a:gd name="connsiteX1" fmla="*/ 12192001 w 12206515"/>
              <a:gd name="connsiteY1" fmla="*/ 957943 h 3453493"/>
              <a:gd name="connsiteX2" fmla="*/ 12206515 w 12206515"/>
              <a:gd name="connsiteY2" fmla="*/ 3453493 h 3453493"/>
              <a:gd name="connsiteX3" fmla="*/ 14515 w 12206515"/>
              <a:gd name="connsiteY3" fmla="*/ 3453493 h 3453493"/>
              <a:gd name="connsiteX4" fmla="*/ 0 w 12206515"/>
              <a:gd name="connsiteY4" fmla="*/ 0 h 3453493"/>
              <a:gd name="connsiteX0" fmla="*/ 0 w 12206515"/>
              <a:gd name="connsiteY0" fmla="*/ 76180 h 3529673"/>
              <a:gd name="connsiteX1" fmla="*/ 12192001 w 12206515"/>
              <a:gd name="connsiteY1" fmla="*/ 1034123 h 3529673"/>
              <a:gd name="connsiteX2" fmla="*/ 12206515 w 12206515"/>
              <a:gd name="connsiteY2" fmla="*/ 3529673 h 3529673"/>
              <a:gd name="connsiteX3" fmla="*/ 14515 w 12206515"/>
              <a:gd name="connsiteY3" fmla="*/ 3529673 h 3529673"/>
              <a:gd name="connsiteX4" fmla="*/ 0 w 12206515"/>
              <a:gd name="connsiteY4" fmla="*/ 76180 h 3529673"/>
              <a:gd name="connsiteX0" fmla="*/ 0 w 12206515"/>
              <a:gd name="connsiteY0" fmla="*/ 55943 h 3509436"/>
              <a:gd name="connsiteX1" fmla="*/ 12192001 w 12206515"/>
              <a:gd name="connsiteY1" fmla="*/ 1013886 h 3509436"/>
              <a:gd name="connsiteX2" fmla="*/ 12206515 w 12206515"/>
              <a:gd name="connsiteY2" fmla="*/ 3509436 h 3509436"/>
              <a:gd name="connsiteX3" fmla="*/ 14515 w 12206515"/>
              <a:gd name="connsiteY3" fmla="*/ 3509436 h 3509436"/>
              <a:gd name="connsiteX4" fmla="*/ 0 w 12206515"/>
              <a:gd name="connsiteY4" fmla="*/ 55943 h 3509436"/>
              <a:gd name="connsiteX0" fmla="*/ 0 w 12206515"/>
              <a:gd name="connsiteY0" fmla="*/ 418733 h 3872226"/>
              <a:gd name="connsiteX1" fmla="*/ 12192001 w 12206515"/>
              <a:gd name="connsiteY1" fmla="*/ 1376676 h 3872226"/>
              <a:gd name="connsiteX2" fmla="*/ 12206515 w 12206515"/>
              <a:gd name="connsiteY2" fmla="*/ 3872226 h 3872226"/>
              <a:gd name="connsiteX3" fmla="*/ 14515 w 12206515"/>
              <a:gd name="connsiteY3" fmla="*/ 3872226 h 3872226"/>
              <a:gd name="connsiteX4" fmla="*/ 0 w 12206515"/>
              <a:gd name="connsiteY4" fmla="*/ 418733 h 3872226"/>
              <a:gd name="connsiteX0" fmla="*/ 0 w 12206515"/>
              <a:gd name="connsiteY0" fmla="*/ 377743 h 3831236"/>
              <a:gd name="connsiteX1" fmla="*/ 121920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206515"/>
              <a:gd name="connsiteY0" fmla="*/ 377743 h 3831236"/>
              <a:gd name="connsiteX1" fmla="*/ 122047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196990"/>
              <a:gd name="connsiteY0" fmla="*/ 377743 h 3831236"/>
              <a:gd name="connsiteX1" fmla="*/ 12195176 w 12196990"/>
              <a:gd name="connsiteY1" fmla="*/ 1335686 h 3831236"/>
              <a:gd name="connsiteX2" fmla="*/ 12196990 w 12196990"/>
              <a:gd name="connsiteY2" fmla="*/ 3831236 h 3831236"/>
              <a:gd name="connsiteX3" fmla="*/ 4990 w 12196990"/>
              <a:gd name="connsiteY3" fmla="*/ 3831236 h 3831236"/>
              <a:gd name="connsiteX4" fmla="*/ 0 w 12196990"/>
              <a:gd name="connsiteY4" fmla="*/ 377743 h 3831236"/>
              <a:gd name="connsiteX0" fmla="*/ 11628 w 12192743"/>
              <a:gd name="connsiteY0" fmla="*/ 377531 h 3834199"/>
              <a:gd name="connsiteX1" fmla="*/ 12190929 w 12192743"/>
              <a:gd name="connsiteY1" fmla="*/ 1338649 h 3834199"/>
              <a:gd name="connsiteX2" fmla="*/ 12192743 w 12192743"/>
              <a:gd name="connsiteY2" fmla="*/ 3834199 h 3834199"/>
              <a:gd name="connsiteX3" fmla="*/ 743 w 12192743"/>
              <a:gd name="connsiteY3" fmla="*/ 3834199 h 3834199"/>
              <a:gd name="connsiteX4" fmla="*/ 11628 w 12192743"/>
              <a:gd name="connsiteY4" fmla="*/ 377531 h 3834199"/>
              <a:gd name="connsiteX0" fmla="*/ 2616 w 12193256"/>
              <a:gd name="connsiteY0" fmla="*/ 377743 h 3831236"/>
              <a:gd name="connsiteX1" fmla="*/ 12191442 w 12193256"/>
              <a:gd name="connsiteY1" fmla="*/ 1335686 h 3831236"/>
              <a:gd name="connsiteX2" fmla="*/ 12193256 w 12193256"/>
              <a:gd name="connsiteY2" fmla="*/ 3831236 h 3831236"/>
              <a:gd name="connsiteX3" fmla="*/ 1256 w 12193256"/>
              <a:gd name="connsiteY3" fmla="*/ 3831236 h 3831236"/>
              <a:gd name="connsiteX4" fmla="*/ 2616 w 12193256"/>
              <a:gd name="connsiteY4" fmla="*/ 377743 h 3831236"/>
              <a:gd name="connsiteX0" fmla="*/ 0 w 12193815"/>
              <a:gd name="connsiteY0" fmla="*/ 377531 h 3834199"/>
              <a:gd name="connsiteX1" fmla="*/ 12192001 w 12193815"/>
              <a:gd name="connsiteY1" fmla="*/ 1338649 h 3834199"/>
              <a:gd name="connsiteX2" fmla="*/ 12193815 w 12193815"/>
              <a:gd name="connsiteY2" fmla="*/ 3834199 h 3834199"/>
              <a:gd name="connsiteX3" fmla="*/ 1815 w 12193815"/>
              <a:gd name="connsiteY3" fmla="*/ 3834199 h 3834199"/>
              <a:gd name="connsiteX4" fmla="*/ 0 w 12193815"/>
              <a:gd name="connsiteY4" fmla="*/ 377531 h 383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815" h="3834199">
                <a:moveTo>
                  <a:pt x="0" y="377531"/>
                </a:moveTo>
                <a:cubicBezTo>
                  <a:pt x="5554133" y="-1335155"/>
                  <a:pt x="7029754" y="3457735"/>
                  <a:pt x="12192001" y="1338649"/>
                </a:cubicBezTo>
                <a:cubicBezTo>
                  <a:pt x="12192606" y="2170499"/>
                  <a:pt x="12193210" y="3002349"/>
                  <a:pt x="12193815" y="3834199"/>
                </a:cubicBezTo>
                <a:lnTo>
                  <a:pt x="1815" y="3834199"/>
                </a:lnTo>
                <a:cubicBezTo>
                  <a:pt x="-3023" y="2683035"/>
                  <a:pt x="4838" y="1528695"/>
                  <a:pt x="0" y="377531"/>
                </a:cubicBezTo>
                <a:close/>
              </a:path>
            </a:pathLst>
          </a:custGeom>
          <a:solidFill>
            <a:srgbClr val="06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54534125-3518-40C0-8833-D3D9F075D2C0}"/>
              </a:ext>
            </a:extLst>
          </p:cNvPr>
          <p:cNvSpPr/>
          <p:nvPr/>
        </p:nvSpPr>
        <p:spPr>
          <a:xfrm flipV="1">
            <a:off x="-1816" y="-54282"/>
            <a:ext cx="12193815" cy="1917100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192000"/>
              <a:gd name="connsiteY0" fmla="*/ 0 h 4324350"/>
              <a:gd name="connsiteX1" fmla="*/ 12177486 w 12192000"/>
              <a:gd name="connsiteY1" fmla="*/ 182880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  <a:gd name="connsiteX4" fmla="*/ 0 w 12192000"/>
              <a:gd name="connsiteY4" fmla="*/ 0 h 4324350"/>
              <a:gd name="connsiteX0" fmla="*/ 0 w 12206515"/>
              <a:gd name="connsiteY0" fmla="*/ 0 h 3453493"/>
              <a:gd name="connsiteX1" fmla="*/ 12192001 w 12206515"/>
              <a:gd name="connsiteY1" fmla="*/ 957943 h 3453493"/>
              <a:gd name="connsiteX2" fmla="*/ 12206515 w 12206515"/>
              <a:gd name="connsiteY2" fmla="*/ 3453493 h 3453493"/>
              <a:gd name="connsiteX3" fmla="*/ 14515 w 12206515"/>
              <a:gd name="connsiteY3" fmla="*/ 3453493 h 3453493"/>
              <a:gd name="connsiteX4" fmla="*/ 0 w 12206515"/>
              <a:gd name="connsiteY4" fmla="*/ 0 h 3453493"/>
              <a:gd name="connsiteX0" fmla="*/ 0 w 12206515"/>
              <a:gd name="connsiteY0" fmla="*/ 76180 h 3529673"/>
              <a:gd name="connsiteX1" fmla="*/ 12192001 w 12206515"/>
              <a:gd name="connsiteY1" fmla="*/ 1034123 h 3529673"/>
              <a:gd name="connsiteX2" fmla="*/ 12206515 w 12206515"/>
              <a:gd name="connsiteY2" fmla="*/ 3529673 h 3529673"/>
              <a:gd name="connsiteX3" fmla="*/ 14515 w 12206515"/>
              <a:gd name="connsiteY3" fmla="*/ 3529673 h 3529673"/>
              <a:gd name="connsiteX4" fmla="*/ 0 w 12206515"/>
              <a:gd name="connsiteY4" fmla="*/ 76180 h 3529673"/>
              <a:gd name="connsiteX0" fmla="*/ 0 w 12206515"/>
              <a:gd name="connsiteY0" fmla="*/ 55943 h 3509436"/>
              <a:gd name="connsiteX1" fmla="*/ 12192001 w 12206515"/>
              <a:gd name="connsiteY1" fmla="*/ 1013886 h 3509436"/>
              <a:gd name="connsiteX2" fmla="*/ 12206515 w 12206515"/>
              <a:gd name="connsiteY2" fmla="*/ 3509436 h 3509436"/>
              <a:gd name="connsiteX3" fmla="*/ 14515 w 12206515"/>
              <a:gd name="connsiteY3" fmla="*/ 3509436 h 3509436"/>
              <a:gd name="connsiteX4" fmla="*/ 0 w 12206515"/>
              <a:gd name="connsiteY4" fmla="*/ 55943 h 3509436"/>
              <a:gd name="connsiteX0" fmla="*/ 0 w 12206515"/>
              <a:gd name="connsiteY0" fmla="*/ 418733 h 3872226"/>
              <a:gd name="connsiteX1" fmla="*/ 12192001 w 12206515"/>
              <a:gd name="connsiteY1" fmla="*/ 1376676 h 3872226"/>
              <a:gd name="connsiteX2" fmla="*/ 12206515 w 12206515"/>
              <a:gd name="connsiteY2" fmla="*/ 3872226 h 3872226"/>
              <a:gd name="connsiteX3" fmla="*/ 14515 w 12206515"/>
              <a:gd name="connsiteY3" fmla="*/ 3872226 h 3872226"/>
              <a:gd name="connsiteX4" fmla="*/ 0 w 12206515"/>
              <a:gd name="connsiteY4" fmla="*/ 418733 h 3872226"/>
              <a:gd name="connsiteX0" fmla="*/ 0 w 12206515"/>
              <a:gd name="connsiteY0" fmla="*/ 377743 h 3831236"/>
              <a:gd name="connsiteX1" fmla="*/ 121920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206515"/>
              <a:gd name="connsiteY0" fmla="*/ 377743 h 3831236"/>
              <a:gd name="connsiteX1" fmla="*/ 12204701 w 12206515"/>
              <a:gd name="connsiteY1" fmla="*/ 1335686 h 3831236"/>
              <a:gd name="connsiteX2" fmla="*/ 12206515 w 12206515"/>
              <a:gd name="connsiteY2" fmla="*/ 3831236 h 3831236"/>
              <a:gd name="connsiteX3" fmla="*/ 14515 w 12206515"/>
              <a:gd name="connsiteY3" fmla="*/ 3831236 h 3831236"/>
              <a:gd name="connsiteX4" fmla="*/ 0 w 12206515"/>
              <a:gd name="connsiteY4" fmla="*/ 377743 h 3831236"/>
              <a:gd name="connsiteX0" fmla="*/ 0 w 12196990"/>
              <a:gd name="connsiteY0" fmla="*/ 377743 h 3831236"/>
              <a:gd name="connsiteX1" fmla="*/ 12195176 w 12196990"/>
              <a:gd name="connsiteY1" fmla="*/ 1335686 h 3831236"/>
              <a:gd name="connsiteX2" fmla="*/ 12196990 w 12196990"/>
              <a:gd name="connsiteY2" fmla="*/ 3831236 h 3831236"/>
              <a:gd name="connsiteX3" fmla="*/ 4990 w 12196990"/>
              <a:gd name="connsiteY3" fmla="*/ 3831236 h 3831236"/>
              <a:gd name="connsiteX4" fmla="*/ 0 w 12196990"/>
              <a:gd name="connsiteY4" fmla="*/ 377743 h 3831236"/>
              <a:gd name="connsiteX0" fmla="*/ 11628 w 12192743"/>
              <a:gd name="connsiteY0" fmla="*/ 377531 h 3834199"/>
              <a:gd name="connsiteX1" fmla="*/ 12190929 w 12192743"/>
              <a:gd name="connsiteY1" fmla="*/ 1338649 h 3834199"/>
              <a:gd name="connsiteX2" fmla="*/ 12192743 w 12192743"/>
              <a:gd name="connsiteY2" fmla="*/ 3834199 h 3834199"/>
              <a:gd name="connsiteX3" fmla="*/ 743 w 12192743"/>
              <a:gd name="connsiteY3" fmla="*/ 3834199 h 3834199"/>
              <a:gd name="connsiteX4" fmla="*/ 11628 w 12192743"/>
              <a:gd name="connsiteY4" fmla="*/ 377531 h 3834199"/>
              <a:gd name="connsiteX0" fmla="*/ 2616 w 12193256"/>
              <a:gd name="connsiteY0" fmla="*/ 377743 h 3831236"/>
              <a:gd name="connsiteX1" fmla="*/ 12191442 w 12193256"/>
              <a:gd name="connsiteY1" fmla="*/ 1335686 h 3831236"/>
              <a:gd name="connsiteX2" fmla="*/ 12193256 w 12193256"/>
              <a:gd name="connsiteY2" fmla="*/ 3831236 h 3831236"/>
              <a:gd name="connsiteX3" fmla="*/ 1256 w 12193256"/>
              <a:gd name="connsiteY3" fmla="*/ 3831236 h 3831236"/>
              <a:gd name="connsiteX4" fmla="*/ 2616 w 12193256"/>
              <a:gd name="connsiteY4" fmla="*/ 377743 h 3831236"/>
              <a:gd name="connsiteX0" fmla="*/ 0 w 12193815"/>
              <a:gd name="connsiteY0" fmla="*/ 377531 h 3834199"/>
              <a:gd name="connsiteX1" fmla="*/ 12192001 w 12193815"/>
              <a:gd name="connsiteY1" fmla="*/ 1338649 h 3834199"/>
              <a:gd name="connsiteX2" fmla="*/ 12193815 w 12193815"/>
              <a:gd name="connsiteY2" fmla="*/ 3834199 h 3834199"/>
              <a:gd name="connsiteX3" fmla="*/ 1815 w 12193815"/>
              <a:gd name="connsiteY3" fmla="*/ 3834199 h 3834199"/>
              <a:gd name="connsiteX4" fmla="*/ 0 w 12193815"/>
              <a:gd name="connsiteY4" fmla="*/ 377531 h 383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815" h="3834199">
                <a:moveTo>
                  <a:pt x="0" y="377531"/>
                </a:moveTo>
                <a:cubicBezTo>
                  <a:pt x="5554133" y="-1335155"/>
                  <a:pt x="7029754" y="3457735"/>
                  <a:pt x="12192001" y="1338649"/>
                </a:cubicBezTo>
                <a:cubicBezTo>
                  <a:pt x="12192606" y="2170499"/>
                  <a:pt x="12193210" y="3002349"/>
                  <a:pt x="12193815" y="3834199"/>
                </a:cubicBezTo>
                <a:lnTo>
                  <a:pt x="1815" y="3834199"/>
                </a:lnTo>
                <a:cubicBezTo>
                  <a:pt x="-3023" y="2683035"/>
                  <a:pt x="4838" y="1528695"/>
                  <a:pt x="0" y="377531"/>
                </a:cubicBezTo>
                <a:close/>
              </a:path>
            </a:pathLst>
          </a:custGeom>
          <a:solidFill>
            <a:srgbClr val="01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F87FD3-3CCD-4FFE-922E-39DE9D97791A}"/>
              </a:ext>
            </a:extLst>
          </p:cNvPr>
          <p:cNvSpPr/>
          <p:nvPr/>
        </p:nvSpPr>
        <p:spPr>
          <a:xfrm>
            <a:off x="653142" y="1306285"/>
            <a:ext cx="2685143" cy="1846943"/>
          </a:xfrm>
          <a:prstGeom prst="rect">
            <a:avLst/>
          </a:prstGeom>
          <a:noFill/>
          <a:ln w="22225">
            <a:solidFill>
              <a:srgbClr val="012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53A8D-3B0B-4E3D-B6E7-C3C335C818AB}"/>
              </a:ext>
            </a:extLst>
          </p:cNvPr>
          <p:cNvSpPr/>
          <p:nvPr/>
        </p:nvSpPr>
        <p:spPr>
          <a:xfrm>
            <a:off x="4782456" y="1306285"/>
            <a:ext cx="2685143" cy="1846943"/>
          </a:xfrm>
          <a:prstGeom prst="rect">
            <a:avLst/>
          </a:prstGeom>
          <a:noFill/>
          <a:ln w="22225">
            <a:solidFill>
              <a:srgbClr val="012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229EF-AE9F-4354-B228-1F5A0FB78337}"/>
              </a:ext>
            </a:extLst>
          </p:cNvPr>
          <p:cNvSpPr/>
          <p:nvPr/>
        </p:nvSpPr>
        <p:spPr>
          <a:xfrm>
            <a:off x="8911770" y="1306285"/>
            <a:ext cx="2685143" cy="1846943"/>
          </a:xfrm>
          <a:prstGeom prst="rect">
            <a:avLst/>
          </a:prstGeom>
          <a:noFill/>
          <a:ln w="22225">
            <a:solidFill>
              <a:srgbClr val="012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43057-A8F1-4517-9879-8BCC46673089}"/>
              </a:ext>
            </a:extLst>
          </p:cNvPr>
          <p:cNvSpPr/>
          <p:nvPr/>
        </p:nvSpPr>
        <p:spPr>
          <a:xfrm>
            <a:off x="653142" y="3933371"/>
            <a:ext cx="2685143" cy="1846943"/>
          </a:xfrm>
          <a:prstGeom prst="rect">
            <a:avLst/>
          </a:prstGeom>
          <a:noFill/>
          <a:ln w="22225">
            <a:solidFill>
              <a:srgbClr val="012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9FC65B-625A-41C1-B519-8C6C2F5AF642}"/>
              </a:ext>
            </a:extLst>
          </p:cNvPr>
          <p:cNvSpPr/>
          <p:nvPr/>
        </p:nvSpPr>
        <p:spPr>
          <a:xfrm>
            <a:off x="4782456" y="3933371"/>
            <a:ext cx="2685143" cy="1846943"/>
          </a:xfrm>
          <a:prstGeom prst="rect">
            <a:avLst/>
          </a:prstGeom>
          <a:noFill/>
          <a:ln w="22225">
            <a:solidFill>
              <a:srgbClr val="012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60DF8D-DC53-4F2E-BB40-F08AA869F1F6}"/>
              </a:ext>
            </a:extLst>
          </p:cNvPr>
          <p:cNvSpPr/>
          <p:nvPr/>
        </p:nvSpPr>
        <p:spPr>
          <a:xfrm>
            <a:off x="8911770" y="3933371"/>
            <a:ext cx="2685143" cy="1846943"/>
          </a:xfrm>
          <a:prstGeom prst="rect">
            <a:avLst/>
          </a:prstGeom>
          <a:noFill/>
          <a:ln w="22225">
            <a:solidFill>
              <a:srgbClr val="012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sitting, table, headdress, cup&#10;&#10;Description generated with very high confidence">
            <a:extLst>
              <a:ext uri="{FF2B5EF4-FFF2-40B4-BE49-F238E27FC236}">
                <a16:creationId xmlns:a16="http://schemas.microsoft.com/office/drawing/2014/main" id="{3BB9F4F4-9242-474B-8B68-E290482EA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3" y="1306284"/>
            <a:ext cx="2080260" cy="1846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48CA83-BDA7-474A-B9B6-AC6FF01CE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97" y="1358253"/>
            <a:ext cx="2080260" cy="1743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863774-9D88-4D9D-BA71-124851BA8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11" y="1325959"/>
            <a:ext cx="2080260" cy="18075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70AEEC-7898-4981-BBC1-D66BEF4627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41" y="3933371"/>
            <a:ext cx="1846943" cy="18469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3048AC-4615-48A4-93C7-31AFE536E4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5" y="3933371"/>
            <a:ext cx="1846943" cy="18469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9C2F3D-186C-4FCC-BFFF-4C46C09CA6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9730389" y="3933371"/>
            <a:ext cx="1047904" cy="1846943"/>
          </a:xfrm>
          <a:prstGeom prst="rect">
            <a:avLst/>
          </a:prstGeom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EF6B71D9-A6D3-4E25-8B49-0123F0F895CF}"/>
              </a:ext>
            </a:extLst>
          </p:cNvPr>
          <p:cNvSpPr/>
          <p:nvPr/>
        </p:nvSpPr>
        <p:spPr>
          <a:xfrm>
            <a:off x="2538820" y="1296759"/>
            <a:ext cx="1141729" cy="566059"/>
          </a:xfrm>
          <a:prstGeom prst="homePlat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swald bold" panose="02000803000000000000" pitchFamily="2" charset="0"/>
              </a:rPr>
              <a:t>20%</a:t>
            </a:r>
          </a:p>
          <a:p>
            <a:pPr algn="ctr"/>
            <a:r>
              <a:rPr lang="en-US" sz="1400" dirty="0">
                <a:latin typeface="Oswald bold" panose="02000803000000000000" pitchFamily="2" charset="0"/>
              </a:rPr>
              <a:t>OFF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7AB77B68-FA45-4EFF-B600-543CA5BA3B7D}"/>
              </a:ext>
            </a:extLst>
          </p:cNvPr>
          <p:cNvSpPr/>
          <p:nvPr/>
        </p:nvSpPr>
        <p:spPr>
          <a:xfrm>
            <a:off x="6668134" y="1296759"/>
            <a:ext cx="1141729" cy="566059"/>
          </a:xfrm>
          <a:prstGeom prst="homePlat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swald bold" panose="02000803000000000000" pitchFamily="2" charset="0"/>
              </a:rPr>
              <a:t>20%</a:t>
            </a:r>
          </a:p>
          <a:p>
            <a:pPr algn="ctr"/>
            <a:r>
              <a:rPr lang="en-US" sz="1400" dirty="0">
                <a:latin typeface="Oswald bold" panose="02000803000000000000" pitchFamily="2" charset="0"/>
              </a:rPr>
              <a:t>OFF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560F8AA5-3201-4571-AF7F-A31C3368F423}"/>
              </a:ext>
            </a:extLst>
          </p:cNvPr>
          <p:cNvSpPr/>
          <p:nvPr/>
        </p:nvSpPr>
        <p:spPr>
          <a:xfrm>
            <a:off x="10790780" y="1296759"/>
            <a:ext cx="1141729" cy="566059"/>
          </a:xfrm>
          <a:prstGeom prst="homePlat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swald bold" panose="02000803000000000000" pitchFamily="2" charset="0"/>
              </a:rPr>
              <a:t>20%</a:t>
            </a:r>
          </a:p>
          <a:p>
            <a:pPr algn="ctr"/>
            <a:r>
              <a:rPr lang="en-US" sz="1400" dirty="0">
                <a:latin typeface="Oswald bold" panose="02000803000000000000" pitchFamily="2" charset="0"/>
              </a:rPr>
              <a:t>OFF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7B4287BA-DA32-4BB3-A5AD-6A749E4A3108}"/>
              </a:ext>
            </a:extLst>
          </p:cNvPr>
          <p:cNvSpPr/>
          <p:nvPr/>
        </p:nvSpPr>
        <p:spPr>
          <a:xfrm>
            <a:off x="2538820" y="3919500"/>
            <a:ext cx="1141729" cy="566059"/>
          </a:xfrm>
          <a:prstGeom prst="homePlat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swald bold" panose="02000803000000000000" pitchFamily="2" charset="0"/>
              </a:rPr>
              <a:t>20%</a:t>
            </a:r>
          </a:p>
          <a:p>
            <a:pPr algn="ctr"/>
            <a:r>
              <a:rPr lang="en-US" sz="1400" dirty="0">
                <a:latin typeface="Oswald bold" panose="02000803000000000000" pitchFamily="2" charset="0"/>
              </a:rPr>
              <a:t>OFF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4090B06C-1823-4E97-AFD3-85CEC2FAA5AD}"/>
              </a:ext>
            </a:extLst>
          </p:cNvPr>
          <p:cNvSpPr/>
          <p:nvPr/>
        </p:nvSpPr>
        <p:spPr>
          <a:xfrm>
            <a:off x="6668134" y="3919500"/>
            <a:ext cx="1141729" cy="566059"/>
          </a:xfrm>
          <a:prstGeom prst="homePlat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swald bold" panose="02000803000000000000" pitchFamily="2" charset="0"/>
              </a:rPr>
              <a:t>20%</a:t>
            </a:r>
          </a:p>
          <a:p>
            <a:pPr algn="ctr"/>
            <a:r>
              <a:rPr lang="en-US" sz="1400" dirty="0">
                <a:latin typeface="Oswald bold" panose="02000803000000000000" pitchFamily="2" charset="0"/>
              </a:rPr>
              <a:t>OFF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AB614E27-C52B-4B76-B765-4CC7B13D7532}"/>
              </a:ext>
            </a:extLst>
          </p:cNvPr>
          <p:cNvSpPr/>
          <p:nvPr/>
        </p:nvSpPr>
        <p:spPr>
          <a:xfrm>
            <a:off x="10790780" y="3919500"/>
            <a:ext cx="1141729" cy="566059"/>
          </a:xfrm>
          <a:prstGeom prst="homePlate">
            <a:avLst/>
          </a:prstGeom>
          <a:solidFill>
            <a:srgbClr val="F3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swald bold" panose="02000803000000000000" pitchFamily="2" charset="0"/>
              </a:rPr>
              <a:t>20%</a:t>
            </a:r>
          </a:p>
          <a:p>
            <a:pPr algn="ctr"/>
            <a:r>
              <a:rPr lang="en-US" sz="1400" dirty="0">
                <a:latin typeface="Oswald bold" panose="02000803000000000000" pitchFamily="2" charset="0"/>
              </a:rPr>
              <a:t>OFF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98D33C-C4D5-4A54-ADAE-78F1389FB0DF}"/>
              </a:ext>
            </a:extLst>
          </p:cNvPr>
          <p:cNvSpPr txBox="1"/>
          <p:nvPr/>
        </p:nvSpPr>
        <p:spPr>
          <a:xfrm>
            <a:off x="562542" y="3223385"/>
            <a:ext cx="2775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12744"/>
                </a:solidFill>
                <a:latin typeface="Oswald bold" panose="02000803000000000000" pitchFamily="2" charset="0"/>
              </a:rPr>
              <a:t>GOLD DIAMOND RING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6EFD62-87F1-4689-82BC-B0D792A9626F}"/>
              </a:ext>
            </a:extLst>
          </p:cNvPr>
          <p:cNvSpPr txBox="1"/>
          <p:nvPr/>
        </p:nvSpPr>
        <p:spPr>
          <a:xfrm>
            <a:off x="4691856" y="3223385"/>
            <a:ext cx="2775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12744"/>
                </a:solidFill>
                <a:latin typeface="Oswald bold" panose="02000803000000000000" pitchFamily="2" charset="0"/>
              </a:rPr>
              <a:t>SILVER LADIES RING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27EA33-1E55-45C5-A5EB-ED085A8E508E}"/>
              </a:ext>
            </a:extLst>
          </p:cNvPr>
          <p:cNvSpPr txBox="1"/>
          <p:nvPr/>
        </p:nvSpPr>
        <p:spPr>
          <a:xfrm>
            <a:off x="8821170" y="3223385"/>
            <a:ext cx="2775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12744"/>
                </a:solidFill>
                <a:latin typeface="Oswald bold" panose="02000803000000000000" pitchFamily="2" charset="0"/>
              </a:rPr>
              <a:t>BLUE SILVER LADIES RING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9F91A7-7353-480E-9C2E-FDF2FB743E04}"/>
              </a:ext>
            </a:extLst>
          </p:cNvPr>
          <p:cNvSpPr txBox="1"/>
          <p:nvPr/>
        </p:nvSpPr>
        <p:spPr>
          <a:xfrm>
            <a:off x="562542" y="5880326"/>
            <a:ext cx="2775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12744"/>
                </a:solidFill>
                <a:latin typeface="Oswald bold" panose="02000803000000000000" pitchFamily="2" charset="0"/>
              </a:rPr>
              <a:t>ENGAGEMENT RING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BA2ECE-EE6D-45E3-900F-F3BF6CA782EB}"/>
              </a:ext>
            </a:extLst>
          </p:cNvPr>
          <p:cNvSpPr txBox="1"/>
          <p:nvPr/>
        </p:nvSpPr>
        <p:spPr>
          <a:xfrm>
            <a:off x="4691856" y="5880326"/>
            <a:ext cx="2775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12744"/>
                </a:solidFill>
                <a:latin typeface="Oswald bold" panose="02000803000000000000" pitchFamily="2" charset="0"/>
              </a:rPr>
              <a:t>PINK PEARL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3908A-F055-4653-B9FE-6677424DB02E}"/>
              </a:ext>
            </a:extLst>
          </p:cNvPr>
          <p:cNvSpPr txBox="1"/>
          <p:nvPr/>
        </p:nvSpPr>
        <p:spPr>
          <a:xfrm>
            <a:off x="8821170" y="5880326"/>
            <a:ext cx="2775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12744"/>
                </a:solidFill>
                <a:latin typeface="Oswald bold" panose="02000803000000000000" pitchFamily="2" charset="0"/>
              </a:rPr>
              <a:t>METAL NECKLACE</a:t>
            </a:r>
          </a:p>
        </p:txBody>
      </p:sp>
    </p:spTree>
    <p:extLst>
      <p:ext uri="{BB962C8B-B14F-4D97-AF65-F5344CB8AC3E}">
        <p14:creationId xmlns:p14="http://schemas.microsoft.com/office/powerpoint/2010/main" val="17284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200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 Light</vt:lpstr>
      <vt:lpstr>Oswald bold</vt:lpstr>
      <vt:lpstr>Arial</vt:lpstr>
      <vt:lpstr>Calibri</vt:lpstr>
      <vt:lpstr>Oswald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21</cp:revision>
  <dcterms:created xsi:type="dcterms:W3CDTF">2018-12-21T10:51:23Z</dcterms:created>
  <dcterms:modified xsi:type="dcterms:W3CDTF">2019-09-07T15:46:15Z</dcterms:modified>
</cp:coreProperties>
</file>