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5"/>
  </p:notesMasterIdLst>
  <p:sldIdLst>
    <p:sldId id="268" r:id="rId2"/>
    <p:sldId id="270" r:id="rId3"/>
    <p:sldId id="271" r:id="rId4"/>
  </p:sldIdLst>
  <p:sldSz cx="51206400" cy="28803600"/>
  <p:notesSz cx="9144000" cy="6858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tra design 2" id="{B8CFD809-529F-407C-89C8-ECDC937A3C11}">
          <p14:sldIdLst>
            <p14:sldId id="268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24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0057"/>
    <a:srgbClr val="840092"/>
    <a:srgbClr val="494949"/>
    <a:srgbClr val="FFFF99"/>
    <a:srgbClr val="00CCFF"/>
    <a:srgbClr val="000066"/>
    <a:srgbClr val="E6E6E6"/>
    <a:srgbClr val="00FFCC"/>
    <a:srgbClr val="4A1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61CF9-D709-463D-BF93-6B91B9B35892}" v="1" dt="2019-09-07T15:28:42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3671" autoAdjust="0"/>
  </p:normalViewPr>
  <p:slideViewPr>
    <p:cSldViewPr snapToGrid="0" showGuides="1">
      <p:cViewPr varScale="1">
        <p:scale>
          <a:sx n="35" d="100"/>
          <a:sy n="35" d="100"/>
        </p:scale>
        <p:origin x="708" y="132"/>
      </p:cViewPr>
      <p:guideLst>
        <p:guide orient="horz" pos="9072"/>
        <p:guide pos="24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A7EE654D-C04B-40C7-8ECA-D306D5BAEAFA}"/>
    <pc:docChg chg="delSld delSection modSection">
      <pc:chgData name="Presentation Point" userId="f45ce91d846791e9" providerId="LiveId" clId="{A7EE654D-C04B-40C7-8ECA-D306D5BAEAFA}" dt="2018-12-28T11:30:20.605" v="13" actId="18676"/>
      <pc:docMkLst>
        <pc:docMk/>
      </pc:docMkLst>
      <pc:sldChg chg="del">
        <pc:chgData name="Presentation Point" userId="f45ce91d846791e9" providerId="LiveId" clId="{A7EE654D-C04B-40C7-8ECA-D306D5BAEAFA}" dt="2018-12-28T11:30:17.985" v="8" actId="2696"/>
        <pc:sldMkLst>
          <pc:docMk/>
          <pc:sldMk cId="2354016287" sldId="256"/>
        </pc:sldMkLst>
      </pc:sldChg>
      <pc:sldChg chg="del">
        <pc:chgData name="Presentation Point" userId="f45ce91d846791e9" providerId="LiveId" clId="{A7EE654D-C04B-40C7-8ECA-D306D5BAEAFA}" dt="2018-12-28T11:30:15.448" v="3" actId="2696"/>
        <pc:sldMkLst>
          <pc:docMk/>
          <pc:sldMk cId="796326961" sldId="258"/>
        </pc:sldMkLst>
      </pc:sldChg>
      <pc:sldChg chg="del">
        <pc:chgData name="Presentation Point" userId="f45ce91d846791e9" providerId="LiveId" clId="{A7EE654D-C04B-40C7-8ECA-D306D5BAEAFA}" dt="2018-12-28T11:30:20.601" v="12" actId="2696"/>
        <pc:sldMkLst>
          <pc:docMk/>
          <pc:sldMk cId="985181781" sldId="260"/>
        </pc:sldMkLst>
      </pc:sldChg>
      <pc:sldChg chg="del">
        <pc:chgData name="Presentation Point" userId="f45ce91d846791e9" providerId="LiveId" clId="{A7EE654D-C04B-40C7-8ECA-D306D5BAEAFA}" dt="2018-12-28T11:30:15.427" v="2" actId="2696"/>
        <pc:sldMkLst>
          <pc:docMk/>
          <pc:sldMk cId="4011085330" sldId="261"/>
        </pc:sldMkLst>
      </pc:sldChg>
      <pc:sldChg chg="del">
        <pc:chgData name="Presentation Point" userId="f45ce91d846791e9" providerId="LiveId" clId="{A7EE654D-C04B-40C7-8ECA-D306D5BAEAFA}" dt="2018-12-28T11:30:15.422" v="1" actId="2696"/>
        <pc:sldMkLst>
          <pc:docMk/>
          <pc:sldMk cId="1511067206" sldId="262"/>
        </pc:sldMkLst>
      </pc:sldChg>
      <pc:sldChg chg="del">
        <pc:chgData name="Presentation Point" userId="f45ce91d846791e9" providerId="LiveId" clId="{A7EE654D-C04B-40C7-8ECA-D306D5BAEAFA}" dt="2018-12-28T11:30:15.415" v="0" actId="2696"/>
        <pc:sldMkLst>
          <pc:docMk/>
          <pc:sldMk cId="1282550371" sldId="263"/>
        </pc:sldMkLst>
      </pc:sldChg>
      <pc:sldChg chg="del">
        <pc:chgData name="Presentation Point" userId="f45ce91d846791e9" providerId="LiveId" clId="{A7EE654D-C04B-40C7-8ECA-D306D5BAEAFA}" dt="2018-12-28T11:30:17.956" v="7" actId="2696"/>
        <pc:sldMkLst>
          <pc:docMk/>
          <pc:sldMk cId="2876970555" sldId="264"/>
        </pc:sldMkLst>
      </pc:sldChg>
      <pc:sldChg chg="del">
        <pc:chgData name="Presentation Point" userId="f45ce91d846791e9" providerId="LiveId" clId="{A7EE654D-C04B-40C7-8ECA-D306D5BAEAFA}" dt="2018-12-28T11:30:17.947" v="6" actId="2696"/>
        <pc:sldMkLst>
          <pc:docMk/>
          <pc:sldMk cId="2984989901" sldId="265"/>
        </pc:sldMkLst>
      </pc:sldChg>
      <pc:sldChg chg="del">
        <pc:chgData name="Presentation Point" userId="f45ce91d846791e9" providerId="LiveId" clId="{A7EE654D-C04B-40C7-8ECA-D306D5BAEAFA}" dt="2018-12-28T11:30:17.943" v="5" actId="2696"/>
        <pc:sldMkLst>
          <pc:docMk/>
          <pc:sldMk cId="1881728443" sldId="266"/>
        </pc:sldMkLst>
      </pc:sldChg>
      <pc:sldChg chg="del">
        <pc:chgData name="Presentation Point" userId="f45ce91d846791e9" providerId="LiveId" clId="{A7EE654D-C04B-40C7-8ECA-D306D5BAEAFA}" dt="2018-12-28T11:30:20.583" v="11" actId="2696"/>
        <pc:sldMkLst>
          <pc:docMk/>
          <pc:sldMk cId="4206774941" sldId="267"/>
        </pc:sldMkLst>
      </pc:sldChg>
      <pc:sldChg chg="del">
        <pc:chgData name="Presentation Point" userId="f45ce91d846791e9" providerId="LiveId" clId="{A7EE654D-C04B-40C7-8ECA-D306D5BAEAFA}" dt="2018-12-28T11:30:20.581" v="10" actId="2696"/>
        <pc:sldMkLst>
          <pc:docMk/>
          <pc:sldMk cId="1998145099" sldId="269"/>
        </pc:sldMkLst>
      </pc:sldChg>
    </pc:docChg>
  </pc:docChgLst>
  <pc:docChgLst>
    <pc:chgData name="Presentation Point" userId="f45ce91d846791e9" providerId="LiveId" clId="{CB761CF9-D709-463D-BF93-6B91B9B35892}"/>
    <pc:docChg chg="undo custSel modSld">
      <pc:chgData name="Presentation Point" userId="f45ce91d846791e9" providerId="LiveId" clId="{CB761CF9-D709-463D-BF93-6B91B9B35892}" dt="2019-09-07T15:29:23.100" v="15" actId="313"/>
      <pc:docMkLst>
        <pc:docMk/>
      </pc:docMkLst>
      <pc:sldChg chg="modSp">
        <pc:chgData name="Presentation Point" userId="f45ce91d846791e9" providerId="LiveId" clId="{CB761CF9-D709-463D-BF93-6B91B9B35892}" dt="2019-09-07T15:27:26.518" v="1" actId="20577"/>
        <pc:sldMkLst>
          <pc:docMk/>
          <pc:sldMk cId="2202704234" sldId="268"/>
        </pc:sldMkLst>
        <pc:spChg chg="mod">
          <ac:chgData name="Presentation Point" userId="f45ce91d846791e9" providerId="LiveId" clId="{CB761CF9-D709-463D-BF93-6B91B9B35892}" dt="2019-09-07T15:27:26.518" v="1" actId="20577"/>
          <ac:spMkLst>
            <pc:docMk/>
            <pc:sldMk cId="2202704234" sldId="268"/>
            <ac:spMk id="8" creationId="{B58CF9C7-B0F5-44BB-8AAC-4152448135C0}"/>
          </ac:spMkLst>
        </pc:spChg>
      </pc:sldChg>
      <pc:sldChg chg="modSp">
        <pc:chgData name="Presentation Point" userId="f45ce91d846791e9" providerId="LiveId" clId="{CB761CF9-D709-463D-BF93-6B91B9B35892}" dt="2019-09-07T15:27:41.694" v="10" actId="20577"/>
        <pc:sldMkLst>
          <pc:docMk/>
          <pc:sldMk cId="3572970275" sldId="270"/>
        </pc:sldMkLst>
        <pc:spChg chg="mod">
          <ac:chgData name="Presentation Point" userId="f45ce91d846791e9" providerId="LiveId" clId="{CB761CF9-D709-463D-BF93-6B91B9B35892}" dt="2019-09-07T15:27:41.694" v="10" actId="20577"/>
          <ac:spMkLst>
            <pc:docMk/>
            <pc:sldMk cId="3572970275" sldId="270"/>
            <ac:spMk id="24" creationId="{F478D839-8D56-46AB-9AA0-0A8A2043E4FF}"/>
          </ac:spMkLst>
        </pc:spChg>
      </pc:sldChg>
      <pc:sldChg chg="modSp">
        <pc:chgData name="Presentation Point" userId="f45ce91d846791e9" providerId="LiveId" clId="{CB761CF9-D709-463D-BF93-6B91B9B35892}" dt="2019-09-07T15:29:23.100" v="15" actId="313"/>
        <pc:sldMkLst>
          <pc:docMk/>
          <pc:sldMk cId="3418241267" sldId="271"/>
        </pc:sldMkLst>
        <pc:spChg chg="mod">
          <ac:chgData name="Presentation Point" userId="f45ce91d846791e9" providerId="LiveId" clId="{CB761CF9-D709-463D-BF93-6B91B9B35892}" dt="2019-09-07T15:28:48.487" v="12" actId="20577"/>
          <ac:spMkLst>
            <pc:docMk/>
            <pc:sldMk cId="3418241267" sldId="271"/>
            <ac:spMk id="8" creationId="{B58CF9C7-B0F5-44BB-8AAC-4152448135C0}"/>
          </ac:spMkLst>
        </pc:spChg>
        <pc:spChg chg="mod">
          <ac:chgData name="Presentation Point" userId="f45ce91d846791e9" providerId="LiveId" clId="{CB761CF9-D709-463D-BF93-6B91B9B35892}" dt="2019-09-07T15:29:23.100" v="15" actId="313"/>
          <ac:spMkLst>
            <pc:docMk/>
            <pc:sldMk cId="3418241267" sldId="271"/>
            <ac:spMk id="24" creationId="{F478D839-8D56-46AB-9AA0-0A8A2043E4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B3B1C-83CB-4827-B50F-818D2746EEEF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3B656-3BC7-4FE4-9E69-B7FF9F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9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1pPr>
    <a:lvl2pPr marL="1755537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2pPr>
    <a:lvl3pPr marL="3511069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3pPr>
    <a:lvl4pPr marL="5266606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4pPr>
    <a:lvl5pPr marL="7022143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5pPr>
    <a:lvl6pPr marL="8777679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6pPr>
    <a:lvl7pPr marL="10533212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7pPr>
    <a:lvl8pPr marL="12288749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8pPr>
    <a:lvl9pPr marL="14044285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5110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="https://www.freepngimg.com/png/1144-baseball-cap-png-image"&gt;Baseball Cap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B656-3BC7-4FE4-9E69-B7FF9FD24A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6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5110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="https://www.freepngimg.com/png/2115-dress-shirt-png-image"&gt;Dress Shirt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B656-3BC7-4FE4-9E69-B7FF9FD24A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0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5110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="https://www.freepngimg.com/png/6777-jeans-png-image"&gt;Jeans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B656-3BC7-4FE4-9E69-B7FF9FD24A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8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3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7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2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4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6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5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6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4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1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EC55E-5F50-4FF3-830C-A41D25055413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5E27C-DAA9-4A3B-B654-3211A0742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4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0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8F127FAD-F3DE-48E8-884C-B4D6B33F2489}"/>
              </a:ext>
            </a:extLst>
          </p:cNvPr>
          <p:cNvSpPr/>
          <p:nvPr/>
        </p:nvSpPr>
        <p:spPr>
          <a:xfrm rot="10800000">
            <a:off x="29084559" y="-634307"/>
            <a:ext cx="22121844" cy="22121844"/>
          </a:xfrm>
          <a:prstGeom prst="triangle">
            <a:avLst>
              <a:gd name="adj" fmla="val 811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2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4744D-05E9-4357-A2E6-97EDF3F2BE28}"/>
              </a:ext>
            </a:extLst>
          </p:cNvPr>
          <p:cNvSpPr txBox="1"/>
          <p:nvPr/>
        </p:nvSpPr>
        <p:spPr>
          <a:xfrm>
            <a:off x="18172489" y="27262375"/>
            <a:ext cx="14861423" cy="1244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040" i="1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www.shopnadeeto.com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EEFD736-9221-4B2F-B1F2-8FD43AACF870}"/>
              </a:ext>
            </a:extLst>
          </p:cNvPr>
          <p:cNvSpPr/>
          <p:nvPr/>
        </p:nvSpPr>
        <p:spPr>
          <a:xfrm>
            <a:off x="41416654" y="20364165"/>
            <a:ext cx="9789746" cy="8873042"/>
          </a:xfrm>
          <a:prstGeom prst="triangle">
            <a:avLst>
              <a:gd name="adj" fmla="val 7469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26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BEC2ABF-C63E-4246-A7A2-39489F532087}"/>
              </a:ext>
            </a:extLst>
          </p:cNvPr>
          <p:cNvSpPr/>
          <p:nvPr/>
        </p:nvSpPr>
        <p:spPr>
          <a:xfrm>
            <a:off x="-123348" y="23629094"/>
            <a:ext cx="5946011" cy="5608105"/>
          </a:xfrm>
          <a:prstGeom prst="triangle">
            <a:avLst>
              <a:gd name="adj" fmla="val 48183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26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7E5652E-BF61-4374-984F-96E799C5CAC2}"/>
              </a:ext>
            </a:extLst>
          </p:cNvPr>
          <p:cNvSpPr/>
          <p:nvPr/>
        </p:nvSpPr>
        <p:spPr>
          <a:xfrm rot="5400000">
            <a:off x="-427780" y="-65692"/>
            <a:ext cx="5946011" cy="5946016"/>
          </a:xfrm>
          <a:prstGeom prst="triangle">
            <a:avLst>
              <a:gd name="adj" fmla="val 811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26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045D0D-5CBF-4B90-9207-31E842E1E731}"/>
              </a:ext>
            </a:extLst>
          </p:cNvPr>
          <p:cNvGrpSpPr/>
          <p:nvPr/>
        </p:nvGrpSpPr>
        <p:grpSpPr>
          <a:xfrm>
            <a:off x="5916271" y="11553586"/>
            <a:ext cx="15292469" cy="12948604"/>
            <a:chOff x="1181130" y="2222290"/>
            <a:chExt cx="3641064" cy="30830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CD7FFE-A9FC-479B-9A6D-6CCC0A40CBF1}"/>
                </a:ext>
              </a:extLst>
            </p:cNvPr>
            <p:cNvGrpSpPr/>
            <p:nvPr/>
          </p:nvGrpSpPr>
          <p:grpSpPr>
            <a:xfrm>
              <a:off x="1181130" y="2222290"/>
              <a:ext cx="3641064" cy="3083001"/>
              <a:chOff x="6178324" y="2896416"/>
              <a:chExt cx="3641064" cy="3083001"/>
            </a:xfrm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110FC947-920F-421F-B8D8-F73E6A9465A9}"/>
                  </a:ext>
                </a:extLst>
              </p:cNvPr>
              <p:cNvSpPr/>
              <p:nvPr/>
            </p:nvSpPr>
            <p:spPr>
              <a:xfrm>
                <a:off x="6178324" y="2896416"/>
                <a:ext cx="3333321" cy="2614741"/>
              </a:xfrm>
              <a:prstGeom prst="trapezoid">
                <a:avLst>
                  <a:gd name="adj" fmla="val 25023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889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EEEC814C-9F91-4EE2-AC5C-ED6DCEB2B1E6}"/>
                  </a:ext>
                </a:extLst>
              </p:cNvPr>
              <p:cNvSpPr/>
              <p:nvPr/>
            </p:nvSpPr>
            <p:spPr>
              <a:xfrm>
                <a:off x="7916002" y="4088013"/>
                <a:ext cx="1891406" cy="1891404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A56909-7EBC-4953-B0CC-F9D7A7755420}"/>
                  </a:ext>
                </a:extLst>
              </p:cNvPr>
              <p:cNvSpPr txBox="1"/>
              <p:nvPr/>
            </p:nvSpPr>
            <p:spPr>
              <a:xfrm>
                <a:off x="7801194" y="4842413"/>
                <a:ext cx="2018194" cy="1056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800"/>
                  </a:lnSpc>
                </a:pPr>
                <a:r>
                  <a:rPr lang="en-US" sz="11760" i="1" spc="-1260" dirty="0">
                    <a:solidFill>
                      <a:srgbClr val="14458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latin typeface="Century Gothic" panose="020B0502020202020204" pitchFamily="34" charset="0"/>
                  </a:rPr>
                  <a:t>OFF</a:t>
                </a:r>
              </a:p>
              <a:p>
                <a:pPr algn="ctr">
                  <a:lnSpc>
                    <a:spcPts val="16800"/>
                  </a:lnSpc>
                </a:pPr>
                <a:r>
                  <a:rPr lang="en-US" sz="20160" i="1" spc="-1260" dirty="0">
                    <a:solidFill>
                      <a:srgbClr val="14458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latin typeface="Century Gothic" panose="020B0502020202020204" pitchFamily="34" charset="0"/>
                  </a:rPr>
                  <a:t>-20%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8CF9C7-B0F5-44BB-8AAC-4152448135C0}"/>
                  </a:ext>
                </a:extLst>
              </p:cNvPr>
              <p:cNvSpPr txBox="1"/>
              <p:nvPr/>
            </p:nvSpPr>
            <p:spPr>
              <a:xfrm>
                <a:off x="6291471" y="3536685"/>
                <a:ext cx="2578065" cy="135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300" b="1" i="1" spc="-1260" dirty="0">
                    <a:solidFill>
                      <a:srgbClr val="FF0000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Century Gothic" panose="020B0502020202020204" pitchFamily="34" charset="0"/>
                  </a:rPr>
                  <a:t>12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465CAE-DDFF-4C96-9301-5C77D6DBB040}"/>
                  </a:ext>
                </a:extLst>
              </p:cNvPr>
              <p:cNvSpPr txBox="1"/>
              <p:nvPr/>
            </p:nvSpPr>
            <p:spPr>
              <a:xfrm>
                <a:off x="8056019" y="3143597"/>
                <a:ext cx="790534" cy="760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160" b="1" i="1" spc="-1260" dirty="0">
                    <a:solidFill>
                      <a:srgbClr val="FF000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latin typeface="Century Gothic" panose="020B0502020202020204" pitchFamily="34" charset="0"/>
                  </a:rPr>
                  <a:t>99</a:t>
                </a:r>
                <a:endParaRPr lang="en-US" sz="36956" b="1" i="1" spc="-1260" dirty="0">
                  <a:solidFill>
                    <a:srgbClr val="FF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0BF389-5755-4516-AE94-C51A5BFEDC69}"/>
                </a:ext>
              </a:extLst>
            </p:cNvPr>
            <p:cNvSpPr/>
            <p:nvPr/>
          </p:nvSpPr>
          <p:spPr>
            <a:xfrm>
              <a:off x="1743447" y="3029851"/>
              <a:ext cx="280678" cy="611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100" b="1" i="1" spc="-126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$</a:t>
              </a:r>
              <a:endParaRPr lang="en-US" sz="16100" b="1" i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225109-0BA9-4FD7-97E4-EC99260C912B}"/>
              </a:ext>
            </a:extLst>
          </p:cNvPr>
          <p:cNvGrpSpPr/>
          <p:nvPr/>
        </p:nvGrpSpPr>
        <p:grpSpPr>
          <a:xfrm>
            <a:off x="4629366" y="5880341"/>
            <a:ext cx="17607765" cy="2202430"/>
            <a:chOff x="1476244" y="4487704"/>
            <a:chExt cx="4192325" cy="5243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D75E41-6C7F-48F4-B73C-8A959E6976AC}"/>
                </a:ext>
              </a:extLst>
            </p:cNvPr>
            <p:cNvSpPr txBox="1"/>
            <p:nvPr/>
          </p:nvSpPr>
          <p:spPr>
            <a:xfrm>
              <a:off x="1476244" y="4487704"/>
              <a:ext cx="4192325" cy="34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1176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Blue </a:t>
              </a:r>
              <a:r>
                <a:rPr lang="en-US" sz="1176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78D839-8D56-46AB-9AA0-0A8A2043E4FF}"/>
                </a:ext>
              </a:extLst>
            </p:cNvPr>
            <p:cNvSpPr txBox="1"/>
            <p:nvPr/>
          </p:nvSpPr>
          <p:spPr>
            <a:xfrm>
              <a:off x="1488498" y="4822174"/>
              <a:ext cx="4050358" cy="189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460"/>
                </a:lnSpc>
              </a:pPr>
              <a:r>
                <a:rPr lang="en-US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Universal size for adult, Casual Hat, Baseball Cap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FB83F85-C537-488E-8487-D8054E453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45" y="-246104"/>
            <a:ext cx="28438923" cy="30122407"/>
          </a:xfrm>
          <a:prstGeom prst="rect">
            <a:avLst/>
          </a:prstGeom>
          <a:effectLst>
            <a:outerShdw blurRad="330200" dist="38100" dir="5400000" sx="104000" sy="104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383073F-07A3-4F58-873C-8F848F704DB1}"/>
              </a:ext>
            </a:extLst>
          </p:cNvPr>
          <p:cNvGrpSpPr/>
          <p:nvPr/>
        </p:nvGrpSpPr>
        <p:grpSpPr>
          <a:xfrm>
            <a:off x="-15646400" y="-20161646"/>
            <a:ext cx="81178400" cy="66954400"/>
            <a:chOff x="-15646400" y="-20161646"/>
            <a:chExt cx="81178400" cy="66954400"/>
          </a:xfrm>
          <a:solidFill>
            <a:srgbClr val="E6E6E6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FE13967-DFA7-4A40-B888-683EFE231A35}"/>
                </a:ext>
              </a:extLst>
            </p:cNvPr>
            <p:cNvSpPr/>
            <p:nvPr/>
          </p:nvSpPr>
          <p:spPr>
            <a:xfrm>
              <a:off x="-15646400" y="-3896196"/>
              <a:ext cx="81178400" cy="387714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308E24-2354-42B9-B83E-4DDAA99EC1CF}"/>
                </a:ext>
              </a:extLst>
            </p:cNvPr>
            <p:cNvSpPr/>
            <p:nvPr/>
          </p:nvSpPr>
          <p:spPr>
            <a:xfrm>
              <a:off x="-8534400" y="28803600"/>
              <a:ext cx="74066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537894-72C3-4459-8D95-A0FBE12D2128}"/>
                </a:ext>
              </a:extLst>
            </p:cNvPr>
            <p:cNvSpPr/>
            <p:nvPr/>
          </p:nvSpPr>
          <p:spPr>
            <a:xfrm rot="5400000">
              <a:off x="19734780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A1161AA-5C5C-4A52-8241-040956BDA6D4}"/>
                </a:ext>
              </a:extLst>
            </p:cNvPr>
            <p:cNvSpPr/>
            <p:nvPr/>
          </p:nvSpPr>
          <p:spPr>
            <a:xfrm rot="5400000">
              <a:off x="-35527686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2704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819">
        <p159:morph option="byObject"/>
      </p:transition>
    </mc:Choice>
    <mc:Fallback xmlns="">
      <p:transition spd="slow" advTm="68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xit" presetSubtype="8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1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6" grpId="0"/>
      <p:bldP spid="2" grpId="0" animBg="1"/>
      <p:bldP spid="2" grpId="1" animBg="1"/>
      <p:bldP spid="18" grpId="0" animBg="1"/>
      <p:bldP spid="18" grpId="1" animBg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0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8F127FAD-F3DE-48E8-884C-B4D6B33F2489}"/>
              </a:ext>
            </a:extLst>
          </p:cNvPr>
          <p:cNvSpPr/>
          <p:nvPr/>
        </p:nvSpPr>
        <p:spPr>
          <a:xfrm rot="10800000">
            <a:off x="29084559" y="-634307"/>
            <a:ext cx="22121844" cy="22121844"/>
          </a:xfrm>
          <a:prstGeom prst="triangle">
            <a:avLst>
              <a:gd name="adj" fmla="val 811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2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4744D-05E9-4357-A2E6-97EDF3F2BE28}"/>
              </a:ext>
            </a:extLst>
          </p:cNvPr>
          <p:cNvSpPr txBox="1"/>
          <p:nvPr/>
        </p:nvSpPr>
        <p:spPr>
          <a:xfrm>
            <a:off x="18172489" y="27262375"/>
            <a:ext cx="14861423" cy="1244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040" i="1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www.shopnadeeto.com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EEFD736-9221-4B2F-B1F2-8FD43AACF870}"/>
              </a:ext>
            </a:extLst>
          </p:cNvPr>
          <p:cNvSpPr/>
          <p:nvPr/>
        </p:nvSpPr>
        <p:spPr>
          <a:xfrm>
            <a:off x="41416654" y="20364165"/>
            <a:ext cx="9789746" cy="8873042"/>
          </a:xfrm>
          <a:prstGeom prst="triangle">
            <a:avLst>
              <a:gd name="adj" fmla="val 7469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26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BEC2ABF-C63E-4246-A7A2-39489F532087}"/>
              </a:ext>
            </a:extLst>
          </p:cNvPr>
          <p:cNvSpPr/>
          <p:nvPr/>
        </p:nvSpPr>
        <p:spPr>
          <a:xfrm>
            <a:off x="-123348" y="23629094"/>
            <a:ext cx="5946011" cy="5608105"/>
          </a:xfrm>
          <a:prstGeom prst="triangle">
            <a:avLst>
              <a:gd name="adj" fmla="val 48183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26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7E5652E-BF61-4374-984F-96E799C5CAC2}"/>
              </a:ext>
            </a:extLst>
          </p:cNvPr>
          <p:cNvSpPr/>
          <p:nvPr/>
        </p:nvSpPr>
        <p:spPr>
          <a:xfrm rot="5400000">
            <a:off x="-427780" y="-65692"/>
            <a:ext cx="5946011" cy="5946016"/>
          </a:xfrm>
          <a:prstGeom prst="triangle">
            <a:avLst>
              <a:gd name="adj" fmla="val 811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26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045D0D-5CBF-4B90-9207-31E842E1E731}"/>
              </a:ext>
            </a:extLst>
          </p:cNvPr>
          <p:cNvGrpSpPr/>
          <p:nvPr/>
        </p:nvGrpSpPr>
        <p:grpSpPr>
          <a:xfrm>
            <a:off x="5916271" y="11553586"/>
            <a:ext cx="15292469" cy="12948604"/>
            <a:chOff x="1181130" y="2222290"/>
            <a:chExt cx="3641064" cy="30830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CD7FFE-A9FC-479B-9A6D-6CCC0A40CBF1}"/>
                </a:ext>
              </a:extLst>
            </p:cNvPr>
            <p:cNvGrpSpPr/>
            <p:nvPr/>
          </p:nvGrpSpPr>
          <p:grpSpPr>
            <a:xfrm>
              <a:off x="1181130" y="2222290"/>
              <a:ext cx="3641064" cy="3083001"/>
              <a:chOff x="6178324" y="2896416"/>
              <a:chExt cx="3641064" cy="3083001"/>
            </a:xfrm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110FC947-920F-421F-B8D8-F73E6A9465A9}"/>
                  </a:ext>
                </a:extLst>
              </p:cNvPr>
              <p:cNvSpPr/>
              <p:nvPr/>
            </p:nvSpPr>
            <p:spPr>
              <a:xfrm>
                <a:off x="6178324" y="2896416"/>
                <a:ext cx="3333321" cy="2614741"/>
              </a:xfrm>
              <a:prstGeom prst="trapezoid">
                <a:avLst>
                  <a:gd name="adj" fmla="val 25023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889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EEEC814C-9F91-4EE2-AC5C-ED6DCEB2B1E6}"/>
                  </a:ext>
                </a:extLst>
              </p:cNvPr>
              <p:cNvSpPr/>
              <p:nvPr/>
            </p:nvSpPr>
            <p:spPr>
              <a:xfrm>
                <a:off x="7916002" y="4088013"/>
                <a:ext cx="1891406" cy="1891404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A56909-7EBC-4953-B0CC-F9D7A7755420}"/>
                  </a:ext>
                </a:extLst>
              </p:cNvPr>
              <p:cNvSpPr txBox="1"/>
              <p:nvPr/>
            </p:nvSpPr>
            <p:spPr>
              <a:xfrm>
                <a:off x="7801194" y="4842413"/>
                <a:ext cx="2018194" cy="1056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800"/>
                  </a:lnSpc>
                </a:pPr>
                <a:r>
                  <a:rPr lang="en-US" sz="11760" i="1" spc="-1260" dirty="0">
                    <a:solidFill>
                      <a:srgbClr val="14458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latin typeface="Century Gothic" panose="020B0502020202020204" pitchFamily="34" charset="0"/>
                  </a:rPr>
                  <a:t>OFF</a:t>
                </a:r>
              </a:p>
              <a:p>
                <a:pPr algn="ctr">
                  <a:lnSpc>
                    <a:spcPts val="16800"/>
                  </a:lnSpc>
                </a:pPr>
                <a:r>
                  <a:rPr lang="en-US" sz="20160" i="1" spc="-1260" dirty="0">
                    <a:solidFill>
                      <a:srgbClr val="14458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latin typeface="Century Gothic" panose="020B0502020202020204" pitchFamily="34" charset="0"/>
                  </a:rPr>
                  <a:t>-20%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8CF9C7-B0F5-44BB-8AAC-4152448135C0}"/>
                  </a:ext>
                </a:extLst>
              </p:cNvPr>
              <p:cNvSpPr txBox="1"/>
              <p:nvPr/>
            </p:nvSpPr>
            <p:spPr>
              <a:xfrm>
                <a:off x="6291471" y="3536685"/>
                <a:ext cx="2578065" cy="135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300" b="1" i="1" spc="-1260" dirty="0">
                    <a:solidFill>
                      <a:srgbClr val="FF0000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Century Gothic" panose="020B0502020202020204" pitchFamily="34" charset="0"/>
                  </a:rPr>
                  <a:t>14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465CAE-DDFF-4C96-9301-5C77D6DBB040}"/>
                  </a:ext>
                </a:extLst>
              </p:cNvPr>
              <p:cNvSpPr txBox="1"/>
              <p:nvPr/>
            </p:nvSpPr>
            <p:spPr>
              <a:xfrm>
                <a:off x="8056019" y="3143597"/>
                <a:ext cx="790534" cy="760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160" b="1" i="1" spc="-1260" dirty="0">
                    <a:solidFill>
                      <a:srgbClr val="FF000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latin typeface="Century Gothic" panose="020B0502020202020204" pitchFamily="34" charset="0"/>
                  </a:rPr>
                  <a:t>99</a:t>
                </a:r>
                <a:endParaRPr lang="en-US" sz="36956" b="1" i="1" spc="-1260" dirty="0">
                  <a:solidFill>
                    <a:srgbClr val="FF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0BF389-5755-4516-AE94-C51A5BFEDC69}"/>
                </a:ext>
              </a:extLst>
            </p:cNvPr>
            <p:cNvSpPr/>
            <p:nvPr/>
          </p:nvSpPr>
          <p:spPr>
            <a:xfrm>
              <a:off x="1743447" y="3029851"/>
              <a:ext cx="280678" cy="611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100" b="1" i="1" spc="-126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$</a:t>
              </a:r>
              <a:endParaRPr lang="en-US" sz="16100" b="1" i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225109-0BA9-4FD7-97E4-EC99260C912B}"/>
              </a:ext>
            </a:extLst>
          </p:cNvPr>
          <p:cNvGrpSpPr/>
          <p:nvPr/>
        </p:nvGrpSpPr>
        <p:grpSpPr>
          <a:xfrm>
            <a:off x="4629366" y="5880336"/>
            <a:ext cx="17607765" cy="3613071"/>
            <a:chOff x="1476244" y="4487704"/>
            <a:chExt cx="4192325" cy="8602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D75E41-6C7F-48F4-B73C-8A959E6976AC}"/>
                </a:ext>
              </a:extLst>
            </p:cNvPr>
            <p:cNvSpPr txBox="1"/>
            <p:nvPr/>
          </p:nvSpPr>
          <p:spPr>
            <a:xfrm>
              <a:off x="1476244" y="4487704"/>
              <a:ext cx="4192325" cy="34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1176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Long </a:t>
              </a:r>
              <a:r>
                <a:rPr lang="en-US" sz="1176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Sleeve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78D839-8D56-46AB-9AA0-0A8A2043E4FF}"/>
                </a:ext>
              </a:extLst>
            </p:cNvPr>
            <p:cNvSpPr txBox="1"/>
            <p:nvPr/>
          </p:nvSpPr>
          <p:spPr>
            <a:xfrm>
              <a:off x="1488498" y="4822174"/>
              <a:ext cx="4050358" cy="525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460"/>
                </a:lnSpc>
              </a:pPr>
              <a:endParaRPr lang="en-US" sz="5040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ts val="5460"/>
                </a:lnSpc>
              </a:pPr>
              <a:r>
                <a:rPr lang="en-US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American-style men long sleeved body </a:t>
              </a:r>
            </a:p>
            <a:p>
              <a:pPr>
                <a:lnSpc>
                  <a:spcPts val="5460"/>
                </a:lnSpc>
              </a:pPr>
              <a:r>
                <a:rPr lang="en-US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type Formal 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FB83F85-C537-488E-8487-D8054E453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274" y="3499394"/>
            <a:ext cx="18320665" cy="22631410"/>
          </a:xfrm>
          <a:prstGeom prst="rect">
            <a:avLst/>
          </a:prstGeom>
          <a:effectLst>
            <a:outerShdw blurRad="330200" dist="38100" dir="5400000" sx="104000" sy="104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F934A8E-29AA-4CDE-B34E-14AE95981392}"/>
              </a:ext>
            </a:extLst>
          </p:cNvPr>
          <p:cNvGrpSpPr/>
          <p:nvPr/>
        </p:nvGrpSpPr>
        <p:grpSpPr>
          <a:xfrm>
            <a:off x="-15646400" y="-20161646"/>
            <a:ext cx="81178400" cy="66954400"/>
            <a:chOff x="-15646400" y="-20161646"/>
            <a:chExt cx="81178400" cy="66954400"/>
          </a:xfrm>
          <a:solidFill>
            <a:srgbClr val="E6E6E6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1B26AC-502F-42DC-9A1F-C3C2B94D0BF6}"/>
                </a:ext>
              </a:extLst>
            </p:cNvPr>
            <p:cNvSpPr/>
            <p:nvPr/>
          </p:nvSpPr>
          <p:spPr>
            <a:xfrm>
              <a:off x="-15646400" y="-3896196"/>
              <a:ext cx="81178400" cy="387714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8420BC-6FED-49F9-AB17-9CC05B5A0A00}"/>
                </a:ext>
              </a:extLst>
            </p:cNvPr>
            <p:cNvSpPr/>
            <p:nvPr/>
          </p:nvSpPr>
          <p:spPr>
            <a:xfrm>
              <a:off x="-8534400" y="28803600"/>
              <a:ext cx="74066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A0C0FA-4F06-47DF-9B15-A3160E01DB08}"/>
                </a:ext>
              </a:extLst>
            </p:cNvPr>
            <p:cNvSpPr/>
            <p:nvPr/>
          </p:nvSpPr>
          <p:spPr>
            <a:xfrm rot="5400000">
              <a:off x="19734780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2DBBA9B-C746-430D-8159-799CF964403E}"/>
                </a:ext>
              </a:extLst>
            </p:cNvPr>
            <p:cNvSpPr/>
            <p:nvPr/>
          </p:nvSpPr>
          <p:spPr>
            <a:xfrm rot="5400000">
              <a:off x="-35527686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2970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408">
        <p159:morph option="byObject"/>
      </p:transition>
    </mc:Choice>
    <mc:Fallback xmlns="">
      <p:transition spd="slow" advTm="34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xit" presetSubtype="8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" grpId="0" animBg="1"/>
      <p:bldP spid="2" grpId="1" animBg="1"/>
      <p:bldP spid="18" grpId="0" animBg="1"/>
      <p:bldP spid="18" grpId="1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0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8F127FAD-F3DE-48E8-884C-B4D6B33F2489}"/>
              </a:ext>
            </a:extLst>
          </p:cNvPr>
          <p:cNvSpPr/>
          <p:nvPr/>
        </p:nvSpPr>
        <p:spPr>
          <a:xfrm rot="10800000">
            <a:off x="29084559" y="-634307"/>
            <a:ext cx="22121844" cy="22121844"/>
          </a:xfrm>
          <a:prstGeom prst="triangle">
            <a:avLst>
              <a:gd name="adj" fmla="val 811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2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D4744D-05E9-4357-A2E6-97EDF3F2BE28}"/>
              </a:ext>
            </a:extLst>
          </p:cNvPr>
          <p:cNvSpPr txBox="1"/>
          <p:nvPr/>
        </p:nvSpPr>
        <p:spPr>
          <a:xfrm>
            <a:off x="18172489" y="27262375"/>
            <a:ext cx="14861423" cy="1244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040" i="1" spc="2520" dirty="0">
                <a:solidFill>
                  <a:schemeClr val="bg1"/>
                </a:solidFill>
                <a:latin typeface="Century Gothic" panose="020B0502020202020204" pitchFamily="34" charset="0"/>
              </a:rPr>
              <a:t>www.shopnadeeto.com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EEFD736-9221-4B2F-B1F2-8FD43AACF870}"/>
              </a:ext>
            </a:extLst>
          </p:cNvPr>
          <p:cNvSpPr/>
          <p:nvPr/>
        </p:nvSpPr>
        <p:spPr>
          <a:xfrm>
            <a:off x="41416654" y="20364165"/>
            <a:ext cx="9789746" cy="8873042"/>
          </a:xfrm>
          <a:prstGeom prst="triangle">
            <a:avLst>
              <a:gd name="adj" fmla="val 7469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26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BEC2ABF-C63E-4246-A7A2-39489F532087}"/>
              </a:ext>
            </a:extLst>
          </p:cNvPr>
          <p:cNvSpPr/>
          <p:nvPr/>
        </p:nvSpPr>
        <p:spPr>
          <a:xfrm>
            <a:off x="-123348" y="23629094"/>
            <a:ext cx="5946011" cy="5608105"/>
          </a:xfrm>
          <a:prstGeom prst="triangle">
            <a:avLst>
              <a:gd name="adj" fmla="val 48183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26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7E5652E-BF61-4374-984F-96E799C5CAC2}"/>
              </a:ext>
            </a:extLst>
          </p:cNvPr>
          <p:cNvSpPr/>
          <p:nvPr/>
        </p:nvSpPr>
        <p:spPr>
          <a:xfrm rot="5400000">
            <a:off x="-427780" y="-65692"/>
            <a:ext cx="5946011" cy="5946016"/>
          </a:xfrm>
          <a:prstGeom prst="triangle">
            <a:avLst>
              <a:gd name="adj" fmla="val 811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innerShdw blurRad="127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026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045D0D-5CBF-4B90-9207-31E842E1E731}"/>
              </a:ext>
            </a:extLst>
          </p:cNvPr>
          <p:cNvGrpSpPr/>
          <p:nvPr/>
        </p:nvGrpSpPr>
        <p:grpSpPr>
          <a:xfrm>
            <a:off x="5916271" y="11553586"/>
            <a:ext cx="15292469" cy="12948604"/>
            <a:chOff x="1181130" y="2222290"/>
            <a:chExt cx="3641064" cy="30830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CD7FFE-A9FC-479B-9A6D-6CCC0A40CBF1}"/>
                </a:ext>
              </a:extLst>
            </p:cNvPr>
            <p:cNvGrpSpPr/>
            <p:nvPr/>
          </p:nvGrpSpPr>
          <p:grpSpPr>
            <a:xfrm>
              <a:off x="1181130" y="2222290"/>
              <a:ext cx="3641064" cy="3083001"/>
              <a:chOff x="6178324" y="2896416"/>
              <a:chExt cx="3641064" cy="3083001"/>
            </a:xfrm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110FC947-920F-421F-B8D8-F73E6A9465A9}"/>
                  </a:ext>
                </a:extLst>
              </p:cNvPr>
              <p:cNvSpPr/>
              <p:nvPr/>
            </p:nvSpPr>
            <p:spPr>
              <a:xfrm>
                <a:off x="6178324" y="2896416"/>
                <a:ext cx="3333321" cy="2614741"/>
              </a:xfrm>
              <a:prstGeom prst="trapezoid">
                <a:avLst>
                  <a:gd name="adj" fmla="val 25023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889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EEEC814C-9F91-4EE2-AC5C-ED6DCEB2B1E6}"/>
                  </a:ext>
                </a:extLst>
              </p:cNvPr>
              <p:cNvSpPr/>
              <p:nvPr/>
            </p:nvSpPr>
            <p:spPr>
              <a:xfrm>
                <a:off x="7916002" y="4088013"/>
                <a:ext cx="1891406" cy="1891404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4048" tIns="192024" rIns="384048" bIns="192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9026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A56909-7EBC-4953-B0CC-F9D7A7755420}"/>
                  </a:ext>
                </a:extLst>
              </p:cNvPr>
              <p:cNvSpPr txBox="1"/>
              <p:nvPr/>
            </p:nvSpPr>
            <p:spPr>
              <a:xfrm>
                <a:off x="7801194" y="4842413"/>
                <a:ext cx="2018194" cy="1056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800"/>
                  </a:lnSpc>
                </a:pPr>
                <a:r>
                  <a:rPr lang="en-US" sz="11760" i="1" spc="-1260" dirty="0">
                    <a:solidFill>
                      <a:srgbClr val="14458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latin typeface="Century Gothic" panose="020B0502020202020204" pitchFamily="34" charset="0"/>
                  </a:rPr>
                  <a:t>OFF</a:t>
                </a:r>
              </a:p>
              <a:p>
                <a:pPr algn="ctr">
                  <a:lnSpc>
                    <a:spcPts val="16800"/>
                  </a:lnSpc>
                </a:pPr>
                <a:r>
                  <a:rPr lang="en-US" sz="20160" i="1" spc="-1260" dirty="0">
                    <a:solidFill>
                      <a:srgbClr val="14458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latin typeface="Century Gothic" panose="020B0502020202020204" pitchFamily="34" charset="0"/>
                  </a:rPr>
                  <a:t>-20%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8CF9C7-B0F5-44BB-8AAC-4152448135C0}"/>
                  </a:ext>
                </a:extLst>
              </p:cNvPr>
              <p:cNvSpPr txBox="1"/>
              <p:nvPr/>
            </p:nvSpPr>
            <p:spPr>
              <a:xfrm>
                <a:off x="6291471" y="3536685"/>
                <a:ext cx="2578065" cy="135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300" b="1" i="1" spc="-1260">
                    <a:solidFill>
                      <a:srgbClr val="FF0000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Century Gothic" panose="020B0502020202020204" pitchFamily="34" charset="0"/>
                  </a:rPr>
                  <a:t>39</a:t>
                </a:r>
                <a:endParaRPr lang="en-US" sz="36300" b="1" i="1" spc="-1260" dirty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465CAE-DDFF-4C96-9301-5C77D6DBB040}"/>
                  </a:ext>
                </a:extLst>
              </p:cNvPr>
              <p:cNvSpPr txBox="1"/>
              <p:nvPr/>
            </p:nvSpPr>
            <p:spPr>
              <a:xfrm>
                <a:off x="8056019" y="3143597"/>
                <a:ext cx="790534" cy="760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160" b="1" i="1" spc="-1260" dirty="0">
                    <a:solidFill>
                      <a:srgbClr val="FF000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latin typeface="Century Gothic" panose="020B0502020202020204" pitchFamily="34" charset="0"/>
                  </a:rPr>
                  <a:t>99</a:t>
                </a:r>
                <a:endParaRPr lang="en-US" sz="36956" b="1" i="1" spc="-1260" dirty="0">
                  <a:solidFill>
                    <a:srgbClr val="FF00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0BF389-5755-4516-AE94-C51A5BFEDC69}"/>
                </a:ext>
              </a:extLst>
            </p:cNvPr>
            <p:cNvSpPr/>
            <p:nvPr/>
          </p:nvSpPr>
          <p:spPr>
            <a:xfrm>
              <a:off x="1743447" y="3029851"/>
              <a:ext cx="280678" cy="611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100" b="1" i="1" spc="-126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$</a:t>
              </a:r>
              <a:endParaRPr lang="en-US" sz="16100" b="1" i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225109-0BA9-4FD7-97E4-EC99260C912B}"/>
              </a:ext>
            </a:extLst>
          </p:cNvPr>
          <p:cNvGrpSpPr/>
          <p:nvPr/>
        </p:nvGrpSpPr>
        <p:grpSpPr>
          <a:xfrm>
            <a:off x="4629366" y="5880337"/>
            <a:ext cx="17607765" cy="3613071"/>
            <a:chOff x="1476244" y="4487704"/>
            <a:chExt cx="4192325" cy="8602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D75E41-6C7F-48F4-B73C-8A959E6976AC}"/>
                </a:ext>
              </a:extLst>
            </p:cNvPr>
            <p:cNvSpPr txBox="1"/>
            <p:nvPr/>
          </p:nvSpPr>
          <p:spPr>
            <a:xfrm>
              <a:off x="1476244" y="4487704"/>
              <a:ext cx="4192325" cy="34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1176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Blue </a:t>
              </a:r>
              <a:r>
                <a:rPr lang="en-US" sz="1176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Jeans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78D839-8D56-46AB-9AA0-0A8A2043E4FF}"/>
                </a:ext>
              </a:extLst>
            </p:cNvPr>
            <p:cNvSpPr txBox="1"/>
            <p:nvPr/>
          </p:nvSpPr>
          <p:spPr>
            <a:xfrm>
              <a:off x="1488498" y="4822174"/>
              <a:ext cx="4050358" cy="525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460"/>
                </a:lnSpc>
              </a:pPr>
              <a:r>
                <a:rPr lang="en-US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Modern vintage elements and </a:t>
              </a:r>
              <a:r>
                <a:rPr lang="en-US" sz="5040" i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whiskering</a:t>
              </a:r>
              <a:r>
                <a:rPr lang="en-US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characterize the relaxed look of these </a:t>
              </a:r>
              <a:r>
                <a:rPr lang="en-US" sz="5040" i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Clockhouse</a:t>
              </a:r>
              <a:r>
                <a:rPr lang="en-US" sz="504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jeans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FB83F85-C537-488E-8487-D8054E453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604" y="3731096"/>
            <a:ext cx="22168005" cy="22168005"/>
          </a:xfrm>
          <a:prstGeom prst="rect">
            <a:avLst/>
          </a:prstGeom>
          <a:effectLst>
            <a:outerShdw blurRad="330200" dist="38100" dir="5400000" sx="104000" sy="104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44EC539-DE59-4201-8D12-954DF96B6179}"/>
              </a:ext>
            </a:extLst>
          </p:cNvPr>
          <p:cNvGrpSpPr/>
          <p:nvPr/>
        </p:nvGrpSpPr>
        <p:grpSpPr>
          <a:xfrm>
            <a:off x="-15646400" y="-20161646"/>
            <a:ext cx="81178400" cy="66954400"/>
            <a:chOff x="-15646400" y="-20161646"/>
            <a:chExt cx="81178400" cy="66954400"/>
          </a:xfrm>
          <a:solidFill>
            <a:srgbClr val="E6E6E6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8A9416E-9800-44FB-B159-D25C055D3B0F}"/>
                </a:ext>
              </a:extLst>
            </p:cNvPr>
            <p:cNvSpPr/>
            <p:nvPr/>
          </p:nvSpPr>
          <p:spPr>
            <a:xfrm>
              <a:off x="-15646400" y="-3896196"/>
              <a:ext cx="81178400" cy="387714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C6425E-DED1-4C1A-98EC-0D0EF687CAF0}"/>
                </a:ext>
              </a:extLst>
            </p:cNvPr>
            <p:cNvSpPr/>
            <p:nvPr/>
          </p:nvSpPr>
          <p:spPr>
            <a:xfrm>
              <a:off x="-8534400" y="28803600"/>
              <a:ext cx="74066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5DFE08-DA41-4DE3-B14E-C31D455466CD}"/>
                </a:ext>
              </a:extLst>
            </p:cNvPr>
            <p:cNvSpPr/>
            <p:nvPr/>
          </p:nvSpPr>
          <p:spPr>
            <a:xfrm rot="5400000">
              <a:off x="19734780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5BB56D-DA11-4555-A295-65FDA9C0A906}"/>
                </a:ext>
              </a:extLst>
            </p:cNvPr>
            <p:cNvSpPr/>
            <p:nvPr/>
          </p:nvSpPr>
          <p:spPr>
            <a:xfrm rot="5400000">
              <a:off x="-35527686" y="11309974"/>
              <a:ext cx="66954400" cy="4011160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8241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527">
        <p159:morph option="byObject"/>
      </p:transition>
    </mc:Choice>
    <mc:Fallback xmlns="">
      <p:transition spd="slow" advTm="15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xit" presetSubtype="8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" grpId="0" animBg="1"/>
      <p:bldP spid="2" grpId="1" animBg="1"/>
      <p:bldP spid="18" grpId="0" animBg="1"/>
      <p:bldP spid="18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152</Words>
  <Application>Microsoft Office PowerPoint</Application>
  <PresentationFormat>Custom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 Light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63</cp:revision>
  <dcterms:created xsi:type="dcterms:W3CDTF">2018-12-25T19:59:49Z</dcterms:created>
  <dcterms:modified xsi:type="dcterms:W3CDTF">2019-09-07T15:29:30Z</dcterms:modified>
  <cp:contentStatus/>
</cp:coreProperties>
</file>