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6"/>
  </p:notesMasterIdLst>
  <p:sldIdLst>
    <p:sldId id="258" r:id="rId2"/>
    <p:sldId id="261" r:id="rId3"/>
    <p:sldId id="262" r:id="rId4"/>
    <p:sldId id="263" r:id="rId5"/>
  </p:sldIdLst>
  <p:sldSz cx="51206400" cy="28803600"/>
  <p:notesSz cx="9144000" cy="6858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sign1" id="{3BED2E6B-D57D-4256-94A7-E1247EDF9B0D}">
          <p14:sldIdLst>
            <p14:sldId id="258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24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20057"/>
    <a:srgbClr val="840092"/>
    <a:srgbClr val="494949"/>
    <a:srgbClr val="FFFF99"/>
    <a:srgbClr val="00CCFF"/>
    <a:srgbClr val="000066"/>
    <a:srgbClr val="E6E6E6"/>
    <a:srgbClr val="00FFCC"/>
    <a:srgbClr val="4A1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4F695-58C8-406F-9859-9A5A034E24E0}" v="2" dt="2019-09-07T15:12:30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3671" autoAdjust="0"/>
  </p:normalViewPr>
  <p:slideViewPr>
    <p:cSldViewPr snapToGrid="0" showGuides="1">
      <p:cViewPr varScale="1">
        <p:scale>
          <a:sx n="35" d="100"/>
          <a:sy n="35" d="100"/>
        </p:scale>
        <p:origin x="708" y="132"/>
      </p:cViewPr>
      <p:guideLst>
        <p:guide orient="horz" pos="9072"/>
        <p:guide pos="24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F890A2E3-E971-436C-9E59-0A8C8C81D01D}"/>
    <pc:docChg chg="delSld delSection modSection">
      <pc:chgData name="Presentation Point" userId="f45ce91d846791e9" providerId="LiveId" clId="{F890A2E3-E971-436C-9E59-0A8C8C81D01D}" dt="2018-12-28T11:28:46.407" v="12" actId="18676"/>
      <pc:docMkLst>
        <pc:docMk/>
      </pc:docMkLst>
      <pc:sldChg chg="del">
        <pc:chgData name="Presentation Point" userId="f45ce91d846791e9" providerId="LiveId" clId="{F890A2E3-E971-436C-9E59-0A8C8C81D01D}" dt="2018-12-28T11:28:38.845" v="3" actId="2696"/>
        <pc:sldMkLst>
          <pc:docMk/>
          <pc:sldMk cId="2354016287" sldId="256"/>
        </pc:sldMkLst>
      </pc:sldChg>
      <pc:sldChg chg="del">
        <pc:chgData name="Presentation Point" userId="f45ce91d846791e9" providerId="LiveId" clId="{F890A2E3-E971-436C-9E59-0A8C8C81D01D}" dt="2018-12-28T11:28:42.880" v="7" actId="2696"/>
        <pc:sldMkLst>
          <pc:docMk/>
          <pc:sldMk cId="985181781" sldId="260"/>
        </pc:sldMkLst>
      </pc:sldChg>
      <pc:sldChg chg="del">
        <pc:chgData name="Presentation Point" userId="f45ce91d846791e9" providerId="LiveId" clId="{F890A2E3-E971-436C-9E59-0A8C8C81D01D}" dt="2018-12-28T11:28:38.802" v="2" actId="2696"/>
        <pc:sldMkLst>
          <pc:docMk/>
          <pc:sldMk cId="2876970555" sldId="264"/>
        </pc:sldMkLst>
      </pc:sldChg>
      <pc:sldChg chg="del">
        <pc:chgData name="Presentation Point" userId="f45ce91d846791e9" providerId="LiveId" clId="{F890A2E3-E971-436C-9E59-0A8C8C81D01D}" dt="2018-12-28T11:28:38.789" v="1" actId="2696"/>
        <pc:sldMkLst>
          <pc:docMk/>
          <pc:sldMk cId="2984989901" sldId="265"/>
        </pc:sldMkLst>
      </pc:sldChg>
      <pc:sldChg chg="del">
        <pc:chgData name="Presentation Point" userId="f45ce91d846791e9" providerId="LiveId" clId="{F890A2E3-E971-436C-9E59-0A8C8C81D01D}" dt="2018-12-28T11:28:38.777" v="0" actId="2696"/>
        <pc:sldMkLst>
          <pc:docMk/>
          <pc:sldMk cId="1881728443" sldId="266"/>
        </pc:sldMkLst>
      </pc:sldChg>
      <pc:sldChg chg="del">
        <pc:chgData name="Presentation Point" userId="f45ce91d846791e9" providerId="LiveId" clId="{F890A2E3-E971-436C-9E59-0A8C8C81D01D}" dt="2018-12-28T11:28:42.851" v="6" actId="2696"/>
        <pc:sldMkLst>
          <pc:docMk/>
          <pc:sldMk cId="4206774941" sldId="267"/>
        </pc:sldMkLst>
      </pc:sldChg>
      <pc:sldChg chg="del">
        <pc:chgData name="Presentation Point" userId="f45ce91d846791e9" providerId="LiveId" clId="{F890A2E3-E971-436C-9E59-0A8C8C81D01D}" dt="2018-12-28T11:28:46.407" v="11" actId="2696"/>
        <pc:sldMkLst>
          <pc:docMk/>
          <pc:sldMk cId="2202704234" sldId="268"/>
        </pc:sldMkLst>
      </pc:sldChg>
      <pc:sldChg chg="del">
        <pc:chgData name="Presentation Point" userId="f45ce91d846791e9" providerId="LiveId" clId="{F890A2E3-E971-436C-9E59-0A8C8C81D01D}" dt="2018-12-28T11:28:42.843" v="5" actId="2696"/>
        <pc:sldMkLst>
          <pc:docMk/>
          <pc:sldMk cId="1998145099" sldId="269"/>
        </pc:sldMkLst>
      </pc:sldChg>
      <pc:sldChg chg="del">
        <pc:chgData name="Presentation Point" userId="f45ce91d846791e9" providerId="LiveId" clId="{F890A2E3-E971-436C-9E59-0A8C8C81D01D}" dt="2018-12-28T11:28:46.374" v="10" actId="2696"/>
        <pc:sldMkLst>
          <pc:docMk/>
          <pc:sldMk cId="3572970275" sldId="270"/>
        </pc:sldMkLst>
      </pc:sldChg>
      <pc:sldChg chg="del">
        <pc:chgData name="Presentation Point" userId="f45ce91d846791e9" providerId="LiveId" clId="{F890A2E3-E971-436C-9E59-0A8C8C81D01D}" dt="2018-12-28T11:28:46.368" v="9" actId="2696"/>
        <pc:sldMkLst>
          <pc:docMk/>
          <pc:sldMk cId="3418241267" sldId="271"/>
        </pc:sldMkLst>
      </pc:sldChg>
    </pc:docChg>
  </pc:docChgLst>
  <pc:docChgLst>
    <pc:chgData name="Presentation Point" userId="f45ce91d846791e9" providerId="LiveId" clId="{8034F695-58C8-406F-9859-9A5A034E24E0}"/>
    <pc:docChg chg="modSld">
      <pc:chgData name="Presentation Point" userId="f45ce91d846791e9" providerId="LiveId" clId="{8034F695-58C8-406F-9859-9A5A034E24E0}" dt="2019-09-07T15:12:30.254" v="14" actId="6549"/>
      <pc:docMkLst>
        <pc:docMk/>
      </pc:docMkLst>
      <pc:sldChg chg="modSp">
        <pc:chgData name="Presentation Point" userId="f45ce91d846791e9" providerId="LiveId" clId="{8034F695-58C8-406F-9859-9A5A034E24E0}" dt="2019-09-07T15:11:07.465" v="3" actId="6549"/>
        <pc:sldMkLst>
          <pc:docMk/>
          <pc:sldMk cId="4011085330" sldId="261"/>
        </pc:sldMkLst>
        <pc:spChg chg="mod">
          <ac:chgData name="Presentation Point" userId="f45ce91d846791e9" providerId="LiveId" clId="{8034F695-58C8-406F-9859-9A5A034E24E0}" dt="2019-09-07T15:11:07.465" v="3" actId="6549"/>
          <ac:spMkLst>
            <pc:docMk/>
            <pc:sldMk cId="4011085330" sldId="261"/>
            <ac:spMk id="8" creationId="{B58CF9C7-B0F5-44BB-8AAC-4152448135C0}"/>
          </ac:spMkLst>
        </pc:spChg>
      </pc:sldChg>
      <pc:sldChg chg="modSp">
        <pc:chgData name="Presentation Point" userId="f45ce91d846791e9" providerId="LiveId" clId="{8034F695-58C8-406F-9859-9A5A034E24E0}" dt="2019-09-07T15:12:11.955" v="10" actId="20577"/>
        <pc:sldMkLst>
          <pc:docMk/>
          <pc:sldMk cId="1511067206" sldId="262"/>
        </pc:sldMkLst>
        <pc:spChg chg="mod">
          <ac:chgData name="Presentation Point" userId="f45ce91d846791e9" providerId="LiveId" clId="{8034F695-58C8-406F-9859-9A5A034E24E0}" dt="2019-09-07T15:12:11.955" v="10" actId="20577"/>
          <ac:spMkLst>
            <pc:docMk/>
            <pc:sldMk cId="1511067206" sldId="262"/>
            <ac:spMk id="8" creationId="{B58CF9C7-B0F5-44BB-8AAC-4152448135C0}"/>
          </ac:spMkLst>
        </pc:spChg>
      </pc:sldChg>
      <pc:sldChg chg="modSp">
        <pc:chgData name="Presentation Point" userId="f45ce91d846791e9" providerId="LiveId" clId="{8034F695-58C8-406F-9859-9A5A034E24E0}" dt="2019-09-07T15:12:30.254" v="14" actId="6549"/>
        <pc:sldMkLst>
          <pc:docMk/>
          <pc:sldMk cId="1282550371" sldId="263"/>
        </pc:sldMkLst>
        <pc:spChg chg="mod">
          <ac:chgData name="Presentation Point" userId="f45ce91d846791e9" providerId="LiveId" clId="{8034F695-58C8-406F-9859-9A5A034E24E0}" dt="2019-09-07T15:12:19.730" v="13" actId="20577"/>
          <ac:spMkLst>
            <pc:docMk/>
            <pc:sldMk cId="1282550371" sldId="263"/>
            <ac:spMk id="8" creationId="{B58CF9C7-B0F5-44BB-8AAC-4152448135C0}"/>
          </ac:spMkLst>
        </pc:spChg>
        <pc:spChg chg="mod">
          <ac:chgData name="Presentation Point" userId="f45ce91d846791e9" providerId="LiveId" clId="{8034F695-58C8-406F-9859-9A5A034E24E0}" dt="2019-09-07T15:12:30.254" v="14" actId="6549"/>
          <ac:spMkLst>
            <pc:docMk/>
            <pc:sldMk cId="1282550371" sldId="263"/>
            <ac:spMk id="9" creationId="{A9999F14-4627-47B3-A1A2-DF0D05114D2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B3B1C-83CB-4827-B50F-818D2746EEEF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3B656-3BC7-4FE4-9E69-B7FF9F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97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1pPr>
    <a:lvl2pPr marL="1755537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2pPr>
    <a:lvl3pPr marL="3511069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3pPr>
    <a:lvl4pPr marL="5266606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4pPr>
    <a:lvl5pPr marL="7022143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5pPr>
    <a:lvl6pPr marL="8777679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6pPr>
    <a:lvl7pPr marL="10533212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7pPr>
    <a:lvl8pPr marL="12288749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8pPr>
    <a:lvl9pPr marL="14044285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="https://www.freepngimg.com/png/24472-alienware-transparent-background"&gt;Alienware Transparent Background FreePNGImg.com&lt;/a&gt;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B656-3BC7-4FE4-9E69-B7FF9FD24A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58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="https://www.freepngimg.com/png/24986-photo-camera-file"&gt;Photo Camera File FreePNGImg.com&lt;/a&gt;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B656-3BC7-4FE4-9E69-B7FF9FD24A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29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="https://www.freepngimg.com/png/2472-headphones-png-image"&gt;Headphones </a:t>
            </a:r>
            <a:r>
              <a:rPr lang="en-US" dirty="0" err="1"/>
              <a:t>Png</a:t>
            </a:r>
            <a:r>
              <a:rPr lang="en-US" dirty="0"/>
              <a:t> Image FreePNGImg.com&lt;/a&gt;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B656-3BC7-4FE4-9E69-B7FF9FD24A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28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="https://www.freepngimg.com/png/1167-monitor-png-image"&gt;Monitor </a:t>
            </a:r>
            <a:r>
              <a:rPr lang="en-US" dirty="0" err="1"/>
              <a:t>Png</a:t>
            </a:r>
            <a:r>
              <a:rPr lang="en-US" dirty="0"/>
              <a:t> Image FreePNGImg.com&lt;/a&gt;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B656-3BC7-4FE4-9E69-B7FF9FD24A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0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8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3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7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2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4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6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65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1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6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4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1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4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tx1">
                <a:lumMod val="65000"/>
                <a:lumOff val="35000"/>
              </a:schemeClr>
            </a:gs>
            <a:gs pos="78000">
              <a:srgbClr val="494949"/>
            </a:gs>
            <a:gs pos="2000">
              <a:srgbClr val="494949">
                <a:lumMod val="68000"/>
              </a:srgbClr>
            </a:gs>
            <a:gs pos="100000">
              <a:srgbClr val="494949">
                <a:lumMod val="69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E6A278B-48E2-414D-8C01-454A6CADF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076" y="8121487"/>
            <a:ext cx="22474229" cy="1261980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C8801F5-47F6-4488-97EB-33209334851C}"/>
              </a:ext>
            </a:extLst>
          </p:cNvPr>
          <p:cNvGrpSpPr/>
          <p:nvPr/>
        </p:nvGrpSpPr>
        <p:grpSpPr>
          <a:xfrm>
            <a:off x="39003246" y="5733219"/>
            <a:ext cx="9654519" cy="2255488"/>
            <a:chOff x="9862231" y="795186"/>
            <a:chExt cx="2298695" cy="53702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F260613-6023-46F6-90A8-12695530BCA4}"/>
                </a:ext>
              </a:extLst>
            </p:cNvPr>
            <p:cNvSpPr/>
            <p:nvPr/>
          </p:nvSpPr>
          <p:spPr>
            <a:xfrm>
              <a:off x="9862231" y="795186"/>
              <a:ext cx="870857" cy="356557"/>
            </a:xfrm>
            <a:custGeom>
              <a:avLst/>
              <a:gdLst>
                <a:gd name="connsiteX0" fmla="*/ 0 w 870857"/>
                <a:gd name="connsiteY0" fmla="*/ 356557 h 356557"/>
                <a:gd name="connsiteX1" fmla="*/ 391885 w 870857"/>
                <a:gd name="connsiteY1" fmla="*/ 8214 h 356557"/>
                <a:gd name="connsiteX2" fmla="*/ 870857 w 870857"/>
                <a:gd name="connsiteY2" fmla="*/ 109814 h 35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0857" h="356557">
                  <a:moveTo>
                    <a:pt x="0" y="356557"/>
                  </a:moveTo>
                  <a:cubicBezTo>
                    <a:pt x="123371" y="202947"/>
                    <a:pt x="246742" y="49338"/>
                    <a:pt x="391885" y="8214"/>
                  </a:cubicBezTo>
                  <a:cubicBezTo>
                    <a:pt x="537028" y="-32910"/>
                    <a:pt x="769257" y="92881"/>
                    <a:pt x="870857" y="109814"/>
                  </a:cubicBezTo>
                </a:path>
              </a:pathLst>
            </a:custGeom>
            <a:noFill/>
            <a:ln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9026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A02054-5B23-48F5-860F-459C3C818BE8}"/>
                </a:ext>
              </a:extLst>
            </p:cNvPr>
            <p:cNvSpPr txBox="1"/>
            <p:nvPr/>
          </p:nvSpPr>
          <p:spPr>
            <a:xfrm>
              <a:off x="10733088" y="795186"/>
              <a:ext cx="1427838" cy="537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504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Graphics Controller: NVIDIA GEFORCE GTX 970M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127B2C-1D3A-426B-8818-A2E1C90F7324}"/>
              </a:ext>
            </a:extLst>
          </p:cNvPr>
          <p:cNvGrpSpPr/>
          <p:nvPr/>
        </p:nvGrpSpPr>
        <p:grpSpPr>
          <a:xfrm>
            <a:off x="25670542" y="6793071"/>
            <a:ext cx="9589499" cy="1342009"/>
            <a:chOff x="5177129" y="1088360"/>
            <a:chExt cx="2283214" cy="31952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4294236-2824-45A0-B942-DC2BE6BA95E4}"/>
                </a:ext>
              </a:extLst>
            </p:cNvPr>
            <p:cNvSpPr/>
            <p:nvPr/>
          </p:nvSpPr>
          <p:spPr>
            <a:xfrm>
              <a:off x="6560457" y="1159178"/>
              <a:ext cx="899886" cy="248708"/>
            </a:xfrm>
            <a:custGeom>
              <a:avLst/>
              <a:gdLst>
                <a:gd name="connsiteX0" fmla="*/ 899886 w 899886"/>
                <a:gd name="connsiteY0" fmla="*/ 248708 h 248708"/>
                <a:gd name="connsiteX1" fmla="*/ 478972 w 899886"/>
                <a:gd name="connsiteY1" fmla="*/ 1965 h 248708"/>
                <a:gd name="connsiteX2" fmla="*/ 0 w 899886"/>
                <a:gd name="connsiteY2" fmla="*/ 118079 h 24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886" h="248708">
                  <a:moveTo>
                    <a:pt x="899886" y="248708"/>
                  </a:moveTo>
                  <a:cubicBezTo>
                    <a:pt x="764419" y="136222"/>
                    <a:pt x="628953" y="23736"/>
                    <a:pt x="478972" y="1965"/>
                  </a:cubicBezTo>
                  <a:cubicBezTo>
                    <a:pt x="328991" y="-19806"/>
                    <a:pt x="53219" y="147108"/>
                    <a:pt x="0" y="118079"/>
                  </a:cubicBezTo>
                </a:path>
              </a:pathLst>
            </a:custGeom>
            <a:noFill/>
            <a:ln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9026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D6772A-E1FD-4907-AD05-4E27DC463BB8}"/>
                </a:ext>
              </a:extLst>
            </p:cNvPr>
            <p:cNvSpPr txBox="1"/>
            <p:nvPr/>
          </p:nvSpPr>
          <p:spPr>
            <a:xfrm>
              <a:off x="5177129" y="1088360"/>
              <a:ext cx="1427838" cy="152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4200"/>
                </a:lnSpc>
              </a:pPr>
              <a:r>
                <a:rPr lang="en-US" sz="504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17.3 inch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F08877-F875-4186-B1A7-1633D75016E8}"/>
              </a:ext>
            </a:extLst>
          </p:cNvPr>
          <p:cNvGrpSpPr/>
          <p:nvPr/>
        </p:nvGrpSpPr>
        <p:grpSpPr>
          <a:xfrm>
            <a:off x="38543167" y="20268626"/>
            <a:ext cx="9387840" cy="1344302"/>
            <a:chOff x="9956800" y="4357861"/>
            <a:chExt cx="2206151" cy="32007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B2C3003-FCEB-461B-A647-9C2E97867924}"/>
                </a:ext>
              </a:extLst>
            </p:cNvPr>
            <p:cNvSpPr/>
            <p:nvPr/>
          </p:nvSpPr>
          <p:spPr>
            <a:xfrm>
              <a:off x="9956800" y="4470400"/>
              <a:ext cx="754743" cy="207533"/>
            </a:xfrm>
            <a:custGeom>
              <a:avLst/>
              <a:gdLst>
                <a:gd name="connsiteX0" fmla="*/ 0 w 754743"/>
                <a:gd name="connsiteY0" fmla="*/ 0 h 207533"/>
                <a:gd name="connsiteX1" fmla="*/ 348343 w 754743"/>
                <a:gd name="connsiteY1" fmla="*/ 203200 h 207533"/>
                <a:gd name="connsiteX2" fmla="*/ 754743 w 754743"/>
                <a:gd name="connsiteY2" fmla="*/ 116114 h 20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743" h="207533">
                  <a:moveTo>
                    <a:pt x="0" y="0"/>
                  </a:moveTo>
                  <a:cubicBezTo>
                    <a:pt x="111276" y="91924"/>
                    <a:pt x="222553" y="183848"/>
                    <a:pt x="348343" y="203200"/>
                  </a:cubicBezTo>
                  <a:cubicBezTo>
                    <a:pt x="474134" y="222552"/>
                    <a:pt x="636210" y="174171"/>
                    <a:pt x="754743" y="116114"/>
                  </a:cubicBezTo>
                </a:path>
              </a:pathLst>
            </a:custGeom>
            <a:noFill/>
            <a:ln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9026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827AC9-CC42-402F-91F0-5E2CC355217F}"/>
                </a:ext>
              </a:extLst>
            </p:cNvPr>
            <p:cNvSpPr txBox="1"/>
            <p:nvPr/>
          </p:nvSpPr>
          <p:spPr>
            <a:xfrm>
              <a:off x="10735113" y="4357861"/>
              <a:ext cx="1427838" cy="280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504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Laptopkid-Alienware17R3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E8B4E89-BF28-4238-9219-FE7A83AD5C34}"/>
              </a:ext>
            </a:extLst>
          </p:cNvPr>
          <p:cNvGrpSpPr/>
          <p:nvPr/>
        </p:nvGrpSpPr>
        <p:grpSpPr>
          <a:xfrm>
            <a:off x="4960746" y="6315590"/>
            <a:ext cx="13999948" cy="13999948"/>
            <a:chOff x="4960746" y="6315590"/>
            <a:chExt cx="13999948" cy="13999948"/>
          </a:xfrm>
        </p:grpSpPr>
        <p:sp>
          <p:nvSpPr>
            <p:cNvPr id="3" name="Star: 10 Points 2">
              <a:extLst>
                <a:ext uri="{FF2B5EF4-FFF2-40B4-BE49-F238E27FC236}">
                  <a16:creationId xmlns:a16="http://schemas.microsoft.com/office/drawing/2014/main" id="{110FC947-920F-421F-B8D8-F73E6A9465A9}"/>
                </a:ext>
              </a:extLst>
            </p:cNvPr>
            <p:cNvSpPr/>
            <p:nvPr/>
          </p:nvSpPr>
          <p:spPr>
            <a:xfrm>
              <a:off x="4960746" y="6315590"/>
              <a:ext cx="13999948" cy="13999948"/>
            </a:xfrm>
            <a:prstGeom prst="star10">
              <a:avLst>
                <a:gd name="adj" fmla="val 37223"/>
                <a:gd name="hf" fmla="val 105146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9026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8CF9C7-B0F5-44BB-8AAC-4152448135C0}"/>
                </a:ext>
              </a:extLst>
            </p:cNvPr>
            <p:cNvSpPr txBox="1"/>
            <p:nvPr/>
          </p:nvSpPr>
          <p:spPr>
            <a:xfrm>
              <a:off x="6009150" y="10667676"/>
              <a:ext cx="10827873" cy="4355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300" b="1" spc="-1260" dirty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entury Gothic" panose="020B0502020202020204" pitchFamily="34" charset="0"/>
                </a:rPr>
                <a:t>$</a:t>
              </a:r>
              <a:r>
                <a:rPr lang="en-US" sz="27700" b="1" spc="-1260" dirty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entury Gothic" panose="020B0502020202020204" pitchFamily="34" charset="0"/>
                </a:rPr>
                <a:t>999.</a:t>
              </a:r>
              <a:r>
                <a:rPr lang="en-US" sz="20200" b="1" spc="-1260" dirty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entury Gothic" panose="020B0502020202020204" pitchFamily="34" charset="0"/>
                </a:rPr>
                <a:t>00</a:t>
              </a:r>
              <a:endParaRPr lang="en-US" sz="27700" b="1" spc="-126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BB30D79-B8ED-416C-BD46-0AD1614BAB6A}"/>
              </a:ext>
            </a:extLst>
          </p:cNvPr>
          <p:cNvGrpSpPr/>
          <p:nvPr/>
        </p:nvGrpSpPr>
        <p:grpSpPr>
          <a:xfrm>
            <a:off x="12309310" y="14544133"/>
            <a:ext cx="7943905" cy="7943897"/>
            <a:chOff x="12309310" y="14544133"/>
            <a:chExt cx="7943905" cy="7943897"/>
          </a:xfrm>
        </p:grpSpPr>
        <p:sp>
          <p:nvSpPr>
            <p:cNvPr id="10" name="Star: 10 Points 9">
              <a:extLst>
                <a:ext uri="{FF2B5EF4-FFF2-40B4-BE49-F238E27FC236}">
                  <a16:creationId xmlns:a16="http://schemas.microsoft.com/office/drawing/2014/main" id="{EEEC814C-9F91-4EE2-AC5C-ED6DCEB2B1E6}"/>
                </a:ext>
              </a:extLst>
            </p:cNvPr>
            <p:cNvSpPr/>
            <p:nvPr/>
          </p:nvSpPr>
          <p:spPr>
            <a:xfrm>
              <a:off x="12309310" y="14544133"/>
              <a:ext cx="7943905" cy="7943897"/>
            </a:xfrm>
            <a:prstGeom prst="star10">
              <a:avLst>
                <a:gd name="adj" fmla="val 43540"/>
                <a:gd name="hf" fmla="val 105146"/>
              </a:avLst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9026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A56909-7EBC-4953-B0CC-F9D7A7755420}"/>
                </a:ext>
              </a:extLst>
            </p:cNvPr>
            <p:cNvSpPr txBox="1"/>
            <p:nvPr/>
          </p:nvSpPr>
          <p:spPr>
            <a:xfrm>
              <a:off x="12664857" y="16873982"/>
              <a:ext cx="6347300" cy="3194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160" spc="-1260" dirty="0">
                  <a:solidFill>
                    <a:srgbClr val="494949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entury Gothic" panose="020B0502020202020204" pitchFamily="34" charset="0"/>
                </a:rPr>
                <a:t>-10%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9999F14-4627-47B3-A1A2-DF0D05114D29}"/>
              </a:ext>
            </a:extLst>
          </p:cNvPr>
          <p:cNvSpPr txBox="1"/>
          <p:nvPr/>
        </p:nvSpPr>
        <p:spPr>
          <a:xfrm>
            <a:off x="4314916" y="22758582"/>
            <a:ext cx="17011504" cy="639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504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Alienware</a:t>
            </a:r>
            <a:r>
              <a:rPr lang="en-US" sz="5040" i="1" dirty="0">
                <a:solidFill>
                  <a:schemeClr val="bg1"/>
                </a:solidFill>
                <a:latin typeface="Century Gothic" panose="020B0502020202020204" pitchFamily="34" charset="0"/>
              </a:rPr>
              <a:t> Gaming Laptop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D75E41-6C7F-48F4-B73C-8A959E6976AC}"/>
              </a:ext>
            </a:extLst>
          </p:cNvPr>
          <p:cNvSpPr txBox="1"/>
          <p:nvPr/>
        </p:nvSpPr>
        <p:spPr>
          <a:xfrm>
            <a:off x="28084018" y="22488023"/>
            <a:ext cx="15291599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1176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ALIENWARE LAPTOP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D4744D-05E9-4357-A2E6-97EDF3F2BE28}"/>
              </a:ext>
            </a:extLst>
          </p:cNvPr>
          <p:cNvSpPr txBox="1"/>
          <p:nvPr/>
        </p:nvSpPr>
        <p:spPr>
          <a:xfrm>
            <a:off x="18172489" y="27262375"/>
            <a:ext cx="14861423" cy="1244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040" i="1" spc="2520" dirty="0">
                <a:solidFill>
                  <a:schemeClr val="bg1"/>
                </a:solidFill>
                <a:latin typeface="Century Gothic" panose="020B0502020202020204" pitchFamily="34" charset="0"/>
              </a:rPr>
              <a:t>www.</a:t>
            </a:r>
            <a:r>
              <a:rPr lang="en-US" sz="5040" b="1" i="1" spc="2520" dirty="0">
                <a:solidFill>
                  <a:schemeClr val="bg1"/>
                </a:solidFill>
                <a:latin typeface="Century Gothic" panose="020B0502020202020204" pitchFamily="34" charset="0"/>
              </a:rPr>
              <a:t>yourwebsit</a:t>
            </a:r>
            <a:r>
              <a:rPr lang="en-US" sz="5040" i="1" spc="2520" dirty="0">
                <a:solidFill>
                  <a:schemeClr val="bg1"/>
                </a:solidFill>
                <a:latin typeface="Century Gothic" panose="020B0502020202020204" pitchFamily="34" charset="0"/>
              </a:rPr>
              <a:t>e.com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9BB8405-F04F-4604-BF14-66CDCA674629}"/>
              </a:ext>
            </a:extLst>
          </p:cNvPr>
          <p:cNvGrpSpPr/>
          <p:nvPr/>
        </p:nvGrpSpPr>
        <p:grpSpPr>
          <a:xfrm>
            <a:off x="-15646400" y="-20161646"/>
            <a:ext cx="81178400" cy="66954400"/>
            <a:chOff x="-15646400" y="-20161646"/>
            <a:chExt cx="81178400" cy="66954400"/>
          </a:xfrm>
          <a:solidFill>
            <a:srgbClr val="E6E6E6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F5320FD-61DD-43E7-B1C1-DCFE75A4B5EA}"/>
                </a:ext>
              </a:extLst>
            </p:cNvPr>
            <p:cNvSpPr/>
            <p:nvPr/>
          </p:nvSpPr>
          <p:spPr>
            <a:xfrm>
              <a:off x="-15646400" y="-3896196"/>
              <a:ext cx="81178400" cy="3877146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7188D7C-C737-446D-A48B-736C9A051CC7}"/>
                </a:ext>
              </a:extLst>
            </p:cNvPr>
            <p:cNvSpPr/>
            <p:nvPr/>
          </p:nvSpPr>
          <p:spPr>
            <a:xfrm>
              <a:off x="-8534400" y="28803600"/>
              <a:ext cx="74066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C258335-E104-4342-8E82-57E1500AC1FC}"/>
                </a:ext>
              </a:extLst>
            </p:cNvPr>
            <p:cNvSpPr/>
            <p:nvPr/>
          </p:nvSpPr>
          <p:spPr>
            <a:xfrm rot="5400000">
              <a:off x="19734780" y="11309974"/>
              <a:ext cx="66954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93A5A50-D67B-4AC5-A382-1BAC3500A16A}"/>
                </a:ext>
              </a:extLst>
            </p:cNvPr>
            <p:cNvSpPr/>
            <p:nvPr/>
          </p:nvSpPr>
          <p:spPr>
            <a:xfrm rot="5400000">
              <a:off x="-35527686" y="11309974"/>
              <a:ext cx="66954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6326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7770">
        <p159:morph option="byObject"/>
      </p:transition>
    </mc:Choice>
    <mc:Fallback xmlns="">
      <p:transition spd="slow" advTm="77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9" presetClass="exit" presetSubtype="0" ac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ac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15" grpId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tx1">
                <a:lumMod val="65000"/>
                <a:lumOff val="35000"/>
              </a:schemeClr>
            </a:gs>
            <a:gs pos="78000">
              <a:srgbClr val="494949"/>
            </a:gs>
            <a:gs pos="2000">
              <a:srgbClr val="494949">
                <a:lumMod val="68000"/>
              </a:srgbClr>
            </a:gs>
            <a:gs pos="100000">
              <a:srgbClr val="494949">
                <a:lumMod val="6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E6A278B-48E2-414D-8C01-454A6CADF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003" y="5001605"/>
            <a:ext cx="16885221" cy="1688522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C8801F5-47F6-4488-97EB-33209334851C}"/>
              </a:ext>
            </a:extLst>
          </p:cNvPr>
          <p:cNvGrpSpPr/>
          <p:nvPr/>
        </p:nvGrpSpPr>
        <p:grpSpPr>
          <a:xfrm>
            <a:off x="38993669" y="3895633"/>
            <a:ext cx="9654519" cy="1497539"/>
            <a:chOff x="9862231" y="795186"/>
            <a:chExt cx="2298695" cy="35655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F260613-6023-46F6-90A8-12695530BCA4}"/>
                </a:ext>
              </a:extLst>
            </p:cNvPr>
            <p:cNvSpPr/>
            <p:nvPr/>
          </p:nvSpPr>
          <p:spPr>
            <a:xfrm>
              <a:off x="9862231" y="795186"/>
              <a:ext cx="870857" cy="356557"/>
            </a:xfrm>
            <a:custGeom>
              <a:avLst/>
              <a:gdLst>
                <a:gd name="connsiteX0" fmla="*/ 0 w 870857"/>
                <a:gd name="connsiteY0" fmla="*/ 356557 h 356557"/>
                <a:gd name="connsiteX1" fmla="*/ 391885 w 870857"/>
                <a:gd name="connsiteY1" fmla="*/ 8214 h 356557"/>
                <a:gd name="connsiteX2" fmla="*/ 870857 w 870857"/>
                <a:gd name="connsiteY2" fmla="*/ 109814 h 35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0857" h="356557">
                  <a:moveTo>
                    <a:pt x="0" y="356557"/>
                  </a:moveTo>
                  <a:cubicBezTo>
                    <a:pt x="123371" y="202947"/>
                    <a:pt x="246742" y="49338"/>
                    <a:pt x="391885" y="8214"/>
                  </a:cubicBezTo>
                  <a:cubicBezTo>
                    <a:pt x="537028" y="-32910"/>
                    <a:pt x="769257" y="92881"/>
                    <a:pt x="870857" y="109814"/>
                  </a:cubicBezTo>
                </a:path>
              </a:pathLst>
            </a:custGeom>
            <a:noFill/>
            <a:ln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9026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A02054-5B23-48F5-860F-459C3C818BE8}"/>
                </a:ext>
              </a:extLst>
            </p:cNvPr>
            <p:cNvSpPr txBox="1"/>
            <p:nvPr/>
          </p:nvSpPr>
          <p:spPr>
            <a:xfrm>
              <a:off x="10733088" y="795186"/>
              <a:ext cx="1427838" cy="280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PH" sz="504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Video resolution: 1920 x 1080p</a:t>
              </a:r>
              <a:endParaRPr lang="en-US" sz="5040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127B2C-1D3A-426B-8818-A2E1C90F7324}"/>
              </a:ext>
            </a:extLst>
          </p:cNvPr>
          <p:cNvGrpSpPr/>
          <p:nvPr/>
        </p:nvGrpSpPr>
        <p:grpSpPr>
          <a:xfrm>
            <a:off x="19316241" y="5126965"/>
            <a:ext cx="9589499" cy="1716880"/>
            <a:chOff x="5177129" y="1088360"/>
            <a:chExt cx="2283214" cy="40878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4294236-2824-45A0-B942-DC2BE6BA95E4}"/>
                </a:ext>
              </a:extLst>
            </p:cNvPr>
            <p:cNvSpPr/>
            <p:nvPr/>
          </p:nvSpPr>
          <p:spPr>
            <a:xfrm>
              <a:off x="6560457" y="1159178"/>
              <a:ext cx="899886" cy="248708"/>
            </a:xfrm>
            <a:custGeom>
              <a:avLst/>
              <a:gdLst>
                <a:gd name="connsiteX0" fmla="*/ 899886 w 899886"/>
                <a:gd name="connsiteY0" fmla="*/ 248708 h 248708"/>
                <a:gd name="connsiteX1" fmla="*/ 478972 w 899886"/>
                <a:gd name="connsiteY1" fmla="*/ 1965 h 248708"/>
                <a:gd name="connsiteX2" fmla="*/ 0 w 899886"/>
                <a:gd name="connsiteY2" fmla="*/ 118079 h 24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886" h="248708">
                  <a:moveTo>
                    <a:pt x="899886" y="248708"/>
                  </a:moveTo>
                  <a:cubicBezTo>
                    <a:pt x="764419" y="136222"/>
                    <a:pt x="628953" y="23736"/>
                    <a:pt x="478972" y="1965"/>
                  </a:cubicBezTo>
                  <a:cubicBezTo>
                    <a:pt x="328991" y="-19806"/>
                    <a:pt x="53219" y="147108"/>
                    <a:pt x="0" y="118079"/>
                  </a:cubicBezTo>
                </a:path>
              </a:pathLst>
            </a:custGeom>
            <a:noFill/>
            <a:ln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9026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D6772A-E1FD-4907-AD05-4E27DC463BB8}"/>
                </a:ext>
              </a:extLst>
            </p:cNvPr>
            <p:cNvSpPr txBox="1"/>
            <p:nvPr/>
          </p:nvSpPr>
          <p:spPr>
            <a:xfrm>
              <a:off x="5177129" y="1088360"/>
              <a:ext cx="1427838" cy="408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4200"/>
                </a:lnSpc>
              </a:pPr>
              <a:r>
                <a:rPr lang="en-PH" sz="504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Screen size and type: 3.2" Rear Screen Tilting LCD</a:t>
              </a:r>
              <a:endParaRPr lang="en-US" sz="5040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F08877-F875-4186-B1A7-1633D75016E8}"/>
              </a:ext>
            </a:extLst>
          </p:cNvPr>
          <p:cNvGrpSpPr/>
          <p:nvPr/>
        </p:nvGrpSpPr>
        <p:grpSpPr>
          <a:xfrm>
            <a:off x="40881586" y="19174916"/>
            <a:ext cx="9387840" cy="1344302"/>
            <a:chOff x="9956800" y="4357861"/>
            <a:chExt cx="2206151" cy="32007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B2C3003-FCEB-461B-A647-9C2E97867924}"/>
                </a:ext>
              </a:extLst>
            </p:cNvPr>
            <p:cNvSpPr/>
            <p:nvPr/>
          </p:nvSpPr>
          <p:spPr>
            <a:xfrm>
              <a:off x="9956800" y="4470400"/>
              <a:ext cx="754743" cy="207533"/>
            </a:xfrm>
            <a:custGeom>
              <a:avLst/>
              <a:gdLst>
                <a:gd name="connsiteX0" fmla="*/ 0 w 754743"/>
                <a:gd name="connsiteY0" fmla="*/ 0 h 207533"/>
                <a:gd name="connsiteX1" fmla="*/ 348343 w 754743"/>
                <a:gd name="connsiteY1" fmla="*/ 203200 h 207533"/>
                <a:gd name="connsiteX2" fmla="*/ 754743 w 754743"/>
                <a:gd name="connsiteY2" fmla="*/ 116114 h 20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743" h="207533">
                  <a:moveTo>
                    <a:pt x="0" y="0"/>
                  </a:moveTo>
                  <a:cubicBezTo>
                    <a:pt x="111276" y="91924"/>
                    <a:pt x="222553" y="183848"/>
                    <a:pt x="348343" y="203200"/>
                  </a:cubicBezTo>
                  <a:cubicBezTo>
                    <a:pt x="474134" y="222552"/>
                    <a:pt x="636210" y="174171"/>
                    <a:pt x="754743" y="116114"/>
                  </a:cubicBezTo>
                </a:path>
              </a:pathLst>
            </a:custGeom>
            <a:noFill/>
            <a:ln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9026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827AC9-CC42-402F-91F0-5E2CC355217F}"/>
                </a:ext>
              </a:extLst>
            </p:cNvPr>
            <p:cNvSpPr txBox="1"/>
            <p:nvPr/>
          </p:nvSpPr>
          <p:spPr>
            <a:xfrm>
              <a:off x="10735113" y="4357861"/>
              <a:ext cx="1427838" cy="280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504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Camera resolution: 24.3 MP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E8B4E89-BF28-4238-9219-FE7A83AD5C34}"/>
              </a:ext>
            </a:extLst>
          </p:cNvPr>
          <p:cNvGrpSpPr/>
          <p:nvPr/>
        </p:nvGrpSpPr>
        <p:grpSpPr>
          <a:xfrm>
            <a:off x="4960746" y="6315590"/>
            <a:ext cx="13999948" cy="13999948"/>
            <a:chOff x="4960746" y="6315590"/>
            <a:chExt cx="13999948" cy="13999948"/>
          </a:xfrm>
        </p:grpSpPr>
        <p:sp>
          <p:nvSpPr>
            <p:cNvPr id="3" name="Star: 10 Points 2">
              <a:extLst>
                <a:ext uri="{FF2B5EF4-FFF2-40B4-BE49-F238E27FC236}">
                  <a16:creationId xmlns:a16="http://schemas.microsoft.com/office/drawing/2014/main" id="{110FC947-920F-421F-B8D8-F73E6A9465A9}"/>
                </a:ext>
              </a:extLst>
            </p:cNvPr>
            <p:cNvSpPr/>
            <p:nvPr/>
          </p:nvSpPr>
          <p:spPr>
            <a:xfrm>
              <a:off x="4960746" y="6315590"/>
              <a:ext cx="13999948" cy="13999948"/>
            </a:xfrm>
            <a:prstGeom prst="star10">
              <a:avLst>
                <a:gd name="adj" fmla="val 37223"/>
                <a:gd name="hf" fmla="val 105146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9026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8CF9C7-B0F5-44BB-8AAC-4152448135C0}"/>
                </a:ext>
              </a:extLst>
            </p:cNvPr>
            <p:cNvSpPr txBox="1"/>
            <p:nvPr/>
          </p:nvSpPr>
          <p:spPr>
            <a:xfrm>
              <a:off x="6009150" y="10667676"/>
              <a:ext cx="10827873" cy="43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300" b="1" spc="-1260" dirty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entury Gothic" panose="020B0502020202020204" pitchFamily="34" charset="0"/>
                </a:rPr>
                <a:t>$</a:t>
              </a:r>
              <a:r>
                <a:rPr lang="en-US" sz="27716" b="1" spc="-1260" dirty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entury Gothic" panose="020B0502020202020204" pitchFamily="34" charset="0"/>
                </a:rPr>
                <a:t>799.</a:t>
              </a:r>
              <a:r>
                <a:rPr lang="en-US" sz="20160" b="1" spc="-1260" dirty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entury Gothic" panose="020B0502020202020204" pitchFamily="34" charset="0"/>
                </a:rPr>
                <a:t>00</a:t>
              </a:r>
              <a:endParaRPr lang="en-US" sz="27716" b="1" spc="-126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BB30D79-B8ED-416C-BD46-0AD1614BAB6A}"/>
              </a:ext>
            </a:extLst>
          </p:cNvPr>
          <p:cNvGrpSpPr/>
          <p:nvPr/>
        </p:nvGrpSpPr>
        <p:grpSpPr>
          <a:xfrm>
            <a:off x="12309310" y="14544133"/>
            <a:ext cx="7943905" cy="7943897"/>
            <a:chOff x="12309310" y="14544133"/>
            <a:chExt cx="7943905" cy="7943897"/>
          </a:xfrm>
        </p:grpSpPr>
        <p:sp>
          <p:nvSpPr>
            <p:cNvPr id="10" name="Star: 10 Points 9">
              <a:extLst>
                <a:ext uri="{FF2B5EF4-FFF2-40B4-BE49-F238E27FC236}">
                  <a16:creationId xmlns:a16="http://schemas.microsoft.com/office/drawing/2014/main" id="{EEEC814C-9F91-4EE2-AC5C-ED6DCEB2B1E6}"/>
                </a:ext>
              </a:extLst>
            </p:cNvPr>
            <p:cNvSpPr/>
            <p:nvPr/>
          </p:nvSpPr>
          <p:spPr>
            <a:xfrm>
              <a:off x="12309310" y="14544133"/>
              <a:ext cx="7943905" cy="7943897"/>
            </a:xfrm>
            <a:prstGeom prst="star10">
              <a:avLst>
                <a:gd name="adj" fmla="val 43540"/>
                <a:gd name="hf" fmla="val 105146"/>
              </a:avLst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9026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A56909-7EBC-4953-B0CC-F9D7A7755420}"/>
                </a:ext>
              </a:extLst>
            </p:cNvPr>
            <p:cNvSpPr txBox="1"/>
            <p:nvPr/>
          </p:nvSpPr>
          <p:spPr>
            <a:xfrm>
              <a:off x="12664857" y="16873982"/>
              <a:ext cx="6347300" cy="3194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160" spc="-1260" dirty="0">
                  <a:solidFill>
                    <a:srgbClr val="494949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entury Gothic" panose="020B0502020202020204" pitchFamily="34" charset="0"/>
                </a:rPr>
                <a:t>-20%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9999F14-4627-47B3-A1A2-DF0D05114D29}"/>
              </a:ext>
            </a:extLst>
          </p:cNvPr>
          <p:cNvSpPr txBox="1"/>
          <p:nvPr/>
        </p:nvSpPr>
        <p:spPr>
          <a:xfrm>
            <a:off x="4314916" y="22758582"/>
            <a:ext cx="17011504" cy="1178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5040" i="1" dirty="0">
                <a:solidFill>
                  <a:schemeClr val="bg1"/>
                </a:solidFill>
                <a:latin typeface="Century Gothic" panose="020B0502020202020204" pitchFamily="34" charset="0"/>
              </a:rPr>
              <a:t>Minolta 7000 with Minolta </a:t>
            </a:r>
            <a:r>
              <a:rPr lang="en-US" sz="504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Maxxum</a:t>
            </a:r>
            <a:r>
              <a:rPr lang="en-US" sz="5040" i="1" dirty="0">
                <a:solidFill>
                  <a:schemeClr val="bg1"/>
                </a:solidFill>
                <a:latin typeface="Century Gothic" panose="020B0502020202020204" pitchFamily="34" charset="0"/>
              </a:rPr>
              <a:t> AF Zoom 35-70mm 1:4 (22)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D75E41-6C7F-48F4-B73C-8A959E6976AC}"/>
              </a:ext>
            </a:extLst>
          </p:cNvPr>
          <p:cNvSpPr txBox="1"/>
          <p:nvPr/>
        </p:nvSpPr>
        <p:spPr>
          <a:xfrm>
            <a:off x="28084018" y="22488023"/>
            <a:ext cx="15291599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11760" b="1" i="1">
                <a:solidFill>
                  <a:schemeClr val="bg1"/>
                </a:solidFill>
                <a:latin typeface="Century Gothic" panose="020B0502020202020204" pitchFamily="34" charset="0"/>
              </a:rPr>
              <a:t>DIGITAL </a:t>
            </a:r>
            <a:r>
              <a:rPr lang="en-US" sz="1176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CAMERA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D4744D-05E9-4357-A2E6-97EDF3F2BE28}"/>
              </a:ext>
            </a:extLst>
          </p:cNvPr>
          <p:cNvSpPr txBox="1"/>
          <p:nvPr/>
        </p:nvSpPr>
        <p:spPr>
          <a:xfrm>
            <a:off x="18172489" y="27262375"/>
            <a:ext cx="14861423" cy="1244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040" i="1" spc="2520" dirty="0">
                <a:solidFill>
                  <a:schemeClr val="bg1"/>
                </a:solidFill>
                <a:latin typeface="Century Gothic" panose="020B0502020202020204" pitchFamily="34" charset="0"/>
              </a:rPr>
              <a:t>www.</a:t>
            </a:r>
            <a:r>
              <a:rPr lang="en-US" sz="5040" b="1" i="1" spc="2520" dirty="0">
                <a:solidFill>
                  <a:schemeClr val="bg1"/>
                </a:solidFill>
                <a:latin typeface="Century Gothic" panose="020B0502020202020204" pitchFamily="34" charset="0"/>
              </a:rPr>
              <a:t>yourwebsit</a:t>
            </a:r>
            <a:r>
              <a:rPr lang="en-US" sz="5040" i="1" spc="2520" dirty="0">
                <a:solidFill>
                  <a:schemeClr val="bg1"/>
                </a:solidFill>
                <a:latin typeface="Century Gothic" panose="020B0502020202020204" pitchFamily="34" charset="0"/>
              </a:rPr>
              <a:t>e.com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9BB8405-F04F-4604-BF14-66CDCA674629}"/>
              </a:ext>
            </a:extLst>
          </p:cNvPr>
          <p:cNvGrpSpPr/>
          <p:nvPr/>
        </p:nvGrpSpPr>
        <p:grpSpPr>
          <a:xfrm>
            <a:off x="-15646400" y="-20161646"/>
            <a:ext cx="81178400" cy="66954400"/>
            <a:chOff x="-15646400" y="-20161646"/>
            <a:chExt cx="81178400" cy="66954400"/>
          </a:xfrm>
          <a:solidFill>
            <a:srgbClr val="E6E6E6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F5320FD-61DD-43E7-B1C1-DCFE75A4B5EA}"/>
                </a:ext>
              </a:extLst>
            </p:cNvPr>
            <p:cNvSpPr/>
            <p:nvPr/>
          </p:nvSpPr>
          <p:spPr>
            <a:xfrm>
              <a:off x="-15646400" y="-3896196"/>
              <a:ext cx="81178400" cy="3877146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7188D7C-C737-446D-A48B-736C9A051CC7}"/>
                </a:ext>
              </a:extLst>
            </p:cNvPr>
            <p:cNvSpPr/>
            <p:nvPr/>
          </p:nvSpPr>
          <p:spPr>
            <a:xfrm>
              <a:off x="-8534400" y="28803600"/>
              <a:ext cx="74066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C258335-E104-4342-8E82-57E1500AC1FC}"/>
                </a:ext>
              </a:extLst>
            </p:cNvPr>
            <p:cNvSpPr/>
            <p:nvPr/>
          </p:nvSpPr>
          <p:spPr>
            <a:xfrm rot="5400000">
              <a:off x="19734780" y="11309974"/>
              <a:ext cx="66954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93A5A50-D67B-4AC5-A382-1BAC3500A16A}"/>
                </a:ext>
              </a:extLst>
            </p:cNvPr>
            <p:cNvSpPr/>
            <p:nvPr/>
          </p:nvSpPr>
          <p:spPr>
            <a:xfrm rot="5400000">
              <a:off x="-35527686" y="11309974"/>
              <a:ext cx="66954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24201886" y="14217134"/>
            <a:ext cx="2802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dirty="0"/>
              <a:t>Camera resolution: 24.3 MP</a:t>
            </a:r>
          </a:p>
        </p:txBody>
      </p:sp>
    </p:spTree>
    <p:extLst>
      <p:ext uri="{BB962C8B-B14F-4D97-AF65-F5344CB8AC3E}">
        <p14:creationId xmlns:p14="http://schemas.microsoft.com/office/powerpoint/2010/main" val="4011085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7634">
        <p159:morph option="byObject"/>
      </p:transition>
    </mc:Choice>
    <mc:Fallback xmlns="">
      <p:transition spd="slow" advTm="76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9" presetClass="exit" presetSubtype="0" ac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ac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tx1">
                <a:lumMod val="65000"/>
                <a:lumOff val="35000"/>
              </a:schemeClr>
            </a:gs>
            <a:gs pos="78000">
              <a:srgbClr val="494949"/>
            </a:gs>
            <a:gs pos="2000">
              <a:srgbClr val="494949">
                <a:lumMod val="68000"/>
              </a:srgbClr>
            </a:gs>
            <a:gs pos="100000">
              <a:srgbClr val="494949">
                <a:lumMod val="6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E6A278B-48E2-414D-8C01-454A6CADF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190" y="4945185"/>
            <a:ext cx="15368028" cy="16885221"/>
          </a:xfrm>
          <a:prstGeom prst="rect">
            <a:avLst/>
          </a:prstGeom>
          <a:effectLst>
            <a:outerShdw blurRad="6477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C8801F5-47F6-4488-97EB-33209334851C}"/>
              </a:ext>
            </a:extLst>
          </p:cNvPr>
          <p:cNvGrpSpPr/>
          <p:nvPr/>
        </p:nvGrpSpPr>
        <p:grpSpPr>
          <a:xfrm>
            <a:off x="36918290" y="3130816"/>
            <a:ext cx="9654519" cy="1497539"/>
            <a:chOff x="9862231" y="795186"/>
            <a:chExt cx="2298695" cy="35655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F260613-6023-46F6-90A8-12695530BCA4}"/>
                </a:ext>
              </a:extLst>
            </p:cNvPr>
            <p:cNvSpPr/>
            <p:nvPr/>
          </p:nvSpPr>
          <p:spPr>
            <a:xfrm>
              <a:off x="9862231" y="795186"/>
              <a:ext cx="870857" cy="356557"/>
            </a:xfrm>
            <a:custGeom>
              <a:avLst/>
              <a:gdLst>
                <a:gd name="connsiteX0" fmla="*/ 0 w 870857"/>
                <a:gd name="connsiteY0" fmla="*/ 356557 h 356557"/>
                <a:gd name="connsiteX1" fmla="*/ 391885 w 870857"/>
                <a:gd name="connsiteY1" fmla="*/ 8214 h 356557"/>
                <a:gd name="connsiteX2" fmla="*/ 870857 w 870857"/>
                <a:gd name="connsiteY2" fmla="*/ 109814 h 35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0857" h="356557">
                  <a:moveTo>
                    <a:pt x="0" y="356557"/>
                  </a:moveTo>
                  <a:cubicBezTo>
                    <a:pt x="123371" y="202947"/>
                    <a:pt x="246742" y="49338"/>
                    <a:pt x="391885" y="8214"/>
                  </a:cubicBezTo>
                  <a:cubicBezTo>
                    <a:pt x="537028" y="-32910"/>
                    <a:pt x="769257" y="92881"/>
                    <a:pt x="870857" y="109814"/>
                  </a:cubicBezTo>
                </a:path>
              </a:pathLst>
            </a:custGeom>
            <a:noFill/>
            <a:ln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9026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A02054-5B23-48F5-860F-459C3C818BE8}"/>
                </a:ext>
              </a:extLst>
            </p:cNvPr>
            <p:cNvSpPr txBox="1"/>
            <p:nvPr/>
          </p:nvSpPr>
          <p:spPr>
            <a:xfrm>
              <a:off x="10733088" y="795186"/>
              <a:ext cx="1427838" cy="280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504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Operation distance: 10m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127B2C-1D3A-426B-8818-A2E1C90F7324}"/>
              </a:ext>
            </a:extLst>
          </p:cNvPr>
          <p:cNvGrpSpPr/>
          <p:nvPr/>
        </p:nvGrpSpPr>
        <p:grpSpPr>
          <a:xfrm>
            <a:off x="29899129" y="9592267"/>
            <a:ext cx="7372222" cy="4936277"/>
            <a:chOff x="5055128" y="1101433"/>
            <a:chExt cx="1755291" cy="117530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4294236-2824-45A0-B942-DC2BE6BA95E4}"/>
                </a:ext>
              </a:extLst>
            </p:cNvPr>
            <p:cNvSpPr/>
            <p:nvPr/>
          </p:nvSpPr>
          <p:spPr>
            <a:xfrm>
              <a:off x="6223351" y="1516040"/>
              <a:ext cx="587068" cy="760697"/>
            </a:xfrm>
            <a:custGeom>
              <a:avLst/>
              <a:gdLst>
                <a:gd name="connsiteX0" fmla="*/ 899886 w 899886"/>
                <a:gd name="connsiteY0" fmla="*/ 248708 h 248708"/>
                <a:gd name="connsiteX1" fmla="*/ 478972 w 899886"/>
                <a:gd name="connsiteY1" fmla="*/ 1965 h 248708"/>
                <a:gd name="connsiteX2" fmla="*/ 0 w 899886"/>
                <a:gd name="connsiteY2" fmla="*/ 118079 h 248708"/>
                <a:gd name="connsiteX0" fmla="*/ 899886 w 899886"/>
                <a:gd name="connsiteY0" fmla="*/ 130629 h 140205"/>
                <a:gd name="connsiteX1" fmla="*/ 333829 w 899886"/>
                <a:gd name="connsiteY1" fmla="*/ 137886 h 140205"/>
                <a:gd name="connsiteX2" fmla="*/ 0 w 899886"/>
                <a:gd name="connsiteY2" fmla="*/ 0 h 140205"/>
                <a:gd name="connsiteX0" fmla="*/ 945243 w 945243"/>
                <a:gd name="connsiteY0" fmla="*/ 103415 h 139851"/>
                <a:gd name="connsiteX1" fmla="*/ 333829 w 945243"/>
                <a:gd name="connsiteY1" fmla="*/ 137886 h 139851"/>
                <a:gd name="connsiteX2" fmla="*/ 0 w 945243"/>
                <a:gd name="connsiteY2" fmla="*/ 0 h 139851"/>
                <a:gd name="connsiteX0" fmla="*/ 945243 w 945243"/>
                <a:gd name="connsiteY0" fmla="*/ 103415 h 163744"/>
                <a:gd name="connsiteX1" fmla="*/ 333829 w 945243"/>
                <a:gd name="connsiteY1" fmla="*/ 137886 h 163744"/>
                <a:gd name="connsiteX2" fmla="*/ 0 w 945243"/>
                <a:gd name="connsiteY2" fmla="*/ 0 h 163744"/>
                <a:gd name="connsiteX0" fmla="*/ 264008 w 358656"/>
                <a:gd name="connsiteY0" fmla="*/ 693350 h 702780"/>
                <a:gd name="connsiteX1" fmla="*/ 333829 w 358656"/>
                <a:gd name="connsiteY1" fmla="*/ 137886 h 702780"/>
                <a:gd name="connsiteX2" fmla="*/ 0 w 358656"/>
                <a:gd name="connsiteY2" fmla="*/ 0 h 702780"/>
                <a:gd name="connsiteX0" fmla="*/ 382607 w 382607"/>
                <a:gd name="connsiteY0" fmla="*/ 693350 h 713757"/>
                <a:gd name="connsiteX1" fmla="*/ 45092 w 382607"/>
                <a:gd name="connsiteY1" fmla="*/ 510107 h 713757"/>
                <a:gd name="connsiteX2" fmla="*/ 118599 w 382607"/>
                <a:gd name="connsiteY2" fmla="*/ 0 h 713757"/>
                <a:gd name="connsiteX0" fmla="*/ 341499 w 341499"/>
                <a:gd name="connsiteY0" fmla="*/ 693350 h 713757"/>
                <a:gd name="connsiteX1" fmla="*/ 3984 w 341499"/>
                <a:gd name="connsiteY1" fmla="*/ 510107 h 713757"/>
                <a:gd name="connsiteX2" fmla="*/ 77491 w 341499"/>
                <a:gd name="connsiteY2" fmla="*/ 0 h 713757"/>
                <a:gd name="connsiteX0" fmla="*/ 341499 w 341499"/>
                <a:gd name="connsiteY0" fmla="*/ 693350 h 732275"/>
                <a:gd name="connsiteX1" fmla="*/ 3984 w 341499"/>
                <a:gd name="connsiteY1" fmla="*/ 510107 h 732275"/>
                <a:gd name="connsiteX2" fmla="*/ 77491 w 341499"/>
                <a:gd name="connsiteY2" fmla="*/ 0 h 732275"/>
                <a:gd name="connsiteX0" fmla="*/ 293911 w 293911"/>
                <a:gd name="connsiteY0" fmla="*/ 693350 h 721754"/>
                <a:gd name="connsiteX1" fmla="*/ 5557 w 293911"/>
                <a:gd name="connsiteY1" fmla="*/ 439877 h 721754"/>
                <a:gd name="connsiteX2" fmla="*/ 29903 w 293911"/>
                <a:gd name="connsiteY2" fmla="*/ 0 h 721754"/>
                <a:gd name="connsiteX0" fmla="*/ 283325 w 283325"/>
                <a:gd name="connsiteY0" fmla="*/ 988318 h 1000264"/>
                <a:gd name="connsiteX1" fmla="*/ 9017 w 283325"/>
                <a:gd name="connsiteY1" fmla="*/ 439877 h 1000264"/>
                <a:gd name="connsiteX2" fmla="*/ 33363 w 283325"/>
                <a:gd name="connsiteY2" fmla="*/ 0 h 1000264"/>
                <a:gd name="connsiteX0" fmla="*/ 286657 w 286657"/>
                <a:gd name="connsiteY0" fmla="*/ 988318 h 1001567"/>
                <a:gd name="connsiteX1" fmla="*/ 12349 w 286657"/>
                <a:gd name="connsiteY1" fmla="*/ 439877 h 1001567"/>
                <a:gd name="connsiteX2" fmla="*/ 36695 w 286657"/>
                <a:gd name="connsiteY2" fmla="*/ 0 h 1001567"/>
                <a:gd name="connsiteX0" fmla="*/ 587068 w 587068"/>
                <a:gd name="connsiteY0" fmla="*/ 749535 h 760697"/>
                <a:gd name="connsiteX1" fmla="*/ 312760 w 587068"/>
                <a:gd name="connsiteY1" fmla="*/ 201094 h 760697"/>
                <a:gd name="connsiteX2" fmla="*/ 0 w 587068"/>
                <a:gd name="connsiteY2" fmla="*/ 0 h 7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068" h="760697">
                  <a:moveTo>
                    <a:pt x="587068" y="749535"/>
                  </a:moveTo>
                  <a:cubicBezTo>
                    <a:pt x="212720" y="842668"/>
                    <a:pt x="410605" y="326016"/>
                    <a:pt x="312760" y="201094"/>
                  </a:cubicBezTo>
                  <a:cubicBezTo>
                    <a:pt x="214915" y="76172"/>
                    <a:pt x="53219" y="29029"/>
                    <a:pt x="0" y="0"/>
                  </a:cubicBezTo>
                </a:path>
              </a:pathLst>
            </a:custGeom>
            <a:noFill/>
            <a:ln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9026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D6772A-E1FD-4907-AD05-4E27DC463BB8}"/>
                </a:ext>
              </a:extLst>
            </p:cNvPr>
            <p:cNvSpPr txBox="1"/>
            <p:nvPr/>
          </p:nvSpPr>
          <p:spPr>
            <a:xfrm>
              <a:off x="5055128" y="1101433"/>
              <a:ext cx="1427838" cy="408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4200"/>
                </a:lnSpc>
              </a:pPr>
              <a:r>
                <a:rPr lang="en-US" sz="504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Frequency response: 20Hz-20KHz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F08877-F875-4186-B1A7-1633D75016E8}"/>
              </a:ext>
            </a:extLst>
          </p:cNvPr>
          <p:cNvGrpSpPr/>
          <p:nvPr/>
        </p:nvGrpSpPr>
        <p:grpSpPr>
          <a:xfrm>
            <a:off x="40661409" y="19764502"/>
            <a:ext cx="9387840" cy="1344302"/>
            <a:chOff x="9956800" y="4357861"/>
            <a:chExt cx="2206151" cy="32007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B2C3003-FCEB-461B-A647-9C2E97867924}"/>
                </a:ext>
              </a:extLst>
            </p:cNvPr>
            <p:cNvSpPr/>
            <p:nvPr/>
          </p:nvSpPr>
          <p:spPr>
            <a:xfrm>
              <a:off x="9956800" y="4470400"/>
              <a:ext cx="754743" cy="207533"/>
            </a:xfrm>
            <a:custGeom>
              <a:avLst/>
              <a:gdLst>
                <a:gd name="connsiteX0" fmla="*/ 0 w 754743"/>
                <a:gd name="connsiteY0" fmla="*/ 0 h 207533"/>
                <a:gd name="connsiteX1" fmla="*/ 348343 w 754743"/>
                <a:gd name="connsiteY1" fmla="*/ 203200 h 207533"/>
                <a:gd name="connsiteX2" fmla="*/ 754743 w 754743"/>
                <a:gd name="connsiteY2" fmla="*/ 116114 h 20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743" h="207533">
                  <a:moveTo>
                    <a:pt x="0" y="0"/>
                  </a:moveTo>
                  <a:cubicBezTo>
                    <a:pt x="111276" y="91924"/>
                    <a:pt x="222553" y="183848"/>
                    <a:pt x="348343" y="203200"/>
                  </a:cubicBezTo>
                  <a:cubicBezTo>
                    <a:pt x="474134" y="222552"/>
                    <a:pt x="636210" y="174171"/>
                    <a:pt x="754743" y="116114"/>
                  </a:cubicBezTo>
                </a:path>
              </a:pathLst>
            </a:custGeom>
            <a:noFill/>
            <a:ln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9026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827AC9-CC42-402F-91F0-5E2CC355217F}"/>
                </a:ext>
              </a:extLst>
            </p:cNvPr>
            <p:cNvSpPr txBox="1"/>
            <p:nvPr/>
          </p:nvSpPr>
          <p:spPr>
            <a:xfrm>
              <a:off x="10735113" y="4357861"/>
              <a:ext cx="1427838" cy="280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504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Speaker diameter: 40mm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E8B4E89-BF28-4238-9219-FE7A83AD5C34}"/>
              </a:ext>
            </a:extLst>
          </p:cNvPr>
          <p:cNvGrpSpPr/>
          <p:nvPr/>
        </p:nvGrpSpPr>
        <p:grpSpPr>
          <a:xfrm>
            <a:off x="4960746" y="6315590"/>
            <a:ext cx="13999948" cy="13999948"/>
            <a:chOff x="4960746" y="6315590"/>
            <a:chExt cx="13999948" cy="13999948"/>
          </a:xfrm>
        </p:grpSpPr>
        <p:sp>
          <p:nvSpPr>
            <p:cNvPr id="3" name="Star: 10 Points 2">
              <a:extLst>
                <a:ext uri="{FF2B5EF4-FFF2-40B4-BE49-F238E27FC236}">
                  <a16:creationId xmlns:a16="http://schemas.microsoft.com/office/drawing/2014/main" id="{110FC947-920F-421F-B8D8-F73E6A9465A9}"/>
                </a:ext>
              </a:extLst>
            </p:cNvPr>
            <p:cNvSpPr/>
            <p:nvPr/>
          </p:nvSpPr>
          <p:spPr>
            <a:xfrm>
              <a:off x="4960746" y="6315590"/>
              <a:ext cx="13999948" cy="13999948"/>
            </a:xfrm>
            <a:prstGeom prst="star10">
              <a:avLst>
                <a:gd name="adj" fmla="val 37223"/>
                <a:gd name="hf" fmla="val 105146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9026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8CF9C7-B0F5-44BB-8AAC-4152448135C0}"/>
                </a:ext>
              </a:extLst>
            </p:cNvPr>
            <p:cNvSpPr txBox="1"/>
            <p:nvPr/>
          </p:nvSpPr>
          <p:spPr>
            <a:xfrm>
              <a:off x="6009150" y="10667676"/>
              <a:ext cx="10827873" cy="43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300" b="1" spc="-1260" dirty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entury Gothic" panose="020B0502020202020204" pitchFamily="34" charset="0"/>
                </a:rPr>
                <a:t>$</a:t>
              </a:r>
              <a:r>
                <a:rPr lang="en-US" sz="27716" b="1" spc="-1260" dirty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entury Gothic" panose="020B0502020202020204" pitchFamily="34" charset="0"/>
                </a:rPr>
                <a:t>199.</a:t>
              </a:r>
              <a:r>
                <a:rPr lang="en-US" sz="20160" b="1" spc="-1260" dirty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entury Gothic" panose="020B0502020202020204" pitchFamily="34" charset="0"/>
                </a:rPr>
                <a:t>00</a:t>
              </a:r>
              <a:endParaRPr lang="en-US" sz="27716" b="1" spc="-126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BB30D79-B8ED-416C-BD46-0AD1614BAB6A}"/>
              </a:ext>
            </a:extLst>
          </p:cNvPr>
          <p:cNvGrpSpPr/>
          <p:nvPr/>
        </p:nvGrpSpPr>
        <p:grpSpPr>
          <a:xfrm>
            <a:off x="12309310" y="14544133"/>
            <a:ext cx="7943905" cy="7943897"/>
            <a:chOff x="12309310" y="14544133"/>
            <a:chExt cx="7943905" cy="7943897"/>
          </a:xfrm>
        </p:grpSpPr>
        <p:sp>
          <p:nvSpPr>
            <p:cNvPr id="10" name="Star: 10 Points 9">
              <a:extLst>
                <a:ext uri="{FF2B5EF4-FFF2-40B4-BE49-F238E27FC236}">
                  <a16:creationId xmlns:a16="http://schemas.microsoft.com/office/drawing/2014/main" id="{EEEC814C-9F91-4EE2-AC5C-ED6DCEB2B1E6}"/>
                </a:ext>
              </a:extLst>
            </p:cNvPr>
            <p:cNvSpPr/>
            <p:nvPr/>
          </p:nvSpPr>
          <p:spPr>
            <a:xfrm>
              <a:off x="12309310" y="14544133"/>
              <a:ext cx="7943905" cy="7943897"/>
            </a:xfrm>
            <a:prstGeom prst="star10">
              <a:avLst>
                <a:gd name="adj" fmla="val 43540"/>
                <a:gd name="hf" fmla="val 105146"/>
              </a:avLst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9026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A56909-7EBC-4953-B0CC-F9D7A7755420}"/>
                </a:ext>
              </a:extLst>
            </p:cNvPr>
            <p:cNvSpPr txBox="1"/>
            <p:nvPr/>
          </p:nvSpPr>
          <p:spPr>
            <a:xfrm>
              <a:off x="12664857" y="16873982"/>
              <a:ext cx="6347300" cy="3194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160" spc="-1260" dirty="0">
                  <a:solidFill>
                    <a:srgbClr val="494949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entury Gothic" panose="020B0502020202020204" pitchFamily="34" charset="0"/>
                </a:rPr>
                <a:t>-50%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9999F14-4627-47B3-A1A2-DF0D05114D29}"/>
              </a:ext>
            </a:extLst>
          </p:cNvPr>
          <p:cNvSpPr txBox="1"/>
          <p:nvPr/>
        </p:nvSpPr>
        <p:spPr>
          <a:xfrm>
            <a:off x="4314916" y="22758582"/>
            <a:ext cx="17011504" cy="171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PH" sz="5040" i="1" dirty="0">
                <a:solidFill>
                  <a:schemeClr val="bg1"/>
                </a:solidFill>
                <a:latin typeface="Century Gothic" panose="020B0502020202020204" pitchFamily="34" charset="0"/>
              </a:rPr>
              <a:t>Nia Q1 Bluetooth Headsets with Micro SD and AUX Slot/FM Radio Multifunction Headphones With Free AUX Wire</a:t>
            </a:r>
            <a:endParaRPr lang="en-US" sz="504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D75E41-6C7F-48F4-B73C-8A959E6976AC}"/>
              </a:ext>
            </a:extLst>
          </p:cNvPr>
          <p:cNvSpPr txBox="1"/>
          <p:nvPr/>
        </p:nvSpPr>
        <p:spPr>
          <a:xfrm>
            <a:off x="24568151" y="22488023"/>
            <a:ext cx="22323334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1176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WIRELESS HEADPHONES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D4744D-05E9-4357-A2E6-97EDF3F2BE28}"/>
              </a:ext>
            </a:extLst>
          </p:cNvPr>
          <p:cNvSpPr txBox="1"/>
          <p:nvPr/>
        </p:nvSpPr>
        <p:spPr>
          <a:xfrm>
            <a:off x="18172489" y="27262375"/>
            <a:ext cx="14861423" cy="1244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040" i="1" spc="2520" dirty="0">
                <a:solidFill>
                  <a:schemeClr val="bg1"/>
                </a:solidFill>
                <a:latin typeface="Century Gothic" panose="020B0502020202020204" pitchFamily="34" charset="0"/>
              </a:rPr>
              <a:t>www.</a:t>
            </a:r>
            <a:r>
              <a:rPr lang="en-US" sz="5040" b="1" i="1" spc="2520" dirty="0">
                <a:solidFill>
                  <a:schemeClr val="bg1"/>
                </a:solidFill>
                <a:latin typeface="Century Gothic" panose="020B0502020202020204" pitchFamily="34" charset="0"/>
              </a:rPr>
              <a:t>yourwebsit</a:t>
            </a:r>
            <a:r>
              <a:rPr lang="en-US" sz="5040" i="1" spc="2520" dirty="0">
                <a:solidFill>
                  <a:schemeClr val="bg1"/>
                </a:solidFill>
                <a:latin typeface="Century Gothic" panose="020B0502020202020204" pitchFamily="34" charset="0"/>
              </a:rPr>
              <a:t>e.com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9BB8405-F04F-4604-BF14-66CDCA674629}"/>
              </a:ext>
            </a:extLst>
          </p:cNvPr>
          <p:cNvGrpSpPr/>
          <p:nvPr/>
        </p:nvGrpSpPr>
        <p:grpSpPr>
          <a:xfrm>
            <a:off x="-15646400" y="-20161646"/>
            <a:ext cx="81178400" cy="66954400"/>
            <a:chOff x="-15646400" y="-20161646"/>
            <a:chExt cx="81178400" cy="66954400"/>
          </a:xfrm>
          <a:solidFill>
            <a:srgbClr val="E6E6E6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F5320FD-61DD-43E7-B1C1-DCFE75A4B5EA}"/>
                </a:ext>
              </a:extLst>
            </p:cNvPr>
            <p:cNvSpPr/>
            <p:nvPr/>
          </p:nvSpPr>
          <p:spPr>
            <a:xfrm>
              <a:off x="-15646400" y="-3896196"/>
              <a:ext cx="81178400" cy="3877146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7188D7C-C737-446D-A48B-736C9A051CC7}"/>
                </a:ext>
              </a:extLst>
            </p:cNvPr>
            <p:cNvSpPr/>
            <p:nvPr/>
          </p:nvSpPr>
          <p:spPr>
            <a:xfrm>
              <a:off x="-8534400" y="28803600"/>
              <a:ext cx="74066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C258335-E104-4342-8E82-57E1500AC1FC}"/>
                </a:ext>
              </a:extLst>
            </p:cNvPr>
            <p:cNvSpPr/>
            <p:nvPr/>
          </p:nvSpPr>
          <p:spPr>
            <a:xfrm rot="5400000">
              <a:off x="19734780" y="11309974"/>
              <a:ext cx="66954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93A5A50-D67B-4AC5-A382-1BAC3500A16A}"/>
                </a:ext>
              </a:extLst>
            </p:cNvPr>
            <p:cNvSpPr/>
            <p:nvPr/>
          </p:nvSpPr>
          <p:spPr>
            <a:xfrm rot="5400000">
              <a:off x="-35527686" y="11309974"/>
              <a:ext cx="66954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1067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7418">
        <p159:morph option="byObject"/>
      </p:transition>
    </mc:Choice>
    <mc:Fallback xmlns="">
      <p:transition spd="slow" advTm="7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9" presetClass="exit" presetSubtype="0" ac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ac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tx1">
                <a:lumMod val="65000"/>
                <a:lumOff val="35000"/>
              </a:schemeClr>
            </a:gs>
            <a:gs pos="78000">
              <a:srgbClr val="494949"/>
            </a:gs>
            <a:gs pos="2000">
              <a:srgbClr val="494949">
                <a:lumMod val="68000"/>
              </a:srgbClr>
            </a:gs>
            <a:gs pos="100000">
              <a:srgbClr val="494949">
                <a:lumMod val="6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E6A278B-48E2-414D-8C01-454A6CADF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357" y="4945185"/>
            <a:ext cx="14454920" cy="16885221"/>
          </a:xfrm>
          <a:prstGeom prst="rect">
            <a:avLst/>
          </a:prstGeom>
          <a:effectLst>
            <a:outerShdw blurRad="6477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C8801F5-47F6-4488-97EB-33209334851C}"/>
              </a:ext>
            </a:extLst>
          </p:cNvPr>
          <p:cNvGrpSpPr/>
          <p:nvPr/>
        </p:nvGrpSpPr>
        <p:grpSpPr>
          <a:xfrm>
            <a:off x="35722071" y="5346527"/>
            <a:ext cx="9654519" cy="2255488"/>
            <a:chOff x="9862231" y="795186"/>
            <a:chExt cx="2298695" cy="53702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F260613-6023-46F6-90A8-12695530BCA4}"/>
                </a:ext>
              </a:extLst>
            </p:cNvPr>
            <p:cNvSpPr/>
            <p:nvPr/>
          </p:nvSpPr>
          <p:spPr>
            <a:xfrm>
              <a:off x="9862231" y="795186"/>
              <a:ext cx="870857" cy="356557"/>
            </a:xfrm>
            <a:custGeom>
              <a:avLst/>
              <a:gdLst>
                <a:gd name="connsiteX0" fmla="*/ 0 w 870857"/>
                <a:gd name="connsiteY0" fmla="*/ 356557 h 356557"/>
                <a:gd name="connsiteX1" fmla="*/ 391885 w 870857"/>
                <a:gd name="connsiteY1" fmla="*/ 8214 h 356557"/>
                <a:gd name="connsiteX2" fmla="*/ 870857 w 870857"/>
                <a:gd name="connsiteY2" fmla="*/ 109814 h 35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0857" h="356557">
                  <a:moveTo>
                    <a:pt x="0" y="356557"/>
                  </a:moveTo>
                  <a:cubicBezTo>
                    <a:pt x="123371" y="202947"/>
                    <a:pt x="246742" y="49338"/>
                    <a:pt x="391885" y="8214"/>
                  </a:cubicBezTo>
                  <a:cubicBezTo>
                    <a:pt x="537028" y="-32910"/>
                    <a:pt x="769257" y="92881"/>
                    <a:pt x="870857" y="109814"/>
                  </a:cubicBezTo>
                </a:path>
              </a:pathLst>
            </a:custGeom>
            <a:noFill/>
            <a:ln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9026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A02054-5B23-48F5-860F-459C3C818BE8}"/>
                </a:ext>
              </a:extLst>
            </p:cNvPr>
            <p:cNvSpPr txBox="1"/>
            <p:nvPr/>
          </p:nvSpPr>
          <p:spPr>
            <a:xfrm>
              <a:off x="10733088" y="795186"/>
              <a:ext cx="1427838" cy="537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PH" sz="504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Display size and type: 27" Ultra-wide viewing angle</a:t>
              </a:r>
              <a:endParaRPr lang="en-US" sz="5040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127B2C-1D3A-426B-8818-A2E1C90F7324}"/>
              </a:ext>
            </a:extLst>
          </p:cNvPr>
          <p:cNvGrpSpPr/>
          <p:nvPr/>
        </p:nvGrpSpPr>
        <p:grpSpPr>
          <a:xfrm>
            <a:off x="20009098" y="11640005"/>
            <a:ext cx="9589499" cy="2794100"/>
            <a:chOff x="5177129" y="1088360"/>
            <a:chExt cx="2283214" cy="665262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4294236-2824-45A0-B942-DC2BE6BA95E4}"/>
                </a:ext>
              </a:extLst>
            </p:cNvPr>
            <p:cNvSpPr/>
            <p:nvPr/>
          </p:nvSpPr>
          <p:spPr>
            <a:xfrm>
              <a:off x="6560457" y="1159178"/>
              <a:ext cx="899886" cy="248708"/>
            </a:xfrm>
            <a:custGeom>
              <a:avLst/>
              <a:gdLst>
                <a:gd name="connsiteX0" fmla="*/ 899886 w 899886"/>
                <a:gd name="connsiteY0" fmla="*/ 248708 h 248708"/>
                <a:gd name="connsiteX1" fmla="*/ 478972 w 899886"/>
                <a:gd name="connsiteY1" fmla="*/ 1965 h 248708"/>
                <a:gd name="connsiteX2" fmla="*/ 0 w 899886"/>
                <a:gd name="connsiteY2" fmla="*/ 118079 h 24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886" h="248708">
                  <a:moveTo>
                    <a:pt x="899886" y="248708"/>
                  </a:moveTo>
                  <a:cubicBezTo>
                    <a:pt x="764419" y="136222"/>
                    <a:pt x="628953" y="23736"/>
                    <a:pt x="478972" y="1965"/>
                  </a:cubicBezTo>
                  <a:cubicBezTo>
                    <a:pt x="328991" y="-19806"/>
                    <a:pt x="53219" y="147108"/>
                    <a:pt x="0" y="118079"/>
                  </a:cubicBezTo>
                </a:path>
              </a:pathLst>
            </a:custGeom>
            <a:noFill/>
            <a:ln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9026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D6772A-E1FD-4907-AD05-4E27DC463BB8}"/>
                </a:ext>
              </a:extLst>
            </p:cNvPr>
            <p:cNvSpPr txBox="1"/>
            <p:nvPr/>
          </p:nvSpPr>
          <p:spPr>
            <a:xfrm>
              <a:off x="5177129" y="1088360"/>
              <a:ext cx="1427838" cy="665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4200"/>
                </a:lnSpc>
              </a:pPr>
              <a:endParaRPr lang="en-PH" sz="5040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r">
                <a:lnSpc>
                  <a:spcPts val="4200"/>
                </a:lnSpc>
              </a:pPr>
              <a:r>
                <a:rPr lang="en-PH" sz="504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1800R screen and Eye Saver Mode for increased viewing comfort</a:t>
              </a:r>
              <a:endParaRPr lang="en-US" sz="5040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F08877-F875-4186-B1A7-1633D75016E8}"/>
              </a:ext>
            </a:extLst>
          </p:cNvPr>
          <p:cNvGrpSpPr/>
          <p:nvPr/>
        </p:nvGrpSpPr>
        <p:grpSpPr>
          <a:xfrm>
            <a:off x="40161874" y="18014144"/>
            <a:ext cx="9387840" cy="2255488"/>
            <a:chOff x="9956800" y="4357861"/>
            <a:chExt cx="2206151" cy="53702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B2C3003-FCEB-461B-A647-9C2E97867924}"/>
                </a:ext>
              </a:extLst>
            </p:cNvPr>
            <p:cNvSpPr/>
            <p:nvPr/>
          </p:nvSpPr>
          <p:spPr>
            <a:xfrm>
              <a:off x="9956800" y="4470400"/>
              <a:ext cx="754743" cy="207533"/>
            </a:xfrm>
            <a:custGeom>
              <a:avLst/>
              <a:gdLst>
                <a:gd name="connsiteX0" fmla="*/ 0 w 754743"/>
                <a:gd name="connsiteY0" fmla="*/ 0 h 207533"/>
                <a:gd name="connsiteX1" fmla="*/ 348343 w 754743"/>
                <a:gd name="connsiteY1" fmla="*/ 203200 h 207533"/>
                <a:gd name="connsiteX2" fmla="*/ 754743 w 754743"/>
                <a:gd name="connsiteY2" fmla="*/ 116114 h 20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743" h="207533">
                  <a:moveTo>
                    <a:pt x="0" y="0"/>
                  </a:moveTo>
                  <a:cubicBezTo>
                    <a:pt x="111276" y="91924"/>
                    <a:pt x="222553" y="183848"/>
                    <a:pt x="348343" y="203200"/>
                  </a:cubicBezTo>
                  <a:cubicBezTo>
                    <a:pt x="474134" y="222552"/>
                    <a:pt x="636210" y="174171"/>
                    <a:pt x="754743" y="116114"/>
                  </a:cubicBezTo>
                </a:path>
              </a:pathLst>
            </a:custGeom>
            <a:noFill/>
            <a:ln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9026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827AC9-CC42-402F-91F0-5E2CC355217F}"/>
                </a:ext>
              </a:extLst>
            </p:cNvPr>
            <p:cNvSpPr txBox="1"/>
            <p:nvPr/>
          </p:nvSpPr>
          <p:spPr>
            <a:xfrm>
              <a:off x="10735113" y="4357861"/>
              <a:ext cx="1427838" cy="537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PH" sz="504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800R screen and Eye Saver Mode for increased viewing comfort</a:t>
              </a:r>
              <a:endParaRPr lang="en-US" sz="5040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E8B4E89-BF28-4238-9219-FE7A83AD5C34}"/>
              </a:ext>
            </a:extLst>
          </p:cNvPr>
          <p:cNvGrpSpPr/>
          <p:nvPr/>
        </p:nvGrpSpPr>
        <p:grpSpPr>
          <a:xfrm>
            <a:off x="4960746" y="6315590"/>
            <a:ext cx="13999948" cy="13999948"/>
            <a:chOff x="4960746" y="6315590"/>
            <a:chExt cx="13999948" cy="13999948"/>
          </a:xfrm>
        </p:grpSpPr>
        <p:sp>
          <p:nvSpPr>
            <p:cNvPr id="3" name="Star: 10 Points 2">
              <a:extLst>
                <a:ext uri="{FF2B5EF4-FFF2-40B4-BE49-F238E27FC236}">
                  <a16:creationId xmlns:a16="http://schemas.microsoft.com/office/drawing/2014/main" id="{110FC947-920F-421F-B8D8-F73E6A9465A9}"/>
                </a:ext>
              </a:extLst>
            </p:cNvPr>
            <p:cNvSpPr/>
            <p:nvPr/>
          </p:nvSpPr>
          <p:spPr>
            <a:xfrm>
              <a:off x="4960746" y="6315590"/>
              <a:ext cx="13999948" cy="13999948"/>
            </a:xfrm>
            <a:prstGeom prst="star10">
              <a:avLst>
                <a:gd name="adj" fmla="val 37223"/>
                <a:gd name="hf" fmla="val 105146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9026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8CF9C7-B0F5-44BB-8AAC-4152448135C0}"/>
                </a:ext>
              </a:extLst>
            </p:cNvPr>
            <p:cNvSpPr txBox="1"/>
            <p:nvPr/>
          </p:nvSpPr>
          <p:spPr>
            <a:xfrm>
              <a:off x="6009150" y="10667676"/>
              <a:ext cx="10827873" cy="43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300" b="1" spc="-1260" dirty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entury Gothic" panose="020B0502020202020204" pitchFamily="34" charset="0"/>
                </a:rPr>
                <a:t>$</a:t>
              </a:r>
              <a:r>
                <a:rPr lang="en-US" sz="27716" b="1" spc="-1260" dirty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entury Gothic" panose="020B0502020202020204" pitchFamily="34" charset="0"/>
                </a:rPr>
                <a:t>299.</a:t>
              </a:r>
              <a:r>
                <a:rPr lang="en-US" sz="20160" b="1" spc="-1260" dirty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entury Gothic" panose="020B0502020202020204" pitchFamily="34" charset="0"/>
                </a:rPr>
                <a:t>00</a:t>
              </a:r>
              <a:endParaRPr lang="en-US" sz="27716" b="1" spc="-126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BB30D79-B8ED-416C-BD46-0AD1614BAB6A}"/>
              </a:ext>
            </a:extLst>
          </p:cNvPr>
          <p:cNvGrpSpPr/>
          <p:nvPr/>
        </p:nvGrpSpPr>
        <p:grpSpPr>
          <a:xfrm>
            <a:off x="12309310" y="14544133"/>
            <a:ext cx="7943905" cy="7943897"/>
            <a:chOff x="12309310" y="14544133"/>
            <a:chExt cx="7943905" cy="7943897"/>
          </a:xfrm>
        </p:grpSpPr>
        <p:sp>
          <p:nvSpPr>
            <p:cNvPr id="10" name="Star: 10 Points 9">
              <a:extLst>
                <a:ext uri="{FF2B5EF4-FFF2-40B4-BE49-F238E27FC236}">
                  <a16:creationId xmlns:a16="http://schemas.microsoft.com/office/drawing/2014/main" id="{EEEC814C-9F91-4EE2-AC5C-ED6DCEB2B1E6}"/>
                </a:ext>
              </a:extLst>
            </p:cNvPr>
            <p:cNvSpPr/>
            <p:nvPr/>
          </p:nvSpPr>
          <p:spPr>
            <a:xfrm>
              <a:off x="12309310" y="14544133"/>
              <a:ext cx="7943905" cy="7943897"/>
            </a:xfrm>
            <a:prstGeom prst="star10">
              <a:avLst>
                <a:gd name="adj" fmla="val 43540"/>
                <a:gd name="hf" fmla="val 105146"/>
              </a:avLst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9026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A56909-7EBC-4953-B0CC-F9D7A7755420}"/>
                </a:ext>
              </a:extLst>
            </p:cNvPr>
            <p:cNvSpPr txBox="1"/>
            <p:nvPr/>
          </p:nvSpPr>
          <p:spPr>
            <a:xfrm>
              <a:off x="12664857" y="16873982"/>
              <a:ext cx="6347300" cy="3194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160" spc="-1260" dirty="0">
                  <a:solidFill>
                    <a:srgbClr val="494949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entury Gothic" panose="020B0502020202020204" pitchFamily="34" charset="0"/>
                </a:rPr>
                <a:t>-30%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9999F14-4627-47B3-A1A2-DF0D05114D29}"/>
              </a:ext>
            </a:extLst>
          </p:cNvPr>
          <p:cNvSpPr txBox="1"/>
          <p:nvPr/>
        </p:nvSpPr>
        <p:spPr>
          <a:xfrm>
            <a:off x="4314916" y="22758582"/>
            <a:ext cx="17011504" cy="1178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PH" sz="5040" i="1">
                <a:solidFill>
                  <a:schemeClr val="bg1"/>
                </a:solidFill>
                <a:latin typeface="Century Gothic" panose="020B0502020202020204" pitchFamily="34" charset="0"/>
              </a:rPr>
              <a:t>Curved </a:t>
            </a:r>
            <a:r>
              <a:rPr lang="en-PH" sz="5040" i="1" dirty="0">
                <a:solidFill>
                  <a:schemeClr val="bg1"/>
                </a:solidFill>
                <a:latin typeface="Century Gothic" panose="020B0502020202020204" pitchFamily="34" charset="0"/>
              </a:rPr>
              <a:t>27" LC27F390FHE Full HD Curved LED Monitor (Black) with 3 Years Warranty</a:t>
            </a:r>
            <a:endParaRPr lang="en-US" sz="504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D75E41-6C7F-48F4-B73C-8A959E6976AC}"/>
              </a:ext>
            </a:extLst>
          </p:cNvPr>
          <p:cNvSpPr txBox="1"/>
          <p:nvPr/>
        </p:nvSpPr>
        <p:spPr>
          <a:xfrm>
            <a:off x="28084018" y="22488023"/>
            <a:ext cx="15291599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1176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MONITOR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D4744D-05E9-4357-A2E6-97EDF3F2BE28}"/>
              </a:ext>
            </a:extLst>
          </p:cNvPr>
          <p:cNvSpPr txBox="1"/>
          <p:nvPr/>
        </p:nvSpPr>
        <p:spPr>
          <a:xfrm>
            <a:off x="18172489" y="27262375"/>
            <a:ext cx="14861423" cy="1244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040" i="1" spc="2520" dirty="0">
                <a:solidFill>
                  <a:schemeClr val="bg1"/>
                </a:solidFill>
                <a:latin typeface="Century Gothic" panose="020B0502020202020204" pitchFamily="34" charset="0"/>
              </a:rPr>
              <a:t>www.</a:t>
            </a:r>
            <a:r>
              <a:rPr lang="en-US" sz="5040" b="1" i="1" spc="2520" dirty="0">
                <a:solidFill>
                  <a:schemeClr val="bg1"/>
                </a:solidFill>
                <a:latin typeface="Century Gothic" panose="020B0502020202020204" pitchFamily="34" charset="0"/>
              </a:rPr>
              <a:t>yourwebsit</a:t>
            </a:r>
            <a:r>
              <a:rPr lang="en-US" sz="5040" i="1" spc="2520" dirty="0">
                <a:solidFill>
                  <a:schemeClr val="bg1"/>
                </a:solidFill>
                <a:latin typeface="Century Gothic" panose="020B0502020202020204" pitchFamily="34" charset="0"/>
              </a:rPr>
              <a:t>e.com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9BB8405-F04F-4604-BF14-66CDCA674629}"/>
              </a:ext>
            </a:extLst>
          </p:cNvPr>
          <p:cNvGrpSpPr/>
          <p:nvPr/>
        </p:nvGrpSpPr>
        <p:grpSpPr>
          <a:xfrm>
            <a:off x="-15646400" y="-20161646"/>
            <a:ext cx="81178400" cy="66954400"/>
            <a:chOff x="-15646400" y="-20161646"/>
            <a:chExt cx="81178400" cy="66954400"/>
          </a:xfrm>
          <a:solidFill>
            <a:srgbClr val="E6E6E6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F5320FD-61DD-43E7-B1C1-DCFE75A4B5EA}"/>
                </a:ext>
              </a:extLst>
            </p:cNvPr>
            <p:cNvSpPr/>
            <p:nvPr/>
          </p:nvSpPr>
          <p:spPr>
            <a:xfrm>
              <a:off x="-15646400" y="-3896196"/>
              <a:ext cx="81178400" cy="3877146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7188D7C-C737-446D-A48B-736C9A051CC7}"/>
                </a:ext>
              </a:extLst>
            </p:cNvPr>
            <p:cNvSpPr/>
            <p:nvPr/>
          </p:nvSpPr>
          <p:spPr>
            <a:xfrm>
              <a:off x="-8534400" y="28803600"/>
              <a:ext cx="74066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C258335-E104-4342-8E82-57E1500AC1FC}"/>
                </a:ext>
              </a:extLst>
            </p:cNvPr>
            <p:cNvSpPr/>
            <p:nvPr/>
          </p:nvSpPr>
          <p:spPr>
            <a:xfrm rot="5400000">
              <a:off x="19734780" y="11309974"/>
              <a:ext cx="66954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93A5A50-D67B-4AC5-A382-1BAC3500A16A}"/>
                </a:ext>
              </a:extLst>
            </p:cNvPr>
            <p:cNvSpPr/>
            <p:nvPr/>
          </p:nvSpPr>
          <p:spPr>
            <a:xfrm rot="5400000">
              <a:off x="-35527686" y="11309974"/>
              <a:ext cx="66954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2550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929">
        <p159:morph option="byObject"/>
      </p:transition>
    </mc:Choice>
    <mc:Fallback xmlns="">
      <p:transition spd="slow" advTm="89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9" presetClass="exit" presetSubtype="0" ac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ac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280</Words>
  <Application>Microsoft Office PowerPoint</Application>
  <PresentationFormat>Custom</PresentationFormat>
  <Paragraphs>42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 Light</vt:lpstr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Presentation Point</cp:lastModifiedBy>
  <cp:revision>66</cp:revision>
  <dcterms:created xsi:type="dcterms:W3CDTF">2018-12-25T19:59:49Z</dcterms:created>
  <dcterms:modified xsi:type="dcterms:W3CDTF">2019-09-07T15:12:35Z</dcterms:modified>
  <cp:contentStatus/>
</cp:coreProperties>
</file>