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notesMasterIdLst>
    <p:notesMasterId r:id="rId8"/>
  </p:notesMasterIdLst>
  <p:sldIdLst>
    <p:sldId id="266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embeddedFontLst>
    <p:embeddedFont>
      <p:font typeface="Bahnschrift Light" panose="020B0502040204020203" pitchFamily="34" charset="0"/>
      <p:regular r:id="rId9"/>
    </p:embeddedFont>
    <p:embeddedFont>
      <p:font typeface="Bebas Neue Bold" panose="020B0606020202050201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 2" id="{EB95AA90-87AD-47F1-AA1E-97A74FF73655}">
          <p14:sldIdLst>
            <p14:sldId id="26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c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E72768"/>
    <a:srgbClr val="0B0F10"/>
    <a:srgbClr val="AA6FC6"/>
    <a:srgbClr val="38458B"/>
    <a:srgbClr val="E2EAEE"/>
    <a:srgbClr val="5F42BE"/>
    <a:srgbClr val="D7782E"/>
    <a:srgbClr val="0A0F0F"/>
    <a:srgbClr val="D3D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14197-B4D7-4BC7-92BA-AD22811997CD}" v="4" dt="2019-09-07T15:05:36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9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540" y="10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B025D332-9D4B-42CE-BE8B-1B1453891E63}"/>
    <pc:docChg chg="delSld delSection modSection">
      <pc:chgData name="Presentation Point" userId="f45ce91d846791e9" providerId="LiveId" clId="{B025D332-9D4B-42CE-BE8B-1B1453891E63}" dt="2018-12-28T11:28:12.737" v="8" actId="18676"/>
      <pc:docMkLst>
        <pc:docMk/>
      </pc:docMkLst>
      <pc:sldChg chg="del">
        <pc:chgData name="Presentation Point" userId="f45ce91d846791e9" providerId="LiveId" clId="{B025D332-9D4B-42CE-BE8B-1B1453891E63}" dt="2018-12-28T11:28:12.736" v="7" actId="2696"/>
        <pc:sldMkLst>
          <pc:docMk/>
          <pc:sldMk cId="1300858176" sldId="261"/>
        </pc:sldMkLst>
      </pc:sldChg>
      <pc:sldChg chg="del">
        <pc:chgData name="Presentation Point" userId="f45ce91d846791e9" providerId="LiveId" clId="{B025D332-9D4B-42CE-BE8B-1B1453891E63}" dt="2018-12-28T11:28:12.611" v="6" actId="2696"/>
        <pc:sldMkLst>
          <pc:docMk/>
          <pc:sldMk cId="3627682255" sldId="264"/>
        </pc:sldMkLst>
      </pc:sldChg>
      <pc:sldChg chg="del">
        <pc:chgData name="Presentation Point" userId="f45ce91d846791e9" providerId="LiveId" clId="{B025D332-9D4B-42CE-BE8B-1B1453891E63}" dt="2018-12-28T11:28:12.474" v="3" actId="2696"/>
        <pc:sldMkLst>
          <pc:docMk/>
          <pc:sldMk cId="2733946124" sldId="270"/>
        </pc:sldMkLst>
      </pc:sldChg>
      <pc:sldChg chg="del">
        <pc:chgData name="Presentation Point" userId="f45ce91d846791e9" providerId="LiveId" clId="{B025D332-9D4B-42CE-BE8B-1B1453891E63}" dt="2018-12-28T11:28:12.575" v="5" actId="2696"/>
        <pc:sldMkLst>
          <pc:docMk/>
          <pc:sldMk cId="3473344357" sldId="271"/>
        </pc:sldMkLst>
      </pc:sldChg>
      <pc:sldChg chg="del">
        <pc:chgData name="Presentation Point" userId="f45ce91d846791e9" providerId="LiveId" clId="{B025D332-9D4B-42CE-BE8B-1B1453891E63}" dt="2018-12-28T11:28:12.538" v="4" actId="2696"/>
        <pc:sldMkLst>
          <pc:docMk/>
          <pc:sldMk cId="399065929" sldId="272"/>
        </pc:sldMkLst>
      </pc:sldChg>
      <pc:sldChg chg="del">
        <pc:chgData name="Presentation Point" userId="f45ce91d846791e9" providerId="LiveId" clId="{B025D332-9D4B-42CE-BE8B-1B1453891E63}" dt="2018-12-28T11:28:12.405" v="2" actId="2696"/>
        <pc:sldMkLst>
          <pc:docMk/>
          <pc:sldMk cId="1777796269" sldId="273"/>
        </pc:sldMkLst>
      </pc:sldChg>
      <pc:sldChg chg="del">
        <pc:chgData name="Presentation Point" userId="f45ce91d846791e9" providerId="LiveId" clId="{B025D332-9D4B-42CE-BE8B-1B1453891E63}" dt="2018-12-28T11:28:12.352" v="1" actId="2696"/>
        <pc:sldMkLst>
          <pc:docMk/>
          <pc:sldMk cId="3648777194" sldId="274"/>
        </pc:sldMkLst>
      </pc:sldChg>
      <pc:sldChg chg="del">
        <pc:chgData name="Presentation Point" userId="f45ce91d846791e9" providerId="LiveId" clId="{B025D332-9D4B-42CE-BE8B-1B1453891E63}" dt="2018-12-28T11:28:12.297" v="0" actId="2696"/>
        <pc:sldMkLst>
          <pc:docMk/>
          <pc:sldMk cId="1744913332" sldId="276"/>
        </pc:sldMkLst>
      </pc:sldChg>
    </pc:docChg>
  </pc:docChgLst>
  <pc:docChgLst>
    <pc:chgData name="Presentation Point" userId="f45ce91d846791e9" providerId="LiveId" clId="{5EB14197-B4D7-4BC7-92BA-AD22811997CD}"/>
    <pc:docChg chg="undo modSld">
      <pc:chgData name="Presentation Point" userId="f45ce91d846791e9" providerId="LiveId" clId="{5EB14197-B4D7-4BC7-92BA-AD22811997CD}" dt="2019-09-07T15:06:31.357" v="19" actId="1076"/>
      <pc:docMkLst>
        <pc:docMk/>
      </pc:docMkLst>
      <pc:sldChg chg="modSp">
        <pc:chgData name="Presentation Point" userId="f45ce91d846791e9" providerId="LiveId" clId="{5EB14197-B4D7-4BC7-92BA-AD22811997CD}" dt="2019-09-07T15:04:55.196" v="3" actId="20577"/>
        <pc:sldMkLst>
          <pc:docMk/>
          <pc:sldMk cId="398440908" sldId="266"/>
        </pc:sldMkLst>
        <pc:spChg chg="mod">
          <ac:chgData name="Presentation Point" userId="f45ce91d846791e9" providerId="LiveId" clId="{5EB14197-B4D7-4BC7-92BA-AD22811997CD}" dt="2019-09-07T15:04:47.072" v="0" actId="33524"/>
          <ac:spMkLst>
            <pc:docMk/>
            <pc:sldMk cId="398440908" sldId="266"/>
            <ac:spMk id="4" creationId="{AB16CCE3-2CD3-40A4-9A02-C852A66F1761}"/>
          </ac:spMkLst>
        </pc:spChg>
        <pc:spChg chg="mod">
          <ac:chgData name="Presentation Point" userId="f45ce91d846791e9" providerId="LiveId" clId="{5EB14197-B4D7-4BC7-92BA-AD22811997CD}" dt="2019-09-07T15:04:51.498" v="1" actId="6549"/>
          <ac:spMkLst>
            <pc:docMk/>
            <pc:sldMk cId="398440908" sldId="266"/>
            <ac:spMk id="5" creationId="{D04FCA84-B10F-4949-83F3-8BCD483F5576}"/>
          </ac:spMkLst>
        </pc:spChg>
        <pc:spChg chg="mod">
          <ac:chgData name="Presentation Point" userId="f45ce91d846791e9" providerId="LiveId" clId="{5EB14197-B4D7-4BC7-92BA-AD22811997CD}" dt="2019-09-07T15:04:55.196" v="3" actId="20577"/>
          <ac:spMkLst>
            <pc:docMk/>
            <pc:sldMk cId="398440908" sldId="266"/>
            <ac:spMk id="6" creationId="{F981CEF1-EC01-4D5E-8D54-5C9CF9756A9E}"/>
          </ac:spMkLst>
        </pc:spChg>
      </pc:sldChg>
      <pc:sldChg chg="modSp">
        <pc:chgData name="Presentation Point" userId="f45ce91d846791e9" providerId="LiveId" clId="{5EB14197-B4D7-4BC7-92BA-AD22811997CD}" dt="2019-09-07T15:06:13.614" v="16" actId="1076"/>
        <pc:sldMkLst>
          <pc:docMk/>
          <pc:sldMk cId="509310723" sldId="278"/>
        </pc:sldMkLst>
        <pc:spChg chg="mod">
          <ac:chgData name="Presentation Point" userId="f45ce91d846791e9" providerId="LiveId" clId="{5EB14197-B4D7-4BC7-92BA-AD22811997CD}" dt="2019-09-07T15:05:05.134" v="4" actId="6549"/>
          <ac:spMkLst>
            <pc:docMk/>
            <pc:sldMk cId="509310723" sldId="278"/>
            <ac:spMk id="5" creationId="{D04FCA84-B10F-4949-83F3-8BCD483F5576}"/>
          </ac:spMkLst>
        </pc:spChg>
        <pc:spChg chg="mod">
          <ac:chgData name="Presentation Point" userId="f45ce91d846791e9" providerId="LiveId" clId="{5EB14197-B4D7-4BC7-92BA-AD22811997CD}" dt="2019-09-07T15:06:13.614" v="16" actId="1076"/>
          <ac:spMkLst>
            <pc:docMk/>
            <pc:sldMk cId="509310723" sldId="278"/>
            <ac:spMk id="6" creationId="{F981CEF1-EC01-4D5E-8D54-5C9CF9756A9E}"/>
          </ac:spMkLst>
        </pc:spChg>
        <pc:spChg chg="mod">
          <ac:chgData name="Presentation Point" userId="f45ce91d846791e9" providerId="LiveId" clId="{5EB14197-B4D7-4BC7-92BA-AD22811997CD}" dt="2019-09-07T15:05:26.847" v="9" actId="1076"/>
          <ac:spMkLst>
            <pc:docMk/>
            <pc:sldMk cId="509310723" sldId="278"/>
            <ac:spMk id="10" creationId="{E4AAC73E-0DD9-4C57-9632-067A6D429E62}"/>
          </ac:spMkLst>
        </pc:spChg>
        <pc:grpChg chg="mod">
          <ac:chgData name="Presentation Point" userId="f45ce91d846791e9" providerId="LiveId" clId="{5EB14197-B4D7-4BC7-92BA-AD22811997CD}" dt="2019-09-07T15:06:06.355" v="15" actId="14100"/>
          <ac:grpSpMkLst>
            <pc:docMk/>
            <pc:sldMk cId="509310723" sldId="278"/>
            <ac:grpSpMk id="11" creationId="{E86008EE-5C66-4EF2-87CB-43F7AFFEF48B}"/>
          </ac:grpSpMkLst>
        </pc:grpChg>
      </pc:sldChg>
      <pc:sldChg chg="modSp">
        <pc:chgData name="Presentation Point" userId="f45ce91d846791e9" providerId="LiveId" clId="{5EB14197-B4D7-4BC7-92BA-AD22811997CD}" dt="2019-09-07T15:05:58.730" v="14" actId="1076"/>
        <pc:sldMkLst>
          <pc:docMk/>
          <pc:sldMk cId="3445937234" sldId="280"/>
        </pc:sldMkLst>
        <pc:spChg chg="mod">
          <ac:chgData name="Presentation Point" userId="f45ce91d846791e9" providerId="LiveId" clId="{5EB14197-B4D7-4BC7-92BA-AD22811997CD}" dt="2019-09-07T15:05:36.059" v="10" actId="20577"/>
          <ac:spMkLst>
            <pc:docMk/>
            <pc:sldMk cId="3445937234" sldId="280"/>
            <ac:spMk id="5" creationId="{D04FCA84-B10F-4949-83F3-8BCD483F5576}"/>
          </ac:spMkLst>
        </pc:spChg>
        <pc:spChg chg="mod">
          <ac:chgData name="Presentation Point" userId="f45ce91d846791e9" providerId="LiveId" clId="{5EB14197-B4D7-4BC7-92BA-AD22811997CD}" dt="2019-09-07T15:05:58.730" v="14" actId="1076"/>
          <ac:spMkLst>
            <pc:docMk/>
            <pc:sldMk cId="3445937234" sldId="280"/>
            <ac:spMk id="6" creationId="{F981CEF1-EC01-4D5E-8D54-5C9CF9756A9E}"/>
          </ac:spMkLst>
        </pc:spChg>
        <pc:grpChg chg="mod">
          <ac:chgData name="Presentation Point" userId="f45ce91d846791e9" providerId="LiveId" clId="{5EB14197-B4D7-4BC7-92BA-AD22811997CD}" dt="2019-09-07T15:05:53.585" v="13" actId="14100"/>
          <ac:grpSpMkLst>
            <pc:docMk/>
            <pc:sldMk cId="3445937234" sldId="280"/>
            <ac:grpSpMk id="11" creationId="{E86008EE-5C66-4EF2-87CB-43F7AFFEF48B}"/>
          </ac:grpSpMkLst>
        </pc:grpChg>
      </pc:sldChg>
      <pc:sldChg chg="modSp">
        <pc:chgData name="Presentation Point" userId="f45ce91d846791e9" providerId="LiveId" clId="{5EB14197-B4D7-4BC7-92BA-AD22811997CD}" dt="2019-09-07T15:06:31.357" v="19" actId="1076"/>
        <pc:sldMkLst>
          <pc:docMk/>
          <pc:sldMk cId="4261187584" sldId="281"/>
        </pc:sldMkLst>
        <pc:spChg chg="mod">
          <ac:chgData name="Presentation Point" userId="f45ce91d846791e9" providerId="LiveId" clId="{5EB14197-B4D7-4BC7-92BA-AD22811997CD}" dt="2019-09-07T15:06:23.556" v="17" actId="20577"/>
          <ac:spMkLst>
            <pc:docMk/>
            <pc:sldMk cId="4261187584" sldId="281"/>
            <ac:spMk id="6" creationId="{F981CEF1-EC01-4D5E-8D54-5C9CF9756A9E}"/>
          </ac:spMkLst>
        </pc:spChg>
        <pc:grpChg chg="mod">
          <ac:chgData name="Presentation Point" userId="f45ce91d846791e9" providerId="LiveId" clId="{5EB14197-B4D7-4BC7-92BA-AD22811997CD}" dt="2019-09-07T15:06:31.357" v="19" actId="1076"/>
          <ac:grpSpMkLst>
            <pc:docMk/>
            <pc:sldMk cId="4261187584" sldId="281"/>
            <ac:grpSpMk id="11" creationId="{E86008EE-5C66-4EF2-87CB-43F7AFFEF48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F0B48-C120-4E10-8C86-E5D3BB0271AB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A154C-8F14-4846-B697-4C29BAAC5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1pPr>
    <a:lvl2pPr marL="37606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2pPr>
    <a:lvl3pPr marL="75212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3pPr>
    <a:lvl4pPr marL="112818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4pPr>
    <a:lvl5pPr marL="150423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5pPr>
    <a:lvl6pPr marL="188029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6pPr>
    <a:lvl7pPr marL="225635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7pPr>
    <a:lvl8pPr marL="263241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8pPr>
    <a:lvl9pPr marL="300847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52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="https://www.freepngimg.com/png/3018-wristwatch-png-image"&gt;Wristwatch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3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52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="https://www.freepngimg.com/png/18298-samsung-mobile-phone-picture"&gt;Samsung Mobile Phone Picture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5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52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="https://www.freepngimg.com/png/2103-black-dress-shirt-png-image"&gt;Black Dress Shirt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1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52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="https://www.freepngimg.com/png/18298-samsung-mobile-phone-picture"&gt;Samsung Mobile Phone Picture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52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="https://www.freepngimg.com/png/2103-black-dress-shirt-png-image"&gt;Black Dress Shirt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4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7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6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4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3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9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08FD4-7141-4889-BCC9-43A57E06D067}"/>
              </a:ext>
            </a:extLst>
          </p:cNvPr>
          <p:cNvSpPr/>
          <p:nvPr/>
        </p:nvSpPr>
        <p:spPr>
          <a:xfrm>
            <a:off x="960480" y="1208959"/>
            <a:ext cx="5935620" cy="3913785"/>
          </a:xfrm>
          <a:custGeom>
            <a:avLst/>
            <a:gdLst>
              <a:gd name="connsiteX0" fmla="*/ 0 w 6400800"/>
              <a:gd name="connsiteY0" fmla="*/ 0 h 4240672"/>
              <a:gd name="connsiteX1" fmla="*/ 6400800 w 6400800"/>
              <a:gd name="connsiteY1" fmla="*/ 0 h 4240672"/>
              <a:gd name="connsiteX2" fmla="*/ 6400800 w 6400800"/>
              <a:gd name="connsiteY2" fmla="*/ 4240672 h 4240672"/>
              <a:gd name="connsiteX3" fmla="*/ 0 w 6400800"/>
              <a:gd name="connsiteY3" fmla="*/ 4240672 h 4240672"/>
              <a:gd name="connsiteX4" fmla="*/ 0 w 6400800"/>
              <a:gd name="connsiteY4" fmla="*/ 0 h 4240672"/>
              <a:gd name="connsiteX0" fmla="*/ 0 w 7200900"/>
              <a:gd name="connsiteY0" fmla="*/ 530084 h 4770756"/>
              <a:gd name="connsiteX1" fmla="*/ 6400800 w 7200900"/>
              <a:gd name="connsiteY1" fmla="*/ 530084 h 4770756"/>
              <a:gd name="connsiteX2" fmla="*/ 6400800 w 7200900"/>
              <a:gd name="connsiteY2" fmla="*/ 4770756 h 4770756"/>
              <a:gd name="connsiteX3" fmla="*/ 0 w 7200900"/>
              <a:gd name="connsiteY3" fmla="*/ 4770756 h 4770756"/>
              <a:gd name="connsiteX4" fmla="*/ 0 w 7200900"/>
              <a:gd name="connsiteY4" fmla="*/ 530084 h 4770756"/>
              <a:gd name="connsiteX0" fmla="*/ 1231834 w 8432734"/>
              <a:gd name="connsiteY0" fmla="*/ 530084 h 4770756"/>
              <a:gd name="connsiteX1" fmla="*/ 7632634 w 8432734"/>
              <a:gd name="connsiteY1" fmla="*/ 530084 h 4770756"/>
              <a:gd name="connsiteX2" fmla="*/ 7632634 w 8432734"/>
              <a:gd name="connsiteY2" fmla="*/ 4770756 h 4770756"/>
              <a:gd name="connsiteX3" fmla="*/ 1231834 w 8432734"/>
              <a:gd name="connsiteY3" fmla="*/ 4770756 h 4770756"/>
              <a:gd name="connsiteX4" fmla="*/ 1231834 w 8432734"/>
              <a:gd name="connsiteY4" fmla="*/ 530084 h 4770756"/>
              <a:gd name="connsiteX0" fmla="*/ 1231834 w 8864468"/>
              <a:gd name="connsiteY0" fmla="*/ 530084 h 4770756"/>
              <a:gd name="connsiteX1" fmla="*/ 7632634 w 8864468"/>
              <a:gd name="connsiteY1" fmla="*/ 530084 h 4770756"/>
              <a:gd name="connsiteX2" fmla="*/ 7632634 w 8864468"/>
              <a:gd name="connsiteY2" fmla="*/ 4770756 h 4770756"/>
              <a:gd name="connsiteX3" fmla="*/ 1231834 w 8864468"/>
              <a:gd name="connsiteY3" fmla="*/ 4770756 h 4770756"/>
              <a:gd name="connsiteX4" fmla="*/ 1231834 w 8864468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613083 w 7791109"/>
              <a:gd name="connsiteY0" fmla="*/ 493901 h 4928269"/>
              <a:gd name="connsiteX1" fmla="*/ 7013883 w 7791109"/>
              <a:gd name="connsiteY1" fmla="*/ 493901 h 4928269"/>
              <a:gd name="connsiteX2" fmla="*/ 7013883 w 7791109"/>
              <a:gd name="connsiteY2" fmla="*/ 4734573 h 4928269"/>
              <a:gd name="connsiteX3" fmla="*/ 981793 w 7791109"/>
              <a:gd name="connsiteY3" fmla="*/ 4144638 h 4928269"/>
              <a:gd name="connsiteX4" fmla="*/ 613083 w 7791109"/>
              <a:gd name="connsiteY4" fmla="*/ 493901 h 4928269"/>
              <a:gd name="connsiteX0" fmla="*/ 1181532 w 7153596"/>
              <a:gd name="connsiteY0" fmla="*/ 976995 h 4701253"/>
              <a:gd name="connsiteX1" fmla="*/ 6446706 w 7153596"/>
              <a:gd name="connsiteY1" fmla="*/ 210079 h 4701253"/>
              <a:gd name="connsiteX2" fmla="*/ 6446706 w 7153596"/>
              <a:gd name="connsiteY2" fmla="*/ 4450751 h 4701253"/>
              <a:gd name="connsiteX3" fmla="*/ 414616 w 7153596"/>
              <a:gd name="connsiteY3" fmla="*/ 3860816 h 4701253"/>
              <a:gd name="connsiteX4" fmla="*/ 1181532 w 7153596"/>
              <a:gd name="connsiteY4" fmla="*/ 976995 h 4701253"/>
              <a:gd name="connsiteX0" fmla="*/ 1116884 w 6532220"/>
              <a:gd name="connsiteY0" fmla="*/ 462493 h 4138286"/>
              <a:gd name="connsiteX1" fmla="*/ 4405775 w 6532220"/>
              <a:gd name="connsiteY1" fmla="*/ 359254 h 4138286"/>
              <a:gd name="connsiteX2" fmla="*/ 6382058 w 6532220"/>
              <a:gd name="connsiteY2" fmla="*/ 3936249 h 4138286"/>
              <a:gd name="connsiteX3" fmla="*/ 349968 w 6532220"/>
              <a:gd name="connsiteY3" fmla="*/ 3346314 h 4138286"/>
              <a:gd name="connsiteX4" fmla="*/ 1116884 w 6532220"/>
              <a:gd name="connsiteY4" fmla="*/ 462493 h 4138286"/>
              <a:gd name="connsiteX0" fmla="*/ 1116884 w 6714905"/>
              <a:gd name="connsiteY0" fmla="*/ 307883 h 3983676"/>
              <a:gd name="connsiteX1" fmla="*/ 4405775 w 6714905"/>
              <a:gd name="connsiteY1" fmla="*/ 204644 h 3983676"/>
              <a:gd name="connsiteX2" fmla="*/ 6382058 w 6714905"/>
              <a:gd name="connsiteY2" fmla="*/ 3781639 h 3983676"/>
              <a:gd name="connsiteX3" fmla="*/ 349968 w 6714905"/>
              <a:gd name="connsiteY3" fmla="*/ 3191704 h 3983676"/>
              <a:gd name="connsiteX4" fmla="*/ 1116884 w 6714905"/>
              <a:gd name="connsiteY4" fmla="*/ 307883 h 3983676"/>
              <a:gd name="connsiteX0" fmla="*/ 999374 w 4987748"/>
              <a:gd name="connsiteY0" fmla="*/ 391305 h 3448820"/>
              <a:gd name="connsiteX1" fmla="*/ 4288265 w 4987748"/>
              <a:gd name="connsiteY1" fmla="*/ 288066 h 3448820"/>
              <a:gd name="connsiteX2" fmla="*/ 4642225 w 4987748"/>
              <a:gd name="connsiteY2" fmla="*/ 2817926 h 3448820"/>
              <a:gd name="connsiteX3" fmla="*/ 232458 w 4987748"/>
              <a:gd name="connsiteY3" fmla="*/ 3275126 h 3448820"/>
              <a:gd name="connsiteX4" fmla="*/ 999374 w 4987748"/>
              <a:gd name="connsiteY4" fmla="*/ 391305 h 3448820"/>
              <a:gd name="connsiteX0" fmla="*/ 999374 w 4910301"/>
              <a:gd name="connsiteY0" fmla="*/ 391305 h 3850794"/>
              <a:gd name="connsiteX1" fmla="*/ 4288265 w 4910301"/>
              <a:gd name="connsiteY1" fmla="*/ 288066 h 3850794"/>
              <a:gd name="connsiteX2" fmla="*/ 4642225 w 4910301"/>
              <a:gd name="connsiteY2" fmla="*/ 2817926 h 3850794"/>
              <a:gd name="connsiteX3" fmla="*/ 232458 w 4910301"/>
              <a:gd name="connsiteY3" fmla="*/ 3275126 h 3850794"/>
              <a:gd name="connsiteX4" fmla="*/ 999374 w 4910301"/>
              <a:gd name="connsiteY4" fmla="*/ 391305 h 3850794"/>
              <a:gd name="connsiteX0" fmla="*/ 909485 w 4820412"/>
              <a:gd name="connsiteY0" fmla="*/ 775671 h 4235160"/>
              <a:gd name="connsiteX1" fmla="*/ 4198376 w 4820412"/>
              <a:gd name="connsiteY1" fmla="*/ 672432 h 4235160"/>
              <a:gd name="connsiteX2" fmla="*/ 4552336 w 4820412"/>
              <a:gd name="connsiteY2" fmla="*/ 3202292 h 4235160"/>
              <a:gd name="connsiteX3" fmla="*/ 142569 w 4820412"/>
              <a:gd name="connsiteY3" fmla="*/ 3659492 h 4235160"/>
              <a:gd name="connsiteX4" fmla="*/ 909485 w 4820412"/>
              <a:gd name="connsiteY4" fmla="*/ 775671 h 4235160"/>
              <a:gd name="connsiteX0" fmla="*/ 172676 w 5033941"/>
              <a:gd name="connsiteY0" fmla="*/ 732728 h 4348062"/>
              <a:gd name="connsiteX1" fmla="*/ 4405464 w 5033941"/>
              <a:gd name="connsiteY1" fmla="*/ 776973 h 4348062"/>
              <a:gd name="connsiteX2" fmla="*/ 4759424 w 5033941"/>
              <a:gd name="connsiteY2" fmla="*/ 3306833 h 4348062"/>
              <a:gd name="connsiteX3" fmla="*/ 349657 w 5033941"/>
              <a:gd name="connsiteY3" fmla="*/ 3764033 h 4348062"/>
              <a:gd name="connsiteX4" fmla="*/ 172676 w 5033941"/>
              <a:gd name="connsiteY4" fmla="*/ 732728 h 4348062"/>
              <a:gd name="connsiteX0" fmla="*/ 105531 w 4966796"/>
              <a:gd name="connsiteY0" fmla="*/ 584477 h 4199811"/>
              <a:gd name="connsiteX1" fmla="*/ 4338319 w 4966796"/>
              <a:gd name="connsiteY1" fmla="*/ 628722 h 4199811"/>
              <a:gd name="connsiteX2" fmla="*/ 4692279 w 4966796"/>
              <a:gd name="connsiteY2" fmla="*/ 3158582 h 4199811"/>
              <a:gd name="connsiteX3" fmla="*/ 282512 w 4966796"/>
              <a:gd name="connsiteY3" fmla="*/ 3615782 h 4199811"/>
              <a:gd name="connsiteX4" fmla="*/ 105531 w 4966796"/>
              <a:gd name="connsiteY4" fmla="*/ 584477 h 4199811"/>
              <a:gd name="connsiteX0" fmla="*/ 105531 w 4723988"/>
              <a:gd name="connsiteY0" fmla="*/ 584477 h 3860927"/>
              <a:gd name="connsiteX1" fmla="*/ 4338319 w 4723988"/>
              <a:gd name="connsiteY1" fmla="*/ 628722 h 3860927"/>
              <a:gd name="connsiteX2" fmla="*/ 4692279 w 4723988"/>
              <a:gd name="connsiteY2" fmla="*/ 3158582 h 3860927"/>
              <a:gd name="connsiteX3" fmla="*/ 282512 w 4723988"/>
              <a:gd name="connsiteY3" fmla="*/ 3615782 h 3860927"/>
              <a:gd name="connsiteX4" fmla="*/ 105531 w 4723988"/>
              <a:gd name="connsiteY4" fmla="*/ 584477 h 3860927"/>
              <a:gd name="connsiteX0" fmla="*/ 105531 w 5083345"/>
              <a:gd name="connsiteY0" fmla="*/ 584477 h 4140932"/>
              <a:gd name="connsiteX1" fmla="*/ 4338319 w 5083345"/>
              <a:gd name="connsiteY1" fmla="*/ 628722 h 4140932"/>
              <a:gd name="connsiteX2" fmla="*/ 4692279 w 5083345"/>
              <a:gd name="connsiteY2" fmla="*/ 3158582 h 4140932"/>
              <a:gd name="connsiteX3" fmla="*/ 282512 w 5083345"/>
              <a:gd name="connsiteY3" fmla="*/ 3615782 h 4140932"/>
              <a:gd name="connsiteX4" fmla="*/ 105531 w 5083345"/>
              <a:gd name="connsiteY4" fmla="*/ 584477 h 4140932"/>
              <a:gd name="connsiteX0" fmla="*/ 351977 w 4972696"/>
              <a:gd name="connsiteY0" fmla="*/ 832732 h 3733893"/>
              <a:gd name="connsiteX1" fmla="*/ 4230804 w 4972696"/>
              <a:gd name="connsiteY1" fmla="*/ 257545 h 3733893"/>
              <a:gd name="connsiteX2" fmla="*/ 4584764 w 4972696"/>
              <a:gd name="connsiteY2" fmla="*/ 2787405 h 3733893"/>
              <a:gd name="connsiteX3" fmla="*/ 174997 w 4972696"/>
              <a:gd name="connsiteY3" fmla="*/ 3244605 h 3733893"/>
              <a:gd name="connsiteX4" fmla="*/ 351977 w 4972696"/>
              <a:gd name="connsiteY4" fmla="*/ 832732 h 3733893"/>
              <a:gd name="connsiteX0" fmla="*/ 101440 w 5317343"/>
              <a:gd name="connsiteY0" fmla="*/ 794742 h 3773852"/>
              <a:gd name="connsiteX1" fmla="*/ 4570202 w 5317343"/>
              <a:gd name="connsiteY1" fmla="*/ 293297 h 3773852"/>
              <a:gd name="connsiteX2" fmla="*/ 4924162 w 5317343"/>
              <a:gd name="connsiteY2" fmla="*/ 2823157 h 3773852"/>
              <a:gd name="connsiteX3" fmla="*/ 514395 w 5317343"/>
              <a:gd name="connsiteY3" fmla="*/ 3280357 h 3773852"/>
              <a:gd name="connsiteX4" fmla="*/ 101440 w 5317343"/>
              <a:gd name="connsiteY4" fmla="*/ 794742 h 3773852"/>
              <a:gd name="connsiteX0" fmla="*/ 190474 w 5004613"/>
              <a:gd name="connsiteY0" fmla="*/ 1189317 h 3529770"/>
              <a:gd name="connsiteX1" fmla="*/ 4261030 w 5004613"/>
              <a:gd name="connsiteY1" fmla="*/ 83188 h 3529770"/>
              <a:gd name="connsiteX2" fmla="*/ 4614990 w 5004613"/>
              <a:gd name="connsiteY2" fmla="*/ 2613048 h 3529770"/>
              <a:gd name="connsiteX3" fmla="*/ 205223 w 5004613"/>
              <a:gd name="connsiteY3" fmla="*/ 3070248 h 3529770"/>
              <a:gd name="connsiteX4" fmla="*/ 190474 w 5004613"/>
              <a:gd name="connsiteY4" fmla="*/ 1189317 h 3529770"/>
              <a:gd name="connsiteX0" fmla="*/ 197149 w 5109706"/>
              <a:gd name="connsiteY0" fmla="*/ 1135571 h 3081116"/>
              <a:gd name="connsiteX1" fmla="*/ 4267705 w 5109706"/>
              <a:gd name="connsiteY1" fmla="*/ 29442 h 3081116"/>
              <a:gd name="connsiteX2" fmla="*/ 4724903 w 5109706"/>
              <a:gd name="connsiteY2" fmla="*/ 1733392 h 3081116"/>
              <a:gd name="connsiteX3" fmla="*/ 211898 w 5109706"/>
              <a:gd name="connsiteY3" fmla="*/ 3016502 h 3081116"/>
              <a:gd name="connsiteX4" fmla="*/ 197149 w 5109706"/>
              <a:gd name="connsiteY4" fmla="*/ 1135571 h 3081116"/>
              <a:gd name="connsiteX0" fmla="*/ 470674 w 5121297"/>
              <a:gd name="connsiteY0" fmla="*/ 1599089 h 3488461"/>
              <a:gd name="connsiteX1" fmla="*/ 3553088 w 5121297"/>
              <a:gd name="connsiteY1" fmla="*/ 6264 h 3488461"/>
              <a:gd name="connsiteX2" fmla="*/ 4998428 w 5121297"/>
              <a:gd name="connsiteY2" fmla="*/ 2196910 h 3488461"/>
              <a:gd name="connsiteX3" fmla="*/ 485423 w 5121297"/>
              <a:gd name="connsiteY3" fmla="*/ 3480020 h 3488461"/>
              <a:gd name="connsiteX4" fmla="*/ 470674 w 5121297"/>
              <a:gd name="connsiteY4" fmla="*/ 1599089 h 3488461"/>
              <a:gd name="connsiteX0" fmla="*/ 489603 w 5405056"/>
              <a:gd name="connsiteY0" fmla="*/ 1631759 h 3732628"/>
              <a:gd name="connsiteX1" fmla="*/ 3572017 w 5405056"/>
              <a:gd name="connsiteY1" fmla="*/ 38934 h 3732628"/>
              <a:gd name="connsiteX2" fmla="*/ 5297576 w 5405056"/>
              <a:gd name="connsiteY2" fmla="*/ 3306212 h 3732628"/>
              <a:gd name="connsiteX3" fmla="*/ 504352 w 5405056"/>
              <a:gd name="connsiteY3" fmla="*/ 3512690 h 3732628"/>
              <a:gd name="connsiteX4" fmla="*/ 489603 w 5405056"/>
              <a:gd name="connsiteY4" fmla="*/ 1631759 h 3732628"/>
              <a:gd name="connsiteX0" fmla="*/ 455955 w 5319366"/>
              <a:gd name="connsiteY0" fmla="*/ 1863251 h 3978027"/>
              <a:gd name="connsiteX1" fmla="*/ 2918937 w 5319366"/>
              <a:gd name="connsiteY1" fmla="*/ 34452 h 3978027"/>
              <a:gd name="connsiteX2" fmla="*/ 5263928 w 5319366"/>
              <a:gd name="connsiteY2" fmla="*/ 3537704 h 3978027"/>
              <a:gd name="connsiteX3" fmla="*/ 470704 w 5319366"/>
              <a:gd name="connsiteY3" fmla="*/ 3744182 h 3978027"/>
              <a:gd name="connsiteX4" fmla="*/ 455955 w 5319366"/>
              <a:gd name="connsiteY4" fmla="*/ 1863251 h 3978027"/>
              <a:gd name="connsiteX0" fmla="*/ 488327 w 5292515"/>
              <a:gd name="connsiteY0" fmla="*/ 1130553 h 4110604"/>
              <a:gd name="connsiteX1" fmla="*/ 2892316 w 5292515"/>
              <a:gd name="connsiteY1" fmla="*/ 112915 h 4110604"/>
              <a:gd name="connsiteX2" fmla="*/ 5237307 w 5292515"/>
              <a:gd name="connsiteY2" fmla="*/ 3616167 h 4110604"/>
              <a:gd name="connsiteX3" fmla="*/ 444083 w 5292515"/>
              <a:gd name="connsiteY3" fmla="*/ 3822645 h 4110604"/>
              <a:gd name="connsiteX4" fmla="*/ 488327 w 5292515"/>
              <a:gd name="connsiteY4" fmla="*/ 1130553 h 4110604"/>
              <a:gd name="connsiteX0" fmla="*/ 573355 w 5602358"/>
              <a:gd name="connsiteY0" fmla="*/ 737829 h 3694041"/>
              <a:gd name="connsiteX1" fmla="*/ 4555421 w 5602358"/>
              <a:gd name="connsiteY1" fmla="*/ 162643 h 3694041"/>
              <a:gd name="connsiteX2" fmla="*/ 5322335 w 5602358"/>
              <a:gd name="connsiteY2" fmla="*/ 3223443 h 3694041"/>
              <a:gd name="connsiteX3" fmla="*/ 529111 w 5602358"/>
              <a:gd name="connsiteY3" fmla="*/ 3429921 h 3694041"/>
              <a:gd name="connsiteX4" fmla="*/ 573355 w 5602358"/>
              <a:gd name="connsiteY4" fmla="*/ 737829 h 369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2358" h="3694041">
                <a:moveTo>
                  <a:pt x="573355" y="737829"/>
                </a:moveTo>
                <a:cubicBezTo>
                  <a:pt x="1244407" y="193283"/>
                  <a:pt x="3763924" y="-251626"/>
                  <a:pt x="4555421" y="162643"/>
                </a:cubicBezTo>
                <a:cubicBezTo>
                  <a:pt x="5346918" y="576912"/>
                  <a:pt x="5993387" y="2678897"/>
                  <a:pt x="5322335" y="3223443"/>
                </a:cubicBezTo>
                <a:cubicBezTo>
                  <a:pt x="4651283" y="3767989"/>
                  <a:pt x="1320608" y="3844190"/>
                  <a:pt x="529111" y="3429921"/>
                </a:cubicBezTo>
                <a:cubicBezTo>
                  <a:pt x="-262386" y="3015652"/>
                  <a:pt x="-97697" y="1282375"/>
                  <a:pt x="573355" y="737829"/>
                </a:cubicBezTo>
                <a:close/>
              </a:path>
            </a:pathLst>
          </a:cu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444500">
              <a:prstClr val="black">
                <a:alpha val="9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7D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CCE3-2CD3-40A4-9A02-C852A66F1761}"/>
              </a:ext>
            </a:extLst>
          </p:cNvPr>
          <p:cNvSpPr txBox="1"/>
          <p:nvPr/>
        </p:nvSpPr>
        <p:spPr>
          <a:xfrm>
            <a:off x="1586655" y="2028515"/>
            <a:ext cx="431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WRISTWATCH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FCA84-B10F-4949-83F3-8BCD483F5576}"/>
              </a:ext>
            </a:extLst>
          </p:cNvPr>
          <p:cNvSpPr txBox="1"/>
          <p:nvPr/>
        </p:nvSpPr>
        <p:spPr>
          <a:xfrm>
            <a:off x="1586655" y="2836786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r>
              <a:rPr lang="en-PH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Colors: Silver</a:t>
            </a:r>
          </a:p>
          <a:p>
            <a:r>
              <a:rPr lang="en-PH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Case Material: Metal</a:t>
            </a:r>
          </a:p>
          <a:p>
            <a:r>
              <a:rPr lang="en-PH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Band Material: PU Strap</a:t>
            </a:r>
          </a:p>
          <a:p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D48CB7-660A-4202-A87B-C2AA16F7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354" y="1208959"/>
            <a:ext cx="3036991" cy="42582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6008EE-5C66-4EF2-87CB-43F7AFFEF48B}"/>
              </a:ext>
            </a:extLst>
          </p:cNvPr>
          <p:cNvGrpSpPr/>
          <p:nvPr/>
        </p:nvGrpSpPr>
        <p:grpSpPr>
          <a:xfrm>
            <a:off x="9608227" y="4691025"/>
            <a:ext cx="997118" cy="958016"/>
            <a:chOff x="1771650" y="5257800"/>
            <a:chExt cx="1943100" cy="1866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AAC73E-0DD9-4C57-9632-067A6D429E62}"/>
                </a:ext>
              </a:extLst>
            </p:cNvPr>
            <p:cNvSpPr/>
            <p:nvPr/>
          </p:nvSpPr>
          <p:spPr>
            <a:xfrm>
              <a:off x="1771650" y="5257800"/>
              <a:ext cx="1866900" cy="1866900"/>
            </a:xfrm>
            <a:prstGeom prst="ellipse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81CEF1-EC01-4D5E-8D54-5C9CF9756A9E}"/>
                </a:ext>
              </a:extLst>
            </p:cNvPr>
            <p:cNvSpPr txBox="1"/>
            <p:nvPr/>
          </p:nvSpPr>
          <p:spPr>
            <a:xfrm>
              <a:off x="1866899" y="5466246"/>
              <a:ext cx="1847851" cy="14994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$79</a:t>
              </a:r>
            </a:p>
          </p:txBody>
        </p:sp>
      </p:grp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BF18910A-B1BC-4DA1-A19B-0C019278C306}"/>
              </a:ext>
            </a:extLst>
          </p:cNvPr>
          <p:cNvSpPr/>
          <p:nvPr/>
        </p:nvSpPr>
        <p:spPr>
          <a:xfrm rot="16200000" flipH="1">
            <a:off x="10315504" y="5004187"/>
            <a:ext cx="3777863" cy="3777863"/>
          </a:xfrm>
          <a:prstGeom prst="pie">
            <a:avLst>
              <a:gd name="adj1" fmla="val 10793624"/>
              <a:gd name="adj2" fmla="val 16214294"/>
            </a:avLst>
          </a:pr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3048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1380D2-E8BC-49B8-952F-FD62556BC44F}"/>
              </a:ext>
            </a:extLst>
          </p:cNvPr>
          <p:cNvSpPr txBox="1"/>
          <p:nvPr/>
        </p:nvSpPr>
        <p:spPr>
          <a:xfrm>
            <a:off x="10655086" y="5649041"/>
            <a:ext cx="1609536" cy="1309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-20% OFF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C01A17-E8E5-4A72-8815-F55D8C561653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6A54B6-CC12-452A-A64C-39152280F8FD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328633-5D2A-44AB-A1D9-3B0F0A5E4534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310154-2792-417D-B413-35074205A1EB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9413B1-34A7-417A-B119-5D4946860C1A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440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5155">
        <p159:morph option="byObject"/>
      </p:transition>
    </mc:Choice>
    <mc:Fallback xmlns="">
      <p:transition advTm="51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8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8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08FD4-7141-4889-BCC9-43A57E06D067}"/>
              </a:ext>
            </a:extLst>
          </p:cNvPr>
          <p:cNvSpPr/>
          <p:nvPr/>
        </p:nvSpPr>
        <p:spPr>
          <a:xfrm>
            <a:off x="5585285" y="1472107"/>
            <a:ext cx="5935620" cy="3913785"/>
          </a:xfrm>
          <a:custGeom>
            <a:avLst/>
            <a:gdLst>
              <a:gd name="connsiteX0" fmla="*/ 0 w 6400800"/>
              <a:gd name="connsiteY0" fmla="*/ 0 h 4240672"/>
              <a:gd name="connsiteX1" fmla="*/ 6400800 w 6400800"/>
              <a:gd name="connsiteY1" fmla="*/ 0 h 4240672"/>
              <a:gd name="connsiteX2" fmla="*/ 6400800 w 6400800"/>
              <a:gd name="connsiteY2" fmla="*/ 4240672 h 4240672"/>
              <a:gd name="connsiteX3" fmla="*/ 0 w 6400800"/>
              <a:gd name="connsiteY3" fmla="*/ 4240672 h 4240672"/>
              <a:gd name="connsiteX4" fmla="*/ 0 w 6400800"/>
              <a:gd name="connsiteY4" fmla="*/ 0 h 4240672"/>
              <a:gd name="connsiteX0" fmla="*/ 0 w 7200900"/>
              <a:gd name="connsiteY0" fmla="*/ 530084 h 4770756"/>
              <a:gd name="connsiteX1" fmla="*/ 6400800 w 7200900"/>
              <a:gd name="connsiteY1" fmla="*/ 530084 h 4770756"/>
              <a:gd name="connsiteX2" fmla="*/ 6400800 w 7200900"/>
              <a:gd name="connsiteY2" fmla="*/ 4770756 h 4770756"/>
              <a:gd name="connsiteX3" fmla="*/ 0 w 7200900"/>
              <a:gd name="connsiteY3" fmla="*/ 4770756 h 4770756"/>
              <a:gd name="connsiteX4" fmla="*/ 0 w 7200900"/>
              <a:gd name="connsiteY4" fmla="*/ 530084 h 4770756"/>
              <a:gd name="connsiteX0" fmla="*/ 1231834 w 8432734"/>
              <a:gd name="connsiteY0" fmla="*/ 530084 h 4770756"/>
              <a:gd name="connsiteX1" fmla="*/ 7632634 w 8432734"/>
              <a:gd name="connsiteY1" fmla="*/ 530084 h 4770756"/>
              <a:gd name="connsiteX2" fmla="*/ 7632634 w 8432734"/>
              <a:gd name="connsiteY2" fmla="*/ 4770756 h 4770756"/>
              <a:gd name="connsiteX3" fmla="*/ 1231834 w 8432734"/>
              <a:gd name="connsiteY3" fmla="*/ 4770756 h 4770756"/>
              <a:gd name="connsiteX4" fmla="*/ 1231834 w 8432734"/>
              <a:gd name="connsiteY4" fmla="*/ 530084 h 4770756"/>
              <a:gd name="connsiteX0" fmla="*/ 1231834 w 8864468"/>
              <a:gd name="connsiteY0" fmla="*/ 530084 h 4770756"/>
              <a:gd name="connsiteX1" fmla="*/ 7632634 w 8864468"/>
              <a:gd name="connsiteY1" fmla="*/ 530084 h 4770756"/>
              <a:gd name="connsiteX2" fmla="*/ 7632634 w 8864468"/>
              <a:gd name="connsiteY2" fmla="*/ 4770756 h 4770756"/>
              <a:gd name="connsiteX3" fmla="*/ 1231834 w 8864468"/>
              <a:gd name="connsiteY3" fmla="*/ 4770756 h 4770756"/>
              <a:gd name="connsiteX4" fmla="*/ 1231834 w 8864468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613083 w 7791109"/>
              <a:gd name="connsiteY0" fmla="*/ 493901 h 4928269"/>
              <a:gd name="connsiteX1" fmla="*/ 7013883 w 7791109"/>
              <a:gd name="connsiteY1" fmla="*/ 493901 h 4928269"/>
              <a:gd name="connsiteX2" fmla="*/ 7013883 w 7791109"/>
              <a:gd name="connsiteY2" fmla="*/ 4734573 h 4928269"/>
              <a:gd name="connsiteX3" fmla="*/ 981793 w 7791109"/>
              <a:gd name="connsiteY3" fmla="*/ 4144638 h 4928269"/>
              <a:gd name="connsiteX4" fmla="*/ 613083 w 7791109"/>
              <a:gd name="connsiteY4" fmla="*/ 493901 h 4928269"/>
              <a:gd name="connsiteX0" fmla="*/ 1181532 w 7153596"/>
              <a:gd name="connsiteY0" fmla="*/ 976995 h 4701253"/>
              <a:gd name="connsiteX1" fmla="*/ 6446706 w 7153596"/>
              <a:gd name="connsiteY1" fmla="*/ 210079 h 4701253"/>
              <a:gd name="connsiteX2" fmla="*/ 6446706 w 7153596"/>
              <a:gd name="connsiteY2" fmla="*/ 4450751 h 4701253"/>
              <a:gd name="connsiteX3" fmla="*/ 414616 w 7153596"/>
              <a:gd name="connsiteY3" fmla="*/ 3860816 h 4701253"/>
              <a:gd name="connsiteX4" fmla="*/ 1181532 w 7153596"/>
              <a:gd name="connsiteY4" fmla="*/ 976995 h 4701253"/>
              <a:gd name="connsiteX0" fmla="*/ 1116884 w 6532220"/>
              <a:gd name="connsiteY0" fmla="*/ 462493 h 4138286"/>
              <a:gd name="connsiteX1" fmla="*/ 4405775 w 6532220"/>
              <a:gd name="connsiteY1" fmla="*/ 359254 h 4138286"/>
              <a:gd name="connsiteX2" fmla="*/ 6382058 w 6532220"/>
              <a:gd name="connsiteY2" fmla="*/ 3936249 h 4138286"/>
              <a:gd name="connsiteX3" fmla="*/ 349968 w 6532220"/>
              <a:gd name="connsiteY3" fmla="*/ 3346314 h 4138286"/>
              <a:gd name="connsiteX4" fmla="*/ 1116884 w 6532220"/>
              <a:gd name="connsiteY4" fmla="*/ 462493 h 4138286"/>
              <a:gd name="connsiteX0" fmla="*/ 1116884 w 6714905"/>
              <a:gd name="connsiteY0" fmla="*/ 307883 h 3983676"/>
              <a:gd name="connsiteX1" fmla="*/ 4405775 w 6714905"/>
              <a:gd name="connsiteY1" fmla="*/ 204644 h 3983676"/>
              <a:gd name="connsiteX2" fmla="*/ 6382058 w 6714905"/>
              <a:gd name="connsiteY2" fmla="*/ 3781639 h 3983676"/>
              <a:gd name="connsiteX3" fmla="*/ 349968 w 6714905"/>
              <a:gd name="connsiteY3" fmla="*/ 3191704 h 3983676"/>
              <a:gd name="connsiteX4" fmla="*/ 1116884 w 6714905"/>
              <a:gd name="connsiteY4" fmla="*/ 307883 h 3983676"/>
              <a:gd name="connsiteX0" fmla="*/ 999374 w 4987748"/>
              <a:gd name="connsiteY0" fmla="*/ 391305 h 3448820"/>
              <a:gd name="connsiteX1" fmla="*/ 4288265 w 4987748"/>
              <a:gd name="connsiteY1" fmla="*/ 288066 h 3448820"/>
              <a:gd name="connsiteX2" fmla="*/ 4642225 w 4987748"/>
              <a:gd name="connsiteY2" fmla="*/ 2817926 h 3448820"/>
              <a:gd name="connsiteX3" fmla="*/ 232458 w 4987748"/>
              <a:gd name="connsiteY3" fmla="*/ 3275126 h 3448820"/>
              <a:gd name="connsiteX4" fmla="*/ 999374 w 4987748"/>
              <a:gd name="connsiteY4" fmla="*/ 391305 h 3448820"/>
              <a:gd name="connsiteX0" fmla="*/ 999374 w 4910301"/>
              <a:gd name="connsiteY0" fmla="*/ 391305 h 3850794"/>
              <a:gd name="connsiteX1" fmla="*/ 4288265 w 4910301"/>
              <a:gd name="connsiteY1" fmla="*/ 288066 h 3850794"/>
              <a:gd name="connsiteX2" fmla="*/ 4642225 w 4910301"/>
              <a:gd name="connsiteY2" fmla="*/ 2817926 h 3850794"/>
              <a:gd name="connsiteX3" fmla="*/ 232458 w 4910301"/>
              <a:gd name="connsiteY3" fmla="*/ 3275126 h 3850794"/>
              <a:gd name="connsiteX4" fmla="*/ 999374 w 4910301"/>
              <a:gd name="connsiteY4" fmla="*/ 391305 h 3850794"/>
              <a:gd name="connsiteX0" fmla="*/ 909485 w 4820412"/>
              <a:gd name="connsiteY0" fmla="*/ 775671 h 4235160"/>
              <a:gd name="connsiteX1" fmla="*/ 4198376 w 4820412"/>
              <a:gd name="connsiteY1" fmla="*/ 672432 h 4235160"/>
              <a:gd name="connsiteX2" fmla="*/ 4552336 w 4820412"/>
              <a:gd name="connsiteY2" fmla="*/ 3202292 h 4235160"/>
              <a:gd name="connsiteX3" fmla="*/ 142569 w 4820412"/>
              <a:gd name="connsiteY3" fmla="*/ 3659492 h 4235160"/>
              <a:gd name="connsiteX4" fmla="*/ 909485 w 4820412"/>
              <a:gd name="connsiteY4" fmla="*/ 775671 h 4235160"/>
              <a:gd name="connsiteX0" fmla="*/ 172676 w 5033941"/>
              <a:gd name="connsiteY0" fmla="*/ 732728 h 4348062"/>
              <a:gd name="connsiteX1" fmla="*/ 4405464 w 5033941"/>
              <a:gd name="connsiteY1" fmla="*/ 776973 h 4348062"/>
              <a:gd name="connsiteX2" fmla="*/ 4759424 w 5033941"/>
              <a:gd name="connsiteY2" fmla="*/ 3306833 h 4348062"/>
              <a:gd name="connsiteX3" fmla="*/ 349657 w 5033941"/>
              <a:gd name="connsiteY3" fmla="*/ 3764033 h 4348062"/>
              <a:gd name="connsiteX4" fmla="*/ 172676 w 5033941"/>
              <a:gd name="connsiteY4" fmla="*/ 732728 h 4348062"/>
              <a:gd name="connsiteX0" fmla="*/ 105531 w 4966796"/>
              <a:gd name="connsiteY0" fmla="*/ 584477 h 4199811"/>
              <a:gd name="connsiteX1" fmla="*/ 4338319 w 4966796"/>
              <a:gd name="connsiteY1" fmla="*/ 628722 h 4199811"/>
              <a:gd name="connsiteX2" fmla="*/ 4692279 w 4966796"/>
              <a:gd name="connsiteY2" fmla="*/ 3158582 h 4199811"/>
              <a:gd name="connsiteX3" fmla="*/ 282512 w 4966796"/>
              <a:gd name="connsiteY3" fmla="*/ 3615782 h 4199811"/>
              <a:gd name="connsiteX4" fmla="*/ 105531 w 4966796"/>
              <a:gd name="connsiteY4" fmla="*/ 584477 h 4199811"/>
              <a:gd name="connsiteX0" fmla="*/ 105531 w 4723988"/>
              <a:gd name="connsiteY0" fmla="*/ 584477 h 3860927"/>
              <a:gd name="connsiteX1" fmla="*/ 4338319 w 4723988"/>
              <a:gd name="connsiteY1" fmla="*/ 628722 h 3860927"/>
              <a:gd name="connsiteX2" fmla="*/ 4692279 w 4723988"/>
              <a:gd name="connsiteY2" fmla="*/ 3158582 h 3860927"/>
              <a:gd name="connsiteX3" fmla="*/ 282512 w 4723988"/>
              <a:gd name="connsiteY3" fmla="*/ 3615782 h 3860927"/>
              <a:gd name="connsiteX4" fmla="*/ 105531 w 4723988"/>
              <a:gd name="connsiteY4" fmla="*/ 584477 h 3860927"/>
              <a:gd name="connsiteX0" fmla="*/ 105531 w 5083345"/>
              <a:gd name="connsiteY0" fmla="*/ 584477 h 4140932"/>
              <a:gd name="connsiteX1" fmla="*/ 4338319 w 5083345"/>
              <a:gd name="connsiteY1" fmla="*/ 628722 h 4140932"/>
              <a:gd name="connsiteX2" fmla="*/ 4692279 w 5083345"/>
              <a:gd name="connsiteY2" fmla="*/ 3158582 h 4140932"/>
              <a:gd name="connsiteX3" fmla="*/ 282512 w 5083345"/>
              <a:gd name="connsiteY3" fmla="*/ 3615782 h 4140932"/>
              <a:gd name="connsiteX4" fmla="*/ 105531 w 5083345"/>
              <a:gd name="connsiteY4" fmla="*/ 584477 h 4140932"/>
              <a:gd name="connsiteX0" fmla="*/ 351977 w 4972696"/>
              <a:gd name="connsiteY0" fmla="*/ 832732 h 3733893"/>
              <a:gd name="connsiteX1" fmla="*/ 4230804 w 4972696"/>
              <a:gd name="connsiteY1" fmla="*/ 257545 h 3733893"/>
              <a:gd name="connsiteX2" fmla="*/ 4584764 w 4972696"/>
              <a:gd name="connsiteY2" fmla="*/ 2787405 h 3733893"/>
              <a:gd name="connsiteX3" fmla="*/ 174997 w 4972696"/>
              <a:gd name="connsiteY3" fmla="*/ 3244605 h 3733893"/>
              <a:gd name="connsiteX4" fmla="*/ 351977 w 4972696"/>
              <a:gd name="connsiteY4" fmla="*/ 832732 h 3733893"/>
              <a:gd name="connsiteX0" fmla="*/ 101440 w 5317343"/>
              <a:gd name="connsiteY0" fmla="*/ 794742 h 3773852"/>
              <a:gd name="connsiteX1" fmla="*/ 4570202 w 5317343"/>
              <a:gd name="connsiteY1" fmla="*/ 293297 h 3773852"/>
              <a:gd name="connsiteX2" fmla="*/ 4924162 w 5317343"/>
              <a:gd name="connsiteY2" fmla="*/ 2823157 h 3773852"/>
              <a:gd name="connsiteX3" fmla="*/ 514395 w 5317343"/>
              <a:gd name="connsiteY3" fmla="*/ 3280357 h 3773852"/>
              <a:gd name="connsiteX4" fmla="*/ 101440 w 5317343"/>
              <a:gd name="connsiteY4" fmla="*/ 794742 h 3773852"/>
              <a:gd name="connsiteX0" fmla="*/ 190474 w 5004613"/>
              <a:gd name="connsiteY0" fmla="*/ 1189317 h 3529770"/>
              <a:gd name="connsiteX1" fmla="*/ 4261030 w 5004613"/>
              <a:gd name="connsiteY1" fmla="*/ 83188 h 3529770"/>
              <a:gd name="connsiteX2" fmla="*/ 4614990 w 5004613"/>
              <a:gd name="connsiteY2" fmla="*/ 2613048 h 3529770"/>
              <a:gd name="connsiteX3" fmla="*/ 205223 w 5004613"/>
              <a:gd name="connsiteY3" fmla="*/ 3070248 h 3529770"/>
              <a:gd name="connsiteX4" fmla="*/ 190474 w 5004613"/>
              <a:gd name="connsiteY4" fmla="*/ 1189317 h 3529770"/>
              <a:gd name="connsiteX0" fmla="*/ 197149 w 5109706"/>
              <a:gd name="connsiteY0" fmla="*/ 1135571 h 3081116"/>
              <a:gd name="connsiteX1" fmla="*/ 4267705 w 5109706"/>
              <a:gd name="connsiteY1" fmla="*/ 29442 h 3081116"/>
              <a:gd name="connsiteX2" fmla="*/ 4724903 w 5109706"/>
              <a:gd name="connsiteY2" fmla="*/ 1733392 h 3081116"/>
              <a:gd name="connsiteX3" fmla="*/ 211898 w 5109706"/>
              <a:gd name="connsiteY3" fmla="*/ 3016502 h 3081116"/>
              <a:gd name="connsiteX4" fmla="*/ 197149 w 5109706"/>
              <a:gd name="connsiteY4" fmla="*/ 1135571 h 3081116"/>
              <a:gd name="connsiteX0" fmla="*/ 470674 w 5121297"/>
              <a:gd name="connsiteY0" fmla="*/ 1599089 h 3488461"/>
              <a:gd name="connsiteX1" fmla="*/ 3553088 w 5121297"/>
              <a:gd name="connsiteY1" fmla="*/ 6264 h 3488461"/>
              <a:gd name="connsiteX2" fmla="*/ 4998428 w 5121297"/>
              <a:gd name="connsiteY2" fmla="*/ 2196910 h 3488461"/>
              <a:gd name="connsiteX3" fmla="*/ 485423 w 5121297"/>
              <a:gd name="connsiteY3" fmla="*/ 3480020 h 3488461"/>
              <a:gd name="connsiteX4" fmla="*/ 470674 w 5121297"/>
              <a:gd name="connsiteY4" fmla="*/ 1599089 h 3488461"/>
              <a:gd name="connsiteX0" fmla="*/ 489603 w 5405056"/>
              <a:gd name="connsiteY0" fmla="*/ 1631759 h 3732628"/>
              <a:gd name="connsiteX1" fmla="*/ 3572017 w 5405056"/>
              <a:gd name="connsiteY1" fmla="*/ 38934 h 3732628"/>
              <a:gd name="connsiteX2" fmla="*/ 5297576 w 5405056"/>
              <a:gd name="connsiteY2" fmla="*/ 3306212 h 3732628"/>
              <a:gd name="connsiteX3" fmla="*/ 504352 w 5405056"/>
              <a:gd name="connsiteY3" fmla="*/ 3512690 h 3732628"/>
              <a:gd name="connsiteX4" fmla="*/ 489603 w 5405056"/>
              <a:gd name="connsiteY4" fmla="*/ 1631759 h 3732628"/>
              <a:gd name="connsiteX0" fmla="*/ 455955 w 5319366"/>
              <a:gd name="connsiteY0" fmla="*/ 1863251 h 3978027"/>
              <a:gd name="connsiteX1" fmla="*/ 2918937 w 5319366"/>
              <a:gd name="connsiteY1" fmla="*/ 34452 h 3978027"/>
              <a:gd name="connsiteX2" fmla="*/ 5263928 w 5319366"/>
              <a:gd name="connsiteY2" fmla="*/ 3537704 h 3978027"/>
              <a:gd name="connsiteX3" fmla="*/ 470704 w 5319366"/>
              <a:gd name="connsiteY3" fmla="*/ 3744182 h 3978027"/>
              <a:gd name="connsiteX4" fmla="*/ 455955 w 5319366"/>
              <a:gd name="connsiteY4" fmla="*/ 1863251 h 3978027"/>
              <a:gd name="connsiteX0" fmla="*/ 488327 w 5292515"/>
              <a:gd name="connsiteY0" fmla="*/ 1130553 h 4110604"/>
              <a:gd name="connsiteX1" fmla="*/ 2892316 w 5292515"/>
              <a:gd name="connsiteY1" fmla="*/ 112915 h 4110604"/>
              <a:gd name="connsiteX2" fmla="*/ 5237307 w 5292515"/>
              <a:gd name="connsiteY2" fmla="*/ 3616167 h 4110604"/>
              <a:gd name="connsiteX3" fmla="*/ 444083 w 5292515"/>
              <a:gd name="connsiteY3" fmla="*/ 3822645 h 4110604"/>
              <a:gd name="connsiteX4" fmla="*/ 488327 w 5292515"/>
              <a:gd name="connsiteY4" fmla="*/ 1130553 h 4110604"/>
              <a:gd name="connsiteX0" fmla="*/ 573355 w 5602358"/>
              <a:gd name="connsiteY0" fmla="*/ 737829 h 3694041"/>
              <a:gd name="connsiteX1" fmla="*/ 4555421 w 5602358"/>
              <a:gd name="connsiteY1" fmla="*/ 162643 h 3694041"/>
              <a:gd name="connsiteX2" fmla="*/ 5322335 w 5602358"/>
              <a:gd name="connsiteY2" fmla="*/ 3223443 h 3694041"/>
              <a:gd name="connsiteX3" fmla="*/ 529111 w 5602358"/>
              <a:gd name="connsiteY3" fmla="*/ 3429921 h 3694041"/>
              <a:gd name="connsiteX4" fmla="*/ 573355 w 5602358"/>
              <a:gd name="connsiteY4" fmla="*/ 737829 h 369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2358" h="3694041">
                <a:moveTo>
                  <a:pt x="573355" y="737829"/>
                </a:moveTo>
                <a:cubicBezTo>
                  <a:pt x="1244407" y="193283"/>
                  <a:pt x="3763924" y="-251626"/>
                  <a:pt x="4555421" y="162643"/>
                </a:cubicBezTo>
                <a:cubicBezTo>
                  <a:pt x="5346918" y="576912"/>
                  <a:pt x="5993387" y="2678897"/>
                  <a:pt x="5322335" y="3223443"/>
                </a:cubicBezTo>
                <a:cubicBezTo>
                  <a:pt x="4651283" y="3767989"/>
                  <a:pt x="1320608" y="3844190"/>
                  <a:pt x="529111" y="3429921"/>
                </a:cubicBezTo>
                <a:cubicBezTo>
                  <a:pt x="-262386" y="3015652"/>
                  <a:pt x="-97697" y="1282375"/>
                  <a:pt x="573355" y="737829"/>
                </a:cubicBezTo>
                <a:close/>
              </a:path>
            </a:pathLst>
          </a:cu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444500">
              <a:prstClr val="black">
                <a:alpha val="9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7D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CCE3-2CD3-40A4-9A02-C852A66F1761}"/>
              </a:ext>
            </a:extLst>
          </p:cNvPr>
          <p:cNvSpPr txBox="1"/>
          <p:nvPr/>
        </p:nvSpPr>
        <p:spPr>
          <a:xfrm>
            <a:off x="6211460" y="2291663"/>
            <a:ext cx="431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LADIES BAG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FCA84-B10F-4949-83F3-8BCD483F5576}"/>
              </a:ext>
            </a:extLst>
          </p:cNvPr>
          <p:cNvSpPr txBox="1"/>
          <p:nvPr/>
        </p:nvSpPr>
        <p:spPr>
          <a:xfrm>
            <a:off x="6211460" y="3099934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Color Blue stylish purse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D48CB7-660A-4202-A87B-C2AA16F74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9"/>
          <a:stretch/>
        </p:blipFill>
        <p:spPr bwMode="auto">
          <a:xfrm>
            <a:off x="671095" y="818339"/>
            <a:ext cx="4042235" cy="4458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6008EE-5C66-4EF2-87CB-43F7AFFEF48B}"/>
              </a:ext>
            </a:extLst>
          </p:cNvPr>
          <p:cNvGrpSpPr/>
          <p:nvPr/>
        </p:nvGrpSpPr>
        <p:grpSpPr>
          <a:xfrm>
            <a:off x="3213590" y="4691025"/>
            <a:ext cx="997118" cy="958016"/>
            <a:chOff x="1771650" y="5257800"/>
            <a:chExt cx="1943100" cy="1866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AAC73E-0DD9-4C57-9632-067A6D429E62}"/>
                </a:ext>
              </a:extLst>
            </p:cNvPr>
            <p:cNvSpPr/>
            <p:nvPr/>
          </p:nvSpPr>
          <p:spPr>
            <a:xfrm>
              <a:off x="1771650" y="5257800"/>
              <a:ext cx="1866900" cy="1866900"/>
            </a:xfrm>
            <a:prstGeom prst="ellipse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81CEF1-EC01-4D5E-8D54-5C9CF9756A9E}"/>
                </a:ext>
              </a:extLst>
            </p:cNvPr>
            <p:cNvSpPr txBox="1"/>
            <p:nvPr/>
          </p:nvSpPr>
          <p:spPr>
            <a:xfrm>
              <a:off x="1866899" y="5466246"/>
              <a:ext cx="1847851" cy="14994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$69</a:t>
              </a:r>
            </a:p>
          </p:txBody>
        </p:sp>
      </p:grp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52CDE720-822C-4B1F-9EBB-D7B95A1FEA88}"/>
              </a:ext>
            </a:extLst>
          </p:cNvPr>
          <p:cNvSpPr/>
          <p:nvPr/>
        </p:nvSpPr>
        <p:spPr>
          <a:xfrm rot="5400000">
            <a:off x="-1924052" y="5004187"/>
            <a:ext cx="3777863" cy="3777863"/>
          </a:xfrm>
          <a:prstGeom prst="pie">
            <a:avLst>
              <a:gd name="adj1" fmla="val 10793624"/>
              <a:gd name="adj2" fmla="val 16214294"/>
            </a:avLst>
          </a:pr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3048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A200C-92DC-4FE3-87CE-AD80D38A4BF5}"/>
              </a:ext>
            </a:extLst>
          </p:cNvPr>
          <p:cNvSpPr txBox="1"/>
          <p:nvPr/>
        </p:nvSpPr>
        <p:spPr>
          <a:xfrm>
            <a:off x="-133673" y="5649041"/>
            <a:ext cx="1609536" cy="1309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-10% OFF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FBFC04-A317-46F1-AD34-9C68C1452320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DC5BDC-C649-44C4-A0F6-6B0C5BD17DAC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1FDE77-7E5B-47EB-B33D-A35C9AD0B634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309FBB-BE94-4B91-AB7D-82DF3737B23E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EE95EA-142B-461D-84CD-62AB44508E8A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76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4408">
        <p159:morph option="byObject"/>
      </p:transition>
    </mc:Choice>
    <mc:Fallback xmlns="">
      <p:transition advTm="4408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12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2" grpId="0" animBg="1"/>
          <p:bldP spid="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12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2" grpId="0" animBg="1"/>
          <p:bldP spid="2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08FD4-7141-4889-BCC9-43A57E06D067}"/>
              </a:ext>
            </a:extLst>
          </p:cNvPr>
          <p:cNvSpPr/>
          <p:nvPr/>
        </p:nvSpPr>
        <p:spPr>
          <a:xfrm>
            <a:off x="960480" y="1208959"/>
            <a:ext cx="5935620" cy="3913785"/>
          </a:xfrm>
          <a:custGeom>
            <a:avLst/>
            <a:gdLst>
              <a:gd name="connsiteX0" fmla="*/ 0 w 6400800"/>
              <a:gd name="connsiteY0" fmla="*/ 0 h 4240672"/>
              <a:gd name="connsiteX1" fmla="*/ 6400800 w 6400800"/>
              <a:gd name="connsiteY1" fmla="*/ 0 h 4240672"/>
              <a:gd name="connsiteX2" fmla="*/ 6400800 w 6400800"/>
              <a:gd name="connsiteY2" fmla="*/ 4240672 h 4240672"/>
              <a:gd name="connsiteX3" fmla="*/ 0 w 6400800"/>
              <a:gd name="connsiteY3" fmla="*/ 4240672 h 4240672"/>
              <a:gd name="connsiteX4" fmla="*/ 0 w 6400800"/>
              <a:gd name="connsiteY4" fmla="*/ 0 h 4240672"/>
              <a:gd name="connsiteX0" fmla="*/ 0 w 7200900"/>
              <a:gd name="connsiteY0" fmla="*/ 530084 h 4770756"/>
              <a:gd name="connsiteX1" fmla="*/ 6400800 w 7200900"/>
              <a:gd name="connsiteY1" fmla="*/ 530084 h 4770756"/>
              <a:gd name="connsiteX2" fmla="*/ 6400800 w 7200900"/>
              <a:gd name="connsiteY2" fmla="*/ 4770756 h 4770756"/>
              <a:gd name="connsiteX3" fmla="*/ 0 w 7200900"/>
              <a:gd name="connsiteY3" fmla="*/ 4770756 h 4770756"/>
              <a:gd name="connsiteX4" fmla="*/ 0 w 7200900"/>
              <a:gd name="connsiteY4" fmla="*/ 530084 h 4770756"/>
              <a:gd name="connsiteX0" fmla="*/ 1231834 w 8432734"/>
              <a:gd name="connsiteY0" fmla="*/ 530084 h 4770756"/>
              <a:gd name="connsiteX1" fmla="*/ 7632634 w 8432734"/>
              <a:gd name="connsiteY1" fmla="*/ 530084 h 4770756"/>
              <a:gd name="connsiteX2" fmla="*/ 7632634 w 8432734"/>
              <a:gd name="connsiteY2" fmla="*/ 4770756 h 4770756"/>
              <a:gd name="connsiteX3" fmla="*/ 1231834 w 8432734"/>
              <a:gd name="connsiteY3" fmla="*/ 4770756 h 4770756"/>
              <a:gd name="connsiteX4" fmla="*/ 1231834 w 8432734"/>
              <a:gd name="connsiteY4" fmla="*/ 530084 h 4770756"/>
              <a:gd name="connsiteX0" fmla="*/ 1231834 w 8864468"/>
              <a:gd name="connsiteY0" fmla="*/ 530084 h 4770756"/>
              <a:gd name="connsiteX1" fmla="*/ 7632634 w 8864468"/>
              <a:gd name="connsiteY1" fmla="*/ 530084 h 4770756"/>
              <a:gd name="connsiteX2" fmla="*/ 7632634 w 8864468"/>
              <a:gd name="connsiteY2" fmla="*/ 4770756 h 4770756"/>
              <a:gd name="connsiteX3" fmla="*/ 1231834 w 8864468"/>
              <a:gd name="connsiteY3" fmla="*/ 4770756 h 4770756"/>
              <a:gd name="connsiteX4" fmla="*/ 1231834 w 8864468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613083 w 7791109"/>
              <a:gd name="connsiteY0" fmla="*/ 493901 h 4928269"/>
              <a:gd name="connsiteX1" fmla="*/ 7013883 w 7791109"/>
              <a:gd name="connsiteY1" fmla="*/ 493901 h 4928269"/>
              <a:gd name="connsiteX2" fmla="*/ 7013883 w 7791109"/>
              <a:gd name="connsiteY2" fmla="*/ 4734573 h 4928269"/>
              <a:gd name="connsiteX3" fmla="*/ 981793 w 7791109"/>
              <a:gd name="connsiteY3" fmla="*/ 4144638 h 4928269"/>
              <a:gd name="connsiteX4" fmla="*/ 613083 w 7791109"/>
              <a:gd name="connsiteY4" fmla="*/ 493901 h 4928269"/>
              <a:gd name="connsiteX0" fmla="*/ 1181532 w 7153596"/>
              <a:gd name="connsiteY0" fmla="*/ 976995 h 4701253"/>
              <a:gd name="connsiteX1" fmla="*/ 6446706 w 7153596"/>
              <a:gd name="connsiteY1" fmla="*/ 210079 h 4701253"/>
              <a:gd name="connsiteX2" fmla="*/ 6446706 w 7153596"/>
              <a:gd name="connsiteY2" fmla="*/ 4450751 h 4701253"/>
              <a:gd name="connsiteX3" fmla="*/ 414616 w 7153596"/>
              <a:gd name="connsiteY3" fmla="*/ 3860816 h 4701253"/>
              <a:gd name="connsiteX4" fmla="*/ 1181532 w 7153596"/>
              <a:gd name="connsiteY4" fmla="*/ 976995 h 4701253"/>
              <a:gd name="connsiteX0" fmla="*/ 1116884 w 6532220"/>
              <a:gd name="connsiteY0" fmla="*/ 462493 h 4138286"/>
              <a:gd name="connsiteX1" fmla="*/ 4405775 w 6532220"/>
              <a:gd name="connsiteY1" fmla="*/ 359254 h 4138286"/>
              <a:gd name="connsiteX2" fmla="*/ 6382058 w 6532220"/>
              <a:gd name="connsiteY2" fmla="*/ 3936249 h 4138286"/>
              <a:gd name="connsiteX3" fmla="*/ 349968 w 6532220"/>
              <a:gd name="connsiteY3" fmla="*/ 3346314 h 4138286"/>
              <a:gd name="connsiteX4" fmla="*/ 1116884 w 6532220"/>
              <a:gd name="connsiteY4" fmla="*/ 462493 h 4138286"/>
              <a:gd name="connsiteX0" fmla="*/ 1116884 w 6714905"/>
              <a:gd name="connsiteY0" fmla="*/ 307883 h 3983676"/>
              <a:gd name="connsiteX1" fmla="*/ 4405775 w 6714905"/>
              <a:gd name="connsiteY1" fmla="*/ 204644 h 3983676"/>
              <a:gd name="connsiteX2" fmla="*/ 6382058 w 6714905"/>
              <a:gd name="connsiteY2" fmla="*/ 3781639 h 3983676"/>
              <a:gd name="connsiteX3" fmla="*/ 349968 w 6714905"/>
              <a:gd name="connsiteY3" fmla="*/ 3191704 h 3983676"/>
              <a:gd name="connsiteX4" fmla="*/ 1116884 w 6714905"/>
              <a:gd name="connsiteY4" fmla="*/ 307883 h 3983676"/>
              <a:gd name="connsiteX0" fmla="*/ 999374 w 4987748"/>
              <a:gd name="connsiteY0" fmla="*/ 391305 h 3448820"/>
              <a:gd name="connsiteX1" fmla="*/ 4288265 w 4987748"/>
              <a:gd name="connsiteY1" fmla="*/ 288066 h 3448820"/>
              <a:gd name="connsiteX2" fmla="*/ 4642225 w 4987748"/>
              <a:gd name="connsiteY2" fmla="*/ 2817926 h 3448820"/>
              <a:gd name="connsiteX3" fmla="*/ 232458 w 4987748"/>
              <a:gd name="connsiteY3" fmla="*/ 3275126 h 3448820"/>
              <a:gd name="connsiteX4" fmla="*/ 999374 w 4987748"/>
              <a:gd name="connsiteY4" fmla="*/ 391305 h 3448820"/>
              <a:gd name="connsiteX0" fmla="*/ 999374 w 4910301"/>
              <a:gd name="connsiteY0" fmla="*/ 391305 h 3850794"/>
              <a:gd name="connsiteX1" fmla="*/ 4288265 w 4910301"/>
              <a:gd name="connsiteY1" fmla="*/ 288066 h 3850794"/>
              <a:gd name="connsiteX2" fmla="*/ 4642225 w 4910301"/>
              <a:gd name="connsiteY2" fmla="*/ 2817926 h 3850794"/>
              <a:gd name="connsiteX3" fmla="*/ 232458 w 4910301"/>
              <a:gd name="connsiteY3" fmla="*/ 3275126 h 3850794"/>
              <a:gd name="connsiteX4" fmla="*/ 999374 w 4910301"/>
              <a:gd name="connsiteY4" fmla="*/ 391305 h 3850794"/>
              <a:gd name="connsiteX0" fmla="*/ 909485 w 4820412"/>
              <a:gd name="connsiteY0" fmla="*/ 775671 h 4235160"/>
              <a:gd name="connsiteX1" fmla="*/ 4198376 w 4820412"/>
              <a:gd name="connsiteY1" fmla="*/ 672432 h 4235160"/>
              <a:gd name="connsiteX2" fmla="*/ 4552336 w 4820412"/>
              <a:gd name="connsiteY2" fmla="*/ 3202292 h 4235160"/>
              <a:gd name="connsiteX3" fmla="*/ 142569 w 4820412"/>
              <a:gd name="connsiteY3" fmla="*/ 3659492 h 4235160"/>
              <a:gd name="connsiteX4" fmla="*/ 909485 w 4820412"/>
              <a:gd name="connsiteY4" fmla="*/ 775671 h 4235160"/>
              <a:gd name="connsiteX0" fmla="*/ 172676 w 5033941"/>
              <a:gd name="connsiteY0" fmla="*/ 732728 h 4348062"/>
              <a:gd name="connsiteX1" fmla="*/ 4405464 w 5033941"/>
              <a:gd name="connsiteY1" fmla="*/ 776973 h 4348062"/>
              <a:gd name="connsiteX2" fmla="*/ 4759424 w 5033941"/>
              <a:gd name="connsiteY2" fmla="*/ 3306833 h 4348062"/>
              <a:gd name="connsiteX3" fmla="*/ 349657 w 5033941"/>
              <a:gd name="connsiteY3" fmla="*/ 3764033 h 4348062"/>
              <a:gd name="connsiteX4" fmla="*/ 172676 w 5033941"/>
              <a:gd name="connsiteY4" fmla="*/ 732728 h 4348062"/>
              <a:gd name="connsiteX0" fmla="*/ 105531 w 4966796"/>
              <a:gd name="connsiteY0" fmla="*/ 584477 h 4199811"/>
              <a:gd name="connsiteX1" fmla="*/ 4338319 w 4966796"/>
              <a:gd name="connsiteY1" fmla="*/ 628722 h 4199811"/>
              <a:gd name="connsiteX2" fmla="*/ 4692279 w 4966796"/>
              <a:gd name="connsiteY2" fmla="*/ 3158582 h 4199811"/>
              <a:gd name="connsiteX3" fmla="*/ 282512 w 4966796"/>
              <a:gd name="connsiteY3" fmla="*/ 3615782 h 4199811"/>
              <a:gd name="connsiteX4" fmla="*/ 105531 w 4966796"/>
              <a:gd name="connsiteY4" fmla="*/ 584477 h 4199811"/>
              <a:gd name="connsiteX0" fmla="*/ 105531 w 4723988"/>
              <a:gd name="connsiteY0" fmla="*/ 584477 h 3860927"/>
              <a:gd name="connsiteX1" fmla="*/ 4338319 w 4723988"/>
              <a:gd name="connsiteY1" fmla="*/ 628722 h 3860927"/>
              <a:gd name="connsiteX2" fmla="*/ 4692279 w 4723988"/>
              <a:gd name="connsiteY2" fmla="*/ 3158582 h 3860927"/>
              <a:gd name="connsiteX3" fmla="*/ 282512 w 4723988"/>
              <a:gd name="connsiteY3" fmla="*/ 3615782 h 3860927"/>
              <a:gd name="connsiteX4" fmla="*/ 105531 w 4723988"/>
              <a:gd name="connsiteY4" fmla="*/ 584477 h 3860927"/>
              <a:gd name="connsiteX0" fmla="*/ 105531 w 5083345"/>
              <a:gd name="connsiteY0" fmla="*/ 584477 h 4140932"/>
              <a:gd name="connsiteX1" fmla="*/ 4338319 w 5083345"/>
              <a:gd name="connsiteY1" fmla="*/ 628722 h 4140932"/>
              <a:gd name="connsiteX2" fmla="*/ 4692279 w 5083345"/>
              <a:gd name="connsiteY2" fmla="*/ 3158582 h 4140932"/>
              <a:gd name="connsiteX3" fmla="*/ 282512 w 5083345"/>
              <a:gd name="connsiteY3" fmla="*/ 3615782 h 4140932"/>
              <a:gd name="connsiteX4" fmla="*/ 105531 w 5083345"/>
              <a:gd name="connsiteY4" fmla="*/ 584477 h 4140932"/>
              <a:gd name="connsiteX0" fmla="*/ 351977 w 4972696"/>
              <a:gd name="connsiteY0" fmla="*/ 832732 h 3733893"/>
              <a:gd name="connsiteX1" fmla="*/ 4230804 w 4972696"/>
              <a:gd name="connsiteY1" fmla="*/ 257545 h 3733893"/>
              <a:gd name="connsiteX2" fmla="*/ 4584764 w 4972696"/>
              <a:gd name="connsiteY2" fmla="*/ 2787405 h 3733893"/>
              <a:gd name="connsiteX3" fmla="*/ 174997 w 4972696"/>
              <a:gd name="connsiteY3" fmla="*/ 3244605 h 3733893"/>
              <a:gd name="connsiteX4" fmla="*/ 351977 w 4972696"/>
              <a:gd name="connsiteY4" fmla="*/ 832732 h 3733893"/>
              <a:gd name="connsiteX0" fmla="*/ 101440 w 5317343"/>
              <a:gd name="connsiteY0" fmla="*/ 794742 h 3773852"/>
              <a:gd name="connsiteX1" fmla="*/ 4570202 w 5317343"/>
              <a:gd name="connsiteY1" fmla="*/ 293297 h 3773852"/>
              <a:gd name="connsiteX2" fmla="*/ 4924162 w 5317343"/>
              <a:gd name="connsiteY2" fmla="*/ 2823157 h 3773852"/>
              <a:gd name="connsiteX3" fmla="*/ 514395 w 5317343"/>
              <a:gd name="connsiteY3" fmla="*/ 3280357 h 3773852"/>
              <a:gd name="connsiteX4" fmla="*/ 101440 w 5317343"/>
              <a:gd name="connsiteY4" fmla="*/ 794742 h 3773852"/>
              <a:gd name="connsiteX0" fmla="*/ 190474 w 5004613"/>
              <a:gd name="connsiteY0" fmla="*/ 1189317 h 3529770"/>
              <a:gd name="connsiteX1" fmla="*/ 4261030 w 5004613"/>
              <a:gd name="connsiteY1" fmla="*/ 83188 h 3529770"/>
              <a:gd name="connsiteX2" fmla="*/ 4614990 w 5004613"/>
              <a:gd name="connsiteY2" fmla="*/ 2613048 h 3529770"/>
              <a:gd name="connsiteX3" fmla="*/ 205223 w 5004613"/>
              <a:gd name="connsiteY3" fmla="*/ 3070248 h 3529770"/>
              <a:gd name="connsiteX4" fmla="*/ 190474 w 5004613"/>
              <a:gd name="connsiteY4" fmla="*/ 1189317 h 3529770"/>
              <a:gd name="connsiteX0" fmla="*/ 197149 w 5109706"/>
              <a:gd name="connsiteY0" fmla="*/ 1135571 h 3081116"/>
              <a:gd name="connsiteX1" fmla="*/ 4267705 w 5109706"/>
              <a:gd name="connsiteY1" fmla="*/ 29442 h 3081116"/>
              <a:gd name="connsiteX2" fmla="*/ 4724903 w 5109706"/>
              <a:gd name="connsiteY2" fmla="*/ 1733392 h 3081116"/>
              <a:gd name="connsiteX3" fmla="*/ 211898 w 5109706"/>
              <a:gd name="connsiteY3" fmla="*/ 3016502 h 3081116"/>
              <a:gd name="connsiteX4" fmla="*/ 197149 w 5109706"/>
              <a:gd name="connsiteY4" fmla="*/ 1135571 h 3081116"/>
              <a:gd name="connsiteX0" fmla="*/ 470674 w 5121297"/>
              <a:gd name="connsiteY0" fmla="*/ 1599089 h 3488461"/>
              <a:gd name="connsiteX1" fmla="*/ 3553088 w 5121297"/>
              <a:gd name="connsiteY1" fmla="*/ 6264 h 3488461"/>
              <a:gd name="connsiteX2" fmla="*/ 4998428 w 5121297"/>
              <a:gd name="connsiteY2" fmla="*/ 2196910 h 3488461"/>
              <a:gd name="connsiteX3" fmla="*/ 485423 w 5121297"/>
              <a:gd name="connsiteY3" fmla="*/ 3480020 h 3488461"/>
              <a:gd name="connsiteX4" fmla="*/ 470674 w 5121297"/>
              <a:gd name="connsiteY4" fmla="*/ 1599089 h 3488461"/>
              <a:gd name="connsiteX0" fmla="*/ 489603 w 5405056"/>
              <a:gd name="connsiteY0" fmla="*/ 1631759 h 3732628"/>
              <a:gd name="connsiteX1" fmla="*/ 3572017 w 5405056"/>
              <a:gd name="connsiteY1" fmla="*/ 38934 h 3732628"/>
              <a:gd name="connsiteX2" fmla="*/ 5297576 w 5405056"/>
              <a:gd name="connsiteY2" fmla="*/ 3306212 h 3732628"/>
              <a:gd name="connsiteX3" fmla="*/ 504352 w 5405056"/>
              <a:gd name="connsiteY3" fmla="*/ 3512690 h 3732628"/>
              <a:gd name="connsiteX4" fmla="*/ 489603 w 5405056"/>
              <a:gd name="connsiteY4" fmla="*/ 1631759 h 3732628"/>
              <a:gd name="connsiteX0" fmla="*/ 455955 w 5319366"/>
              <a:gd name="connsiteY0" fmla="*/ 1863251 h 3978027"/>
              <a:gd name="connsiteX1" fmla="*/ 2918937 w 5319366"/>
              <a:gd name="connsiteY1" fmla="*/ 34452 h 3978027"/>
              <a:gd name="connsiteX2" fmla="*/ 5263928 w 5319366"/>
              <a:gd name="connsiteY2" fmla="*/ 3537704 h 3978027"/>
              <a:gd name="connsiteX3" fmla="*/ 470704 w 5319366"/>
              <a:gd name="connsiteY3" fmla="*/ 3744182 h 3978027"/>
              <a:gd name="connsiteX4" fmla="*/ 455955 w 5319366"/>
              <a:gd name="connsiteY4" fmla="*/ 1863251 h 3978027"/>
              <a:gd name="connsiteX0" fmla="*/ 488327 w 5292515"/>
              <a:gd name="connsiteY0" fmla="*/ 1130553 h 4110604"/>
              <a:gd name="connsiteX1" fmla="*/ 2892316 w 5292515"/>
              <a:gd name="connsiteY1" fmla="*/ 112915 h 4110604"/>
              <a:gd name="connsiteX2" fmla="*/ 5237307 w 5292515"/>
              <a:gd name="connsiteY2" fmla="*/ 3616167 h 4110604"/>
              <a:gd name="connsiteX3" fmla="*/ 444083 w 5292515"/>
              <a:gd name="connsiteY3" fmla="*/ 3822645 h 4110604"/>
              <a:gd name="connsiteX4" fmla="*/ 488327 w 5292515"/>
              <a:gd name="connsiteY4" fmla="*/ 1130553 h 4110604"/>
              <a:gd name="connsiteX0" fmla="*/ 573355 w 5602358"/>
              <a:gd name="connsiteY0" fmla="*/ 737829 h 3694041"/>
              <a:gd name="connsiteX1" fmla="*/ 4555421 w 5602358"/>
              <a:gd name="connsiteY1" fmla="*/ 162643 h 3694041"/>
              <a:gd name="connsiteX2" fmla="*/ 5322335 w 5602358"/>
              <a:gd name="connsiteY2" fmla="*/ 3223443 h 3694041"/>
              <a:gd name="connsiteX3" fmla="*/ 529111 w 5602358"/>
              <a:gd name="connsiteY3" fmla="*/ 3429921 h 3694041"/>
              <a:gd name="connsiteX4" fmla="*/ 573355 w 5602358"/>
              <a:gd name="connsiteY4" fmla="*/ 737829 h 369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2358" h="3694041">
                <a:moveTo>
                  <a:pt x="573355" y="737829"/>
                </a:moveTo>
                <a:cubicBezTo>
                  <a:pt x="1244407" y="193283"/>
                  <a:pt x="3763924" y="-251626"/>
                  <a:pt x="4555421" y="162643"/>
                </a:cubicBezTo>
                <a:cubicBezTo>
                  <a:pt x="5346918" y="576912"/>
                  <a:pt x="5993387" y="2678897"/>
                  <a:pt x="5322335" y="3223443"/>
                </a:cubicBezTo>
                <a:cubicBezTo>
                  <a:pt x="4651283" y="3767989"/>
                  <a:pt x="1320608" y="3844190"/>
                  <a:pt x="529111" y="3429921"/>
                </a:cubicBezTo>
                <a:cubicBezTo>
                  <a:pt x="-262386" y="3015652"/>
                  <a:pt x="-97697" y="1282375"/>
                  <a:pt x="573355" y="737829"/>
                </a:cubicBezTo>
                <a:close/>
              </a:path>
            </a:pathLst>
          </a:cu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444500">
              <a:prstClr val="black">
                <a:alpha val="9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7D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CCE3-2CD3-40A4-9A02-C852A66F1761}"/>
              </a:ext>
            </a:extLst>
          </p:cNvPr>
          <p:cNvSpPr txBox="1"/>
          <p:nvPr/>
        </p:nvSpPr>
        <p:spPr>
          <a:xfrm>
            <a:off x="1586655" y="2028515"/>
            <a:ext cx="431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IPHONE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FCA84-B10F-4949-83F3-8BCD483F5576}"/>
              </a:ext>
            </a:extLst>
          </p:cNvPr>
          <p:cNvSpPr txBox="1"/>
          <p:nvPr/>
        </p:nvSpPr>
        <p:spPr>
          <a:xfrm>
            <a:off x="1586655" y="2836786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Super Retina HD display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6.5‑inch (diagonal) all‑screen OLED Multi‑Touch display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HDR display</a:t>
            </a:r>
          </a:p>
          <a:p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D48CB7-660A-4202-A87B-C2AA16F7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9123" y="818339"/>
            <a:ext cx="2435453" cy="5039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6008EE-5C66-4EF2-87CB-43F7AFFEF48B}"/>
              </a:ext>
            </a:extLst>
          </p:cNvPr>
          <p:cNvGrpSpPr/>
          <p:nvPr/>
        </p:nvGrpSpPr>
        <p:grpSpPr>
          <a:xfrm>
            <a:off x="9697644" y="4423218"/>
            <a:ext cx="1424198" cy="1232855"/>
            <a:chOff x="1976464" y="5257798"/>
            <a:chExt cx="2319955" cy="187761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AAC73E-0DD9-4C57-9632-067A6D429E62}"/>
                </a:ext>
              </a:extLst>
            </p:cNvPr>
            <p:cNvSpPr/>
            <p:nvPr/>
          </p:nvSpPr>
          <p:spPr>
            <a:xfrm>
              <a:off x="1976464" y="5257798"/>
              <a:ext cx="1866901" cy="1866900"/>
            </a:xfrm>
            <a:prstGeom prst="ellipse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81CEF1-EC01-4D5E-8D54-5C9CF9756A9E}"/>
                </a:ext>
              </a:extLst>
            </p:cNvPr>
            <p:cNvSpPr txBox="1"/>
            <p:nvPr/>
          </p:nvSpPr>
          <p:spPr>
            <a:xfrm>
              <a:off x="2067614" y="5635988"/>
              <a:ext cx="2228805" cy="14994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$699</a:t>
              </a:r>
            </a:p>
          </p:txBody>
        </p:sp>
      </p:grp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F4E411B3-3BAC-4A44-8364-0724F394E85A}"/>
              </a:ext>
            </a:extLst>
          </p:cNvPr>
          <p:cNvSpPr/>
          <p:nvPr/>
        </p:nvSpPr>
        <p:spPr>
          <a:xfrm rot="16200000" flipH="1">
            <a:off x="10315504" y="5004187"/>
            <a:ext cx="3777863" cy="3777863"/>
          </a:xfrm>
          <a:prstGeom prst="pie">
            <a:avLst>
              <a:gd name="adj1" fmla="val 10793624"/>
              <a:gd name="adj2" fmla="val 16214294"/>
            </a:avLst>
          </a:pr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3048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EEBA3-A33D-4A34-89ED-5069BFAE0F91}"/>
              </a:ext>
            </a:extLst>
          </p:cNvPr>
          <p:cNvSpPr txBox="1"/>
          <p:nvPr/>
        </p:nvSpPr>
        <p:spPr>
          <a:xfrm>
            <a:off x="10655086" y="5649041"/>
            <a:ext cx="1609536" cy="1309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-20% OFF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277A33-F6B9-4E11-99EE-8A2C93C2D23B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F0EFA3-E820-4BD9-90A6-B66852AAD260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564E35-23A1-411F-97BE-F14BB92C5D79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EA1C15-A88F-476A-81FD-1F7304279498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79F32E-1650-4785-8E27-00304FB3B18E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9310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4524">
        <p159:morph option="byObject"/>
      </p:transition>
    </mc:Choice>
    <mc:Fallback xmlns="">
      <p:transition advTm="452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8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8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08FD4-7141-4889-BCC9-43A57E06D067}"/>
              </a:ext>
            </a:extLst>
          </p:cNvPr>
          <p:cNvSpPr/>
          <p:nvPr/>
        </p:nvSpPr>
        <p:spPr>
          <a:xfrm>
            <a:off x="5418180" y="1208959"/>
            <a:ext cx="5935620" cy="3913785"/>
          </a:xfrm>
          <a:custGeom>
            <a:avLst/>
            <a:gdLst>
              <a:gd name="connsiteX0" fmla="*/ 0 w 6400800"/>
              <a:gd name="connsiteY0" fmla="*/ 0 h 4240672"/>
              <a:gd name="connsiteX1" fmla="*/ 6400800 w 6400800"/>
              <a:gd name="connsiteY1" fmla="*/ 0 h 4240672"/>
              <a:gd name="connsiteX2" fmla="*/ 6400800 w 6400800"/>
              <a:gd name="connsiteY2" fmla="*/ 4240672 h 4240672"/>
              <a:gd name="connsiteX3" fmla="*/ 0 w 6400800"/>
              <a:gd name="connsiteY3" fmla="*/ 4240672 h 4240672"/>
              <a:gd name="connsiteX4" fmla="*/ 0 w 6400800"/>
              <a:gd name="connsiteY4" fmla="*/ 0 h 4240672"/>
              <a:gd name="connsiteX0" fmla="*/ 0 w 7200900"/>
              <a:gd name="connsiteY0" fmla="*/ 530084 h 4770756"/>
              <a:gd name="connsiteX1" fmla="*/ 6400800 w 7200900"/>
              <a:gd name="connsiteY1" fmla="*/ 530084 h 4770756"/>
              <a:gd name="connsiteX2" fmla="*/ 6400800 w 7200900"/>
              <a:gd name="connsiteY2" fmla="*/ 4770756 h 4770756"/>
              <a:gd name="connsiteX3" fmla="*/ 0 w 7200900"/>
              <a:gd name="connsiteY3" fmla="*/ 4770756 h 4770756"/>
              <a:gd name="connsiteX4" fmla="*/ 0 w 7200900"/>
              <a:gd name="connsiteY4" fmla="*/ 530084 h 4770756"/>
              <a:gd name="connsiteX0" fmla="*/ 1231834 w 8432734"/>
              <a:gd name="connsiteY0" fmla="*/ 530084 h 4770756"/>
              <a:gd name="connsiteX1" fmla="*/ 7632634 w 8432734"/>
              <a:gd name="connsiteY1" fmla="*/ 530084 h 4770756"/>
              <a:gd name="connsiteX2" fmla="*/ 7632634 w 8432734"/>
              <a:gd name="connsiteY2" fmla="*/ 4770756 h 4770756"/>
              <a:gd name="connsiteX3" fmla="*/ 1231834 w 8432734"/>
              <a:gd name="connsiteY3" fmla="*/ 4770756 h 4770756"/>
              <a:gd name="connsiteX4" fmla="*/ 1231834 w 8432734"/>
              <a:gd name="connsiteY4" fmla="*/ 530084 h 4770756"/>
              <a:gd name="connsiteX0" fmla="*/ 1231834 w 8864468"/>
              <a:gd name="connsiteY0" fmla="*/ 530084 h 4770756"/>
              <a:gd name="connsiteX1" fmla="*/ 7632634 w 8864468"/>
              <a:gd name="connsiteY1" fmla="*/ 530084 h 4770756"/>
              <a:gd name="connsiteX2" fmla="*/ 7632634 w 8864468"/>
              <a:gd name="connsiteY2" fmla="*/ 4770756 h 4770756"/>
              <a:gd name="connsiteX3" fmla="*/ 1231834 w 8864468"/>
              <a:gd name="connsiteY3" fmla="*/ 4770756 h 4770756"/>
              <a:gd name="connsiteX4" fmla="*/ 1231834 w 8864468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613083 w 7791109"/>
              <a:gd name="connsiteY0" fmla="*/ 493901 h 4928269"/>
              <a:gd name="connsiteX1" fmla="*/ 7013883 w 7791109"/>
              <a:gd name="connsiteY1" fmla="*/ 493901 h 4928269"/>
              <a:gd name="connsiteX2" fmla="*/ 7013883 w 7791109"/>
              <a:gd name="connsiteY2" fmla="*/ 4734573 h 4928269"/>
              <a:gd name="connsiteX3" fmla="*/ 981793 w 7791109"/>
              <a:gd name="connsiteY3" fmla="*/ 4144638 h 4928269"/>
              <a:gd name="connsiteX4" fmla="*/ 613083 w 7791109"/>
              <a:gd name="connsiteY4" fmla="*/ 493901 h 4928269"/>
              <a:gd name="connsiteX0" fmla="*/ 1181532 w 7153596"/>
              <a:gd name="connsiteY0" fmla="*/ 976995 h 4701253"/>
              <a:gd name="connsiteX1" fmla="*/ 6446706 w 7153596"/>
              <a:gd name="connsiteY1" fmla="*/ 210079 h 4701253"/>
              <a:gd name="connsiteX2" fmla="*/ 6446706 w 7153596"/>
              <a:gd name="connsiteY2" fmla="*/ 4450751 h 4701253"/>
              <a:gd name="connsiteX3" fmla="*/ 414616 w 7153596"/>
              <a:gd name="connsiteY3" fmla="*/ 3860816 h 4701253"/>
              <a:gd name="connsiteX4" fmla="*/ 1181532 w 7153596"/>
              <a:gd name="connsiteY4" fmla="*/ 976995 h 4701253"/>
              <a:gd name="connsiteX0" fmla="*/ 1116884 w 6532220"/>
              <a:gd name="connsiteY0" fmla="*/ 462493 h 4138286"/>
              <a:gd name="connsiteX1" fmla="*/ 4405775 w 6532220"/>
              <a:gd name="connsiteY1" fmla="*/ 359254 h 4138286"/>
              <a:gd name="connsiteX2" fmla="*/ 6382058 w 6532220"/>
              <a:gd name="connsiteY2" fmla="*/ 3936249 h 4138286"/>
              <a:gd name="connsiteX3" fmla="*/ 349968 w 6532220"/>
              <a:gd name="connsiteY3" fmla="*/ 3346314 h 4138286"/>
              <a:gd name="connsiteX4" fmla="*/ 1116884 w 6532220"/>
              <a:gd name="connsiteY4" fmla="*/ 462493 h 4138286"/>
              <a:gd name="connsiteX0" fmla="*/ 1116884 w 6714905"/>
              <a:gd name="connsiteY0" fmla="*/ 307883 h 3983676"/>
              <a:gd name="connsiteX1" fmla="*/ 4405775 w 6714905"/>
              <a:gd name="connsiteY1" fmla="*/ 204644 h 3983676"/>
              <a:gd name="connsiteX2" fmla="*/ 6382058 w 6714905"/>
              <a:gd name="connsiteY2" fmla="*/ 3781639 h 3983676"/>
              <a:gd name="connsiteX3" fmla="*/ 349968 w 6714905"/>
              <a:gd name="connsiteY3" fmla="*/ 3191704 h 3983676"/>
              <a:gd name="connsiteX4" fmla="*/ 1116884 w 6714905"/>
              <a:gd name="connsiteY4" fmla="*/ 307883 h 3983676"/>
              <a:gd name="connsiteX0" fmla="*/ 999374 w 4987748"/>
              <a:gd name="connsiteY0" fmla="*/ 391305 h 3448820"/>
              <a:gd name="connsiteX1" fmla="*/ 4288265 w 4987748"/>
              <a:gd name="connsiteY1" fmla="*/ 288066 h 3448820"/>
              <a:gd name="connsiteX2" fmla="*/ 4642225 w 4987748"/>
              <a:gd name="connsiteY2" fmla="*/ 2817926 h 3448820"/>
              <a:gd name="connsiteX3" fmla="*/ 232458 w 4987748"/>
              <a:gd name="connsiteY3" fmla="*/ 3275126 h 3448820"/>
              <a:gd name="connsiteX4" fmla="*/ 999374 w 4987748"/>
              <a:gd name="connsiteY4" fmla="*/ 391305 h 3448820"/>
              <a:gd name="connsiteX0" fmla="*/ 999374 w 4910301"/>
              <a:gd name="connsiteY0" fmla="*/ 391305 h 3850794"/>
              <a:gd name="connsiteX1" fmla="*/ 4288265 w 4910301"/>
              <a:gd name="connsiteY1" fmla="*/ 288066 h 3850794"/>
              <a:gd name="connsiteX2" fmla="*/ 4642225 w 4910301"/>
              <a:gd name="connsiteY2" fmla="*/ 2817926 h 3850794"/>
              <a:gd name="connsiteX3" fmla="*/ 232458 w 4910301"/>
              <a:gd name="connsiteY3" fmla="*/ 3275126 h 3850794"/>
              <a:gd name="connsiteX4" fmla="*/ 999374 w 4910301"/>
              <a:gd name="connsiteY4" fmla="*/ 391305 h 3850794"/>
              <a:gd name="connsiteX0" fmla="*/ 909485 w 4820412"/>
              <a:gd name="connsiteY0" fmla="*/ 775671 h 4235160"/>
              <a:gd name="connsiteX1" fmla="*/ 4198376 w 4820412"/>
              <a:gd name="connsiteY1" fmla="*/ 672432 h 4235160"/>
              <a:gd name="connsiteX2" fmla="*/ 4552336 w 4820412"/>
              <a:gd name="connsiteY2" fmla="*/ 3202292 h 4235160"/>
              <a:gd name="connsiteX3" fmla="*/ 142569 w 4820412"/>
              <a:gd name="connsiteY3" fmla="*/ 3659492 h 4235160"/>
              <a:gd name="connsiteX4" fmla="*/ 909485 w 4820412"/>
              <a:gd name="connsiteY4" fmla="*/ 775671 h 4235160"/>
              <a:gd name="connsiteX0" fmla="*/ 172676 w 5033941"/>
              <a:gd name="connsiteY0" fmla="*/ 732728 h 4348062"/>
              <a:gd name="connsiteX1" fmla="*/ 4405464 w 5033941"/>
              <a:gd name="connsiteY1" fmla="*/ 776973 h 4348062"/>
              <a:gd name="connsiteX2" fmla="*/ 4759424 w 5033941"/>
              <a:gd name="connsiteY2" fmla="*/ 3306833 h 4348062"/>
              <a:gd name="connsiteX3" fmla="*/ 349657 w 5033941"/>
              <a:gd name="connsiteY3" fmla="*/ 3764033 h 4348062"/>
              <a:gd name="connsiteX4" fmla="*/ 172676 w 5033941"/>
              <a:gd name="connsiteY4" fmla="*/ 732728 h 4348062"/>
              <a:gd name="connsiteX0" fmla="*/ 105531 w 4966796"/>
              <a:gd name="connsiteY0" fmla="*/ 584477 h 4199811"/>
              <a:gd name="connsiteX1" fmla="*/ 4338319 w 4966796"/>
              <a:gd name="connsiteY1" fmla="*/ 628722 h 4199811"/>
              <a:gd name="connsiteX2" fmla="*/ 4692279 w 4966796"/>
              <a:gd name="connsiteY2" fmla="*/ 3158582 h 4199811"/>
              <a:gd name="connsiteX3" fmla="*/ 282512 w 4966796"/>
              <a:gd name="connsiteY3" fmla="*/ 3615782 h 4199811"/>
              <a:gd name="connsiteX4" fmla="*/ 105531 w 4966796"/>
              <a:gd name="connsiteY4" fmla="*/ 584477 h 4199811"/>
              <a:gd name="connsiteX0" fmla="*/ 105531 w 4723988"/>
              <a:gd name="connsiteY0" fmla="*/ 584477 h 3860927"/>
              <a:gd name="connsiteX1" fmla="*/ 4338319 w 4723988"/>
              <a:gd name="connsiteY1" fmla="*/ 628722 h 3860927"/>
              <a:gd name="connsiteX2" fmla="*/ 4692279 w 4723988"/>
              <a:gd name="connsiteY2" fmla="*/ 3158582 h 3860927"/>
              <a:gd name="connsiteX3" fmla="*/ 282512 w 4723988"/>
              <a:gd name="connsiteY3" fmla="*/ 3615782 h 3860927"/>
              <a:gd name="connsiteX4" fmla="*/ 105531 w 4723988"/>
              <a:gd name="connsiteY4" fmla="*/ 584477 h 3860927"/>
              <a:gd name="connsiteX0" fmla="*/ 105531 w 5083345"/>
              <a:gd name="connsiteY0" fmla="*/ 584477 h 4140932"/>
              <a:gd name="connsiteX1" fmla="*/ 4338319 w 5083345"/>
              <a:gd name="connsiteY1" fmla="*/ 628722 h 4140932"/>
              <a:gd name="connsiteX2" fmla="*/ 4692279 w 5083345"/>
              <a:gd name="connsiteY2" fmla="*/ 3158582 h 4140932"/>
              <a:gd name="connsiteX3" fmla="*/ 282512 w 5083345"/>
              <a:gd name="connsiteY3" fmla="*/ 3615782 h 4140932"/>
              <a:gd name="connsiteX4" fmla="*/ 105531 w 5083345"/>
              <a:gd name="connsiteY4" fmla="*/ 584477 h 4140932"/>
              <a:gd name="connsiteX0" fmla="*/ 351977 w 4972696"/>
              <a:gd name="connsiteY0" fmla="*/ 832732 h 3733893"/>
              <a:gd name="connsiteX1" fmla="*/ 4230804 w 4972696"/>
              <a:gd name="connsiteY1" fmla="*/ 257545 h 3733893"/>
              <a:gd name="connsiteX2" fmla="*/ 4584764 w 4972696"/>
              <a:gd name="connsiteY2" fmla="*/ 2787405 h 3733893"/>
              <a:gd name="connsiteX3" fmla="*/ 174997 w 4972696"/>
              <a:gd name="connsiteY3" fmla="*/ 3244605 h 3733893"/>
              <a:gd name="connsiteX4" fmla="*/ 351977 w 4972696"/>
              <a:gd name="connsiteY4" fmla="*/ 832732 h 3733893"/>
              <a:gd name="connsiteX0" fmla="*/ 101440 w 5317343"/>
              <a:gd name="connsiteY0" fmla="*/ 794742 h 3773852"/>
              <a:gd name="connsiteX1" fmla="*/ 4570202 w 5317343"/>
              <a:gd name="connsiteY1" fmla="*/ 293297 h 3773852"/>
              <a:gd name="connsiteX2" fmla="*/ 4924162 w 5317343"/>
              <a:gd name="connsiteY2" fmla="*/ 2823157 h 3773852"/>
              <a:gd name="connsiteX3" fmla="*/ 514395 w 5317343"/>
              <a:gd name="connsiteY3" fmla="*/ 3280357 h 3773852"/>
              <a:gd name="connsiteX4" fmla="*/ 101440 w 5317343"/>
              <a:gd name="connsiteY4" fmla="*/ 794742 h 3773852"/>
              <a:gd name="connsiteX0" fmla="*/ 190474 w 5004613"/>
              <a:gd name="connsiteY0" fmla="*/ 1189317 h 3529770"/>
              <a:gd name="connsiteX1" fmla="*/ 4261030 w 5004613"/>
              <a:gd name="connsiteY1" fmla="*/ 83188 h 3529770"/>
              <a:gd name="connsiteX2" fmla="*/ 4614990 w 5004613"/>
              <a:gd name="connsiteY2" fmla="*/ 2613048 h 3529770"/>
              <a:gd name="connsiteX3" fmla="*/ 205223 w 5004613"/>
              <a:gd name="connsiteY3" fmla="*/ 3070248 h 3529770"/>
              <a:gd name="connsiteX4" fmla="*/ 190474 w 5004613"/>
              <a:gd name="connsiteY4" fmla="*/ 1189317 h 3529770"/>
              <a:gd name="connsiteX0" fmla="*/ 197149 w 5109706"/>
              <a:gd name="connsiteY0" fmla="*/ 1135571 h 3081116"/>
              <a:gd name="connsiteX1" fmla="*/ 4267705 w 5109706"/>
              <a:gd name="connsiteY1" fmla="*/ 29442 h 3081116"/>
              <a:gd name="connsiteX2" fmla="*/ 4724903 w 5109706"/>
              <a:gd name="connsiteY2" fmla="*/ 1733392 h 3081116"/>
              <a:gd name="connsiteX3" fmla="*/ 211898 w 5109706"/>
              <a:gd name="connsiteY3" fmla="*/ 3016502 h 3081116"/>
              <a:gd name="connsiteX4" fmla="*/ 197149 w 5109706"/>
              <a:gd name="connsiteY4" fmla="*/ 1135571 h 3081116"/>
              <a:gd name="connsiteX0" fmla="*/ 470674 w 5121297"/>
              <a:gd name="connsiteY0" fmla="*/ 1599089 h 3488461"/>
              <a:gd name="connsiteX1" fmla="*/ 3553088 w 5121297"/>
              <a:gd name="connsiteY1" fmla="*/ 6264 h 3488461"/>
              <a:gd name="connsiteX2" fmla="*/ 4998428 w 5121297"/>
              <a:gd name="connsiteY2" fmla="*/ 2196910 h 3488461"/>
              <a:gd name="connsiteX3" fmla="*/ 485423 w 5121297"/>
              <a:gd name="connsiteY3" fmla="*/ 3480020 h 3488461"/>
              <a:gd name="connsiteX4" fmla="*/ 470674 w 5121297"/>
              <a:gd name="connsiteY4" fmla="*/ 1599089 h 3488461"/>
              <a:gd name="connsiteX0" fmla="*/ 489603 w 5405056"/>
              <a:gd name="connsiteY0" fmla="*/ 1631759 h 3732628"/>
              <a:gd name="connsiteX1" fmla="*/ 3572017 w 5405056"/>
              <a:gd name="connsiteY1" fmla="*/ 38934 h 3732628"/>
              <a:gd name="connsiteX2" fmla="*/ 5297576 w 5405056"/>
              <a:gd name="connsiteY2" fmla="*/ 3306212 h 3732628"/>
              <a:gd name="connsiteX3" fmla="*/ 504352 w 5405056"/>
              <a:gd name="connsiteY3" fmla="*/ 3512690 h 3732628"/>
              <a:gd name="connsiteX4" fmla="*/ 489603 w 5405056"/>
              <a:gd name="connsiteY4" fmla="*/ 1631759 h 3732628"/>
              <a:gd name="connsiteX0" fmla="*/ 455955 w 5319366"/>
              <a:gd name="connsiteY0" fmla="*/ 1863251 h 3978027"/>
              <a:gd name="connsiteX1" fmla="*/ 2918937 w 5319366"/>
              <a:gd name="connsiteY1" fmla="*/ 34452 h 3978027"/>
              <a:gd name="connsiteX2" fmla="*/ 5263928 w 5319366"/>
              <a:gd name="connsiteY2" fmla="*/ 3537704 h 3978027"/>
              <a:gd name="connsiteX3" fmla="*/ 470704 w 5319366"/>
              <a:gd name="connsiteY3" fmla="*/ 3744182 h 3978027"/>
              <a:gd name="connsiteX4" fmla="*/ 455955 w 5319366"/>
              <a:gd name="connsiteY4" fmla="*/ 1863251 h 3978027"/>
              <a:gd name="connsiteX0" fmla="*/ 488327 w 5292515"/>
              <a:gd name="connsiteY0" fmla="*/ 1130553 h 4110604"/>
              <a:gd name="connsiteX1" fmla="*/ 2892316 w 5292515"/>
              <a:gd name="connsiteY1" fmla="*/ 112915 h 4110604"/>
              <a:gd name="connsiteX2" fmla="*/ 5237307 w 5292515"/>
              <a:gd name="connsiteY2" fmla="*/ 3616167 h 4110604"/>
              <a:gd name="connsiteX3" fmla="*/ 444083 w 5292515"/>
              <a:gd name="connsiteY3" fmla="*/ 3822645 h 4110604"/>
              <a:gd name="connsiteX4" fmla="*/ 488327 w 5292515"/>
              <a:gd name="connsiteY4" fmla="*/ 1130553 h 4110604"/>
              <a:gd name="connsiteX0" fmla="*/ 573355 w 5602358"/>
              <a:gd name="connsiteY0" fmla="*/ 737829 h 3694041"/>
              <a:gd name="connsiteX1" fmla="*/ 4555421 w 5602358"/>
              <a:gd name="connsiteY1" fmla="*/ 162643 h 3694041"/>
              <a:gd name="connsiteX2" fmla="*/ 5322335 w 5602358"/>
              <a:gd name="connsiteY2" fmla="*/ 3223443 h 3694041"/>
              <a:gd name="connsiteX3" fmla="*/ 529111 w 5602358"/>
              <a:gd name="connsiteY3" fmla="*/ 3429921 h 3694041"/>
              <a:gd name="connsiteX4" fmla="*/ 573355 w 5602358"/>
              <a:gd name="connsiteY4" fmla="*/ 737829 h 369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2358" h="3694041">
                <a:moveTo>
                  <a:pt x="573355" y="737829"/>
                </a:moveTo>
                <a:cubicBezTo>
                  <a:pt x="1244407" y="193283"/>
                  <a:pt x="3763924" y="-251626"/>
                  <a:pt x="4555421" y="162643"/>
                </a:cubicBezTo>
                <a:cubicBezTo>
                  <a:pt x="5346918" y="576912"/>
                  <a:pt x="5993387" y="2678897"/>
                  <a:pt x="5322335" y="3223443"/>
                </a:cubicBezTo>
                <a:cubicBezTo>
                  <a:pt x="4651283" y="3767989"/>
                  <a:pt x="1320608" y="3844190"/>
                  <a:pt x="529111" y="3429921"/>
                </a:cubicBezTo>
                <a:cubicBezTo>
                  <a:pt x="-262386" y="3015652"/>
                  <a:pt x="-97697" y="1282375"/>
                  <a:pt x="573355" y="737829"/>
                </a:cubicBezTo>
                <a:close/>
              </a:path>
            </a:pathLst>
          </a:cu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444500">
              <a:prstClr val="black">
                <a:alpha val="9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7D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CCE3-2CD3-40A4-9A02-C852A66F1761}"/>
              </a:ext>
            </a:extLst>
          </p:cNvPr>
          <p:cNvSpPr txBox="1"/>
          <p:nvPr/>
        </p:nvSpPr>
        <p:spPr>
          <a:xfrm>
            <a:off x="6044355" y="2028515"/>
            <a:ext cx="431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BLACK DRESS SHIRT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FCA84-B10F-4949-83F3-8BCD483F5576}"/>
              </a:ext>
            </a:extLst>
          </p:cNvPr>
          <p:cNvSpPr txBox="1"/>
          <p:nvPr/>
        </p:nvSpPr>
        <p:spPr>
          <a:xfrm>
            <a:off x="6044355" y="2836786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Men's long sleeves with collar</a:t>
            </a:r>
          </a:p>
          <a:p>
            <a:r>
              <a:rPr lang="en-PH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Unique and Stylish design</a:t>
            </a:r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D48CB7-660A-4202-A87B-C2AA16F7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54" y="821423"/>
            <a:ext cx="4746009" cy="47460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6008EE-5C66-4EF2-87CB-43F7AFFEF48B}"/>
              </a:ext>
            </a:extLst>
          </p:cNvPr>
          <p:cNvGrpSpPr/>
          <p:nvPr/>
        </p:nvGrpSpPr>
        <p:grpSpPr>
          <a:xfrm>
            <a:off x="3405217" y="4691025"/>
            <a:ext cx="997118" cy="958016"/>
            <a:chOff x="1771650" y="5257800"/>
            <a:chExt cx="1943100" cy="1866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AAC73E-0DD9-4C57-9632-067A6D429E62}"/>
                </a:ext>
              </a:extLst>
            </p:cNvPr>
            <p:cNvSpPr/>
            <p:nvPr/>
          </p:nvSpPr>
          <p:spPr>
            <a:xfrm>
              <a:off x="1771650" y="5257800"/>
              <a:ext cx="1866900" cy="1866900"/>
            </a:xfrm>
            <a:prstGeom prst="ellipse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81CEF1-EC01-4D5E-8D54-5C9CF9756A9E}"/>
                </a:ext>
              </a:extLst>
            </p:cNvPr>
            <p:cNvSpPr txBox="1"/>
            <p:nvPr/>
          </p:nvSpPr>
          <p:spPr>
            <a:xfrm>
              <a:off x="1866899" y="5466246"/>
              <a:ext cx="1847851" cy="14994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$69</a:t>
              </a:r>
            </a:p>
          </p:txBody>
        </p:sp>
      </p:grp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9DEC145F-7123-4032-90FC-24C4237FBD71}"/>
              </a:ext>
            </a:extLst>
          </p:cNvPr>
          <p:cNvSpPr/>
          <p:nvPr/>
        </p:nvSpPr>
        <p:spPr>
          <a:xfrm rot="5400000">
            <a:off x="-1924052" y="5004187"/>
            <a:ext cx="3777863" cy="3777863"/>
          </a:xfrm>
          <a:prstGeom prst="pie">
            <a:avLst>
              <a:gd name="adj1" fmla="val 10793624"/>
              <a:gd name="adj2" fmla="val 16214294"/>
            </a:avLst>
          </a:pr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3048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CA8DE-3A8E-4085-A502-F6779A0D35EB}"/>
              </a:ext>
            </a:extLst>
          </p:cNvPr>
          <p:cNvSpPr txBox="1"/>
          <p:nvPr/>
        </p:nvSpPr>
        <p:spPr>
          <a:xfrm>
            <a:off x="-133673" y="5649041"/>
            <a:ext cx="1609536" cy="1309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-30% OFF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F34B78-A5FB-4523-8B88-D739152B9CF5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8A6BDC-FC02-4B27-9966-F077B055FD99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C99DD4-DB69-4BDC-A2A8-37C5BD345C77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6C84F3-6D39-4C24-9FA9-43A98A16DD7A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6E99-35F5-4677-87E2-CE9A2CA360D0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9210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868">
        <p159:morph option="byObject"/>
      </p:transition>
    </mc:Choice>
    <mc:Fallback xmlns="">
      <p:transition advTm="2868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12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12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08FD4-7141-4889-BCC9-43A57E06D067}"/>
              </a:ext>
            </a:extLst>
          </p:cNvPr>
          <p:cNvSpPr/>
          <p:nvPr/>
        </p:nvSpPr>
        <p:spPr>
          <a:xfrm>
            <a:off x="960480" y="1208959"/>
            <a:ext cx="5935620" cy="3913785"/>
          </a:xfrm>
          <a:custGeom>
            <a:avLst/>
            <a:gdLst>
              <a:gd name="connsiteX0" fmla="*/ 0 w 6400800"/>
              <a:gd name="connsiteY0" fmla="*/ 0 h 4240672"/>
              <a:gd name="connsiteX1" fmla="*/ 6400800 w 6400800"/>
              <a:gd name="connsiteY1" fmla="*/ 0 h 4240672"/>
              <a:gd name="connsiteX2" fmla="*/ 6400800 w 6400800"/>
              <a:gd name="connsiteY2" fmla="*/ 4240672 h 4240672"/>
              <a:gd name="connsiteX3" fmla="*/ 0 w 6400800"/>
              <a:gd name="connsiteY3" fmla="*/ 4240672 h 4240672"/>
              <a:gd name="connsiteX4" fmla="*/ 0 w 6400800"/>
              <a:gd name="connsiteY4" fmla="*/ 0 h 4240672"/>
              <a:gd name="connsiteX0" fmla="*/ 0 w 7200900"/>
              <a:gd name="connsiteY0" fmla="*/ 530084 h 4770756"/>
              <a:gd name="connsiteX1" fmla="*/ 6400800 w 7200900"/>
              <a:gd name="connsiteY1" fmla="*/ 530084 h 4770756"/>
              <a:gd name="connsiteX2" fmla="*/ 6400800 w 7200900"/>
              <a:gd name="connsiteY2" fmla="*/ 4770756 h 4770756"/>
              <a:gd name="connsiteX3" fmla="*/ 0 w 7200900"/>
              <a:gd name="connsiteY3" fmla="*/ 4770756 h 4770756"/>
              <a:gd name="connsiteX4" fmla="*/ 0 w 7200900"/>
              <a:gd name="connsiteY4" fmla="*/ 530084 h 4770756"/>
              <a:gd name="connsiteX0" fmla="*/ 1231834 w 8432734"/>
              <a:gd name="connsiteY0" fmla="*/ 530084 h 4770756"/>
              <a:gd name="connsiteX1" fmla="*/ 7632634 w 8432734"/>
              <a:gd name="connsiteY1" fmla="*/ 530084 h 4770756"/>
              <a:gd name="connsiteX2" fmla="*/ 7632634 w 8432734"/>
              <a:gd name="connsiteY2" fmla="*/ 4770756 h 4770756"/>
              <a:gd name="connsiteX3" fmla="*/ 1231834 w 8432734"/>
              <a:gd name="connsiteY3" fmla="*/ 4770756 h 4770756"/>
              <a:gd name="connsiteX4" fmla="*/ 1231834 w 8432734"/>
              <a:gd name="connsiteY4" fmla="*/ 530084 h 4770756"/>
              <a:gd name="connsiteX0" fmla="*/ 1231834 w 8864468"/>
              <a:gd name="connsiteY0" fmla="*/ 530084 h 4770756"/>
              <a:gd name="connsiteX1" fmla="*/ 7632634 w 8864468"/>
              <a:gd name="connsiteY1" fmla="*/ 530084 h 4770756"/>
              <a:gd name="connsiteX2" fmla="*/ 7632634 w 8864468"/>
              <a:gd name="connsiteY2" fmla="*/ 4770756 h 4770756"/>
              <a:gd name="connsiteX3" fmla="*/ 1231834 w 8864468"/>
              <a:gd name="connsiteY3" fmla="*/ 4770756 h 4770756"/>
              <a:gd name="connsiteX4" fmla="*/ 1231834 w 8864468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613083 w 7791109"/>
              <a:gd name="connsiteY0" fmla="*/ 493901 h 4928269"/>
              <a:gd name="connsiteX1" fmla="*/ 7013883 w 7791109"/>
              <a:gd name="connsiteY1" fmla="*/ 493901 h 4928269"/>
              <a:gd name="connsiteX2" fmla="*/ 7013883 w 7791109"/>
              <a:gd name="connsiteY2" fmla="*/ 4734573 h 4928269"/>
              <a:gd name="connsiteX3" fmla="*/ 981793 w 7791109"/>
              <a:gd name="connsiteY3" fmla="*/ 4144638 h 4928269"/>
              <a:gd name="connsiteX4" fmla="*/ 613083 w 7791109"/>
              <a:gd name="connsiteY4" fmla="*/ 493901 h 4928269"/>
              <a:gd name="connsiteX0" fmla="*/ 1181532 w 7153596"/>
              <a:gd name="connsiteY0" fmla="*/ 976995 h 4701253"/>
              <a:gd name="connsiteX1" fmla="*/ 6446706 w 7153596"/>
              <a:gd name="connsiteY1" fmla="*/ 210079 h 4701253"/>
              <a:gd name="connsiteX2" fmla="*/ 6446706 w 7153596"/>
              <a:gd name="connsiteY2" fmla="*/ 4450751 h 4701253"/>
              <a:gd name="connsiteX3" fmla="*/ 414616 w 7153596"/>
              <a:gd name="connsiteY3" fmla="*/ 3860816 h 4701253"/>
              <a:gd name="connsiteX4" fmla="*/ 1181532 w 7153596"/>
              <a:gd name="connsiteY4" fmla="*/ 976995 h 4701253"/>
              <a:gd name="connsiteX0" fmla="*/ 1116884 w 6532220"/>
              <a:gd name="connsiteY0" fmla="*/ 462493 h 4138286"/>
              <a:gd name="connsiteX1" fmla="*/ 4405775 w 6532220"/>
              <a:gd name="connsiteY1" fmla="*/ 359254 h 4138286"/>
              <a:gd name="connsiteX2" fmla="*/ 6382058 w 6532220"/>
              <a:gd name="connsiteY2" fmla="*/ 3936249 h 4138286"/>
              <a:gd name="connsiteX3" fmla="*/ 349968 w 6532220"/>
              <a:gd name="connsiteY3" fmla="*/ 3346314 h 4138286"/>
              <a:gd name="connsiteX4" fmla="*/ 1116884 w 6532220"/>
              <a:gd name="connsiteY4" fmla="*/ 462493 h 4138286"/>
              <a:gd name="connsiteX0" fmla="*/ 1116884 w 6714905"/>
              <a:gd name="connsiteY0" fmla="*/ 307883 h 3983676"/>
              <a:gd name="connsiteX1" fmla="*/ 4405775 w 6714905"/>
              <a:gd name="connsiteY1" fmla="*/ 204644 h 3983676"/>
              <a:gd name="connsiteX2" fmla="*/ 6382058 w 6714905"/>
              <a:gd name="connsiteY2" fmla="*/ 3781639 h 3983676"/>
              <a:gd name="connsiteX3" fmla="*/ 349968 w 6714905"/>
              <a:gd name="connsiteY3" fmla="*/ 3191704 h 3983676"/>
              <a:gd name="connsiteX4" fmla="*/ 1116884 w 6714905"/>
              <a:gd name="connsiteY4" fmla="*/ 307883 h 3983676"/>
              <a:gd name="connsiteX0" fmla="*/ 999374 w 4987748"/>
              <a:gd name="connsiteY0" fmla="*/ 391305 h 3448820"/>
              <a:gd name="connsiteX1" fmla="*/ 4288265 w 4987748"/>
              <a:gd name="connsiteY1" fmla="*/ 288066 h 3448820"/>
              <a:gd name="connsiteX2" fmla="*/ 4642225 w 4987748"/>
              <a:gd name="connsiteY2" fmla="*/ 2817926 h 3448820"/>
              <a:gd name="connsiteX3" fmla="*/ 232458 w 4987748"/>
              <a:gd name="connsiteY3" fmla="*/ 3275126 h 3448820"/>
              <a:gd name="connsiteX4" fmla="*/ 999374 w 4987748"/>
              <a:gd name="connsiteY4" fmla="*/ 391305 h 3448820"/>
              <a:gd name="connsiteX0" fmla="*/ 999374 w 4910301"/>
              <a:gd name="connsiteY0" fmla="*/ 391305 h 3850794"/>
              <a:gd name="connsiteX1" fmla="*/ 4288265 w 4910301"/>
              <a:gd name="connsiteY1" fmla="*/ 288066 h 3850794"/>
              <a:gd name="connsiteX2" fmla="*/ 4642225 w 4910301"/>
              <a:gd name="connsiteY2" fmla="*/ 2817926 h 3850794"/>
              <a:gd name="connsiteX3" fmla="*/ 232458 w 4910301"/>
              <a:gd name="connsiteY3" fmla="*/ 3275126 h 3850794"/>
              <a:gd name="connsiteX4" fmla="*/ 999374 w 4910301"/>
              <a:gd name="connsiteY4" fmla="*/ 391305 h 3850794"/>
              <a:gd name="connsiteX0" fmla="*/ 909485 w 4820412"/>
              <a:gd name="connsiteY0" fmla="*/ 775671 h 4235160"/>
              <a:gd name="connsiteX1" fmla="*/ 4198376 w 4820412"/>
              <a:gd name="connsiteY1" fmla="*/ 672432 h 4235160"/>
              <a:gd name="connsiteX2" fmla="*/ 4552336 w 4820412"/>
              <a:gd name="connsiteY2" fmla="*/ 3202292 h 4235160"/>
              <a:gd name="connsiteX3" fmla="*/ 142569 w 4820412"/>
              <a:gd name="connsiteY3" fmla="*/ 3659492 h 4235160"/>
              <a:gd name="connsiteX4" fmla="*/ 909485 w 4820412"/>
              <a:gd name="connsiteY4" fmla="*/ 775671 h 4235160"/>
              <a:gd name="connsiteX0" fmla="*/ 172676 w 5033941"/>
              <a:gd name="connsiteY0" fmla="*/ 732728 h 4348062"/>
              <a:gd name="connsiteX1" fmla="*/ 4405464 w 5033941"/>
              <a:gd name="connsiteY1" fmla="*/ 776973 h 4348062"/>
              <a:gd name="connsiteX2" fmla="*/ 4759424 w 5033941"/>
              <a:gd name="connsiteY2" fmla="*/ 3306833 h 4348062"/>
              <a:gd name="connsiteX3" fmla="*/ 349657 w 5033941"/>
              <a:gd name="connsiteY3" fmla="*/ 3764033 h 4348062"/>
              <a:gd name="connsiteX4" fmla="*/ 172676 w 5033941"/>
              <a:gd name="connsiteY4" fmla="*/ 732728 h 4348062"/>
              <a:gd name="connsiteX0" fmla="*/ 105531 w 4966796"/>
              <a:gd name="connsiteY0" fmla="*/ 584477 h 4199811"/>
              <a:gd name="connsiteX1" fmla="*/ 4338319 w 4966796"/>
              <a:gd name="connsiteY1" fmla="*/ 628722 h 4199811"/>
              <a:gd name="connsiteX2" fmla="*/ 4692279 w 4966796"/>
              <a:gd name="connsiteY2" fmla="*/ 3158582 h 4199811"/>
              <a:gd name="connsiteX3" fmla="*/ 282512 w 4966796"/>
              <a:gd name="connsiteY3" fmla="*/ 3615782 h 4199811"/>
              <a:gd name="connsiteX4" fmla="*/ 105531 w 4966796"/>
              <a:gd name="connsiteY4" fmla="*/ 584477 h 4199811"/>
              <a:gd name="connsiteX0" fmla="*/ 105531 w 4723988"/>
              <a:gd name="connsiteY0" fmla="*/ 584477 h 3860927"/>
              <a:gd name="connsiteX1" fmla="*/ 4338319 w 4723988"/>
              <a:gd name="connsiteY1" fmla="*/ 628722 h 3860927"/>
              <a:gd name="connsiteX2" fmla="*/ 4692279 w 4723988"/>
              <a:gd name="connsiteY2" fmla="*/ 3158582 h 3860927"/>
              <a:gd name="connsiteX3" fmla="*/ 282512 w 4723988"/>
              <a:gd name="connsiteY3" fmla="*/ 3615782 h 3860927"/>
              <a:gd name="connsiteX4" fmla="*/ 105531 w 4723988"/>
              <a:gd name="connsiteY4" fmla="*/ 584477 h 3860927"/>
              <a:gd name="connsiteX0" fmla="*/ 105531 w 5083345"/>
              <a:gd name="connsiteY0" fmla="*/ 584477 h 4140932"/>
              <a:gd name="connsiteX1" fmla="*/ 4338319 w 5083345"/>
              <a:gd name="connsiteY1" fmla="*/ 628722 h 4140932"/>
              <a:gd name="connsiteX2" fmla="*/ 4692279 w 5083345"/>
              <a:gd name="connsiteY2" fmla="*/ 3158582 h 4140932"/>
              <a:gd name="connsiteX3" fmla="*/ 282512 w 5083345"/>
              <a:gd name="connsiteY3" fmla="*/ 3615782 h 4140932"/>
              <a:gd name="connsiteX4" fmla="*/ 105531 w 5083345"/>
              <a:gd name="connsiteY4" fmla="*/ 584477 h 4140932"/>
              <a:gd name="connsiteX0" fmla="*/ 351977 w 4972696"/>
              <a:gd name="connsiteY0" fmla="*/ 832732 h 3733893"/>
              <a:gd name="connsiteX1" fmla="*/ 4230804 w 4972696"/>
              <a:gd name="connsiteY1" fmla="*/ 257545 h 3733893"/>
              <a:gd name="connsiteX2" fmla="*/ 4584764 w 4972696"/>
              <a:gd name="connsiteY2" fmla="*/ 2787405 h 3733893"/>
              <a:gd name="connsiteX3" fmla="*/ 174997 w 4972696"/>
              <a:gd name="connsiteY3" fmla="*/ 3244605 h 3733893"/>
              <a:gd name="connsiteX4" fmla="*/ 351977 w 4972696"/>
              <a:gd name="connsiteY4" fmla="*/ 832732 h 3733893"/>
              <a:gd name="connsiteX0" fmla="*/ 101440 w 5317343"/>
              <a:gd name="connsiteY0" fmla="*/ 794742 h 3773852"/>
              <a:gd name="connsiteX1" fmla="*/ 4570202 w 5317343"/>
              <a:gd name="connsiteY1" fmla="*/ 293297 h 3773852"/>
              <a:gd name="connsiteX2" fmla="*/ 4924162 w 5317343"/>
              <a:gd name="connsiteY2" fmla="*/ 2823157 h 3773852"/>
              <a:gd name="connsiteX3" fmla="*/ 514395 w 5317343"/>
              <a:gd name="connsiteY3" fmla="*/ 3280357 h 3773852"/>
              <a:gd name="connsiteX4" fmla="*/ 101440 w 5317343"/>
              <a:gd name="connsiteY4" fmla="*/ 794742 h 3773852"/>
              <a:gd name="connsiteX0" fmla="*/ 190474 w 5004613"/>
              <a:gd name="connsiteY0" fmla="*/ 1189317 h 3529770"/>
              <a:gd name="connsiteX1" fmla="*/ 4261030 w 5004613"/>
              <a:gd name="connsiteY1" fmla="*/ 83188 h 3529770"/>
              <a:gd name="connsiteX2" fmla="*/ 4614990 w 5004613"/>
              <a:gd name="connsiteY2" fmla="*/ 2613048 h 3529770"/>
              <a:gd name="connsiteX3" fmla="*/ 205223 w 5004613"/>
              <a:gd name="connsiteY3" fmla="*/ 3070248 h 3529770"/>
              <a:gd name="connsiteX4" fmla="*/ 190474 w 5004613"/>
              <a:gd name="connsiteY4" fmla="*/ 1189317 h 3529770"/>
              <a:gd name="connsiteX0" fmla="*/ 197149 w 5109706"/>
              <a:gd name="connsiteY0" fmla="*/ 1135571 h 3081116"/>
              <a:gd name="connsiteX1" fmla="*/ 4267705 w 5109706"/>
              <a:gd name="connsiteY1" fmla="*/ 29442 h 3081116"/>
              <a:gd name="connsiteX2" fmla="*/ 4724903 w 5109706"/>
              <a:gd name="connsiteY2" fmla="*/ 1733392 h 3081116"/>
              <a:gd name="connsiteX3" fmla="*/ 211898 w 5109706"/>
              <a:gd name="connsiteY3" fmla="*/ 3016502 h 3081116"/>
              <a:gd name="connsiteX4" fmla="*/ 197149 w 5109706"/>
              <a:gd name="connsiteY4" fmla="*/ 1135571 h 3081116"/>
              <a:gd name="connsiteX0" fmla="*/ 470674 w 5121297"/>
              <a:gd name="connsiteY0" fmla="*/ 1599089 h 3488461"/>
              <a:gd name="connsiteX1" fmla="*/ 3553088 w 5121297"/>
              <a:gd name="connsiteY1" fmla="*/ 6264 h 3488461"/>
              <a:gd name="connsiteX2" fmla="*/ 4998428 w 5121297"/>
              <a:gd name="connsiteY2" fmla="*/ 2196910 h 3488461"/>
              <a:gd name="connsiteX3" fmla="*/ 485423 w 5121297"/>
              <a:gd name="connsiteY3" fmla="*/ 3480020 h 3488461"/>
              <a:gd name="connsiteX4" fmla="*/ 470674 w 5121297"/>
              <a:gd name="connsiteY4" fmla="*/ 1599089 h 3488461"/>
              <a:gd name="connsiteX0" fmla="*/ 489603 w 5405056"/>
              <a:gd name="connsiteY0" fmla="*/ 1631759 h 3732628"/>
              <a:gd name="connsiteX1" fmla="*/ 3572017 w 5405056"/>
              <a:gd name="connsiteY1" fmla="*/ 38934 h 3732628"/>
              <a:gd name="connsiteX2" fmla="*/ 5297576 w 5405056"/>
              <a:gd name="connsiteY2" fmla="*/ 3306212 h 3732628"/>
              <a:gd name="connsiteX3" fmla="*/ 504352 w 5405056"/>
              <a:gd name="connsiteY3" fmla="*/ 3512690 h 3732628"/>
              <a:gd name="connsiteX4" fmla="*/ 489603 w 5405056"/>
              <a:gd name="connsiteY4" fmla="*/ 1631759 h 3732628"/>
              <a:gd name="connsiteX0" fmla="*/ 455955 w 5319366"/>
              <a:gd name="connsiteY0" fmla="*/ 1863251 h 3978027"/>
              <a:gd name="connsiteX1" fmla="*/ 2918937 w 5319366"/>
              <a:gd name="connsiteY1" fmla="*/ 34452 h 3978027"/>
              <a:gd name="connsiteX2" fmla="*/ 5263928 w 5319366"/>
              <a:gd name="connsiteY2" fmla="*/ 3537704 h 3978027"/>
              <a:gd name="connsiteX3" fmla="*/ 470704 w 5319366"/>
              <a:gd name="connsiteY3" fmla="*/ 3744182 h 3978027"/>
              <a:gd name="connsiteX4" fmla="*/ 455955 w 5319366"/>
              <a:gd name="connsiteY4" fmla="*/ 1863251 h 3978027"/>
              <a:gd name="connsiteX0" fmla="*/ 488327 w 5292515"/>
              <a:gd name="connsiteY0" fmla="*/ 1130553 h 4110604"/>
              <a:gd name="connsiteX1" fmla="*/ 2892316 w 5292515"/>
              <a:gd name="connsiteY1" fmla="*/ 112915 h 4110604"/>
              <a:gd name="connsiteX2" fmla="*/ 5237307 w 5292515"/>
              <a:gd name="connsiteY2" fmla="*/ 3616167 h 4110604"/>
              <a:gd name="connsiteX3" fmla="*/ 444083 w 5292515"/>
              <a:gd name="connsiteY3" fmla="*/ 3822645 h 4110604"/>
              <a:gd name="connsiteX4" fmla="*/ 488327 w 5292515"/>
              <a:gd name="connsiteY4" fmla="*/ 1130553 h 4110604"/>
              <a:gd name="connsiteX0" fmla="*/ 573355 w 5602358"/>
              <a:gd name="connsiteY0" fmla="*/ 737829 h 3694041"/>
              <a:gd name="connsiteX1" fmla="*/ 4555421 w 5602358"/>
              <a:gd name="connsiteY1" fmla="*/ 162643 h 3694041"/>
              <a:gd name="connsiteX2" fmla="*/ 5322335 w 5602358"/>
              <a:gd name="connsiteY2" fmla="*/ 3223443 h 3694041"/>
              <a:gd name="connsiteX3" fmla="*/ 529111 w 5602358"/>
              <a:gd name="connsiteY3" fmla="*/ 3429921 h 3694041"/>
              <a:gd name="connsiteX4" fmla="*/ 573355 w 5602358"/>
              <a:gd name="connsiteY4" fmla="*/ 737829 h 369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2358" h="3694041">
                <a:moveTo>
                  <a:pt x="573355" y="737829"/>
                </a:moveTo>
                <a:cubicBezTo>
                  <a:pt x="1244407" y="193283"/>
                  <a:pt x="3763924" y="-251626"/>
                  <a:pt x="4555421" y="162643"/>
                </a:cubicBezTo>
                <a:cubicBezTo>
                  <a:pt x="5346918" y="576912"/>
                  <a:pt x="5993387" y="2678897"/>
                  <a:pt x="5322335" y="3223443"/>
                </a:cubicBezTo>
                <a:cubicBezTo>
                  <a:pt x="4651283" y="3767989"/>
                  <a:pt x="1320608" y="3844190"/>
                  <a:pt x="529111" y="3429921"/>
                </a:cubicBezTo>
                <a:cubicBezTo>
                  <a:pt x="-262386" y="3015652"/>
                  <a:pt x="-97697" y="1282375"/>
                  <a:pt x="573355" y="737829"/>
                </a:cubicBezTo>
                <a:close/>
              </a:path>
            </a:pathLst>
          </a:cu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444500">
              <a:prstClr val="black">
                <a:alpha val="9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7D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CCE3-2CD3-40A4-9A02-C852A66F1761}"/>
              </a:ext>
            </a:extLst>
          </p:cNvPr>
          <p:cNvSpPr txBox="1"/>
          <p:nvPr/>
        </p:nvSpPr>
        <p:spPr>
          <a:xfrm>
            <a:off x="1586655" y="2028515"/>
            <a:ext cx="431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SAMSUNG MOBILE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FCA84-B10F-4949-83F3-8BCD483F5576}"/>
              </a:ext>
            </a:extLst>
          </p:cNvPr>
          <p:cNvSpPr txBox="1"/>
          <p:nvPr/>
        </p:nvSpPr>
        <p:spPr>
          <a:xfrm>
            <a:off x="1586655" y="2836786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Super Retina HD display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3.5‑inch (diagonal) all‑screen OLED Multi‑Touch display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HDR display</a:t>
            </a:r>
          </a:p>
          <a:p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D48CB7-660A-4202-A87B-C2AA16F7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845" y="965092"/>
            <a:ext cx="4746009" cy="47460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6008EE-5C66-4EF2-87CB-43F7AFFEF48B}"/>
              </a:ext>
            </a:extLst>
          </p:cNvPr>
          <p:cNvGrpSpPr/>
          <p:nvPr/>
        </p:nvGrpSpPr>
        <p:grpSpPr>
          <a:xfrm>
            <a:off x="9631560" y="4533634"/>
            <a:ext cx="1288259" cy="1115407"/>
            <a:chOff x="1771650" y="5257800"/>
            <a:chExt cx="2136625" cy="1866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AAC73E-0DD9-4C57-9632-067A6D429E62}"/>
                </a:ext>
              </a:extLst>
            </p:cNvPr>
            <p:cNvSpPr/>
            <p:nvPr/>
          </p:nvSpPr>
          <p:spPr>
            <a:xfrm>
              <a:off x="1771650" y="5257800"/>
              <a:ext cx="1866900" cy="1866900"/>
            </a:xfrm>
            <a:prstGeom prst="ellipse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81CEF1-EC01-4D5E-8D54-5C9CF9756A9E}"/>
                </a:ext>
              </a:extLst>
            </p:cNvPr>
            <p:cNvSpPr txBox="1"/>
            <p:nvPr/>
          </p:nvSpPr>
          <p:spPr>
            <a:xfrm>
              <a:off x="1771650" y="5494105"/>
              <a:ext cx="2136625" cy="14994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$699</a:t>
              </a:r>
            </a:p>
          </p:txBody>
        </p:sp>
      </p:grp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5313D660-748D-44C7-B01D-03F6B1484988}"/>
              </a:ext>
            </a:extLst>
          </p:cNvPr>
          <p:cNvSpPr/>
          <p:nvPr/>
        </p:nvSpPr>
        <p:spPr>
          <a:xfrm rot="16200000" flipH="1">
            <a:off x="10315504" y="5004187"/>
            <a:ext cx="3777863" cy="3777863"/>
          </a:xfrm>
          <a:prstGeom prst="pie">
            <a:avLst>
              <a:gd name="adj1" fmla="val 10793624"/>
              <a:gd name="adj2" fmla="val 16214294"/>
            </a:avLst>
          </a:pr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3048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6D08E-3FF6-4E13-A815-7181C575CDB9}"/>
              </a:ext>
            </a:extLst>
          </p:cNvPr>
          <p:cNvSpPr txBox="1"/>
          <p:nvPr/>
        </p:nvSpPr>
        <p:spPr>
          <a:xfrm>
            <a:off x="10655086" y="5649041"/>
            <a:ext cx="1609536" cy="1309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-40% OFF</a:t>
            </a:r>
          </a:p>
        </p:txBody>
      </p:sp>
    </p:spTree>
    <p:extLst>
      <p:ext uri="{BB962C8B-B14F-4D97-AF65-F5344CB8AC3E}">
        <p14:creationId xmlns:p14="http://schemas.microsoft.com/office/powerpoint/2010/main" val="3445937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378">
        <p159:morph option="byObject"/>
      </p:transition>
    </mc:Choice>
    <mc:Fallback xmlns="">
      <p:transition advTm="1378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8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6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8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6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08FD4-7141-4889-BCC9-43A57E06D067}"/>
              </a:ext>
            </a:extLst>
          </p:cNvPr>
          <p:cNvSpPr/>
          <p:nvPr/>
        </p:nvSpPr>
        <p:spPr>
          <a:xfrm>
            <a:off x="5532480" y="1208959"/>
            <a:ext cx="5935620" cy="3913785"/>
          </a:xfrm>
          <a:custGeom>
            <a:avLst/>
            <a:gdLst>
              <a:gd name="connsiteX0" fmla="*/ 0 w 6400800"/>
              <a:gd name="connsiteY0" fmla="*/ 0 h 4240672"/>
              <a:gd name="connsiteX1" fmla="*/ 6400800 w 6400800"/>
              <a:gd name="connsiteY1" fmla="*/ 0 h 4240672"/>
              <a:gd name="connsiteX2" fmla="*/ 6400800 w 6400800"/>
              <a:gd name="connsiteY2" fmla="*/ 4240672 h 4240672"/>
              <a:gd name="connsiteX3" fmla="*/ 0 w 6400800"/>
              <a:gd name="connsiteY3" fmla="*/ 4240672 h 4240672"/>
              <a:gd name="connsiteX4" fmla="*/ 0 w 6400800"/>
              <a:gd name="connsiteY4" fmla="*/ 0 h 4240672"/>
              <a:gd name="connsiteX0" fmla="*/ 0 w 7200900"/>
              <a:gd name="connsiteY0" fmla="*/ 530084 h 4770756"/>
              <a:gd name="connsiteX1" fmla="*/ 6400800 w 7200900"/>
              <a:gd name="connsiteY1" fmla="*/ 530084 h 4770756"/>
              <a:gd name="connsiteX2" fmla="*/ 6400800 w 7200900"/>
              <a:gd name="connsiteY2" fmla="*/ 4770756 h 4770756"/>
              <a:gd name="connsiteX3" fmla="*/ 0 w 7200900"/>
              <a:gd name="connsiteY3" fmla="*/ 4770756 h 4770756"/>
              <a:gd name="connsiteX4" fmla="*/ 0 w 7200900"/>
              <a:gd name="connsiteY4" fmla="*/ 530084 h 4770756"/>
              <a:gd name="connsiteX0" fmla="*/ 1231834 w 8432734"/>
              <a:gd name="connsiteY0" fmla="*/ 530084 h 4770756"/>
              <a:gd name="connsiteX1" fmla="*/ 7632634 w 8432734"/>
              <a:gd name="connsiteY1" fmla="*/ 530084 h 4770756"/>
              <a:gd name="connsiteX2" fmla="*/ 7632634 w 8432734"/>
              <a:gd name="connsiteY2" fmla="*/ 4770756 h 4770756"/>
              <a:gd name="connsiteX3" fmla="*/ 1231834 w 8432734"/>
              <a:gd name="connsiteY3" fmla="*/ 4770756 h 4770756"/>
              <a:gd name="connsiteX4" fmla="*/ 1231834 w 8432734"/>
              <a:gd name="connsiteY4" fmla="*/ 530084 h 4770756"/>
              <a:gd name="connsiteX0" fmla="*/ 1231834 w 8864468"/>
              <a:gd name="connsiteY0" fmla="*/ 530084 h 4770756"/>
              <a:gd name="connsiteX1" fmla="*/ 7632634 w 8864468"/>
              <a:gd name="connsiteY1" fmla="*/ 530084 h 4770756"/>
              <a:gd name="connsiteX2" fmla="*/ 7632634 w 8864468"/>
              <a:gd name="connsiteY2" fmla="*/ 4770756 h 4770756"/>
              <a:gd name="connsiteX3" fmla="*/ 1231834 w 8864468"/>
              <a:gd name="connsiteY3" fmla="*/ 4770756 h 4770756"/>
              <a:gd name="connsiteX4" fmla="*/ 1231834 w 8864468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800100 w 8432734"/>
              <a:gd name="connsiteY0" fmla="*/ 530084 h 4770756"/>
              <a:gd name="connsiteX1" fmla="*/ 7200900 w 8432734"/>
              <a:gd name="connsiteY1" fmla="*/ 530084 h 4770756"/>
              <a:gd name="connsiteX2" fmla="*/ 7200900 w 8432734"/>
              <a:gd name="connsiteY2" fmla="*/ 4770756 h 4770756"/>
              <a:gd name="connsiteX3" fmla="*/ 800100 w 8432734"/>
              <a:gd name="connsiteY3" fmla="*/ 4770756 h 4770756"/>
              <a:gd name="connsiteX4" fmla="*/ 800100 w 8432734"/>
              <a:gd name="connsiteY4" fmla="*/ 530084 h 4770756"/>
              <a:gd name="connsiteX0" fmla="*/ 613083 w 7791109"/>
              <a:gd name="connsiteY0" fmla="*/ 493901 h 4928269"/>
              <a:gd name="connsiteX1" fmla="*/ 7013883 w 7791109"/>
              <a:gd name="connsiteY1" fmla="*/ 493901 h 4928269"/>
              <a:gd name="connsiteX2" fmla="*/ 7013883 w 7791109"/>
              <a:gd name="connsiteY2" fmla="*/ 4734573 h 4928269"/>
              <a:gd name="connsiteX3" fmla="*/ 981793 w 7791109"/>
              <a:gd name="connsiteY3" fmla="*/ 4144638 h 4928269"/>
              <a:gd name="connsiteX4" fmla="*/ 613083 w 7791109"/>
              <a:gd name="connsiteY4" fmla="*/ 493901 h 4928269"/>
              <a:gd name="connsiteX0" fmla="*/ 1181532 w 7153596"/>
              <a:gd name="connsiteY0" fmla="*/ 976995 h 4701253"/>
              <a:gd name="connsiteX1" fmla="*/ 6446706 w 7153596"/>
              <a:gd name="connsiteY1" fmla="*/ 210079 h 4701253"/>
              <a:gd name="connsiteX2" fmla="*/ 6446706 w 7153596"/>
              <a:gd name="connsiteY2" fmla="*/ 4450751 h 4701253"/>
              <a:gd name="connsiteX3" fmla="*/ 414616 w 7153596"/>
              <a:gd name="connsiteY3" fmla="*/ 3860816 h 4701253"/>
              <a:gd name="connsiteX4" fmla="*/ 1181532 w 7153596"/>
              <a:gd name="connsiteY4" fmla="*/ 976995 h 4701253"/>
              <a:gd name="connsiteX0" fmla="*/ 1116884 w 6532220"/>
              <a:gd name="connsiteY0" fmla="*/ 462493 h 4138286"/>
              <a:gd name="connsiteX1" fmla="*/ 4405775 w 6532220"/>
              <a:gd name="connsiteY1" fmla="*/ 359254 h 4138286"/>
              <a:gd name="connsiteX2" fmla="*/ 6382058 w 6532220"/>
              <a:gd name="connsiteY2" fmla="*/ 3936249 h 4138286"/>
              <a:gd name="connsiteX3" fmla="*/ 349968 w 6532220"/>
              <a:gd name="connsiteY3" fmla="*/ 3346314 h 4138286"/>
              <a:gd name="connsiteX4" fmla="*/ 1116884 w 6532220"/>
              <a:gd name="connsiteY4" fmla="*/ 462493 h 4138286"/>
              <a:gd name="connsiteX0" fmla="*/ 1116884 w 6714905"/>
              <a:gd name="connsiteY0" fmla="*/ 307883 h 3983676"/>
              <a:gd name="connsiteX1" fmla="*/ 4405775 w 6714905"/>
              <a:gd name="connsiteY1" fmla="*/ 204644 h 3983676"/>
              <a:gd name="connsiteX2" fmla="*/ 6382058 w 6714905"/>
              <a:gd name="connsiteY2" fmla="*/ 3781639 h 3983676"/>
              <a:gd name="connsiteX3" fmla="*/ 349968 w 6714905"/>
              <a:gd name="connsiteY3" fmla="*/ 3191704 h 3983676"/>
              <a:gd name="connsiteX4" fmla="*/ 1116884 w 6714905"/>
              <a:gd name="connsiteY4" fmla="*/ 307883 h 3983676"/>
              <a:gd name="connsiteX0" fmla="*/ 999374 w 4987748"/>
              <a:gd name="connsiteY0" fmla="*/ 391305 h 3448820"/>
              <a:gd name="connsiteX1" fmla="*/ 4288265 w 4987748"/>
              <a:gd name="connsiteY1" fmla="*/ 288066 h 3448820"/>
              <a:gd name="connsiteX2" fmla="*/ 4642225 w 4987748"/>
              <a:gd name="connsiteY2" fmla="*/ 2817926 h 3448820"/>
              <a:gd name="connsiteX3" fmla="*/ 232458 w 4987748"/>
              <a:gd name="connsiteY3" fmla="*/ 3275126 h 3448820"/>
              <a:gd name="connsiteX4" fmla="*/ 999374 w 4987748"/>
              <a:gd name="connsiteY4" fmla="*/ 391305 h 3448820"/>
              <a:gd name="connsiteX0" fmla="*/ 999374 w 4910301"/>
              <a:gd name="connsiteY0" fmla="*/ 391305 h 3850794"/>
              <a:gd name="connsiteX1" fmla="*/ 4288265 w 4910301"/>
              <a:gd name="connsiteY1" fmla="*/ 288066 h 3850794"/>
              <a:gd name="connsiteX2" fmla="*/ 4642225 w 4910301"/>
              <a:gd name="connsiteY2" fmla="*/ 2817926 h 3850794"/>
              <a:gd name="connsiteX3" fmla="*/ 232458 w 4910301"/>
              <a:gd name="connsiteY3" fmla="*/ 3275126 h 3850794"/>
              <a:gd name="connsiteX4" fmla="*/ 999374 w 4910301"/>
              <a:gd name="connsiteY4" fmla="*/ 391305 h 3850794"/>
              <a:gd name="connsiteX0" fmla="*/ 909485 w 4820412"/>
              <a:gd name="connsiteY0" fmla="*/ 775671 h 4235160"/>
              <a:gd name="connsiteX1" fmla="*/ 4198376 w 4820412"/>
              <a:gd name="connsiteY1" fmla="*/ 672432 h 4235160"/>
              <a:gd name="connsiteX2" fmla="*/ 4552336 w 4820412"/>
              <a:gd name="connsiteY2" fmla="*/ 3202292 h 4235160"/>
              <a:gd name="connsiteX3" fmla="*/ 142569 w 4820412"/>
              <a:gd name="connsiteY3" fmla="*/ 3659492 h 4235160"/>
              <a:gd name="connsiteX4" fmla="*/ 909485 w 4820412"/>
              <a:gd name="connsiteY4" fmla="*/ 775671 h 4235160"/>
              <a:gd name="connsiteX0" fmla="*/ 172676 w 5033941"/>
              <a:gd name="connsiteY0" fmla="*/ 732728 h 4348062"/>
              <a:gd name="connsiteX1" fmla="*/ 4405464 w 5033941"/>
              <a:gd name="connsiteY1" fmla="*/ 776973 h 4348062"/>
              <a:gd name="connsiteX2" fmla="*/ 4759424 w 5033941"/>
              <a:gd name="connsiteY2" fmla="*/ 3306833 h 4348062"/>
              <a:gd name="connsiteX3" fmla="*/ 349657 w 5033941"/>
              <a:gd name="connsiteY3" fmla="*/ 3764033 h 4348062"/>
              <a:gd name="connsiteX4" fmla="*/ 172676 w 5033941"/>
              <a:gd name="connsiteY4" fmla="*/ 732728 h 4348062"/>
              <a:gd name="connsiteX0" fmla="*/ 105531 w 4966796"/>
              <a:gd name="connsiteY0" fmla="*/ 584477 h 4199811"/>
              <a:gd name="connsiteX1" fmla="*/ 4338319 w 4966796"/>
              <a:gd name="connsiteY1" fmla="*/ 628722 h 4199811"/>
              <a:gd name="connsiteX2" fmla="*/ 4692279 w 4966796"/>
              <a:gd name="connsiteY2" fmla="*/ 3158582 h 4199811"/>
              <a:gd name="connsiteX3" fmla="*/ 282512 w 4966796"/>
              <a:gd name="connsiteY3" fmla="*/ 3615782 h 4199811"/>
              <a:gd name="connsiteX4" fmla="*/ 105531 w 4966796"/>
              <a:gd name="connsiteY4" fmla="*/ 584477 h 4199811"/>
              <a:gd name="connsiteX0" fmla="*/ 105531 w 4723988"/>
              <a:gd name="connsiteY0" fmla="*/ 584477 h 3860927"/>
              <a:gd name="connsiteX1" fmla="*/ 4338319 w 4723988"/>
              <a:gd name="connsiteY1" fmla="*/ 628722 h 3860927"/>
              <a:gd name="connsiteX2" fmla="*/ 4692279 w 4723988"/>
              <a:gd name="connsiteY2" fmla="*/ 3158582 h 3860927"/>
              <a:gd name="connsiteX3" fmla="*/ 282512 w 4723988"/>
              <a:gd name="connsiteY3" fmla="*/ 3615782 h 3860927"/>
              <a:gd name="connsiteX4" fmla="*/ 105531 w 4723988"/>
              <a:gd name="connsiteY4" fmla="*/ 584477 h 3860927"/>
              <a:gd name="connsiteX0" fmla="*/ 105531 w 5083345"/>
              <a:gd name="connsiteY0" fmla="*/ 584477 h 4140932"/>
              <a:gd name="connsiteX1" fmla="*/ 4338319 w 5083345"/>
              <a:gd name="connsiteY1" fmla="*/ 628722 h 4140932"/>
              <a:gd name="connsiteX2" fmla="*/ 4692279 w 5083345"/>
              <a:gd name="connsiteY2" fmla="*/ 3158582 h 4140932"/>
              <a:gd name="connsiteX3" fmla="*/ 282512 w 5083345"/>
              <a:gd name="connsiteY3" fmla="*/ 3615782 h 4140932"/>
              <a:gd name="connsiteX4" fmla="*/ 105531 w 5083345"/>
              <a:gd name="connsiteY4" fmla="*/ 584477 h 4140932"/>
              <a:gd name="connsiteX0" fmla="*/ 351977 w 4972696"/>
              <a:gd name="connsiteY0" fmla="*/ 832732 h 3733893"/>
              <a:gd name="connsiteX1" fmla="*/ 4230804 w 4972696"/>
              <a:gd name="connsiteY1" fmla="*/ 257545 h 3733893"/>
              <a:gd name="connsiteX2" fmla="*/ 4584764 w 4972696"/>
              <a:gd name="connsiteY2" fmla="*/ 2787405 h 3733893"/>
              <a:gd name="connsiteX3" fmla="*/ 174997 w 4972696"/>
              <a:gd name="connsiteY3" fmla="*/ 3244605 h 3733893"/>
              <a:gd name="connsiteX4" fmla="*/ 351977 w 4972696"/>
              <a:gd name="connsiteY4" fmla="*/ 832732 h 3733893"/>
              <a:gd name="connsiteX0" fmla="*/ 101440 w 5317343"/>
              <a:gd name="connsiteY0" fmla="*/ 794742 h 3773852"/>
              <a:gd name="connsiteX1" fmla="*/ 4570202 w 5317343"/>
              <a:gd name="connsiteY1" fmla="*/ 293297 h 3773852"/>
              <a:gd name="connsiteX2" fmla="*/ 4924162 w 5317343"/>
              <a:gd name="connsiteY2" fmla="*/ 2823157 h 3773852"/>
              <a:gd name="connsiteX3" fmla="*/ 514395 w 5317343"/>
              <a:gd name="connsiteY3" fmla="*/ 3280357 h 3773852"/>
              <a:gd name="connsiteX4" fmla="*/ 101440 w 5317343"/>
              <a:gd name="connsiteY4" fmla="*/ 794742 h 3773852"/>
              <a:gd name="connsiteX0" fmla="*/ 190474 w 5004613"/>
              <a:gd name="connsiteY0" fmla="*/ 1189317 h 3529770"/>
              <a:gd name="connsiteX1" fmla="*/ 4261030 w 5004613"/>
              <a:gd name="connsiteY1" fmla="*/ 83188 h 3529770"/>
              <a:gd name="connsiteX2" fmla="*/ 4614990 w 5004613"/>
              <a:gd name="connsiteY2" fmla="*/ 2613048 h 3529770"/>
              <a:gd name="connsiteX3" fmla="*/ 205223 w 5004613"/>
              <a:gd name="connsiteY3" fmla="*/ 3070248 h 3529770"/>
              <a:gd name="connsiteX4" fmla="*/ 190474 w 5004613"/>
              <a:gd name="connsiteY4" fmla="*/ 1189317 h 3529770"/>
              <a:gd name="connsiteX0" fmla="*/ 197149 w 5109706"/>
              <a:gd name="connsiteY0" fmla="*/ 1135571 h 3081116"/>
              <a:gd name="connsiteX1" fmla="*/ 4267705 w 5109706"/>
              <a:gd name="connsiteY1" fmla="*/ 29442 h 3081116"/>
              <a:gd name="connsiteX2" fmla="*/ 4724903 w 5109706"/>
              <a:gd name="connsiteY2" fmla="*/ 1733392 h 3081116"/>
              <a:gd name="connsiteX3" fmla="*/ 211898 w 5109706"/>
              <a:gd name="connsiteY3" fmla="*/ 3016502 h 3081116"/>
              <a:gd name="connsiteX4" fmla="*/ 197149 w 5109706"/>
              <a:gd name="connsiteY4" fmla="*/ 1135571 h 3081116"/>
              <a:gd name="connsiteX0" fmla="*/ 470674 w 5121297"/>
              <a:gd name="connsiteY0" fmla="*/ 1599089 h 3488461"/>
              <a:gd name="connsiteX1" fmla="*/ 3553088 w 5121297"/>
              <a:gd name="connsiteY1" fmla="*/ 6264 h 3488461"/>
              <a:gd name="connsiteX2" fmla="*/ 4998428 w 5121297"/>
              <a:gd name="connsiteY2" fmla="*/ 2196910 h 3488461"/>
              <a:gd name="connsiteX3" fmla="*/ 485423 w 5121297"/>
              <a:gd name="connsiteY3" fmla="*/ 3480020 h 3488461"/>
              <a:gd name="connsiteX4" fmla="*/ 470674 w 5121297"/>
              <a:gd name="connsiteY4" fmla="*/ 1599089 h 3488461"/>
              <a:gd name="connsiteX0" fmla="*/ 489603 w 5405056"/>
              <a:gd name="connsiteY0" fmla="*/ 1631759 h 3732628"/>
              <a:gd name="connsiteX1" fmla="*/ 3572017 w 5405056"/>
              <a:gd name="connsiteY1" fmla="*/ 38934 h 3732628"/>
              <a:gd name="connsiteX2" fmla="*/ 5297576 w 5405056"/>
              <a:gd name="connsiteY2" fmla="*/ 3306212 h 3732628"/>
              <a:gd name="connsiteX3" fmla="*/ 504352 w 5405056"/>
              <a:gd name="connsiteY3" fmla="*/ 3512690 h 3732628"/>
              <a:gd name="connsiteX4" fmla="*/ 489603 w 5405056"/>
              <a:gd name="connsiteY4" fmla="*/ 1631759 h 3732628"/>
              <a:gd name="connsiteX0" fmla="*/ 455955 w 5319366"/>
              <a:gd name="connsiteY0" fmla="*/ 1863251 h 3978027"/>
              <a:gd name="connsiteX1" fmla="*/ 2918937 w 5319366"/>
              <a:gd name="connsiteY1" fmla="*/ 34452 h 3978027"/>
              <a:gd name="connsiteX2" fmla="*/ 5263928 w 5319366"/>
              <a:gd name="connsiteY2" fmla="*/ 3537704 h 3978027"/>
              <a:gd name="connsiteX3" fmla="*/ 470704 w 5319366"/>
              <a:gd name="connsiteY3" fmla="*/ 3744182 h 3978027"/>
              <a:gd name="connsiteX4" fmla="*/ 455955 w 5319366"/>
              <a:gd name="connsiteY4" fmla="*/ 1863251 h 3978027"/>
              <a:gd name="connsiteX0" fmla="*/ 488327 w 5292515"/>
              <a:gd name="connsiteY0" fmla="*/ 1130553 h 4110604"/>
              <a:gd name="connsiteX1" fmla="*/ 2892316 w 5292515"/>
              <a:gd name="connsiteY1" fmla="*/ 112915 h 4110604"/>
              <a:gd name="connsiteX2" fmla="*/ 5237307 w 5292515"/>
              <a:gd name="connsiteY2" fmla="*/ 3616167 h 4110604"/>
              <a:gd name="connsiteX3" fmla="*/ 444083 w 5292515"/>
              <a:gd name="connsiteY3" fmla="*/ 3822645 h 4110604"/>
              <a:gd name="connsiteX4" fmla="*/ 488327 w 5292515"/>
              <a:gd name="connsiteY4" fmla="*/ 1130553 h 4110604"/>
              <a:gd name="connsiteX0" fmla="*/ 573355 w 5602358"/>
              <a:gd name="connsiteY0" fmla="*/ 737829 h 3694041"/>
              <a:gd name="connsiteX1" fmla="*/ 4555421 w 5602358"/>
              <a:gd name="connsiteY1" fmla="*/ 162643 h 3694041"/>
              <a:gd name="connsiteX2" fmla="*/ 5322335 w 5602358"/>
              <a:gd name="connsiteY2" fmla="*/ 3223443 h 3694041"/>
              <a:gd name="connsiteX3" fmla="*/ 529111 w 5602358"/>
              <a:gd name="connsiteY3" fmla="*/ 3429921 h 3694041"/>
              <a:gd name="connsiteX4" fmla="*/ 573355 w 5602358"/>
              <a:gd name="connsiteY4" fmla="*/ 737829 h 369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2358" h="3694041">
                <a:moveTo>
                  <a:pt x="573355" y="737829"/>
                </a:moveTo>
                <a:cubicBezTo>
                  <a:pt x="1244407" y="193283"/>
                  <a:pt x="3763924" y="-251626"/>
                  <a:pt x="4555421" y="162643"/>
                </a:cubicBezTo>
                <a:cubicBezTo>
                  <a:pt x="5346918" y="576912"/>
                  <a:pt x="5993387" y="2678897"/>
                  <a:pt x="5322335" y="3223443"/>
                </a:cubicBezTo>
                <a:cubicBezTo>
                  <a:pt x="4651283" y="3767989"/>
                  <a:pt x="1320608" y="3844190"/>
                  <a:pt x="529111" y="3429921"/>
                </a:cubicBezTo>
                <a:cubicBezTo>
                  <a:pt x="-262386" y="3015652"/>
                  <a:pt x="-97697" y="1282375"/>
                  <a:pt x="573355" y="737829"/>
                </a:cubicBezTo>
                <a:close/>
              </a:path>
            </a:pathLst>
          </a:cu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444500">
              <a:prstClr val="black">
                <a:alpha val="9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7D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CCE3-2CD3-40A4-9A02-C852A66F1761}"/>
              </a:ext>
            </a:extLst>
          </p:cNvPr>
          <p:cNvSpPr txBox="1"/>
          <p:nvPr/>
        </p:nvSpPr>
        <p:spPr>
          <a:xfrm>
            <a:off x="6158655" y="2028515"/>
            <a:ext cx="431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CHAINSAW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FCA84-B10F-4949-83F3-8BCD483F5576}"/>
              </a:ext>
            </a:extLst>
          </p:cNvPr>
          <p:cNvSpPr txBox="1"/>
          <p:nvPr/>
        </p:nvSpPr>
        <p:spPr>
          <a:xfrm>
            <a:off x="6158655" y="2836786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21 </a:t>
            </a:r>
            <a:r>
              <a:rPr lang="en-US" sz="2000">
                <a:solidFill>
                  <a:schemeClr val="bg1"/>
                </a:solidFill>
                <a:latin typeface="Bahnschrift Light" panose="020B0502040204020203" pitchFamily="34" charset="0"/>
              </a:rPr>
              <a:t>inches Husqvarna chainsaw</a:t>
            </a:r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D48CB7-660A-4202-A87B-C2AA16F7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23" y="1280873"/>
            <a:ext cx="4746009" cy="41144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6008EE-5C66-4EF2-87CB-43F7AFFEF48B}"/>
              </a:ext>
            </a:extLst>
          </p:cNvPr>
          <p:cNvGrpSpPr/>
          <p:nvPr/>
        </p:nvGrpSpPr>
        <p:grpSpPr>
          <a:xfrm>
            <a:off x="3266242" y="4642339"/>
            <a:ext cx="1231571" cy="1774852"/>
            <a:chOff x="1771650" y="5257800"/>
            <a:chExt cx="1943100" cy="302735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AAC73E-0DD9-4C57-9632-067A6D429E62}"/>
                </a:ext>
              </a:extLst>
            </p:cNvPr>
            <p:cNvSpPr/>
            <p:nvPr/>
          </p:nvSpPr>
          <p:spPr>
            <a:xfrm>
              <a:off x="1771650" y="5257800"/>
              <a:ext cx="1866900" cy="1866900"/>
            </a:xfrm>
            <a:prstGeom prst="ellipse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81CEF1-EC01-4D5E-8D54-5C9CF9756A9E}"/>
                </a:ext>
              </a:extLst>
            </p:cNvPr>
            <p:cNvSpPr txBox="1"/>
            <p:nvPr/>
          </p:nvSpPr>
          <p:spPr>
            <a:xfrm>
              <a:off x="1866899" y="5466246"/>
              <a:ext cx="1847851" cy="2818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$469</a:t>
              </a:r>
            </a:p>
          </p:txBody>
        </p:sp>
      </p:grp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23353A12-991D-4844-94C5-A1AE1E0899F5}"/>
              </a:ext>
            </a:extLst>
          </p:cNvPr>
          <p:cNvSpPr/>
          <p:nvPr/>
        </p:nvSpPr>
        <p:spPr>
          <a:xfrm rot="5400000">
            <a:off x="-1924052" y="5004187"/>
            <a:ext cx="3777863" cy="3777863"/>
          </a:xfrm>
          <a:prstGeom prst="pie">
            <a:avLst>
              <a:gd name="adj1" fmla="val 10793624"/>
              <a:gd name="adj2" fmla="val 16214294"/>
            </a:avLst>
          </a:prstGeom>
          <a:gradFill>
            <a:gsLst>
              <a:gs pos="0">
                <a:srgbClr val="6D06AF"/>
              </a:gs>
              <a:gs pos="97000">
                <a:srgbClr val="5767C7"/>
              </a:gs>
            </a:gsLst>
            <a:lin ang="16800000" scaled="0"/>
          </a:gradFill>
          <a:ln>
            <a:noFill/>
          </a:ln>
          <a:effectLst>
            <a:innerShdw blurRad="3048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CA029-A59E-4A1E-ADBD-D4BF849C56EA}"/>
              </a:ext>
            </a:extLst>
          </p:cNvPr>
          <p:cNvSpPr txBox="1"/>
          <p:nvPr/>
        </p:nvSpPr>
        <p:spPr>
          <a:xfrm>
            <a:off x="-133673" y="5649041"/>
            <a:ext cx="1609536" cy="1309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-10% OFF</a:t>
            </a:r>
          </a:p>
        </p:txBody>
      </p:sp>
    </p:spTree>
    <p:extLst>
      <p:ext uri="{BB962C8B-B14F-4D97-AF65-F5344CB8AC3E}">
        <p14:creationId xmlns:p14="http://schemas.microsoft.com/office/powerpoint/2010/main" val="426118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79">
        <p159:morph option="byObject"/>
      </p:transition>
    </mc:Choice>
    <mc:Fallback xmlns="">
      <p:transition advTm="879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12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xit" presetSubtype="4" accel="10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6" accel="10000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12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4" grpId="0"/>
          <p:bldP spid="5" grpId="0"/>
          <p:bldP spid="12" grpId="0" animBg="1"/>
          <p:bldP spid="12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251</Words>
  <Application>Microsoft Office PowerPoint</Application>
  <PresentationFormat>Widescreen</PresentationFormat>
  <Paragraphs>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Bebas Neue Bold</vt:lpstr>
      <vt:lpstr>Arial</vt:lpstr>
      <vt:lpstr>Bahnschrift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53</cp:revision>
  <dcterms:created xsi:type="dcterms:W3CDTF">2018-12-25T13:23:30Z</dcterms:created>
  <dcterms:modified xsi:type="dcterms:W3CDTF">2019-09-07T15:06:32Z</dcterms:modified>
  <cp:contentStatus/>
</cp:coreProperties>
</file>