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92" r:id="rId1"/>
  </p:sldMasterIdLst>
  <p:notesMasterIdLst>
    <p:notesMasterId r:id="rId10"/>
  </p:notesMasterIdLst>
  <p:sldIdLst>
    <p:sldId id="261" r:id="rId2"/>
    <p:sldId id="264" r:id="rId3"/>
    <p:sldId id="271" r:id="rId4"/>
    <p:sldId id="272" r:id="rId5"/>
    <p:sldId id="270" r:id="rId6"/>
    <p:sldId id="273" r:id="rId7"/>
    <p:sldId id="274" r:id="rId8"/>
    <p:sldId id="276" r:id="rId9"/>
  </p:sldIdLst>
  <p:sldSz cx="12192000" cy="6858000"/>
  <p:notesSz cx="6858000" cy="9144000"/>
  <p:embeddedFontLst>
    <p:embeddedFont>
      <p:font typeface="Bahnschrift Light" panose="020B0502040204020203" pitchFamily="34" charset="0"/>
      <p:regular r:id="rId11"/>
    </p:embeddedFont>
    <p:embeddedFont>
      <p:font typeface="Bebas Neue Bold" panose="020B0606020202050201" pitchFamily="34" charset="0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SIGN 1" id="{2C258340-C636-4465-8A06-35FE64B5E13F}">
          <p14:sldIdLst>
            <p14:sldId id="261"/>
            <p14:sldId id="264"/>
            <p14:sldId id="271"/>
            <p14:sldId id="272"/>
            <p14:sldId id="270"/>
            <p14:sldId id="273"/>
            <p14:sldId id="274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c" initials="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E6E6"/>
    <a:srgbClr val="E72768"/>
    <a:srgbClr val="0B0F10"/>
    <a:srgbClr val="AA6FC6"/>
    <a:srgbClr val="38458B"/>
    <a:srgbClr val="E2EAEE"/>
    <a:srgbClr val="5F42BE"/>
    <a:srgbClr val="D7782E"/>
    <a:srgbClr val="0A0F0F"/>
    <a:srgbClr val="D3D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7BE34C-28CF-49D7-89D3-1309B98CBB8E}" v="7" dt="2019-09-07T15:03:38.4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9" autoAdjust="0"/>
    <p:restoredTop sz="94660"/>
  </p:normalViewPr>
  <p:slideViewPr>
    <p:cSldViewPr snapToGrid="0" showGuides="1">
      <p:cViewPr varScale="1">
        <p:scale>
          <a:sx n="147" d="100"/>
          <a:sy n="147" d="100"/>
        </p:scale>
        <p:origin x="618" y="120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sentation Point" userId="f45ce91d846791e9" providerId="LiveId" clId="{45F68E6B-82DE-4B90-A6FC-CACF82694013}"/>
    <pc:docChg chg="delSld delSection modSection">
      <pc:chgData name="Presentation Point" userId="f45ce91d846791e9" providerId="LiveId" clId="{45F68E6B-82DE-4B90-A6FC-CACF82694013}" dt="2018-12-28T11:27:38.604" v="6" actId="18676"/>
      <pc:docMkLst>
        <pc:docMk/>
      </pc:docMkLst>
      <pc:sldChg chg="del">
        <pc:chgData name="Presentation Point" userId="f45ce91d846791e9" providerId="LiveId" clId="{45F68E6B-82DE-4B90-A6FC-CACF82694013}" dt="2018-12-28T11:27:38.602" v="5" actId="2696"/>
        <pc:sldMkLst>
          <pc:docMk/>
          <pc:sldMk cId="398440908" sldId="266"/>
        </pc:sldMkLst>
      </pc:sldChg>
      <pc:sldChg chg="del">
        <pc:chgData name="Presentation Point" userId="f45ce91d846791e9" providerId="LiveId" clId="{45F68E6B-82DE-4B90-A6FC-CACF82694013}" dt="2018-12-28T11:27:38.439" v="4" actId="2696"/>
        <pc:sldMkLst>
          <pc:docMk/>
          <pc:sldMk cId="2211767964" sldId="277"/>
        </pc:sldMkLst>
      </pc:sldChg>
      <pc:sldChg chg="del">
        <pc:chgData name="Presentation Point" userId="f45ce91d846791e9" providerId="LiveId" clId="{45F68E6B-82DE-4B90-A6FC-CACF82694013}" dt="2018-12-28T11:27:38.422" v="3" actId="2696"/>
        <pc:sldMkLst>
          <pc:docMk/>
          <pc:sldMk cId="509310723" sldId="278"/>
        </pc:sldMkLst>
      </pc:sldChg>
      <pc:sldChg chg="del">
        <pc:chgData name="Presentation Point" userId="f45ce91d846791e9" providerId="LiveId" clId="{45F68E6B-82DE-4B90-A6FC-CACF82694013}" dt="2018-12-28T11:27:38.400" v="2" actId="2696"/>
        <pc:sldMkLst>
          <pc:docMk/>
          <pc:sldMk cId="1839210995" sldId="279"/>
        </pc:sldMkLst>
      </pc:sldChg>
      <pc:sldChg chg="del">
        <pc:chgData name="Presentation Point" userId="f45ce91d846791e9" providerId="LiveId" clId="{45F68E6B-82DE-4B90-A6FC-CACF82694013}" dt="2018-12-28T11:27:38.387" v="1" actId="2696"/>
        <pc:sldMkLst>
          <pc:docMk/>
          <pc:sldMk cId="3445937234" sldId="280"/>
        </pc:sldMkLst>
      </pc:sldChg>
      <pc:sldChg chg="del">
        <pc:chgData name="Presentation Point" userId="f45ce91d846791e9" providerId="LiveId" clId="{45F68E6B-82DE-4B90-A6FC-CACF82694013}" dt="2018-12-28T11:27:38.374" v="0" actId="2696"/>
        <pc:sldMkLst>
          <pc:docMk/>
          <pc:sldMk cId="4261187584" sldId="281"/>
        </pc:sldMkLst>
      </pc:sldChg>
    </pc:docChg>
  </pc:docChgLst>
  <pc:docChgLst>
    <pc:chgData name="Presentation Point" userId="f45ce91d846791e9" providerId="LiveId" clId="{577BE34C-28CF-49D7-89D3-1309B98CBB8E}"/>
    <pc:docChg chg="custSel modSld">
      <pc:chgData name="Presentation Point" userId="f45ce91d846791e9" providerId="LiveId" clId="{577BE34C-28CF-49D7-89D3-1309B98CBB8E}" dt="2019-09-07T15:04:21.764" v="32" actId="20577"/>
      <pc:docMkLst>
        <pc:docMk/>
      </pc:docMkLst>
      <pc:sldChg chg="modSp">
        <pc:chgData name="Presentation Point" userId="f45ce91d846791e9" providerId="LiveId" clId="{577BE34C-28CF-49D7-89D3-1309B98CBB8E}" dt="2019-09-07T14:59:30.955" v="2" actId="6549"/>
        <pc:sldMkLst>
          <pc:docMk/>
          <pc:sldMk cId="1300858176" sldId="261"/>
        </pc:sldMkLst>
        <pc:spChg chg="mod">
          <ac:chgData name="Presentation Point" userId="f45ce91d846791e9" providerId="LiveId" clId="{577BE34C-28CF-49D7-89D3-1309B98CBB8E}" dt="2019-09-07T14:59:30.955" v="2" actId="6549"/>
          <ac:spMkLst>
            <pc:docMk/>
            <pc:sldMk cId="1300858176" sldId="261"/>
            <ac:spMk id="714" creationId="{88C6AF27-D012-404E-8F37-834B636E446C}"/>
          </ac:spMkLst>
        </pc:spChg>
      </pc:sldChg>
      <pc:sldChg chg="modSp">
        <pc:chgData name="Presentation Point" userId="f45ce91d846791e9" providerId="LiveId" clId="{577BE34C-28CF-49D7-89D3-1309B98CBB8E}" dt="2019-09-07T14:59:50.732" v="4" actId="6549"/>
        <pc:sldMkLst>
          <pc:docMk/>
          <pc:sldMk cId="3627682255" sldId="264"/>
        </pc:sldMkLst>
        <pc:spChg chg="mod">
          <ac:chgData name="Presentation Point" userId="f45ce91d846791e9" providerId="LiveId" clId="{577BE34C-28CF-49D7-89D3-1309B98CBB8E}" dt="2019-09-07T14:59:40.763" v="3" actId="33524"/>
          <ac:spMkLst>
            <pc:docMk/>
            <pc:sldMk cId="3627682255" sldId="264"/>
            <ac:spMk id="1225" creationId="{4EDDE99F-ECB9-46A0-BCE8-5B9F5ACF8AFB}"/>
          </ac:spMkLst>
        </pc:spChg>
        <pc:spChg chg="mod">
          <ac:chgData name="Presentation Point" userId="f45ce91d846791e9" providerId="LiveId" clId="{577BE34C-28CF-49D7-89D3-1309B98CBB8E}" dt="2019-09-07T14:59:50.732" v="4" actId="6549"/>
          <ac:spMkLst>
            <pc:docMk/>
            <pc:sldMk cId="3627682255" sldId="264"/>
            <ac:spMk id="1226" creationId="{A0B4637F-55E5-4B7C-A62F-C9A890176913}"/>
          </ac:spMkLst>
        </pc:spChg>
      </pc:sldChg>
      <pc:sldChg chg="modSp">
        <pc:chgData name="Presentation Point" userId="f45ce91d846791e9" providerId="LiveId" clId="{577BE34C-28CF-49D7-89D3-1309B98CBB8E}" dt="2019-09-07T15:01:21.423" v="19" actId="6549"/>
        <pc:sldMkLst>
          <pc:docMk/>
          <pc:sldMk cId="2733946124" sldId="270"/>
        </pc:sldMkLst>
        <pc:spChg chg="mod">
          <ac:chgData name="Presentation Point" userId="f45ce91d846791e9" providerId="LiveId" clId="{577BE34C-28CF-49D7-89D3-1309B98CBB8E}" dt="2019-09-07T15:01:21.423" v="19" actId="6549"/>
          <ac:spMkLst>
            <pc:docMk/>
            <pc:sldMk cId="2733946124" sldId="270"/>
            <ac:spMk id="1226" creationId="{A0B4637F-55E5-4B7C-A62F-C9A890176913}"/>
          </ac:spMkLst>
        </pc:spChg>
        <pc:spChg chg="mod">
          <ac:chgData name="Presentation Point" userId="f45ce91d846791e9" providerId="LiveId" clId="{577BE34C-28CF-49D7-89D3-1309B98CBB8E}" dt="2019-09-07T15:00:34.318" v="16" actId="20577"/>
          <ac:spMkLst>
            <pc:docMk/>
            <pc:sldMk cId="2733946124" sldId="270"/>
            <ac:spMk id="1227" creationId="{9605F40F-B996-4FB7-8EA3-C9E9B3460F3A}"/>
          </ac:spMkLst>
        </pc:spChg>
        <pc:grpChg chg="mod">
          <ac:chgData name="Presentation Point" userId="f45ce91d846791e9" providerId="LiveId" clId="{577BE34C-28CF-49D7-89D3-1309B98CBB8E}" dt="2019-09-07T15:01:15.065" v="18"/>
          <ac:grpSpMkLst>
            <pc:docMk/>
            <pc:sldMk cId="2733946124" sldId="270"/>
            <ac:grpSpMk id="1220" creationId="{66D20795-134A-4E83-821D-4F6F13CEA35B}"/>
          </ac:grpSpMkLst>
        </pc:grpChg>
        <pc:grpChg chg="mod">
          <ac:chgData name="Presentation Point" userId="f45ce91d846791e9" providerId="LiveId" clId="{577BE34C-28CF-49D7-89D3-1309B98CBB8E}" dt="2019-09-07T15:01:15.065" v="18"/>
          <ac:grpSpMkLst>
            <pc:docMk/>
            <pc:sldMk cId="2733946124" sldId="270"/>
            <ac:grpSpMk id="1221" creationId="{AA210F63-23ED-4C43-BA26-C50924471809}"/>
          </ac:grpSpMkLst>
        </pc:grpChg>
        <pc:grpChg chg="mod">
          <ac:chgData name="Presentation Point" userId="f45ce91d846791e9" providerId="LiveId" clId="{577BE34C-28CF-49D7-89D3-1309B98CBB8E}" dt="2019-09-07T15:01:15.065" v="18"/>
          <ac:grpSpMkLst>
            <pc:docMk/>
            <pc:sldMk cId="2733946124" sldId="270"/>
            <ac:grpSpMk id="1224" creationId="{8706D6C1-4653-44DF-92C3-DB88229A1F84}"/>
          </ac:grpSpMkLst>
        </pc:grpChg>
      </pc:sldChg>
      <pc:sldChg chg="modSp">
        <pc:chgData name="Presentation Point" userId="f45ce91d846791e9" providerId="LiveId" clId="{577BE34C-28CF-49D7-89D3-1309B98CBB8E}" dt="2019-09-07T15:00:15.568" v="11" actId="6549"/>
        <pc:sldMkLst>
          <pc:docMk/>
          <pc:sldMk cId="3473344357" sldId="271"/>
        </pc:sldMkLst>
        <pc:spChg chg="mod">
          <ac:chgData name="Presentation Point" userId="f45ce91d846791e9" providerId="LiveId" clId="{577BE34C-28CF-49D7-89D3-1309B98CBB8E}" dt="2019-09-07T14:59:59.962" v="6" actId="33524"/>
          <ac:spMkLst>
            <pc:docMk/>
            <pc:sldMk cId="3473344357" sldId="271"/>
            <ac:spMk id="1225" creationId="{4EDDE99F-ECB9-46A0-BCE8-5B9F5ACF8AFB}"/>
          </ac:spMkLst>
        </pc:spChg>
        <pc:spChg chg="mod">
          <ac:chgData name="Presentation Point" userId="f45ce91d846791e9" providerId="LiveId" clId="{577BE34C-28CF-49D7-89D3-1309B98CBB8E}" dt="2019-09-07T14:59:56.796" v="5" actId="6549"/>
          <ac:spMkLst>
            <pc:docMk/>
            <pc:sldMk cId="3473344357" sldId="271"/>
            <ac:spMk id="1226" creationId="{A0B4637F-55E5-4B7C-A62F-C9A890176913}"/>
          </ac:spMkLst>
        </pc:spChg>
        <pc:spChg chg="mod">
          <ac:chgData name="Presentation Point" userId="f45ce91d846791e9" providerId="LiveId" clId="{577BE34C-28CF-49D7-89D3-1309B98CBB8E}" dt="2019-09-07T15:00:15.568" v="11" actId="6549"/>
          <ac:spMkLst>
            <pc:docMk/>
            <pc:sldMk cId="3473344357" sldId="271"/>
            <ac:spMk id="1227" creationId="{9605F40F-B996-4FB7-8EA3-C9E9B3460F3A}"/>
          </ac:spMkLst>
        </pc:spChg>
      </pc:sldChg>
      <pc:sldChg chg="modSp">
        <pc:chgData name="Presentation Point" userId="f45ce91d846791e9" providerId="LiveId" clId="{577BE34C-28CF-49D7-89D3-1309B98CBB8E}" dt="2019-09-07T15:00:24.366" v="13" actId="20577"/>
        <pc:sldMkLst>
          <pc:docMk/>
          <pc:sldMk cId="399065929" sldId="272"/>
        </pc:sldMkLst>
        <pc:spChg chg="mod">
          <ac:chgData name="Presentation Point" userId="f45ce91d846791e9" providerId="LiveId" clId="{577BE34C-28CF-49D7-89D3-1309B98CBB8E}" dt="2019-09-07T15:00:24.366" v="13" actId="20577"/>
          <ac:spMkLst>
            <pc:docMk/>
            <pc:sldMk cId="399065929" sldId="272"/>
            <ac:spMk id="1227" creationId="{9605F40F-B996-4FB7-8EA3-C9E9B3460F3A}"/>
          </ac:spMkLst>
        </pc:spChg>
      </pc:sldChg>
      <pc:sldChg chg="modSp">
        <pc:chgData name="Presentation Point" userId="f45ce91d846791e9" providerId="LiveId" clId="{577BE34C-28CF-49D7-89D3-1309B98CBB8E}" dt="2019-09-07T15:04:02.477" v="28" actId="20577"/>
        <pc:sldMkLst>
          <pc:docMk/>
          <pc:sldMk cId="1777796269" sldId="273"/>
        </pc:sldMkLst>
        <pc:spChg chg="mod">
          <ac:chgData name="Presentation Point" userId="f45ce91d846791e9" providerId="LiveId" clId="{577BE34C-28CF-49D7-89D3-1309B98CBB8E}" dt="2019-09-07T15:03:59.003" v="26" actId="20577"/>
          <ac:spMkLst>
            <pc:docMk/>
            <pc:sldMk cId="1777796269" sldId="273"/>
            <ac:spMk id="1226" creationId="{A0B4637F-55E5-4B7C-A62F-C9A890176913}"/>
          </ac:spMkLst>
        </pc:spChg>
        <pc:spChg chg="mod">
          <ac:chgData name="Presentation Point" userId="f45ce91d846791e9" providerId="LiveId" clId="{577BE34C-28CF-49D7-89D3-1309B98CBB8E}" dt="2019-09-07T15:04:02.477" v="28" actId="20577"/>
          <ac:spMkLst>
            <pc:docMk/>
            <pc:sldMk cId="1777796269" sldId="273"/>
            <ac:spMk id="1227" creationId="{9605F40F-B996-4FB7-8EA3-C9E9B3460F3A}"/>
          </ac:spMkLst>
        </pc:spChg>
        <pc:grpChg chg="mod">
          <ac:chgData name="Presentation Point" userId="f45ce91d846791e9" providerId="LiveId" clId="{577BE34C-28CF-49D7-89D3-1309B98CBB8E}" dt="2019-09-07T15:03:35.781" v="21"/>
          <ac:grpSpMkLst>
            <pc:docMk/>
            <pc:sldMk cId="1777796269" sldId="273"/>
            <ac:grpSpMk id="1220" creationId="{66D20795-134A-4E83-821D-4F6F13CEA35B}"/>
          </ac:grpSpMkLst>
        </pc:grpChg>
        <pc:grpChg chg="mod">
          <ac:chgData name="Presentation Point" userId="f45ce91d846791e9" providerId="LiveId" clId="{577BE34C-28CF-49D7-89D3-1309B98CBB8E}" dt="2019-09-07T15:03:35.781" v="21"/>
          <ac:grpSpMkLst>
            <pc:docMk/>
            <pc:sldMk cId="1777796269" sldId="273"/>
            <ac:grpSpMk id="1221" creationId="{AA210F63-23ED-4C43-BA26-C50924471809}"/>
          </ac:grpSpMkLst>
        </pc:grpChg>
        <pc:grpChg chg="mod">
          <ac:chgData name="Presentation Point" userId="f45ce91d846791e9" providerId="LiveId" clId="{577BE34C-28CF-49D7-89D3-1309B98CBB8E}" dt="2019-09-07T15:03:35.781" v="21"/>
          <ac:grpSpMkLst>
            <pc:docMk/>
            <pc:sldMk cId="1777796269" sldId="273"/>
            <ac:grpSpMk id="1224" creationId="{8706D6C1-4653-44DF-92C3-DB88229A1F84}"/>
          </ac:grpSpMkLst>
        </pc:grpChg>
      </pc:sldChg>
      <pc:sldChg chg="modSp">
        <pc:chgData name="Presentation Point" userId="f45ce91d846791e9" providerId="LiveId" clId="{577BE34C-28CF-49D7-89D3-1309B98CBB8E}" dt="2019-09-07T15:04:12.039" v="29" actId="6549"/>
        <pc:sldMkLst>
          <pc:docMk/>
          <pc:sldMk cId="3648777194" sldId="274"/>
        </pc:sldMkLst>
        <pc:spChg chg="mod">
          <ac:chgData name="Presentation Point" userId="f45ce91d846791e9" providerId="LiveId" clId="{577BE34C-28CF-49D7-89D3-1309B98CBB8E}" dt="2019-09-07T15:04:12.039" v="29" actId="6549"/>
          <ac:spMkLst>
            <pc:docMk/>
            <pc:sldMk cId="3648777194" sldId="274"/>
            <ac:spMk id="1226" creationId="{A0B4637F-55E5-4B7C-A62F-C9A890176913}"/>
          </ac:spMkLst>
        </pc:spChg>
      </pc:sldChg>
      <pc:sldChg chg="modSp">
        <pc:chgData name="Presentation Point" userId="f45ce91d846791e9" providerId="LiveId" clId="{577BE34C-28CF-49D7-89D3-1309B98CBB8E}" dt="2019-09-07T15:04:21.764" v="32" actId="20577"/>
        <pc:sldMkLst>
          <pc:docMk/>
          <pc:sldMk cId="1744913332" sldId="276"/>
        </pc:sldMkLst>
        <pc:spChg chg="mod">
          <ac:chgData name="Presentation Point" userId="f45ce91d846791e9" providerId="LiveId" clId="{577BE34C-28CF-49D7-89D3-1309B98CBB8E}" dt="2019-09-07T15:04:21.764" v="32" actId="20577"/>
          <ac:spMkLst>
            <pc:docMk/>
            <pc:sldMk cId="1744913332" sldId="276"/>
            <ac:spMk id="1227" creationId="{9605F40F-B996-4FB7-8EA3-C9E9B3460F3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F0B48-C120-4E10-8C86-E5D3BB0271AB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A154C-8F14-4846-B697-4C29BAAC5D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35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52120" rtl="0" eaLnBrk="1" latinLnBrk="0" hangingPunct="1">
      <a:defRPr sz="987" kern="1200">
        <a:solidFill>
          <a:schemeClr val="tx1"/>
        </a:solidFill>
        <a:latin typeface="+mn-lt"/>
        <a:ea typeface="+mn-ea"/>
        <a:cs typeface="+mn-cs"/>
      </a:defRPr>
    </a:lvl1pPr>
    <a:lvl2pPr marL="376060" algn="l" defTabSz="752120" rtl="0" eaLnBrk="1" latinLnBrk="0" hangingPunct="1">
      <a:defRPr sz="987" kern="1200">
        <a:solidFill>
          <a:schemeClr val="tx1"/>
        </a:solidFill>
        <a:latin typeface="+mn-lt"/>
        <a:ea typeface="+mn-ea"/>
        <a:cs typeface="+mn-cs"/>
      </a:defRPr>
    </a:lvl2pPr>
    <a:lvl3pPr marL="752120" algn="l" defTabSz="752120" rtl="0" eaLnBrk="1" latinLnBrk="0" hangingPunct="1">
      <a:defRPr sz="987" kern="1200">
        <a:solidFill>
          <a:schemeClr val="tx1"/>
        </a:solidFill>
        <a:latin typeface="+mn-lt"/>
        <a:ea typeface="+mn-ea"/>
        <a:cs typeface="+mn-cs"/>
      </a:defRPr>
    </a:lvl3pPr>
    <a:lvl4pPr marL="1128180" algn="l" defTabSz="752120" rtl="0" eaLnBrk="1" latinLnBrk="0" hangingPunct="1">
      <a:defRPr sz="987" kern="1200">
        <a:solidFill>
          <a:schemeClr val="tx1"/>
        </a:solidFill>
        <a:latin typeface="+mn-lt"/>
        <a:ea typeface="+mn-ea"/>
        <a:cs typeface="+mn-cs"/>
      </a:defRPr>
    </a:lvl4pPr>
    <a:lvl5pPr marL="1504239" algn="l" defTabSz="752120" rtl="0" eaLnBrk="1" latinLnBrk="0" hangingPunct="1">
      <a:defRPr sz="987" kern="1200">
        <a:solidFill>
          <a:schemeClr val="tx1"/>
        </a:solidFill>
        <a:latin typeface="+mn-lt"/>
        <a:ea typeface="+mn-ea"/>
        <a:cs typeface="+mn-cs"/>
      </a:defRPr>
    </a:lvl5pPr>
    <a:lvl6pPr marL="1880299" algn="l" defTabSz="752120" rtl="0" eaLnBrk="1" latinLnBrk="0" hangingPunct="1">
      <a:defRPr sz="987" kern="1200">
        <a:solidFill>
          <a:schemeClr val="tx1"/>
        </a:solidFill>
        <a:latin typeface="+mn-lt"/>
        <a:ea typeface="+mn-ea"/>
        <a:cs typeface="+mn-cs"/>
      </a:defRPr>
    </a:lvl6pPr>
    <a:lvl7pPr marL="2256359" algn="l" defTabSz="752120" rtl="0" eaLnBrk="1" latinLnBrk="0" hangingPunct="1">
      <a:defRPr sz="987" kern="1200">
        <a:solidFill>
          <a:schemeClr val="tx1"/>
        </a:solidFill>
        <a:latin typeface="+mn-lt"/>
        <a:ea typeface="+mn-ea"/>
        <a:cs typeface="+mn-cs"/>
      </a:defRPr>
    </a:lvl7pPr>
    <a:lvl8pPr marL="2632419" algn="l" defTabSz="752120" rtl="0" eaLnBrk="1" latinLnBrk="0" hangingPunct="1">
      <a:defRPr sz="987" kern="1200">
        <a:solidFill>
          <a:schemeClr val="tx1"/>
        </a:solidFill>
        <a:latin typeface="+mn-lt"/>
        <a:ea typeface="+mn-ea"/>
        <a:cs typeface="+mn-cs"/>
      </a:defRPr>
    </a:lvl8pPr>
    <a:lvl9pPr marL="3008479" algn="l" defTabSz="752120" rtl="0" eaLnBrk="1" latinLnBrk="0" hangingPunct="1">
      <a:defRPr sz="9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="https://www.freepngimg.com/png/3004-wristwatch-png-image"&gt;Wristwatch </a:t>
            </a:r>
            <a:r>
              <a:rPr lang="en-US" dirty="0" err="1"/>
              <a:t>Png</a:t>
            </a:r>
            <a:r>
              <a:rPr lang="en-US" dirty="0"/>
              <a:t> Image FreePNGImg.com&lt;/a&gt;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A154C-8F14-4846-B697-4C29BAAC5D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7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="https://www.freepngimg.com/png/3018-wristwatch-png-image"&gt;Wristwatch </a:t>
            </a:r>
            <a:r>
              <a:rPr lang="en-US" dirty="0" err="1"/>
              <a:t>Png</a:t>
            </a:r>
            <a:r>
              <a:rPr lang="en-US" dirty="0"/>
              <a:t> Image FreePNGImg.com&lt;/a&gt;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A154C-8F14-4846-B697-4C29BAAC5D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4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="https://www.freepngimg.com/png/2103-black-dress-shirt-png-image"&gt;Black Dress Shirt </a:t>
            </a:r>
            <a:r>
              <a:rPr lang="en-US" dirty="0" err="1"/>
              <a:t>Png</a:t>
            </a:r>
            <a:r>
              <a:rPr lang="en-US" dirty="0"/>
              <a:t> Image FreePNGImg.com&lt;/a&gt;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A154C-8F14-4846-B697-4C29BAAC5D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53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="https://www.freepngimg.com/png/6772-jeans-png-image"&gt;Jeans </a:t>
            </a:r>
            <a:r>
              <a:rPr lang="en-US" dirty="0" err="1"/>
              <a:t>Png</a:t>
            </a:r>
            <a:r>
              <a:rPr lang="en-US" dirty="0"/>
              <a:t> Image FreePNGImg.com&lt;/a&gt;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A154C-8F14-4846-B697-4C29BAAC5D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45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="https://www.freepngimg.com/png/2103-black-dress-shirt-png-image"&gt;Black Dress Shirt </a:t>
            </a:r>
            <a:r>
              <a:rPr lang="en-US" dirty="0" err="1"/>
              <a:t>Png</a:t>
            </a:r>
            <a:r>
              <a:rPr lang="en-US" dirty="0"/>
              <a:t> Image FreePNGImg.com&lt;/a&gt;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A154C-8F14-4846-B697-4C29BAAC5D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52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="https://www.freepngimg.com/png/18298-samsung-mobile-phone-picture"&gt;Samsung Mobile Phone Picture FreePNGImg.com&lt;/a&gt;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A154C-8F14-4846-B697-4C29BAAC5D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82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="https://www.freepngimg.com/png/18298-samsung-mobile-phone-picture"&gt;Samsung Mobile Phone Picture FreePNGImg.com&lt;/a&gt;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A154C-8F14-4846-B697-4C29BAAC5D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66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125FF-2A4C-49BC-B450-0DC076BABC36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1B23-745F-4B51-BC82-612764ED3D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04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125FF-2A4C-49BC-B450-0DC076BABC36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1B23-745F-4B51-BC82-612764ED3D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99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125FF-2A4C-49BC-B450-0DC076BABC36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1B23-745F-4B51-BC82-612764ED3D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4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125FF-2A4C-49BC-B450-0DC076BABC36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1B23-745F-4B51-BC82-612764ED3D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5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125FF-2A4C-49BC-B450-0DC076BABC36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1B23-745F-4B51-BC82-612764ED3D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7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125FF-2A4C-49BC-B450-0DC076BABC36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1B23-745F-4B51-BC82-612764ED3D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06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125FF-2A4C-49BC-B450-0DC076BABC36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1B23-745F-4B51-BC82-612764ED3D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4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125FF-2A4C-49BC-B450-0DC076BABC36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1B23-745F-4B51-BC82-612764ED3D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63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125FF-2A4C-49BC-B450-0DC076BABC36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1B23-745F-4B51-BC82-612764ED3D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9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125FF-2A4C-49BC-B450-0DC076BABC36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1B23-745F-4B51-BC82-612764ED3D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616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125FF-2A4C-49BC-B450-0DC076BABC36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1B23-745F-4B51-BC82-612764ED3D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49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125FF-2A4C-49BC-B450-0DC076BABC36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21B23-745F-4B51-BC82-612764ED3D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25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4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5154C-D323-4851-B181-F2402DE70946}"/>
              </a:ext>
            </a:extLst>
          </p:cNvPr>
          <p:cNvGrpSpPr/>
          <p:nvPr/>
        </p:nvGrpSpPr>
        <p:grpSpPr>
          <a:xfrm>
            <a:off x="-1276350" y="-1818354"/>
            <a:ext cx="14652152" cy="9609804"/>
            <a:chOff x="-1272651" y="-1801608"/>
            <a:chExt cx="14660909" cy="9556070"/>
          </a:xfrm>
        </p:grpSpPr>
        <p:sp>
          <p:nvSpPr>
            <p:cNvPr id="1027" name="Rectangle 1026">
              <a:extLst>
                <a:ext uri="{FF2B5EF4-FFF2-40B4-BE49-F238E27FC236}">
                  <a16:creationId xmlns:a16="http://schemas.microsoft.com/office/drawing/2014/main" id="{B5518198-0BE2-4805-9651-0C1E7701E25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pattFill prst="pct90">
              <a:fgClr>
                <a:srgbClr val="5F42BE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A08C4CA-C6D3-4E6C-91B9-F44BF996C67A}"/>
                </a:ext>
              </a:extLst>
            </p:cNvPr>
            <p:cNvSpPr/>
            <p:nvPr/>
          </p:nvSpPr>
          <p:spPr>
            <a:xfrm>
              <a:off x="5670997" y="-19320"/>
              <a:ext cx="6559640" cy="5859887"/>
            </a:xfrm>
            <a:custGeom>
              <a:avLst/>
              <a:gdLst>
                <a:gd name="connsiteX0" fmla="*/ 0 w 6096000"/>
                <a:gd name="connsiteY0" fmla="*/ 0 h 5267459"/>
                <a:gd name="connsiteX1" fmla="*/ 6096000 w 6096000"/>
                <a:gd name="connsiteY1" fmla="*/ 0 h 5267459"/>
                <a:gd name="connsiteX2" fmla="*/ 6096000 w 6096000"/>
                <a:gd name="connsiteY2" fmla="*/ 5267459 h 5267459"/>
                <a:gd name="connsiteX3" fmla="*/ 0 w 6096000"/>
                <a:gd name="connsiteY3" fmla="*/ 5267459 h 5267459"/>
                <a:gd name="connsiteX4" fmla="*/ 0 w 6096000"/>
                <a:gd name="connsiteY4" fmla="*/ 0 h 5267459"/>
                <a:gd name="connsiteX0" fmla="*/ 0 w 6096000"/>
                <a:gd name="connsiteY0" fmla="*/ 0 h 5267459"/>
                <a:gd name="connsiteX1" fmla="*/ 6096000 w 6096000"/>
                <a:gd name="connsiteY1" fmla="*/ 0 h 5267459"/>
                <a:gd name="connsiteX2" fmla="*/ 6096000 w 6096000"/>
                <a:gd name="connsiteY2" fmla="*/ 5267459 h 5267459"/>
                <a:gd name="connsiteX3" fmla="*/ 4391696 w 6096000"/>
                <a:gd name="connsiteY3" fmla="*/ 1854557 h 5267459"/>
                <a:gd name="connsiteX4" fmla="*/ 0 w 6096000"/>
                <a:gd name="connsiteY4" fmla="*/ 0 h 5267459"/>
                <a:gd name="connsiteX0" fmla="*/ 15666 w 6111666"/>
                <a:gd name="connsiteY0" fmla="*/ 0 h 5290825"/>
                <a:gd name="connsiteX1" fmla="*/ 6111666 w 6111666"/>
                <a:gd name="connsiteY1" fmla="*/ 0 h 5290825"/>
                <a:gd name="connsiteX2" fmla="*/ 6111666 w 6111666"/>
                <a:gd name="connsiteY2" fmla="*/ 5267459 h 5290825"/>
                <a:gd name="connsiteX3" fmla="*/ 4407362 w 6111666"/>
                <a:gd name="connsiteY3" fmla="*/ 1854557 h 5290825"/>
                <a:gd name="connsiteX4" fmla="*/ 15666 w 6111666"/>
                <a:gd name="connsiteY4" fmla="*/ 0 h 5290825"/>
                <a:gd name="connsiteX0" fmla="*/ 317082 w 6413082"/>
                <a:gd name="connsiteY0" fmla="*/ 0 h 5289009"/>
                <a:gd name="connsiteX1" fmla="*/ 6413082 w 6413082"/>
                <a:gd name="connsiteY1" fmla="*/ 0 h 5289009"/>
                <a:gd name="connsiteX2" fmla="*/ 6413082 w 6413082"/>
                <a:gd name="connsiteY2" fmla="*/ 5267459 h 5289009"/>
                <a:gd name="connsiteX3" fmla="*/ 4708778 w 6413082"/>
                <a:gd name="connsiteY3" fmla="*/ 1854557 h 5289009"/>
                <a:gd name="connsiteX4" fmla="*/ 1085521 w 6413082"/>
                <a:gd name="connsiteY4" fmla="*/ 1584101 h 5289009"/>
                <a:gd name="connsiteX5" fmla="*/ 317082 w 6413082"/>
                <a:gd name="connsiteY5" fmla="*/ 0 h 5289009"/>
                <a:gd name="connsiteX0" fmla="*/ 317082 w 6413082"/>
                <a:gd name="connsiteY0" fmla="*/ 0 h 5289009"/>
                <a:gd name="connsiteX1" fmla="*/ 6413082 w 6413082"/>
                <a:gd name="connsiteY1" fmla="*/ 0 h 5289009"/>
                <a:gd name="connsiteX2" fmla="*/ 6413082 w 6413082"/>
                <a:gd name="connsiteY2" fmla="*/ 5267459 h 5289009"/>
                <a:gd name="connsiteX3" fmla="*/ 4708778 w 6413082"/>
                <a:gd name="connsiteY3" fmla="*/ 1854557 h 5289009"/>
                <a:gd name="connsiteX4" fmla="*/ 1085521 w 6413082"/>
                <a:gd name="connsiteY4" fmla="*/ 1584101 h 5289009"/>
                <a:gd name="connsiteX5" fmla="*/ 317082 w 6413082"/>
                <a:gd name="connsiteY5" fmla="*/ 0 h 5289009"/>
                <a:gd name="connsiteX0" fmla="*/ 379074 w 6475074"/>
                <a:gd name="connsiteY0" fmla="*/ 0 h 5289009"/>
                <a:gd name="connsiteX1" fmla="*/ 6475074 w 6475074"/>
                <a:gd name="connsiteY1" fmla="*/ 0 h 5289009"/>
                <a:gd name="connsiteX2" fmla="*/ 6475074 w 6475074"/>
                <a:gd name="connsiteY2" fmla="*/ 5267459 h 5289009"/>
                <a:gd name="connsiteX3" fmla="*/ 4770770 w 6475074"/>
                <a:gd name="connsiteY3" fmla="*/ 1854557 h 5289009"/>
                <a:gd name="connsiteX4" fmla="*/ 1147513 w 6475074"/>
                <a:gd name="connsiteY4" fmla="*/ 1584101 h 5289009"/>
                <a:gd name="connsiteX5" fmla="*/ 379074 w 6475074"/>
                <a:gd name="connsiteY5" fmla="*/ 0 h 5289009"/>
                <a:gd name="connsiteX0" fmla="*/ 255619 w 6789501"/>
                <a:gd name="connsiteY0" fmla="*/ 0 h 5314767"/>
                <a:gd name="connsiteX1" fmla="*/ 6789501 w 6789501"/>
                <a:gd name="connsiteY1" fmla="*/ 25758 h 5314767"/>
                <a:gd name="connsiteX2" fmla="*/ 6789501 w 6789501"/>
                <a:gd name="connsiteY2" fmla="*/ 5293217 h 5314767"/>
                <a:gd name="connsiteX3" fmla="*/ 5085197 w 6789501"/>
                <a:gd name="connsiteY3" fmla="*/ 1880315 h 5314767"/>
                <a:gd name="connsiteX4" fmla="*/ 1461940 w 6789501"/>
                <a:gd name="connsiteY4" fmla="*/ 1609859 h 5314767"/>
                <a:gd name="connsiteX5" fmla="*/ 255619 w 6789501"/>
                <a:gd name="connsiteY5" fmla="*/ 0 h 5314767"/>
                <a:gd name="connsiteX0" fmla="*/ 3296 w 6537178"/>
                <a:gd name="connsiteY0" fmla="*/ 0 h 5314767"/>
                <a:gd name="connsiteX1" fmla="*/ 6537178 w 6537178"/>
                <a:gd name="connsiteY1" fmla="*/ 25758 h 5314767"/>
                <a:gd name="connsiteX2" fmla="*/ 6537178 w 6537178"/>
                <a:gd name="connsiteY2" fmla="*/ 5293217 h 5314767"/>
                <a:gd name="connsiteX3" fmla="*/ 4832874 w 6537178"/>
                <a:gd name="connsiteY3" fmla="*/ 1880315 h 5314767"/>
                <a:gd name="connsiteX4" fmla="*/ 1209617 w 6537178"/>
                <a:gd name="connsiteY4" fmla="*/ 1609859 h 5314767"/>
                <a:gd name="connsiteX5" fmla="*/ 3296 w 6537178"/>
                <a:gd name="connsiteY5" fmla="*/ 0 h 5314767"/>
                <a:gd name="connsiteX0" fmla="*/ 0 w 6533882"/>
                <a:gd name="connsiteY0" fmla="*/ 0 h 5314767"/>
                <a:gd name="connsiteX1" fmla="*/ 6533882 w 6533882"/>
                <a:gd name="connsiteY1" fmla="*/ 25758 h 5314767"/>
                <a:gd name="connsiteX2" fmla="*/ 6533882 w 6533882"/>
                <a:gd name="connsiteY2" fmla="*/ 5293217 h 5314767"/>
                <a:gd name="connsiteX3" fmla="*/ 4829578 w 6533882"/>
                <a:gd name="connsiteY3" fmla="*/ 1880315 h 5314767"/>
                <a:gd name="connsiteX4" fmla="*/ 1206321 w 6533882"/>
                <a:gd name="connsiteY4" fmla="*/ 1609859 h 5314767"/>
                <a:gd name="connsiteX5" fmla="*/ 0 w 6533882"/>
                <a:gd name="connsiteY5" fmla="*/ 0 h 5314767"/>
                <a:gd name="connsiteX0" fmla="*/ 14315 w 6548197"/>
                <a:gd name="connsiteY0" fmla="*/ 0 h 5314767"/>
                <a:gd name="connsiteX1" fmla="*/ 6548197 w 6548197"/>
                <a:gd name="connsiteY1" fmla="*/ 25758 h 5314767"/>
                <a:gd name="connsiteX2" fmla="*/ 6548197 w 6548197"/>
                <a:gd name="connsiteY2" fmla="*/ 5293217 h 5314767"/>
                <a:gd name="connsiteX3" fmla="*/ 4843893 w 6548197"/>
                <a:gd name="connsiteY3" fmla="*/ 1880315 h 5314767"/>
                <a:gd name="connsiteX4" fmla="*/ 14315 w 6548197"/>
                <a:gd name="connsiteY4" fmla="*/ 0 h 5314767"/>
                <a:gd name="connsiteX0" fmla="*/ 0 w 6533882"/>
                <a:gd name="connsiteY0" fmla="*/ 0 h 5314767"/>
                <a:gd name="connsiteX1" fmla="*/ 6533882 w 6533882"/>
                <a:gd name="connsiteY1" fmla="*/ 25758 h 5314767"/>
                <a:gd name="connsiteX2" fmla="*/ 6533882 w 6533882"/>
                <a:gd name="connsiteY2" fmla="*/ 5293217 h 5314767"/>
                <a:gd name="connsiteX3" fmla="*/ 4829578 w 6533882"/>
                <a:gd name="connsiteY3" fmla="*/ 1880315 h 5314767"/>
                <a:gd name="connsiteX4" fmla="*/ 0 w 6533882"/>
                <a:gd name="connsiteY4" fmla="*/ 0 h 5314767"/>
                <a:gd name="connsiteX0" fmla="*/ 0 w 6559640"/>
                <a:gd name="connsiteY0" fmla="*/ 0 h 5880164"/>
                <a:gd name="connsiteX1" fmla="*/ 6533882 w 6559640"/>
                <a:gd name="connsiteY1" fmla="*/ 25758 h 5880164"/>
                <a:gd name="connsiteX2" fmla="*/ 6559640 w 6559640"/>
                <a:gd name="connsiteY2" fmla="*/ 5859887 h 5880164"/>
                <a:gd name="connsiteX3" fmla="*/ 4829578 w 6559640"/>
                <a:gd name="connsiteY3" fmla="*/ 1880315 h 5880164"/>
                <a:gd name="connsiteX4" fmla="*/ 0 w 6559640"/>
                <a:gd name="connsiteY4" fmla="*/ 0 h 5880164"/>
                <a:gd name="connsiteX0" fmla="*/ 0 w 6644005"/>
                <a:gd name="connsiteY0" fmla="*/ 0 h 5934104"/>
                <a:gd name="connsiteX1" fmla="*/ 6533882 w 6644005"/>
                <a:gd name="connsiteY1" fmla="*/ 25758 h 5934104"/>
                <a:gd name="connsiteX2" fmla="*/ 6559640 w 6644005"/>
                <a:gd name="connsiteY2" fmla="*/ 5859887 h 5934104"/>
                <a:gd name="connsiteX3" fmla="*/ 6538175 w 6644005"/>
                <a:gd name="connsiteY3" fmla="*/ 2962140 h 5934104"/>
                <a:gd name="connsiteX4" fmla="*/ 4829578 w 6644005"/>
                <a:gd name="connsiteY4" fmla="*/ 1880315 h 5934104"/>
                <a:gd name="connsiteX5" fmla="*/ 0 w 6644005"/>
                <a:gd name="connsiteY5" fmla="*/ 0 h 5934104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829578 w 6559640"/>
                <a:gd name="connsiteY4" fmla="*/ 1880315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829578 w 6559640"/>
                <a:gd name="connsiteY4" fmla="*/ 1880315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829578 w 6559640"/>
                <a:gd name="connsiteY4" fmla="*/ 1880315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829578 w 6559640"/>
                <a:gd name="connsiteY4" fmla="*/ 1880315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185634 w 6559640"/>
                <a:gd name="connsiteY4" fmla="*/ 1545464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185634 w 6559640"/>
                <a:gd name="connsiteY4" fmla="*/ 1545464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0 w 6559640"/>
                <a:gd name="connsiteY4" fmla="*/ 0 h 5948353"/>
                <a:gd name="connsiteX0" fmla="*/ 10110 w 6569750"/>
                <a:gd name="connsiteY0" fmla="*/ 0 h 5948353"/>
                <a:gd name="connsiteX1" fmla="*/ 6543992 w 6569750"/>
                <a:gd name="connsiteY1" fmla="*/ 25758 h 5948353"/>
                <a:gd name="connsiteX2" fmla="*/ 6569750 w 6569750"/>
                <a:gd name="connsiteY2" fmla="*/ 5859887 h 5948353"/>
                <a:gd name="connsiteX3" fmla="*/ 6548285 w 6569750"/>
                <a:gd name="connsiteY3" fmla="*/ 2962140 h 5948353"/>
                <a:gd name="connsiteX4" fmla="*/ 10110 w 6569750"/>
                <a:gd name="connsiteY4" fmla="*/ 0 h 5948353"/>
                <a:gd name="connsiteX0" fmla="*/ 9835 w 6569475"/>
                <a:gd name="connsiteY0" fmla="*/ 0 h 5948353"/>
                <a:gd name="connsiteX1" fmla="*/ 6543717 w 6569475"/>
                <a:gd name="connsiteY1" fmla="*/ 25758 h 5948353"/>
                <a:gd name="connsiteX2" fmla="*/ 6569475 w 6569475"/>
                <a:gd name="connsiteY2" fmla="*/ 5859887 h 5948353"/>
                <a:gd name="connsiteX3" fmla="*/ 6548010 w 6569475"/>
                <a:gd name="connsiteY3" fmla="*/ 2962140 h 5948353"/>
                <a:gd name="connsiteX4" fmla="*/ 9835 w 6569475"/>
                <a:gd name="connsiteY4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0 w 6559640"/>
                <a:gd name="connsiteY4" fmla="*/ 0 h 5948353"/>
                <a:gd name="connsiteX0" fmla="*/ 0 w 6559640"/>
                <a:gd name="connsiteY0" fmla="*/ 0 h 5859887"/>
                <a:gd name="connsiteX1" fmla="*/ 6533882 w 6559640"/>
                <a:gd name="connsiteY1" fmla="*/ 25758 h 5859887"/>
                <a:gd name="connsiteX2" fmla="*/ 6559640 w 6559640"/>
                <a:gd name="connsiteY2" fmla="*/ 5859887 h 5859887"/>
                <a:gd name="connsiteX3" fmla="*/ 6538175 w 6559640"/>
                <a:gd name="connsiteY3" fmla="*/ 2962140 h 5859887"/>
                <a:gd name="connsiteX4" fmla="*/ 0 w 6559640"/>
                <a:gd name="connsiteY4" fmla="*/ 0 h 5859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640" h="5859887">
                  <a:moveTo>
                    <a:pt x="0" y="0"/>
                  </a:moveTo>
                  <a:lnTo>
                    <a:pt x="6533882" y="25758"/>
                  </a:lnTo>
                  <a:lnTo>
                    <a:pt x="6559640" y="5859887"/>
                  </a:lnTo>
                  <a:cubicBezTo>
                    <a:pt x="5852018" y="5585137"/>
                    <a:pt x="5564389" y="4166314"/>
                    <a:pt x="6538175" y="2962140"/>
                  </a:cubicBezTo>
                  <a:cubicBezTo>
                    <a:pt x="5612327" y="517300"/>
                    <a:pt x="464354" y="432730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grpSp>
          <p:nvGrpSpPr>
            <p:cNvPr id="351" name="Group 350">
              <a:extLst>
                <a:ext uri="{FF2B5EF4-FFF2-40B4-BE49-F238E27FC236}">
                  <a16:creationId xmlns:a16="http://schemas.microsoft.com/office/drawing/2014/main" id="{54BC9F8D-EE4C-4779-BB0B-2419242AB170}"/>
                </a:ext>
              </a:extLst>
            </p:cNvPr>
            <p:cNvGrpSpPr/>
            <p:nvPr/>
          </p:nvGrpSpPr>
          <p:grpSpPr>
            <a:xfrm rot="2700000">
              <a:off x="5047022" y="644023"/>
              <a:ext cx="2097955" cy="1988509"/>
              <a:chOff x="5123208" y="4111122"/>
              <a:chExt cx="2097955" cy="1988509"/>
            </a:xfrm>
            <a:solidFill>
              <a:srgbClr val="FFD350"/>
            </a:solidFill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8A7AF3A-90B1-4811-9A66-18823E32B26D}"/>
                  </a:ext>
                </a:extLst>
              </p:cNvPr>
              <p:cNvSpPr/>
              <p:nvPr/>
            </p:nvSpPr>
            <p:spPr>
              <a:xfrm>
                <a:off x="5123208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C9656BF-15D1-4E8A-A780-18151EE27AD0}"/>
                  </a:ext>
                </a:extLst>
              </p:cNvPr>
              <p:cNvSpPr/>
              <p:nvPr/>
            </p:nvSpPr>
            <p:spPr>
              <a:xfrm>
                <a:off x="5310313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60104FD-8416-4B31-8CB2-659B6841E5D2}"/>
                  </a:ext>
                </a:extLst>
              </p:cNvPr>
              <p:cNvSpPr/>
              <p:nvPr/>
            </p:nvSpPr>
            <p:spPr>
              <a:xfrm>
                <a:off x="5497417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B81C463-A4D9-43D0-9D31-B68248D82893}"/>
                  </a:ext>
                </a:extLst>
              </p:cNvPr>
              <p:cNvSpPr/>
              <p:nvPr/>
            </p:nvSpPr>
            <p:spPr>
              <a:xfrm>
                <a:off x="5684522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6BE6615-C361-4A07-AE90-751862A2DEA0}"/>
                  </a:ext>
                </a:extLst>
              </p:cNvPr>
              <p:cNvSpPr/>
              <p:nvPr/>
            </p:nvSpPr>
            <p:spPr>
              <a:xfrm>
                <a:off x="5871627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6FEDB22-46AC-4EF6-BB12-09D8925FD61C}"/>
                  </a:ext>
                </a:extLst>
              </p:cNvPr>
              <p:cNvSpPr/>
              <p:nvPr/>
            </p:nvSpPr>
            <p:spPr>
              <a:xfrm>
                <a:off x="6058732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3D33B9A-3DCD-4039-B665-BF719661F5AE}"/>
                  </a:ext>
                </a:extLst>
              </p:cNvPr>
              <p:cNvSpPr/>
              <p:nvPr/>
            </p:nvSpPr>
            <p:spPr>
              <a:xfrm>
                <a:off x="6245836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5A7A479-C6DE-438E-87BF-A7A771629183}"/>
                  </a:ext>
                </a:extLst>
              </p:cNvPr>
              <p:cNvSpPr/>
              <p:nvPr/>
            </p:nvSpPr>
            <p:spPr>
              <a:xfrm>
                <a:off x="6432941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F04260-ECC0-4305-BD66-ABDD7D4DC440}"/>
                  </a:ext>
                </a:extLst>
              </p:cNvPr>
              <p:cNvSpPr/>
              <p:nvPr/>
            </p:nvSpPr>
            <p:spPr>
              <a:xfrm>
                <a:off x="6620046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565D535-6A91-452E-A652-ADBD4999D62F}"/>
                  </a:ext>
                </a:extLst>
              </p:cNvPr>
              <p:cNvSpPr/>
              <p:nvPr/>
            </p:nvSpPr>
            <p:spPr>
              <a:xfrm>
                <a:off x="6807151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EA2DD31-8926-4CDE-8A3F-497877FB6FB0}"/>
                  </a:ext>
                </a:extLst>
              </p:cNvPr>
              <p:cNvSpPr/>
              <p:nvPr/>
            </p:nvSpPr>
            <p:spPr>
              <a:xfrm>
                <a:off x="6994255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CE95E6B-01C8-4DA4-BD57-E41359F3F4AF}"/>
                  </a:ext>
                </a:extLst>
              </p:cNvPr>
              <p:cNvSpPr/>
              <p:nvPr/>
            </p:nvSpPr>
            <p:spPr>
              <a:xfrm>
                <a:off x="7181360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AFA5C0A-A7C2-4B70-8FB8-FEF577D93B73}"/>
                  </a:ext>
                </a:extLst>
              </p:cNvPr>
              <p:cNvSpPr/>
              <p:nvPr/>
            </p:nvSpPr>
            <p:spPr>
              <a:xfrm>
                <a:off x="5123208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7411EB6-ADB1-4136-AE73-B157F6D01EF7}"/>
                  </a:ext>
                </a:extLst>
              </p:cNvPr>
              <p:cNvSpPr/>
              <p:nvPr/>
            </p:nvSpPr>
            <p:spPr>
              <a:xfrm>
                <a:off x="5310313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C816AAA-8D7D-4F6F-94E9-59213A57F090}"/>
                  </a:ext>
                </a:extLst>
              </p:cNvPr>
              <p:cNvSpPr/>
              <p:nvPr/>
            </p:nvSpPr>
            <p:spPr>
              <a:xfrm>
                <a:off x="5497417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03ADAD2-525E-4E8B-BF9F-7CEB3D489249}"/>
                  </a:ext>
                </a:extLst>
              </p:cNvPr>
              <p:cNvSpPr/>
              <p:nvPr/>
            </p:nvSpPr>
            <p:spPr>
              <a:xfrm>
                <a:off x="5684522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76C8F42-3797-4D42-96BC-24C7D360DA1F}"/>
                  </a:ext>
                </a:extLst>
              </p:cNvPr>
              <p:cNvSpPr/>
              <p:nvPr/>
            </p:nvSpPr>
            <p:spPr>
              <a:xfrm>
                <a:off x="5871627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F7F7813-CB45-42F8-8F74-E493283E0BBE}"/>
                  </a:ext>
                </a:extLst>
              </p:cNvPr>
              <p:cNvSpPr/>
              <p:nvPr/>
            </p:nvSpPr>
            <p:spPr>
              <a:xfrm>
                <a:off x="6058732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A700A4F-9497-48E1-8EA1-9FC06B37A85F}"/>
                  </a:ext>
                </a:extLst>
              </p:cNvPr>
              <p:cNvSpPr/>
              <p:nvPr/>
            </p:nvSpPr>
            <p:spPr>
              <a:xfrm>
                <a:off x="6245836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AF00928-4784-439F-96B0-93F6A2269007}"/>
                  </a:ext>
                </a:extLst>
              </p:cNvPr>
              <p:cNvSpPr/>
              <p:nvPr/>
            </p:nvSpPr>
            <p:spPr>
              <a:xfrm>
                <a:off x="6432941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BF83A6B-D609-424E-98A0-80539C2C78DC}"/>
                  </a:ext>
                </a:extLst>
              </p:cNvPr>
              <p:cNvSpPr/>
              <p:nvPr/>
            </p:nvSpPr>
            <p:spPr>
              <a:xfrm>
                <a:off x="6620046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1C22BC3-5DCF-4D92-8B24-06FF8FA89D9C}"/>
                  </a:ext>
                </a:extLst>
              </p:cNvPr>
              <p:cNvSpPr/>
              <p:nvPr/>
            </p:nvSpPr>
            <p:spPr>
              <a:xfrm>
                <a:off x="6807151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D3325E5A-72AF-4BF8-BF99-FB1441A1E66D}"/>
                  </a:ext>
                </a:extLst>
              </p:cNvPr>
              <p:cNvSpPr/>
              <p:nvPr/>
            </p:nvSpPr>
            <p:spPr>
              <a:xfrm>
                <a:off x="6994255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28C14F8-63B8-4DC1-9294-4853614C6107}"/>
                  </a:ext>
                </a:extLst>
              </p:cNvPr>
              <p:cNvSpPr/>
              <p:nvPr/>
            </p:nvSpPr>
            <p:spPr>
              <a:xfrm>
                <a:off x="7181360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39DCD2D-B35D-4C1C-A3C0-33D969D39E4E}"/>
                  </a:ext>
                </a:extLst>
              </p:cNvPr>
              <p:cNvSpPr/>
              <p:nvPr/>
            </p:nvSpPr>
            <p:spPr>
              <a:xfrm>
                <a:off x="5123208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28342DA-65CB-46A4-9F1B-28810E596F26}"/>
                  </a:ext>
                </a:extLst>
              </p:cNvPr>
              <p:cNvSpPr/>
              <p:nvPr/>
            </p:nvSpPr>
            <p:spPr>
              <a:xfrm>
                <a:off x="5310313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196DC7A-9FED-414F-B270-FAD4ACD26F2A}"/>
                  </a:ext>
                </a:extLst>
              </p:cNvPr>
              <p:cNvSpPr/>
              <p:nvPr/>
            </p:nvSpPr>
            <p:spPr>
              <a:xfrm>
                <a:off x="5497417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F33CE4E-8D54-4A35-8974-F7F3A869127B}"/>
                  </a:ext>
                </a:extLst>
              </p:cNvPr>
              <p:cNvSpPr/>
              <p:nvPr/>
            </p:nvSpPr>
            <p:spPr>
              <a:xfrm>
                <a:off x="5684522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04198C2-C85B-4101-938C-F98D8BB29B2D}"/>
                  </a:ext>
                </a:extLst>
              </p:cNvPr>
              <p:cNvSpPr/>
              <p:nvPr/>
            </p:nvSpPr>
            <p:spPr>
              <a:xfrm>
                <a:off x="5871627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B689E46-FF5A-4427-948B-FB26ED222ACB}"/>
                  </a:ext>
                </a:extLst>
              </p:cNvPr>
              <p:cNvSpPr/>
              <p:nvPr/>
            </p:nvSpPr>
            <p:spPr>
              <a:xfrm>
                <a:off x="6058732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97F17C8E-15CB-44E2-826A-53C3638ECCF8}"/>
                  </a:ext>
                </a:extLst>
              </p:cNvPr>
              <p:cNvSpPr/>
              <p:nvPr/>
            </p:nvSpPr>
            <p:spPr>
              <a:xfrm>
                <a:off x="6245836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77267CA8-BCB1-4702-ACF1-AD76311927E5}"/>
                  </a:ext>
                </a:extLst>
              </p:cNvPr>
              <p:cNvSpPr/>
              <p:nvPr/>
            </p:nvSpPr>
            <p:spPr>
              <a:xfrm>
                <a:off x="6432941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EF2093C7-E650-4E41-8845-F876D1074B3A}"/>
                  </a:ext>
                </a:extLst>
              </p:cNvPr>
              <p:cNvSpPr/>
              <p:nvPr/>
            </p:nvSpPr>
            <p:spPr>
              <a:xfrm>
                <a:off x="6620046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83865ED8-6ED9-4CB1-B59B-1A3AF95C0A7C}"/>
                  </a:ext>
                </a:extLst>
              </p:cNvPr>
              <p:cNvSpPr/>
              <p:nvPr/>
            </p:nvSpPr>
            <p:spPr>
              <a:xfrm>
                <a:off x="6807151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90CE130-96E2-451A-895E-4034C9F9E1B6}"/>
                  </a:ext>
                </a:extLst>
              </p:cNvPr>
              <p:cNvSpPr/>
              <p:nvPr/>
            </p:nvSpPr>
            <p:spPr>
              <a:xfrm>
                <a:off x="6994255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59692B2-1EE9-4F49-87FA-BF188907E8CB}"/>
                  </a:ext>
                </a:extLst>
              </p:cNvPr>
              <p:cNvSpPr/>
              <p:nvPr/>
            </p:nvSpPr>
            <p:spPr>
              <a:xfrm>
                <a:off x="7181360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FFC781B0-0AA9-41BF-A8C2-95FA4D9AB74F}"/>
                  </a:ext>
                </a:extLst>
              </p:cNvPr>
              <p:cNvSpPr/>
              <p:nvPr/>
            </p:nvSpPr>
            <p:spPr>
              <a:xfrm>
                <a:off x="5123208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03260DDD-E007-4405-B4CC-1B895CA45D66}"/>
                  </a:ext>
                </a:extLst>
              </p:cNvPr>
              <p:cNvSpPr/>
              <p:nvPr/>
            </p:nvSpPr>
            <p:spPr>
              <a:xfrm>
                <a:off x="5310313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010AD1AA-85D2-46DF-B1AB-DD87A9C29C13}"/>
                  </a:ext>
                </a:extLst>
              </p:cNvPr>
              <p:cNvSpPr/>
              <p:nvPr/>
            </p:nvSpPr>
            <p:spPr>
              <a:xfrm>
                <a:off x="5497417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09507427-D9A8-4515-A92B-7173AD4E9D7C}"/>
                  </a:ext>
                </a:extLst>
              </p:cNvPr>
              <p:cNvSpPr/>
              <p:nvPr/>
            </p:nvSpPr>
            <p:spPr>
              <a:xfrm>
                <a:off x="5684522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1F2F9BF-ED40-44D6-86CB-382BBC400842}"/>
                  </a:ext>
                </a:extLst>
              </p:cNvPr>
              <p:cNvSpPr/>
              <p:nvPr/>
            </p:nvSpPr>
            <p:spPr>
              <a:xfrm>
                <a:off x="5871627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F340F6A9-CB92-4EEA-9275-F34FF08988C0}"/>
                  </a:ext>
                </a:extLst>
              </p:cNvPr>
              <p:cNvSpPr/>
              <p:nvPr/>
            </p:nvSpPr>
            <p:spPr>
              <a:xfrm>
                <a:off x="6058732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B6E1770D-A6DA-4F26-8CF0-EBD50E118616}"/>
                  </a:ext>
                </a:extLst>
              </p:cNvPr>
              <p:cNvSpPr/>
              <p:nvPr/>
            </p:nvSpPr>
            <p:spPr>
              <a:xfrm>
                <a:off x="6245836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0756A3D-DBBA-4C5C-A2C0-3E412C3B1C43}"/>
                  </a:ext>
                </a:extLst>
              </p:cNvPr>
              <p:cNvSpPr/>
              <p:nvPr/>
            </p:nvSpPr>
            <p:spPr>
              <a:xfrm>
                <a:off x="6432941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D1881BB8-9F6B-4725-9859-6FB506A3C3D7}"/>
                  </a:ext>
                </a:extLst>
              </p:cNvPr>
              <p:cNvSpPr/>
              <p:nvPr/>
            </p:nvSpPr>
            <p:spPr>
              <a:xfrm>
                <a:off x="6620046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ADA4AE95-3A93-4B9D-ABFB-CC33FC5DB481}"/>
                  </a:ext>
                </a:extLst>
              </p:cNvPr>
              <p:cNvSpPr/>
              <p:nvPr/>
            </p:nvSpPr>
            <p:spPr>
              <a:xfrm>
                <a:off x="6807151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49F5CFA-8153-4CFD-83E5-F1D801AEFAAF}"/>
                  </a:ext>
                </a:extLst>
              </p:cNvPr>
              <p:cNvSpPr/>
              <p:nvPr/>
            </p:nvSpPr>
            <p:spPr>
              <a:xfrm>
                <a:off x="6994255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2CC5095C-DC40-43F9-A135-0D8741360318}"/>
                  </a:ext>
                </a:extLst>
              </p:cNvPr>
              <p:cNvSpPr/>
              <p:nvPr/>
            </p:nvSpPr>
            <p:spPr>
              <a:xfrm>
                <a:off x="7181360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C5B79E7A-85F3-4596-83F9-09582142FEFD}"/>
                  </a:ext>
                </a:extLst>
              </p:cNvPr>
              <p:cNvSpPr/>
              <p:nvPr/>
            </p:nvSpPr>
            <p:spPr>
              <a:xfrm>
                <a:off x="5123208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A87D8BE6-B5A1-43B6-8728-72F998863AA9}"/>
                  </a:ext>
                </a:extLst>
              </p:cNvPr>
              <p:cNvSpPr/>
              <p:nvPr/>
            </p:nvSpPr>
            <p:spPr>
              <a:xfrm>
                <a:off x="5310313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2A88AA6-56A0-4319-981A-D98346191238}"/>
                  </a:ext>
                </a:extLst>
              </p:cNvPr>
              <p:cNvSpPr/>
              <p:nvPr/>
            </p:nvSpPr>
            <p:spPr>
              <a:xfrm>
                <a:off x="5497417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85732772-3285-4774-884B-2E7B358EA3A6}"/>
                  </a:ext>
                </a:extLst>
              </p:cNvPr>
              <p:cNvSpPr/>
              <p:nvPr/>
            </p:nvSpPr>
            <p:spPr>
              <a:xfrm>
                <a:off x="5684522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D900CC61-4D35-4421-8A3C-D9A3B197B9BA}"/>
                  </a:ext>
                </a:extLst>
              </p:cNvPr>
              <p:cNvSpPr/>
              <p:nvPr/>
            </p:nvSpPr>
            <p:spPr>
              <a:xfrm>
                <a:off x="5871627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362529BA-E2F0-420B-A8F6-BD84215ECAB7}"/>
                  </a:ext>
                </a:extLst>
              </p:cNvPr>
              <p:cNvSpPr/>
              <p:nvPr/>
            </p:nvSpPr>
            <p:spPr>
              <a:xfrm>
                <a:off x="6058732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CB50A2EC-8D9C-450F-9E4E-A1295FC9744A}"/>
                  </a:ext>
                </a:extLst>
              </p:cNvPr>
              <p:cNvSpPr/>
              <p:nvPr/>
            </p:nvSpPr>
            <p:spPr>
              <a:xfrm>
                <a:off x="6245836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D681FB47-4E11-4456-B335-2A269EE19F4D}"/>
                  </a:ext>
                </a:extLst>
              </p:cNvPr>
              <p:cNvSpPr/>
              <p:nvPr/>
            </p:nvSpPr>
            <p:spPr>
              <a:xfrm>
                <a:off x="6432941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F595E9F3-D89C-4B9D-9A94-3B121DF038FC}"/>
                  </a:ext>
                </a:extLst>
              </p:cNvPr>
              <p:cNvSpPr/>
              <p:nvPr/>
            </p:nvSpPr>
            <p:spPr>
              <a:xfrm>
                <a:off x="6620046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CAC51A2B-9D49-4023-8F3B-68E999F1AD7B}"/>
                  </a:ext>
                </a:extLst>
              </p:cNvPr>
              <p:cNvSpPr/>
              <p:nvPr/>
            </p:nvSpPr>
            <p:spPr>
              <a:xfrm>
                <a:off x="6807151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3C63B52B-FDBE-4CF2-9A37-905A4CB9490B}"/>
                  </a:ext>
                </a:extLst>
              </p:cNvPr>
              <p:cNvSpPr/>
              <p:nvPr/>
            </p:nvSpPr>
            <p:spPr>
              <a:xfrm>
                <a:off x="6994255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6D678D17-37ED-4C4E-9893-36AA7D8250D6}"/>
                  </a:ext>
                </a:extLst>
              </p:cNvPr>
              <p:cNvSpPr/>
              <p:nvPr/>
            </p:nvSpPr>
            <p:spPr>
              <a:xfrm>
                <a:off x="7181360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73FF6790-DFCD-478E-9CE1-DB2FA62A6DAF}"/>
                  </a:ext>
                </a:extLst>
              </p:cNvPr>
              <p:cNvSpPr/>
              <p:nvPr/>
            </p:nvSpPr>
            <p:spPr>
              <a:xfrm>
                <a:off x="5123208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29B352A-6418-46B7-B3CF-1CA97365D243}"/>
                  </a:ext>
                </a:extLst>
              </p:cNvPr>
              <p:cNvSpPr/>
              <p:nvPr/>
            </p:nvSpPr>
            <p:spPr>
              <a:xfrm>
                <a:off x="5310313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688FFA44-7313-4E7C-A2DF-1CA26263D1D2}"/>
                  </a:ext>
                </a:extLst>
              </p:cNvPr>
              <p:cNvSpPr/>
              <p:nvPr/>
            </p:nvSpPr>
            <p:spPr>
              <a:xfrm>
                <a:off x="5497417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6008D869-B8AF-442E-A61E-E10C5B820C5B}"/>
                  </a:ext>
                </a:extLst>
              </p:cNvPr>
              <p:cNvSpPr/>
              <p:nvPr/>
            </p:nvSpPr>
            <p:spPr>
              <a:xfrm>
                <a:off x="5684522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67B21DC5-8D78-4C8A-A3EE-BFF0C9A4AD67}"/>
                  </a:ext>
                </a:extLst>
              </p:cNvPr>
              <p:cNvSpPr/>
              <p:nvPr/>
            </p:nvSpPr>
            <p:spPr>
              <a:xfrm>
                <a:off x="5871627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CBB57138-0C16-44E9-B03D-41CD88A449F0}"/>
                  </a:ext>
                </a:extLst>
              </p:cNvPr>
              <p:cNvSpPr/>
              <p:nvPr/>
            </p:nvSpPr>
            <p:spPr>
              <a:xfrm>
                <a:off x="6058732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65114189-6EA1-4A1A-B55F-70CC283E9C1E}"/>
                  </a:ext>
                </a:extLst>
              </p:cNvPr>
              <p:cNvSpPr/>
              <p:nvPr/>
            </p:nvSpPr>
            <p:spPr>
              <a:xfrm>
                <a:off x="6245836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84DAA716-E18E-4FD6-9708-84D01522E93E}"/>
                  </a:ext>
                </a:extLst>
              </p:cNvPr>
              <p:cNvSpPr/>
              <p:nvPr/>
            </p:nvSpPr>
            <p:spPr>
              <a:xfrm>
                <a:off x="6432941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73405A88-46B8-43BE-B49F-87C312FD095C}"/>
                  </a:ext>
                </a:extLst>
              </p:cNvPr>
              <p:cNvSpPr/>
              <p:nvPr/>
            </p:nvSpPr>
            <p:spPr>
              <a:xfrm>
                <a:off x="6620046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9F2D7DE3-3C10-4B40-AD69-20B61163521E}"/>
                  </a:ext>
                </a:extLst>
              </p:cNvPr>
              <p:cNvSpPr/>
              <p:nvPr/>
            </p:nvSpPr>
            <p:spPr>
              <a:xfrm>
                <a:off x="6807151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AF5FEC98-AC18-4DAB-825E-6E35661A123E}"/>
                  </a:ext>
                </a:extLst>
              </p:cNvPr>
              <p:cNvSpPr/>
              <p:nvPr/>
            </p:nvSpPr>
            <p:spPr>
              <a:xfrm>
                <a:off x="6994255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A575D47F-F66A-498F-BB9A-F4B11FBC2F99}"/>
                  </a:ext>
                </a:extLst>
              </p:cNvPr>
              <p:cNvSpPr/>
              <p:nvPr/>
            </p:nvSpPr>
            <p:spPr>
              <a:xfrm>
                <a:off x="7181360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6ADCB59D-0849-4FF8-ADBF-B1962612D44E}"/>
                  </a:ext>
                </a:extLst>
              </p:cNvPr>
              <p:cNvSpPr/>
              <p:nvPr/>
            </p:nvSpPr>
            <p:spPr>
              <a:xfrm>
                <a:off x="5123208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3C66401A-C6BE-4D19-8B06-1601D28CCC24}"/>
                  </a:ext>
                </a:extLst>
              </p:cNvPr>
              <p:cNvSpPr/>
              <p:nvPr/>
            </p:nvSpPr>
            <p:spPr>
              <a:xfrm>
                <a:off x="5310313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7386EE66-B8CE-4AA1-8603-F525C8142112}"/>
                  </a:ext>
                </a:extLst>
              </p:cNvPr>
              <p:cNvSpPr/>
              <p:nvPr/>
            </p:nvSpPr>
            <p:spPr>
              <a:xfrm>
                <a:off x="5497417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F649DAD3-8F98-4D0B-8FAC-B2EC7D103947}"/>
                  </a:ext>
                </a:extLst>
              </p:cNvPr>
              <p:cNvSpPr/>
              <p:nvPr/>
            </p:nvSpPr>
            <p:spPr>
              <a:xfrm>
                <a:off x="5684522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32B9094B-A1DB-4A85-98D1-9E09275D644C}"/>
                  </a:ext>
                </a:extLst>
              </p:cNvPr>
              <p:cNvSpPr/>
              <p:nvPr/>
            </p:nvSpPr>
            <p:spPr>
              <a:xfrm>
                <a:off x="5871627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EB401C28-A803-470F-A3E2-585EE6C6E641}"/>
                  </a:ext>
                </a:extLst>
              </p:cNvPr>
              <p:cNvSpPr/>
              <p:nvPr/>
            </p:nvSpPr>
            <p:spPr>
              <a:xfrm>
                <a:off x="6058732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F2C5A990-F748-439B-8CD5-55BC589C7F06}"/>
                  </a:ext>
                </a:extLst>
              </p:cNvPr>
              <p:cNvSpPr/>
              <p:nvPr/>
            </p:nvSpPr>
            <p:spPr>
              <a:xfrm>
                <a:off x="6245836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96E11C08-4DD5-47DF-85ED-C904B6AD3559}"/>
                  </a:ext>
                </a:extLst>
              </p:cNvPr>
              <p:cNvSpPr/>
              <p:nvPr/>
            </p:nvSpPr>
            <p:spPr>
              <a:xfrm>
                <a:off x="6432941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98364419-020B-4C2A-B8DB-850ED9622981}"/>
                  </a:ext>
                </a:extLst>
              </p:cNvPr>
              <p:cNvSpPr/>
              <p:nvPr/>
            </p:nvSpPr>
            <p:spPr>
              <a:xfrm>
                <a:off x="6620046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EE6F8ACE-A626-487B-B08F-14FE804595E4}"/>
                  </a:ext>
                </a:extLst>
              </p:cNvPr>
              <p:cNvSpPr/>
              <p:nvPr/>
            </p:nvSpPr>
            <p:spPr>
              <a:xfrm>
                <a:off x="6807151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99006422-ABA9-44A8-91C7-D9AF04EBD643}"/>
                  </a:ext>
                </a:extLst>
              </p:cNvPr>
              <p:cNvSpPr/>
              <p:nvPr/>
            </p:nvSpPr>
            <p:spPr>
              <a:xfrm>
                <a:off x="6994255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EBB8C03E-2328-466D-913D-529B0DD651B6}"/>
                  </a:ext>
                </a:extLst>
              </p:cNvPr>
              <p:cNvSpPr/>
              <p:nvPr/>
            </p:nvSpPr>
            <p:spPr>
              <a:xfrm>
                <a:off x="7181360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70FF8B31-A327-481F-85F0-92184F1530E7}"/>
                  </a:ext>
                </a:extLst>
              </p:cNvPr>
              <p:cNvSpPr/>
              <p:nvPr/>
            </p:nvSpPr>
            <p:spPr>
              <a:xfrm>
                <a:off x="5123208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2E25F0C3-EDB4-47F3-BAE3-6354603490BE}"/>
                  </a:ext>
                </a:extLst>
              </p:cNvPr>
              <p:cNvSpPr/>
              <p:nvPr/>
            </p:nvSpPr>
            <p:spPr>
              <a:xfrm>
                <a:off x="5310313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AA79F330-0C8C-4E50-A155-D3879038C8C3}"/>
                  </a:ext>
                </a:extLst>
              </p:cNvPr>
              <p:cNvSpPr/>
              <p:nvPr/>
            </p:nvSpPr>
            <p:spPr>
              <a:xfrm>
                <a:off x="5497417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EF2759C8-2D1A-495D-83BE-92218EC66447}"/>
                  </a:ext>
                </a:extLst>
              </p:cNvPr>
              <p:cNvSpPr/>
              <p:nvPr/>
            </p:nvSpPr>
            <p:spPr>
              <a:xfrm>
                <a:off x="5684522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BA84573D-B648-45DD-A246-D13C930AAA89}"/>
                  </a:ext>
                </a:extLst>
              </p:cNvPr>
              <p:cNvSpPr/>
              <p:nvPr/>
            </p:nvSpPr>
            <p:spPr>
              <a:xfrm>
                <a:off x="5871627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D61EDD37-A6F1-4C1B-A3DC-BA3E28E2DD5C}"/>
                  </a:ext>
                </a:extLst>
              </p:cNvPr>
              <p:cNvSpPr/>
              <p:nvPr/>
            </p:nvSpPr>
            <p:spPr>
              <a:xfrm>
                <a:off x="6058732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B4D518F1-0B9A-40C0-8894-8435FD80E28A}"/>
                  </a:ext>
                </a:extLst>
              </p:cNvPr>
              <p:cNvSpPr/>
              <p:nvPr/>
            </p:nvSpPr>
            <p:spPr>
              <a:xfrm>
                <a:off x="6245836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1F89999A-A053-4FC5-A3AB-0C4E9EE3267D}"/>
                  </a:ext>
                </a:extLst>
              </p:cNvPr>
              <p:cNvSpPr/>
              <p:nvPr/>
            </p:nvSpPr>
            <p:spPr>
              <a:xfrm>
                <a:off x="6432941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5AB4230D-ED92-40D5-9EAF-573EE947E309}"/>
                  </a:ext>
                </a:extLst>
              </p:cNvPr>
              <p:cNvSpPr/>
              <p:nvPr/>
            </p:nvSpPr>
            <p:spPr>
              <a:xfrm>
                <a:off x="6620046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3822D9B1-9C23-4436-B74C-0B9535E12A75}"/>
                  </a:ext>
                </a:extLst>
              </p:cNvPr>
              <p:cNvSpPr/>
              <p:nvPr/>
            </p:nvSpPr>
            <p:spPr>
              <a:xfrm>
                <a:off x="6807151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BE70A75B-645E-4698-8571-D4E468C34875}"/>
                  </a:ext>
                </a:extLst>
              </p:cNvPr>
              <p:cNvSpPr/>
              <p:nvPr/>
            </p:nvSpPr>
            <p:spPr>
              <a:xfrm>
                <a:off x="6994255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BD962F79-120C-4B0C-B13B-B98C2DF1D8C9}"/>
                  </a:ext>
                </a:extLst>
              </p:cNvPr>
              <p:cNvSpPr/>
              <p:nvPr/>
            </p:nvSpPr>
            <p:spPr>
              <a:xfrm>
                <a:off x="7181360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C6F8E80C-1A90-4609-BC02-C04C20AE1ACB}"/>
                  </a:ext>
                </a:extLst>
              </p:cNvPr>
              <p:cNvSpPr/>
              <p:nvPr/>
            </p:nvSpPr>
            <p:spPr>
              <a:xfrm>
                <a:off x="5123208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31CB2B1D-4022-4330-82A0-2D992122FCEE}"/>
                  </a:ext>
                </a:extLst>
              </p:cNvPr>
              <p:cNvSpPr/>
              <p:nvPr/>
            </p:nvSpPr>
            <p:spPr>
              <a:xfrm>
                <a:off x="5310313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CB404F12-390E-49FA-B37A-079A0D4CB921}"/>
                  </a:ext>
                </a:extLst>
              </p:cNvPr>
              <p:cNvSpPr/>
              <p:nvPr/>
            </p:nvSpPr>
            <p:spPr>
              <a:xfrm>
                <a:off x="5497417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C52B9B22-8600-4FD1-8C10-0AB093A7EEB1}"/>
                  </a:ext>
                </a:extLst>
              </p:cNvPr>
              <p:cNvSpPr/>
              <p:nvPr/>
            </p:nvSpPr>
            <p:spPr>
              <a:xfrm>
                <a:off x="5684522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AF0C8007-F6FB-4229-9F20-2B15096E5679}"/>
                  </a:ext>
                </a:extLst>
              </p:cNvPr>
              <p:cNvSpPr/>
              <p:nvPr/>
            </p:nvSpPr>
            <p:spPr>
              <a:xfrm>
                <a:off x="5871627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7B6B8DE5-F300-4AA8-9C51-1E87861C9705}"/>
                  </a:ext>
                </a:extLst>
              </p:cNvPr>
              <p:cNvSpPr/>
              <p:nvPr/>
            </p:nvSpPr>
            <p:spPr>
              <a:xfrm>
                <a:off x="6058732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70BF1E61-DF8B-4937-9463-C184A6AC190F}"/>
                  </a:ext>
                </a:extLst>
              </p:cNvPr>
              <p:cNvSpPr/>
              <p:nvPr/>
            </p:nvSpPr>
            <p:spPr>
              <a:xfrm>
                <a:off x="6245836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A20EF50C-03C5-48BD-9F26-A38B27B15B9D}"/>
                  </a:ext>
                </a:extLst>
              </p:cNvPr>
              <p:cNvSpPr/>
              <p:nvPr/>
            </p:nvSpPr>
            <p:spPr>
              <a:xfrm>
                <a:off x="6432941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6B2B8EA-F14B-48F8-9150-0D78979827B5}"/>
                  </a:ext>
                </a:extLst>
              </p:cNvPr>
              <p:cNvSpPr/>
              <p:nvPr/>
            </p:nvSpPr>
            <p:spPr>
              <a:xfrm>
                <a:off x="6620046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44B1D955-11A8-47CF-8E90-0AB68068D89B}"/>
                  </a:ext>
                </a:extLst>
              </p:cNvPr>
              <p:cNvSpPr/>
              <p:nvPr/>
            </p:nvSpPr>
            <p:spPr>
              <a:xfrm>
                <a:off x="6807151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99F34015-FFEE-44E4-96C3-ED560254DB5B}"/>
                  </a:ext>
                </a:extLst>
              </p:cNvPr>
              <p:cNvSpPr/>
              <p:nvPr/>
            </p:nvSpPr>
            <p:spPr>
              <a:xfrm>
                <a:off x="6994255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69A00684-E863-4CB9-862F-75DC3E65584E}"/>
                  </a:ext>
                </a:extLst>
              </p:cNvPr>
              <p:cNvSpPr/>
              <p:nvPr/>
            </p:nvSpPr>
            <p:spPr>
              <a:xfrm>
                <a:off x="7181360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grpSp>
            <p:nvGrpSpPr>
              <p:cNvPr id="350" name="Group 349">
                <a:extLst>
                  <a:ext uri="{FF2B5EF4-FFF2-40B4-BE49-F238E27FC236}">
                    <a16:creationId xmlns:a16="http://schemas.microsoft.com/office/drawing/2014/main" id="{60C8152B-F894-497F-90BE-F4EDF76AD680}"/>
                  </a:ext>
                </a:extLst>
              </p:cNvPr>
              <p:cNvGrpSpPr/>
              <p:nvPr/>
            </p:nvGrpSpPr>
            <p:grpSpPr>
              <a:xfrm>
                <a:off x="5123208" y="5770758"/>
                <a:ext cx="2097955" cy="43784"/>
                <a:chOff x="5123208" y="5770758"/>
                <a:chExt cx="2097955" cy="43784"/>
              </a:xfrm>
              <a:grpFill/>
            </p:grpSpPr>
            <p:sp>
              <p:nvSpPr>
                <p:cNvPr id="170" name="Oval 169">
                  <a:extLst>
                    <a:ext uri="{FF2B5EF4-FFF2-40B4-BE49-F238E27FC236}">
                      <a16:creationId xmlns:a16="http://schemas.microsoft.com/office/drawing/2014/main" id="{E3DE478B-05DA-450E-B374-3779B0816E6E}"/>
                    </a:ext>
                  </a:extLst>
                </p:cNvPr>
                <p:cNvSpPr/>
                <p:nvPr/>
              </p:nvSpPr>
              <p:spPr>
                <a:xfrm>
                  <a:off x="5123208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8EBBC4E8-09D9-42F0-A9B4-E7CFA796DF5A}"/>
                    </a:ext>
                  </a:extLst>
                </p:cNvPr>
                <p:cNvSpPr/>
                <p:nvPr/>
              </p:nvSpPr>
              <p:spPr>
                <a:xfrm>
                  <a:off x="5310313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F0AACBF0-5C99-41A5-9FE6-E1C331E6EA9D}"/>
                    </a:ext>
                  </a:extLst>
                </p:cNvPr>
                <p:cNvSpPr/>
                <p:nvPr/>
              </p:nvSpPr>
              <p:spPr>
                <a:xfrm>
                  <a:off x="549741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73" name="Oval 172">
                  <a:extLst>
                    <a:ext uri="{FF2B5EF4-FFF2-40B4-BE49-F238E27FC236}">
                      <a16:creationId xmlns:a16="http://schemas.microsoft.com/office/drawing/2014/main" id="{8F555EFF-E998-45BD-A71E-B0C8D91607D3}"/>
                    </a:ext>
                  </a:extLst>
                </p:cNvPr>
                <p:cNvSpPr/>
                <p:nvPr/>
              </p:nvSpPr>
              <p:spPr>
                <a:xfrm>
                  <a:off x="568452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C5F74F4C-C95C-4AE9-B866-452C69BD89CF}"/>
                    </a:ext>
                  </a:extLst>
                </p:cNvPr>
                <p:cNvSpPr/>
                <p:nvPr/>
              </p:nvSpPr>
              <p:spPr>
                <a:xfrm>
                  <a:off x="587162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A5899A0F-ACD5-4403-9A2A-28B18C293F99}"/>
                    </a:ext>
                  </a:extLst>
                </p:cNvPr>
                <p:cNvSpPr/>
                <p:nvPr/>
              </p:nvSpPr>
              <p:spPr>
                <a:xfrm>
                  <a:off x="605873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ACB05C9C-1681-455E-8A2F-C9157A9D3B3A}"/>
                    </a:ext>
                  </a:extLst>
                </p:cNvPr>
                <p:cNvSpPr/>
                <p:nvPr/>
              </p:nvSpPr>
              <p:spPr>
                <a:xfrm>
                  <a:off x="624583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77" name="Oval 176">
                  <a:extLst>
                    <a:ext uri="{FF2B5EF4-FFF2-40B4-BE49-F238E27FC236}">
                      <a16:creationId xmlns:a16="http://schemas.microsoft.com/office/drawing/2014/main" id="{E55AD3FD-853B-4D0C-B158-32772594950A}"/>
                    </a:ext>
                  </a:extLst>
                </p:cNvPr>
                <p:cNvSpPr/>
                <p:nvPr/>
              </p:nvSpPr>
              <p:spPr>
                <a:xfrm>
                  <a:off x="643294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78" name="Oval 177">
                  <a:extLst>
                    <a:ext uri="{FF2B5EF4-FFF2-40B4-BE49-F238E27FC236}">
                      <a16:creationId xmlns:a16="http://schemas.microsoft.com/office/drawing/2014/main" id="{BA1B0734-AE5D-4C6F-8E54-5EDCF6330AAD}"/>
                    </a:ext>
                  </a:extLst>
                </p:cNvPr>
                <p:cNvSpPr/>
                <p:nvPr/>
              </p:nvSpPr>
              <p:spPr>
                <a:xfrm>
                  <a:off x="662004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997780CE-8088-454F-BCC1-A771CADA4ADD}"/>
                    </a:ext>
                  </a:extLst>
                </p:cNvPr>
                <p:cNvSpPr/>
                <p:nvPr/>
              </p:nvSpPr>
              <p:spPr>
                <a:xfrm>
                  <a:off x="680715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1F319882-88FA-4E37-BF33-9E0B68F1D2CC}"/>
                    </a:ext>
                  </a:extLst>
                </p:cNvPr>
                <p:cNvSpPr/>
                <p:nvPr/>
              </p:nvSpPr>
              <p:spPr>
                <a:xfrm>
                  <a:off x="6994255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EA3167A3-A621-42A6-A224-B3B7A73DF7C6}"/>
                    </a:ext>
                  </a:extLst>
                </p:cNvPr>
                <p:cNvSpPr/>
                <p:nvPr/>
              </p:nvSpPr>
              <p:spPr>
                <a:xfrm>
                  <a:off x="7181360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</p:grpSp>
          <p:grpSp>
            <p:nvGrpSpPr>
              <p:cNvPr id="352" name="Group 351">
                <a:extLst>
                  <a:ext uri="{FF2B5EF4-FFF2-40B4-BE49-F238E27FC236}">
                    <a16:creationId xmlns:a16="http://schemas.microsoft.com/office/drawing/2014/main" id="{F8713864-C1DD-430F-95AE-081F59432C48}"/>
                  </a:ext>
                </a:extLst>
              </p:cNvPr>
              <p:cNvGrpSpPr/>
              <p:nvPr/>
            </p:nvGrpSpPr>
            <p:grpSpPr>
              <a:xfrm>
                <a:off x="5123208" y="5918687"/>
                <a:ext cx="2097955" cy="43784"/>
                <a:chOff x="5123208" y="5770758"/>
                <a:chExt cx="2097955" cy="43784"/>
              </a:xfrm>
              <a:grpFill/>
            </p:grpSpPr>
            <p:sp>
              <p:nvSpPr>
                <p:cNvPr id="353" name="Oval 352">
                  <a:extLst>
                    <a:ext uri="{FF2B5EF4-FFF2-40B4-BE49-F238E27FC236}">
                      <a16:creationId xmlns:a16="http://schemas.microsoft.com/office/drawing/2014/main" id="{049163E9-7A3A-4BF8-AE50-74DDA1996873}"/>
                    </a:ext>
                  </a:extLst>
                </p:cNvPr>
                <p:cNvSpPr/>
                <p:nvPr/>
              </p:nvSpPr>
              <p:spPr>
                <a:xfrm>
                  <a:off x="5123208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354" name="Oval 353">
                  <a:extLst>
                    <a:ext uri="{FF2B5EF4-FFF2-40B4-BE49-F238E27FC236}">
                      <a16:creationId xmlns:a16="http://schemas.microsoft.com/office/drawing/2014/main" id="{401A0DCB-FA82-45CC-BA75-9B38196ECC82}"/>
                    </a:ext>
                  </a:extLst>
                </p:cNvPr>
                <p:cNvSpPr/>
                <p:nvPr/>
              </p:nvSpPr>
              <p:spPr>
                <a:xfrm>
                  <a:off x="5310313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355" name="Oval 354">
                  <a:extLst>
                    <a:ext uri="{FF2B5EF4-FFF2-40B4-BE49-F238E27FC236}">
                      <a16:creationId xmlns:a16="http://schemas.microsoft.com/office/drawing/2014/main" id="{0E799FA1-5B89-4903-896D-68313CEDE48B}"/>
                    </a:ext>
                  </a:extLst>
                </p:cNvPr>
                <p:cNvSpPr/>
                <p:nvPr/>
              </p:nvSpPr>
              <p:spPr>
                <a:xfrm>
                  <a:off x="549741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356" name="Oval 355">
                  <a:extLst>
                    <a:ext uri="{FF2B5EF4-FFF2-40B4-BE49-F238E27FC236}">
                      <a16:creationId xmlns:a16="http://schemas.microsoft.com/office/drawing/2014/main" id="{FBAD9AD7-EFE3-429A-803E-5F80CEA5F72E}"/>
                    </a:ext>
                  </a:extLst>
                </p:cNvPr>
                <p:cNvSpPr/>
                <p:nvPr/>
              </p:nvSpPr>
              <p:spPr>
                <a:xfrm>
                  <a:off x="568452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357" name="Oval 356">
                  <a:extLst>
                    <a:ext uri="{FF2B5EF4-FFF2-40B4-BE49-F238E27FC236}">
                      <a16:creationId xmlns:a16="http://schemas.microsoft.com/office/drawing/2014/main" id="{635B8678-2D30-457B-9B25-811E8BD76672}"/>
                    </a:ext>
                  </a:extLst>
                </p:cNvPr>
                <p:cNvSpPr/>
                <p:nvPr/>
              </p:nvSpPr>
              <p:spPr>
                <a:xfrm>
                  <a:off x="587162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358" name="Oval 357">
                  <a:extLst>
                    <a:ext uri="{FF2B5EF4-FFF2-40B4-BE49-F238E27FC236}">
                      <a16:creationId xmlns:a16="http://schemas.microsoft.com/office/drawing/2014/main" id="{1DB7DD75-9B35-46D2-B233-B5B083364233}"/>
                    </a:ext>
                  </a:extLst>
                </p:cNvPr>
                <p:cNvSpPr/>
                <p:nvPr/>
              </p:nvSpPr>
              <p:spPr>
                <a:xfrm>
                  <a:off x="605873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359" name="Oval 358">
                  <a:extLst>
                    <a:ext uri="{FF2B5EF4-FFF2-40B4-BE49-F238E27FC236}">
                      <a16:creationId xmlns:a16="http://schemas.microsoft.com/office/drawing/2014/main" id="{E1EBAA80-8E65-4A80-977E-42373EBB973B}"/>
                    </a:ext>
                  </a:extLst>
                </p:cNvPr>
                <p:cNvSpPr/>
                <p:nvPr/>
              </p:nvSpPr>
              <p:spPr>
                <a:xfrm>
                  <a:off x="624583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360" name="Oval 359">
                  <a:extLst>
                    <a:ext uri="{FF2B5EF4-FFF2-40B4-BE49-F238E27FC236}">
                      <a16:creationId xmlns:a16="http://schemas.microsoft.com/office/drawing/2014/main" id="{B9917488-1C9C-4586-83FA-153DF40729CB}"/>
                    </a:ext>
                  </a:extLst>
                </p:cNvPr>
                <p:cNvSpPr/>
                <p:nvPr/>
              </p:nvSpPr>
              <p:spPr>
                <a:xfrm>
                  <a:off x="643294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361" name="Oval 360">
                  <a:extLst>
                    <a:ext uri="{FF2B5EF4-FFF2-40B4-BE49-F238E27FC236}">
                      <a16:creationId xmlns:a16="http://schemas.microsoft.com/office/drawing/2014/main" id="{11B200E0-1B03-4EC0-A221-10E812836B65}"/>
                    </a:ext>
                  </a:extLst>
                </p:cNvPr>
                <p:cNvSpPr/>
                <p:nvPr/>
              </p:nvSpPr>
              <p:spPr>
                <a:xfrm>
                  <a:off x="662004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362" name="Oval 361">
                  <a:extLst>
                    <a:ext uri="{FF2B5EF4-FFF2-40B4-BE49-F238E27FC236}">
                      <a16:creationId xmlns:a16="http://schemas.microsoft.com/office/drawing/2014/main" id="{7D54BE7A-0B01-43EE-A6F5-70D8B0253000}"/>
                    </a:ext>
                  </a:extLst>
                </p:cNvPr>
                <p:cNvSpPr/>
                <p:nvPr/>
              </p:nvSpPr>
              <p:spPr>
                <a:xfrm>
                  <a:off x="680715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363" name="Oval 362">
                  <a:extLst>
                    <a:ext uri="{FF2B5EF4-FFF2-40B4-BE49-F238E27FC236}">
                      <a16:creationId xmlns:a16="http://schemas.microsoft.com/office/drawing/2014/main" id="{80405244-40BF-4486-9211-A6D845FCF92B}"/>
                    </a:ext>
                  </a:extLst>
                </p:cNvPr>
                <p:cNvSpPr/>
                <p:nvPr/>
              </p:nvSpPr>
              <p:spPr>
                <a:xfrm>
                  <a:off x="6994255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364" name="Oval 363">
                  <a:extLst>
                    <a:ext uri="{FF2B5EF4-FFF2-40B4-BE49-F238E27FC236}">
                      <a16:creationId xmlns:a16="http://schemas.microsoft.com/office/drawing/2014/main" id="{E13B209F-E88A-49CE-8826-DC2319386E34}"/>
                    </a:ext>
                  </a:extLst>
                </p:cNvPr>
                <p:cNvSpPr/>
                <p:nvPr/>
              </p:nvSpPr>
              <p:spPr>
                <a:xfrm>
                  <a:off x="7181360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</p:grp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587F30E7-E05F-4397-91FE-F8CE9DD34009}"/>
                  </a:ext>
                </a:extLst>
              </p:cNvPr>
              <p:cNvGrpSpPr/>
              <p:nvPr/>
            </p:nvGrpSpPr>
            <p:grpSpPr>
              <a:xfrm>
                <a:off x="5123208" y="6055847"/>
                <a:ext cx="2097955" cy="43784"/>
                <a:chOff x="5123208" y="5770758"/>
                <a:chExt cx="2097955" cy="43784"/>
              </a:xfrm>
              <a:grpFill/>
            </p:grpSpPr>
            <p:sp>
              <p:nvSpPr>
                <p:cNvPr id="366" name="Oval 365">
                  <a:extLst>
                    <a:ext uri="{FF2B5EF4-FFF2-40B4-BE49-F238E27FC236}">
                      <a16:creationId xmlns:a16="http://schemas.microsoft.com/office/drawing/2014/main" id="{FCCACA8B-81A8-4E6C-B52A-EDC46404E71E}"/>
                    </a:ext>
                  </a:extLst>
                </p:cNvPr>
                <p:cNvSpPr/>
                <p:nvPr/>
              </p:nvSpPr>
              <p:spPr>
                <a:xfrm>
                  <a:off x="5123208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367" name="Oval 366">
                  <a:extLst>
                    <a:ext uri="{FF2B5EF4-FFF2-40B4-BE49-F238E27FC236}">
                      <a16:creationId xmlns:a16="http://schemas.microsoft.com/office/drawing/2014/main" id="{45C5A39D-C9ED-4828-AADC-91A579D19EA1}"/>
                    </a:ext>
                  </a:extLst>
                </p:cNvPr>
                <p:cNvSpPr/>
                <p:nvPr/>
              </p:nvSpPr>
              <p:spPr>
                <a:xfrm>
                  <a:off x="5310313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368" name="Oval 367">
                  <a:extLst>
                    <a:ext uri="{FF2B5EF4-FFF2-40B4-BE49-F238E27FC236}">
                      <a16:creationId xmlns:a16="http://schemas.microsoft.com/office/drawing/2014/main" id="{49E175F0-296B-4CBC-A003-C7229B670255}"/>
                    </a:ext>
                  </a:extLst>
                </p:cNvPr>
                <p:cNvSpPr/>
                <p:nvPr/>
              </p:nvSpPr>
              <p:spPr>
                <a:xfrm>
                  <a:off x="549741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8D5616CC-27BE-44A5-BD57-91B9D4FA912E}"/>
                    </a:ext>
                  </a:extLst>
                </p:cNvPr>
                <p:cNvSpPr/>
                <p:nvPr/>
              </p:nvSpPr>
              <p:spPr>
                <a:xfrm>
                  <a:off x="568452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370" name="Oval 369">
                  <a:extLst>
                    <a:ext uri="{FF2B5EF4-FFF2-40B4-BE49-F238E27FC236}">
                      <a16:creationId xmlns:a16="http://schemas.microsoft.com/office/drawing/2014/main" id="{7F5B148E-F235-4B80-BA7F-99716E9AA4B9}"/>
                    </a:ext>
                  </a:extLst>
                </p:cNvPr>
                <p:cNvSpPr/>
                <p:nvPr/>
              </p:nvSpPr>
              <p:spPr>
                <a:xfrm>
                  <a:off x="587162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76D26ECB-BBBB-4541-A7F2-48AE1B6C9DAC}"/>
                    </a:ext>
                  </a:extLst>
                </p:cNvPr>
                <p:cNvSpPr/>
                <p:nvPr/>
              </p:nvSpPr>
              <p:spPr>
                <a:xfrm>
                  <a:off x="605873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372" name="Oval 371">
                  <a:extLst>
                    <a:ext uri="{FF2B5EF4-FFF2-40B4-BE49-F238E27FC236}">
                      <a16:creationId xmlns:a16="http://schemas.microsoft.com/office/drawing/2014/main" id="{4B2E90A4-0BA1-4D66-9945-A83085032B68}"/>
                    </a:ext>
                  </a:extLst>
                </p:cNvPr>
                <p:cNvSpPr/>
                <p:nvPr/>
              </p:nvSpPr>
              <p:spPr>
                <a:xfrm>
                  <a:off x="624583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373" name="Oval 372">
                  <a:extLst>
                    <a:ext uri="{FF2B5EF4-FFF2-40B4-BE49-F238E27FC236}">
                      <a16:creationId xmlns:a16="http://schemas.microsoft.com/office/drawing/2014/main" id="{0171ADE8-7C5C-4866-B2F1-4BA4905BDC9F}"/>
                    </a:ext>
                  </a:extLst>
                </p:cNvPr>
                <p:cNvSpPr/>
                <p:nvPr/>
              </p:nvSpPr>
              <p:spPr>
                <a:xfrm>
                  <a:off x="643294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374" name="Oval 373">
                  <a:extLst>
                    <a:ext uri="{FF2B5EF4-FFF2-40B4-BE49-F238E27FC236}">
                      <a16:creationId xmlns:a16="http://schemas.microsoft.com/office/drawing/2014/main" id="{BE88A568-BC23-49AC-B231-F4F6E7D92F91}"/>
                    </a:ext>
                  </a:extLst>
                </p:cNvPr>
                <p:cNvSpPr/>
                <p:nvPr/>
              </p:nvSpPr>
              <p:spPr>
                <a:xfrm>
                  <a:off x="662004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375" name="Oval 374">
                  <a:extLst>
                    <a:ext uri="{FF2B5EF4-FFF2-40B4-BE49-F238E27FC236}">
                      <a16:creationId xmlns:a16="http://schemas.microsoft.com/office/drawing/2014/main" id="{AA8C6F13-CD53-4D51-BE38-E0C925B8A186}"/>
                    </a:ext>
                  </a:extLst>
                </p:cNvPr>
                <p:cNvSpPr/>
                <p:nvPr/>
              </p:nvSpPr>
              <p:spPr>
                <a:xfrm>
                  <a:off x="680715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376" name="Oval 375">
                  <a:extLst>
                    <a:ext uri="{FF2B5EF4-FFF2-40B4-BE49-F238E27FC236}">
                      <a16:creationId xmlns:a16="http://schemas.microsoft.com/office/drawing/2014/main" id="{11193DA1-5F32-4965-B731-C334D227CE26}"/>
                    </a:ext>
                  </a:extLst>
                </p:cNvPr>
                <p:cNvSpPr/>
                <p:nvPr/>
              </p:nvSpPr>
              <p:spPr>
                <a:xfrm>
                  <a:off x="6994255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377" name="Oval 376">
                  <a:extLst>
                    <a:ext uri="{FF2B5EF4-FFF2-40B4-BE49-F238E27FC236}">
                      <a16:creationId xmlns:a16="http://schemas.microsoft.com/office/drawing/2014/main" id="{F48FEFDB-0800-44DF-9F75-3363636548CD}"/>
                    </a:ext>
                  </a:extLst>
                </p:cNvPr>
                <p:cNvSpPr/>
                <p:nvPr/>
              </p:nvSpPr>
              <p:spPr>
                <a:xfrm>
                  <a:off x="7181360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</p:grpSp>
        </p:grpSp>
        <p:sp>
          <p:nvSpPr>
            <p:cNvPr id="1025" name="Plus Sign 1024">
              <a:extLst>
                <a:ext uri="{FF2B5EF4-FFF2-40B4-BE49-F238E27FC236}">
                  <a16:creationId xmlns:a16="http://schemas.microsoft.com/office/drawing/2014/main" id="{115B05DC-79C9-4ABC-814C-C9F11AC064BC}"/>
                </a:ext>
              </a:extLst>
            </p:cNvPr>
            <p:cNvSpPr/>
            <p:nvPr/>
          </p:nvSpPr>
          <p:spPr>
            <a:xfrm>
              <a:off x="8667575" y="610223"/>
              <a:ext cx="846723" cy="846723"/>
            </a:xfrm>
            <a:prstGeom prst="mathPlus">
              <a:avLst>
                <a:gd name="adj1" fmla="val 28020"/>
              </a:avLst>
            </a:prstGeom>
            <a:solidFill>
              <a:srgbClr val="DCD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1028" name="Rectangle 1027">
              <a:extLst>
                <a:ext uri="{FF2B5EF4-FFF2-40B4-BE49-F238E27FC236}">
                  <a16:creationId xmlns:a16="http://schemas.microsoft.com/office/drawing/2014/main" id="{2ABDDF93-C01E-4856-872E-7B21B40ADC37}"/>
                </a:ext>
              </a:extLst>
            </p:cNvPr>
            <p:cNvSpPr/>
            <p:nvPr/>
          </p:nvSpPr>
          <p:spPr>
            <a:xfrm>
              <a:off x="1" y="2800351"/>
              <a:ext cx="5849351" cy="4076970"/>
            </a:xfrm>
            <a:custGeom>
              <a:avLst/>
              <a:gdLst>
                <a:gd name="connsiteX0" fmla="*/ 0 w 5245894"/>
                <a:gd name="connsiteY0" fmla="*/ 0 h 3448320"/>
                <a:gd name="connsiteX1" fmla="*/ 5245894 w 5245894"/>
                <a:gd name="connsiteY1" fmla="*/ 0 h 3448320"/>
                <a:gd name="connsiteX2" fmla="*/ 5245894 w 5245894"/>
                <a:gd name="connsiteY2" fmla="*/ 3448320 h 3448320"/>
                <a:gd name="connsiteX3" fmla="*/ 0 w 5245894"/>
                <a:gd name="connsiteY3" fmla="*/ 3448320 h 3448320"/>
                <a:gd name="connsiteX4" fmla="*/ 0 w 5245894"/>
                <a:gd name="connsiteY4" fmla="*/ 0 h 3448320"/>
                <a:gd name="connsiteX0" fmla="*/ 0 w 5901631"/>
                <a:gd name="connsiteY0" fmla="*/ 431040 h 3879360"/>
                <a:gd name="connsiteX1" fmla="*/ 5245894 w 5901631"/>
                <a:gd name="connsiteY1" fmla="*/ 431040 h 3879360"/>
                <a:gd name="connsiteX2" fmla="*/ 5245894 w 5901631"/>
                <a:gd name="connsiteY2" fmla="*/ 3879360 h 3879360"/>
                <a:gd name="connsiteX3" fmla="*/ 0 w 5901631"/>
                <a:gd name="connsiteY3" fmla="*/ 3879360 h 3879360"/>
                <a:gd name="connsiteX4" fmla="*/ 0 w 5901631"/>
                <a:gd name="connsiteY4" fmla="*/ 431040 h 3879360"/>
                <a:gd name="connsiteX0" fmla="*/ 0 w 5772427"/>
                <a:gd name="connsiteY0" fmla="*/ 176291 h 3624611"/>
                <a:gd name="connsiteX1" fmla="*/ 2209800 w 5772427"/>
                <a:gd name="connsiteY1" fmla="*/ 862091 h 3624611"/>
                <a:gd name="connsiteX2" fmla="*/ 5245894 w 5772427"/>
                <a:gd name="connsiteY2" fmla="*/ 176291 h 3624611"/>
                <a:gd name="connsiteX3" fmla="*/ 5245894 w 5772427"/>
                <a:gd name="connsiteY3" fmla="*/ 3624611 h 3624611"/>
                <a:gd name="connsiteX4" fmla="*/ 0 w 5772427"/>
                <a:gd name="connsiteY4" fmla="*/ 3624611 h 3624611"/>
                <a:gd name="connsiteX5" fmla="*/ 0 w 5772427"/>
                <a:gd name="connsiteY5" fmla="*/ 176291 h 3624611"/>
                <a:gd name="connsiteX0" fmla="*/ 0 w 5772427"/>
                <a:gd name="connsiteY0" fmla="*/ 109070 h 3557390"/>
                <a:gd name="connsiteX1" fmla="*/ 2209800 w 5772427"/>
                <a:gd name="connsiteY1" fmla="*/ 794870 h 3557390"/>
                <a:gd name="connsiteX2" fmla="*/ 5245894 w 5772427"/>
                <a:gd name="connsiteY2" fmla="*/ 109070 h 3557390"/>
                <a:gd name="connsiteX3" fmla="*/ 5245894 w 5772427"/>
                <a:gd name="connsiteY3" fmla="*/ 3557390 h 3557390"/>
                <a:gd name="connsiteX4" fmla="*/ 0 w 5772427"/>
                <a:gd name="connsiteY4" fmla="*/ 3557390 h 3557390"/>
                <a:gd name="connsiteX5" fmla="*/ 0 w 5772427"/>
                <a:gd name="connsiteY5" fmla="*/ 109070 h 3557390"/>
                <a:gd name="connsiteX0" fmla="*/ 0 w 5772427"/>
                <a:gd name="connsiteY0" fmla="*/ 80101 h 4157071"/>
                <a:gd name="connsiteX1" fmla="*/ 2209800 w 5772427"/>
                <a:gd name="connsiteY1" fmla="*/ 1394551 h 4157071"/>
                <a:gd name="connsiteX2" fmla="*/ 5245894 w 5772427"/>
                <a:gd name="connsiteY2" fmla="*/ 708751 h 4157071"/>
                <a:gd name="connsiteX3" fmla="*/ 5245894 w 5772427"/>
                <a:gd name="connsiteY3" fmla="*/ 4157071 h 4157071"/>
                <a:gd name="connsiteX4" fmla="*/ 0 w 5772427"/>
                <a:gd name="connsiteY4" fmla="*/ 4157071 h 4157071"/>
                <a:gd name="connsiteX5" fmla="*/ 0 w 5772427"/>
                <a:gd name="connsiteY5" fmla="*/ 80101 h 4157071"/>
                <a:gd name="connsiteX0" fmla="*/ 0 w 5772427"/>
                <a:gd name="connsiteY0" fmla="*/ 0 h 4076970"/>
                <a:gd name="connsiteX1" fmla="*/ 2209800 w 5772427"/>
                <a:gd name="connsiteY1" fmla="*/ 1314450 h 4076970"/>
                <a:gd name="connsiteX2" fmla="*/ 5245894 w 5772427"/>
                <a:gd name="connsiteY2" fmla="*/ 628650 h 4076970"/>
                <a:gd name="connsiteX3" fmla="*/ 5245894 w 5772427"/>
                <a:gd name="connsiteY3" fmla="*/ 4076970 h 4076970"/>
                <a:gd name="connsiteX4" fmla="*/ 0 w 5772427"/>
                <a:gd name="connsiteY4" fmla="*/ 4076970 h 4076970"/>
                <a:gd name="connsiteX5" fmla="*/ 0 w 5772427"/>
                <a:gd name="connsiteY5" fmla="*/ 0 h 4076970"/>
                <a:gd name="connsiteX0" fmla="*/ 0 w 5611901"/>
                <a:gd name="connsiteY0" fmla="*/ 0 h 4076970"/>
                <a:gd name="connsiteX1" fmla="*/ 2209800 w 5611901"/>
                <a:gd name="connsiteY1" fmla="*/ 1314450 h 4076970"/>
                <a:gd name="connsiteX2" fmla="*/ 4712494 w 5611901"/>
                <a:gd name="connsiteY2" fmla="*/ 1047750 h 4076970"/>
                <a:gd name="connsiteX3" fmla="*/ 5245894 w 5611901"/>
                <a:gd name="connsiteY3" fmla="*/ 4076970 h 4076970"/>
                <a:gd name="connsiteX4" fmla="*/ 0 w 5611901"/>
                <a:gd name="connsiteY4" fmla="*/ 4076970 h 4076970"/>
                <a:gd name="connsiteX5" fmla="*/ 0 w 5611901"/>
                <a:gd name="connsiteY5" fmla="*/ 0 h 4076970"/>
                <a:gd name="connsiteX0" fmla="*/ 0 w 5611901"/>
                <a:gd name="connsiteY0" fmla="*/ 0 h 4076970"/>
                <a:gd name="connsiteX1" fmla="*/ 2209800 w 5611901"/>
                <a:gd name="connsiteY1" fmla="*/ 1314450 h 4076970"/>
                <a:gd name="connsiteX2" fmla="*/ 4712494 w 5611901"/>
                <a:gd name="connsiteY2" fmla="*/ 1047750 h 4076970"/>
                <a:gd name="connsiteX3" fmla="*/ 5245894 w 5611901"/>
                <a:gd name="connsiteY3" fmla="*/ 4076970 h 4076970"/>
                <a:gd name="connsiteX4" fmla="*/ 0 w 5611901"/>
                <a:gd name="connsiteY4" fmla="*/ 4076970 h 4076970"/>
                <a:gd name="connsiteX5" fmla="*/ 0 w 5611901"/>
                <a:gd name="connsiteY5" fmla="*/ 0 h 4076970"/>
                <a:gd name="connsiteX0" fmla="*/ 0 w 5999017"/>
                <a:gd name="connsiteY0" fmla="*/ 0 h 4076970"/>
                <a:gd name="connsiteX1" fmla="*/ 2209800 w 5999017"/>
                <a:gd name="connsiteY1" fmla="*/ 1314450 h 4076970"/>
                <a:gd name="connsiteX2" fmla="*/ 4712494 w 5999017"/>
                <a:gd name="connsiteY2" fmla="*/ 1047750 h 4076970"/>
                <a:gd name="connsiteX3" fmla="*/ 5245894 w 5999017"/>
                <a:gd name="connsiteY3" fmla="*/ 4076970 h 4076970"/>
                <a:gd name="connsiteX4" fmla="*/ 0 w 5999017"/>
                <a:gd name="connsiteY4" fmla="*/ 4076970 h 4076970"/>
                <a:gd name="connsiteX5" fmla="*/ 0 w 5999017"/>
                <a:gd name="connsiteY5" fmla="*/ 0 h 4076970"/>
                <a:gd name="connsiteX0" fmla="*/ 0 w 5779497"/>
                <a:gd name="connsiteY0" fmla="*/ 0 h 4076970"/>
                <a:gd name="connsiteX1" fmla="*/ 2209800 w 5779497"/>
                <a:gd name="connsiteY1" fmla="*/ 1314450 h 4076970"/>
                <a:gd name="connsiteX2" fmla="*/ 4712494 w 5779497"/>
                <a:gd name="connsiteY2" fmla="*/ 1047750 h 4076970"/>
                <a:gd name="connsiteX3" fmla="*/ 5245894 w 5779497"/>
                <a:gd name="connsiteY3" fmla="*/ 4076970 h 4076970"/>
                <a:gd name="connsiteX4" fmla="*/ 0 w 5779497"/>
                <a:gd name="connsiteY4" fmla="*/ 4076970 h 4076970"/>
                <a:gd name="connsiteX5" fmla="*/ 0 w 5779497"/>
                <a:gd name="connsiteY5" fmla="*/ 0 h 4076970"/>
                <a:gd name="connsiteX0" fmla="*/ 0 w 5843920"/>
                <a:gd name="connsiteY0" fmla="*/ 0 h 4076970"/>
                <a:gd name="connsiteX1" fmla="*/ 2209800 w 5843920"/>
                <a:gd name="connsiteY1" fmla="*/ 1314450 h 4076970"/>
                <a:gd name="connsiteX2" fmla="*/ 4712494 w 5843920"/>
                <a:gd name="connsiteY2" fmla="*/ 1047750 h 4076970"/>
                <a:gd name="connsiteX3" fmla="*/ 5245894 w 5843920"/>
                <a:gd name="connsiteY3" fmla="*/ 4076970 h 4076970"/>
                <a:gd name="connsiteX4" fmla="*/ 0 w 5843920"/>
                <a:gd name="connsiteY4" fmla="*/ 4076970 h 4076970"/>
                <a:gd name="connsiteX5" fmla="*/ 0 w 5843920"/>
                <a:gd name="connsiteY5" fmla="*/ 0 h 4076970"/>
                <a:gd name="connsiteX0" fmla="*/ 0 w 5840458"/>
                <a:gd name="connsiteY0" fmla="*/ 0 h 4076970"/>
                <a:gd name="connsiteX1" fmla="*/ 2209800 w 5840458"/>
                <a:gd name="connsiteY1" fmla="*/ 1314450 h 4076970"/>
                <a:gd name="connsiteX2" fmla="*/ 4699794 w 5840458"/>
                <a:gd name="connsiteY2" fmla="*/ 990600 h 4076970"/>
                <a:gd name="connsiteX3" fmla="*/ 5245894 w 5840458"/>
                <a:gd name="connsiteY3" fmla="*/ 4076970 h 4076970"/>
                <a:gd name="connsiteX4" fmla="*/ 0 w 5840458"/>
                <a:gd name="connsiteY4" fmla="*/ 4076970 h 4076970"/>
                <a:gd name="connsiteX5" fmla="*/ 0 w 5840458"/>
                <a:gd name="connsiteY5" fmla="*/ 0 h 4076970"/>
                <a:gd name="connsiteX0" fmla="*/ 0 w 5849351"/>
                <a:gd name="connsiteY0" fmla="*/ 0 h 4076970"/>
                <a:gd name="connsiteX1" fmla="*/ 2209800 w 5849351"/>
                <a:gd name="connsiteY1" fmla="*/ 1314450 h 4076970"/>
                <a:gd name="connsiteX2" fmla="*/ 4699794 w 5849351"/>
                <a:gd name="connsiteY2" fmla="*/ 990600 h 4076970"/>
                <a:gd name="connsiteX3" fmla="*/ 5245894 w 5849351"/>
                <a:gd name="connsiteY3" fmla="*/ 4076970 h 4076970"/>
                <a:gd name="connsiteX4" fmla="*/ 0 w 5849351"/>
                <a:gd name="connsiteY4" fmla="*/ 4076970 h 4076970"/>
                <a:gd name="connsiteX5" fmla="*/ 0 w 5849351"/>
                <a:gd name="connsiteY5" fmla="*/ 0 h 407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49351" h="4076970">
                  <a:moveTo>
                    <a:pt x="0" y="0"/>
                  </a:moveTo>
                  <a:cubicBezTo>
                    <a:pt x="1301750" y="34880"/>
                    <a:pt x="1426501" y="1149350"/>
                    <a:pt x="2209800" y="1314450"/>
                  </a:cubicBezTo>
                  <a:cubicBezTo>
                    <a:pt x="2993099" y="1479550"/>
                    <a:pt x="3857228" y="828630"/>
                    <a:pt x="4699794" y="990600"/>
                  </a:cubicBezTo>
                  <a:cubicBezTo>
                    <a:pt x="5542360" y="1152570"/>
                    <a:pt x="6499225" y="2572020"/>
                    <a:pt x="5245894" y="4076970"/>
                  </a:cubicBezTo>
                  <a:lnTo>
                    <a:pt x="0" y="4076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2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1024" name="Circle: Hollow 1023">
              <a:extLst>
                <a:ext uri="{FF2B5EF4-FFF2-40B4-BE49-F238E27FC236}">
                  <a16:creationId xmlns:a16="http://schemas.microsoft.com/office/drawing/2014/main" id="{29949D4A-A9F6-40D6-B039-471B8A41718B}"/>
                </a:ext>
              </a:extLst>
            </p:cNvPr>
            <p:cNvSpPr/>
            <p:nvPr/>
          </p:nvSpPr>
          <p:spPr>
            <a:xfrm>
              <a:off x="2533270" y="2980727"/>
              <a:ext cx="1948984" cy="1948984"/>
            </a:xfrm>
            <a:prstGeom prst="donut">
              <a:avLst>
                <a:gd name="adj" fmla="val 20940"/>
              </a:avLst>
            </a:prstGeom>
            <a:solidFill>
              <a:srgbClr val="FFFF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grpSp>
          <p:nvGrpSpPr>
            <p:cNvPr id="1029" name="Group 1028">
              <a:extLst>
                <a:ext uri="{FF2B5EF4-FFF2-40B4-BE49-F238E27FC236}">
                  <a16:creationId xmlns:a16="http://schemas.microsoft.com/office/drawing/2014/main" id="{600474B1-385D-4D1B-8BE4-FAC8D8A74F8C}"/>
                </a:ext>
              </a:extLst>
            </p:cNvPr>
            <p:cNvGrpSpPr/>
            <p:nvPr/>
          </p:nvGrpSpPr>
          <p:grpSpPr>
            <a:xfrm rot="19146502">
              <a:off x="9076679" y="5362986"/>
              <a:ext cx="4311579" cy="1991915"/>
              <a:chOff x="6820162" y="3343805"/>
              <a:chExt cx="4311579" cy="1991915"/>
            </a:xfrm>
            <a:solidFill>
              <a:srgbClr val="FFD350"/>
            </a:solidFill>
          </p:grpSpPr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CA0F787E-669C-4277-84F4-DE49E8B497F7}"/>
                  </a:ext>
                </a:extLst>
              </p:cNvPr>
              <p:cNvGrpSpPr/>
              <p:nvPr/>
            </p:nvGrpSpPr>
            <p:grpSpPr>
              <a:xfrm>
                <a:off x="6820162" y="3347211"/>
                <a:ext cx="2097955" cy="1988509"/>
                <a:chOff x="5123208" y="4111122"/>
                <a:chExt cx="2097955" cy="1988509"/>
              </a:xfrm>
              <a:grpFill/>
            </p:grpSpPr>
            <p:sp>
              <p:nvSpPr>
                <p:cNvPr id="384" name="Oval 383">
                  <a:extLst>
                    <a:ext uri="{FF2B5EF4-FFF2-40B4-BE49-F238E27FC236}">
                      <a16:creationId xmlns:a16="http://schemas.microsoft.com/office/drawing/2014/main" id="{E2B4651A-1A18-47AD-89A5-CE4EDB235AA3}"/>
                    </a:ext>
                  </a:extLst>
                </p:cNvPr>
                <p:cNvSpPr/>
                <p:nvPr/>
              </p:nvSpPr>
              <p:spPr>
                <a:xfrm>
                  <a:off x="5123208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385" name="Oval 384">
                  <a:extLst>
                    <a:ext uri="{FF2B5EF4-FFF2-40B4-BE49-F238E27FC236}">
                      <a16:creationId xmlns:a16="http://schemas.microsoft.com/office/drawing/2014/main" id="{8C8A521E-375A-4C1C-BEA8-41439872EFA1}"/>
                    </a:ext>
                  </a:extLst>
                </p:cNvPr>
                <p:cNvSpPr/>
                <p:nvPr/>
              </p:nvSpPr>
              <p:spPr>
                <a:xfrm>
                  <a:off x="5310313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386" name="Oval 385">
                  <a:extLst>
                    <a:ext uri="{FF2B5EF4-FFF2-40B4-BE49-F238E27FC236}">
                      <a16:creationId xmlns:a16="http://schemas.microsoft.com/office/drawing/2014/main" id="{A51AF466-EB6C-42A3-8B1E-772A4D8112E5}"/>
                    </a:ext>
                  </a:extLst>
                </p:cNvPr>
                <p:cNvSpPr/>
                <p:nvPr/>
              </p:nvSpPr>
              <p:spPr>
                <a:xfrm>
                  <a:off x="5497417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387" name="Oval 386">
                  <a:extLst>
                    <a:ext uri="{FF2B5EF4-FFF2-40B4-BE49-F238E27FC236}">
                      <a16:creationId xmlns:a16="http://schemas.microsoft.com/office/drawing/2014/main" id="{0634A6D0-8854-423B-A29D-B168D110AC86}"/>
                    </a:ext>
                  </a:extLst>
                </p:cNvPr>
                <p:cNvSpPr/>
                <p:nvPr/>
              </p:nvSpPr>
              <p:spPr>
                <a:xfrm>
                  <a:off x="5684522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388" name="Oval 387">
                  <a:extLst>
                    <a:ext uri="{FF2B5EF4-FFF2-40B4-BE49-F238E27FC236}">
                      <a16:creationId xmlns:a16="http://schemas.microsoft.com/office/drawing/2014/main" id="{44B758A5-9247-48E1-ACA2-71C2877366F1}"/>
                    </a:ext>
                  </a:extLst>
                </p:cNvPr>
                <p:cNvSpPr/>
                <p:nvPr/>
              </p:nvSpPr>
              <p:spPr>
                <a:xfrm>
                  <a:off x="5871627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389" name="Oval 388">
                  <a:extLst>
                    <a:ext uri="{FF2B5EF4-FFF2-40B4-BE49-F238E27FC236}">
                      <a16:creationId xmlns:a16="http://schemas.microsoft.com/office/drawing/2014/main" id="{7E979725-FD03-4DE4-9F59-58EDEF2780AB}"/>
                    </a:ext>
                  </a:extLst>
                </p:cNvPr>
                <p:cNvSpPr/>
                <p:nvPr/>
              </p:nvSpPr>
              <p:spPr>
                <a:xfrm>
                  <a:off x="6058732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390" name="Oval 389">
                  <a:extLst>
                    <a:ext uri="{FF2B5EF4-FFF2-40B4-BE49-F238E27FC236}">
                      <a16:creationId xmlns:a16="http://schemas.microsoft.com/office/drawing/2014/main" id="{84283BE6-797A-46E0-A15D-2CED21BA5E36}"/>
                    </a:ext>
                  </a:extLst>
                </p:cNvPr>
                <p:cNvSpPr/>
                <p:nvPr/>
              </p:nvSpPr>
              <p:spPr>
                <a:xfrm>
                  <a:off x="6245836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391" name="Oval 390">
                  <a:extLst>
                    <a:ext uri="{FF2B5EF4-FFF2-40B4-BE49-F238E27FC236}">
                      <a16:creationId xmlns:a16="http://schemas.microsoft.com/office/drawing/2014/main" id="{9A4A37E1-A7B6-4DC8-B85C-9D48C5083B77}"/>
                    </a:ext>
                  </a:extLst>
                </p:cNvPr>
                <p:cNvSpPr/>
                <p:nvPr/>
              </p:nvSpPr>
              <p:spPr>
                <a:xfrm>
                  <a:off x="6432941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392" name="Oval 391">
                  <a:extLst>
                    <a:ext uri="{FF2B5EF4-FFF2-40B4-BE49-F238E27FC236}">
                      <a16:creationId xmlns:a16="http://schemas.microsoft.com/office/drawing/2014/main" id="{C9A0AF40-170C-43FC-B48A-F707B6B359DC}"/>
                    </a:ext>
                  </a:extLst>
                </p:cNvPr>
                <p:cNvSpPr/>
                <p:nvPr/>
              </p:nvSpPr>
              <p:spPr>
                <a:xfrm>
                  <a:off x="6620046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393" name="Oval 392">
                  <a:extLst>
                    <a:ext uri="{FF2B5EF4-FFF2-40B4-BE49-F238E27FC236}">
                      <a16:creationId xmlns:a16="http://schemas.microsoft.com/office/drawing/2014/main" id="{92639833-8A87-426D-A4FE-83438AA59817}"/>
                    </a:ext>
                  </a:extLst>
                </p:cNvPr>
                <p:cNvSpPr/>
                <p:nvPr/>
              </p:nvSpPr>
              <p:spPr>
                <a:xfrm>
                  <a:off x="6807151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394" name="Oval 393">
                  <a:extLst>
                    <a:ext uri="{FF2B5EF4-FFF2-40B4-BE49-F238E27FC236}">
                      <a16:creationId xmlns:a16="http://schemas.microsoft.com/office/drawing/2014/main" id="{6478FF09-B3D9-4841-8D2F-57FC6F9F35A7}"/>
                    </a:ext>
                  </a:extLst>
                </p:cNvPr>
                <p:cNvSpPr/>
                <p:nvPr/>
              </p:nvSpPr>
              <p:spPr>
                <a:xfrm>
                  <a:off x="6994255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395" name="Oval 394">
                  <a:extLst>
                    <a:ext uri="{FF2B5EF4-FFF2-40B4-BE49-F238E27FC236}">
                      <a16:creationId xmlns:a16="http://schemas.microsoft.com/office/drawing/2014/main" id="{7CA69FB5-FA7B-4703-8C5A-AC1FFB6F53A7}"/>
                    </a:ext>
                  </a:extLst>
                </p:cNvPr>
                <p:cNvSpPr/>
                <p:nvPr/>
              </p:nvSpPr>
              <p:spPr>
                <a:xfrm>
                  <a:off x="7181360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396" name="Oval 395">
                  <a:extLst>
                    <a:ext uri="{FF2B5EF4-FFF2-40B4-BE49-F238E27FC236}">
                      <a16:creationId xmlns:a16="http://schemas.microsoft.com/office/drawing/2014/main" id="{FBA5B869-238B-4D31-84D0-22DD902D649D}"/>
                    </a:ext>
                  </a:extLst>
                </p:cNvPr>
                <p:cNvSpPr/>
                <p:nvPr/>
              </p:nvSpPr>
              <p:spPr>
                <a:xfrm>
                  <a:off x="5123208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397" name="Oval 396">
                  <a:extLst>
                    <a:ext uri="{FF2B5EF4-FFF2-40B4-BE49-F238E27FC236}">
                      <a16:creationId xmlns:a16="http://schemas.microsoft.com/office/drawing/2014/main" id="{E970D6BC-D7AB-4299-AD3F-0265C4FE88CC}"/>
                    </a:ext>
                  </a:extLst>
                </p:cNvPr>
                <p:cNvSpPr/>
                <p:nvPr/>
              </p:nvSpPr>
              <p:spPr>
                <a:xfrm>
                  <a:off x="5310313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398" name="Oval 397">
                  <a:extLst>
                    <a:ext uri="{FF2B5EF4-FFF2-40B4-BE49-F238E27FC236}">
                      <a16:creationId xmlns:a16="http://schemas.microsoft.com/office/drawing/2014/main" id="{4A353D7C-983B-4DCD-A2DB-92657333F5C7}"/>
                    </a:ext>
                  </a:extLst>
                </p:cNvPr>
                <p:cNvSpPr/>
                <p:nvPr/>
              </p:nvSpPr>
              <p:spPr>
                <a:xfrm>
                  <a:off x="5497417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399" name="Oval 398">
                  <a:extLst>
                    <a:ext uri="{FF2B5EF4-FFF2-40B4-BE49-F238E27FC236}">
                      <a16:creationId xmlns:a16="http://schemas.microsoft.com/office/drawing/2014/main" id="{FB2ADA17-593E-4EAD-9283-D7FFADF1E441}"/>
                    </a:ext>
                  </a:extLst>
                </p:cNvPr>
                <p:cNvSpPr/>
                <p:nvPr/>
              </p:nvSpPr>
              <p:spPr>
                <a:xfrm>
                  <a:off x="5684522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00" name="Oval 399">
                  <a:extLst>
                    <a:ext uri="{FF2B5EF4-FFF2-40B4-BE49-F238E27FC236}">
                      <a16:creationId xmlns:a16="http://schemas.microsoft.com/office/drawing/2014/main" id="{8BF2D92E-D3B2-49A6-97EA-6D7938DF331C}"/>
                    </a:ext>
                  </a:extLst>
                </p:cNvPr>
                <p:cNvSpPr/>
                <p:nvPr/>
              </p:nvSpPr>
              <p:spPr>
                <a:xfrm>
                  <a:off x="5871627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01" name="Oval 400">
                  <a:extLst>
                    <a:ext uri="{FF2B5EF4-FFF2-40B4-BE49-F238E27FC236}">
                      <a16:creationId xmlns:a16="http://schemas.microsoft.com/office/drawing/2014/main" id="{DAB21BED-2712-4FE7-8862-7202B2DA5574}"/>
                    </a:ext>
                  </a:extLst>
                </p:cNvPr>
                <p:cNvSpPr/>
                <p:nvPr/>
              </p:nvSpPr>
              <p:spPr>
                <a:xfrm>
                  <a:off x="6058732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02" name="Oval 401">
                  <a:extLst>
                    <a:ext uri="{FF2B5EF4-FFF2-40B4-BE49-F238E27FC236}">
                      <a16:creationId xmlns:a16="http://schemas.microsoft.com/office/drawing/2014/main" id="{6E1EB3E4-4F91-4794-9606-2CB1D5323AB5}"/>
                    </a:ext>
                  </a:extLst>
                </p:cNvPr>
                <p:cNvSpPr/>
                <p:nvPr/>
              </p:nvSpPr>
              <p:spPr>
                <a:xfrm>
                  <a:off x="6245836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03" name="Oval 402">
                  <a:extLst>
                    <a:ext uri="{FF2B5EF4-FFF2-40B4-BE49-F238E27FC236}">
                      <a16:creationId xmlns:a16="http://schemas.microsoft.com/office/drawing/2014/main" id="{1F79BB4A-3F5A-4AC4-8103-6AAB0C3B5EE8}"/>
                    </a:ext>
                  </a:extLst>
                </p:cNvPr>
                <p:cNvSpPr/>
                <p:nvPr/>
              </p:nvSpPr>
              <p:spPr>
                <a:xfrm>
                  <a:off x="6432941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04" name="Oval 403">
                  <a:extLst>
                    <a:ext uri="{FF2B5EF4-FFF2-40B4-BE49-F238E27FC236}">
                      <a16:creationId xmlns:a16="http://schemas.microsoft.com/office/drawing/2014/main" id="{B5846393-3F44-47CD-9808-B69D398E4E62}"/>
                    </a:ext>
                  </a:extLst>
                </p:cNvPr>
                <p:cNvSpPr/>
                <p:nvPr/>
              </p:nvSpPr>
              <p:spPr>
                <a:xfrm>
                  <a:off x="6620046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05" name="Oval 404">
                  <a:extLst>
                    <a:ext uri="{FF2B5EF4-FFF2-40B4-BE49-F238E27FC236}">
                      <a16:creationId xmlns:a16="http://schemas.microsoft.com/office/drawing/2014/main" id="{9BABC708-2097-4987-AAFA-C38CDA336474}"/>
                    </a:ext>
                  </a:extLst>
                </p:cNvPr>
                <p:cNvSpPr/>
                <p:nvPr/>
              </p:nvSpPr>
              <p:spPr>
                <a:xfrm>
                  <a:off x="6807151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06" name="Oval 405">
                  <a:extLst>
                    <a:ext uri="{FF2B5EF4-FFF2-40B4-BE49-F238E27FC236}">
                      <a16:creationId xmlns:a16="http://schemas.microsoft.com/office/drawing/2014/main" id="{D97AD031-7DEB-4C76-A506-55377B7F5392}"/>
                    </a:ext>
                  </a:extLst>
                </p:cNvPr>
                <p:cNvSpPr/>
                <p:nvPr/>
              </p:nvSpPr>
              <p:spPr>
                <a:xfrm>
                  <a:off x="6994255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07" name="Oval 406">
                  <a:extLst>
                    <a:ext uri="{FF2B5EF4-FFF2-40B4-BE49-F238E27FC236}">
                      <a16:creationId xmlns:a16="http://schemas.microsoft.com/office/drawing/2014/main" id="{4F01537D-F935-4EF1-9CED-2DDED5E9D100}"/>
                    </a:ext>
                  </a:extLst>
                </p:cNvPr>
                <p:cNvSpPr/>
                <p:nvPr/>
              </p:nvSpPr>
              <p:spPr>
                <a:xfrm>
                  <a:off x="7181360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08" name="Oval 407">
                  <a:extLst>
                    <a:ext uri="{FF2B5EF4-FFF2-40B4-BE49-F238E27FC236}">
                      <a16:creationId xmlns:a16="http://schemas.microsoft.com/office/drawing/2014/main" id="{650E9A3E-C8F9-4361-99A5-5222570E8152}"/>
                    </a:ext>
                  </a:extLst>
                </p:cNvPr>
                <p:cNvSpPr/>
                <p:nvPr/>
              </p:nvSpPr>
              <p:spPr>
                <a:xfrm>
                  <a:off x="5123208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09" name="Oval 408">
                  <a:extLst>
                    <a:ext uri="{FF2B5EF4-FFF2-40B4-BE49-F238E27FC236}">
                      <a16:creationId xmlns:a16="http://schemas.microsoft.com/office/drawing/2014/main" id="{FC9D3614-2EA9-43B2-96ED-6517D80E82E3}"/>
                    </a:ext>
                  </a:extLst>
                </p:cNvPr>
                <p:cNvSpPr/>
                <p:nvPr/>
              </p:nvSpPr>
              <p:spPr>
                <a:xfrm>
                  <a:off x="5310313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10" name="Oval 409">
                  <a:extLst>
                    <a:ext uri="{FF2B5EF4-FFF2-40B4-BE49-F238E27FC236}">
                      <a16:creationId xmlns:a16="http://schemas.microsoft.com/office/drawing/2014/main" id="{3D359D93-23DA-4CFD-86A7-97CD8BE5811C}"/>
                    </a:ext>
                  </a:extLst>
                </p:cNvPr>
                <p:cNvSpPr/>
                <p:nvPr/>
              </p:nvSpPr>
              <p:spPr>
                <a:xfrm>
                  <a:off x="5497417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11" name="Oval 410">
                  <a:extLst>
                    <a:ext uri="{FF2B5EF4-FFF2-40B4-BE49-F238E27FC236}">
                      <a16:creationId xmlns:a16="http://schemas.microsoft.com/office/drawing/2014/main" id="{6C07C98A-D476-4DA5-83B0-EB03A71AD61B}"/>
                    </a:ext>
                  </a:extLst>
                </p:cNvPr>
                <p:cNvSpPr/>
                <p:nvPr/>
              </p:nvSpPr>
              <p:spPr>
                <a:xfrm>
                  <a:off x="5684522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12" name="Oval 411">
                  <a:extLst>
                    <a:ext uri="{FF2B5EF4-FFF2-40B4-BE49-F238E27FC236}">
                      <a16:creationId xmlns:a16="http://schemas.microsoft.com/office/drawing/2014/main" id="{1E1CF0F7-003B-4C02-B3E1-A89BDF4A4F00}"/>
                    </a:ext>
                  </a:extLst>
                </p:cNvPr>
                <p:cNvSpPr/>
                <p:nvPr/>
              </p:nvSpPr>
              <p:spPr>
                <a:xfrm>
                  <a:off x="5871627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13" name="Oval 412">
                  <a:extLst>
                    <a:ext uri="{FF2B5EF4-FFF2-40B4-BE49-F238E27FC236}">
                      <a16:creationId xmlns:a16="http://schemas.microsoft.com/office/drawing/2014/main" id="{A6F362F2-9063-472E-9A33-32A45D482ED6}"/>
                    </a:ext>
                  </a:extLst>
                </p:cNvPr>
                <p:cNvSpPr/>
                <p:nvPr/>
              </p:nvSpPr>
              <p:spPr>
                <a:xfrm>
                  <a:off x="6058732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14" name="Oval 413">
                  <a:extLst>
                    <a:ext uri="{FF2B5EF4-FFF2-40B4-BE49-F238E27FC236}">
                      <a16:creationId xmlns:a16="http://schemas.microsoft.com/office/drawing/2014/main" id="{4D6E9F94-55C9-4CCC-B286-DA60B6E5EB42}"/>
                    </a:ext>
                  </a:extLst>
                </p:cNvPr>
                <p:cNvSpPr/>
                <p:nvPr/>
              </p:nvSpPr>
              <p:spPr>
                <a:xfrm>
                  <a:off x="6245836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15" name="Oval 414">
                  <a:extLst>
                    <a:ext uri="{FF2B5EF4-FFF2-40B4-BE49-F238E27FC236}">
                      <a16:creationId xmlns:a16="http://schemas.microsoft.com/office/drawing/2014/main" id="{E425AA49-85CE-4294-BCE5-F943259149F9}"/>
                    </a:ext>
                  </a:extLst>
                </p:cNvPr>
                <p:cNvSpPr/>
                <p:nvPr/>
              </p:nvSpPr>
              <p:spPr>
                <a:xfrm>
                  <a:off x="6432941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16" name="Oval 415">
                  <a:extLst>
                    <a:ext uri="{FF2B5EF4-FFF2-40B4-BE49-F238E27FC236}">
                      <a16:creationId xmlns:a16="http://schemas.microsoft.com/office/drawing/2014/main" id="{365071C8-EE38-40E0-935F-E92398ACAAF9}"/>
                    </a:ext>
                  </a:extLst>
                </p:cNvPr>
                <p:cNvSpPr/>
                <p:nvPr/>
              </p:nvSpPr>
              <p:spPr>
                <a:xfrm>
                  <a:off x="6620046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17" name="Oval 416">
                  <a:extLst>
                    <a:ext uri="{FF2B5EF4-FFF2-40B4-BE49-F238E27FC236}">
                      <a16:creationId xmlns:a16="http://schemas.microsoft.com/office/drawing/2014/main" id="{B89ED79A-B543-4653-9A6F-4D80CC0120C5}"/>
                    </a:ext>
                  </a:extLst>
                </p:cNvPr>
                <p:cNvSpPr/>
                <p:nvPr/>
              </p:nvSpPr>
              <p:spPr>
                <a:xfrm>
                  <a:off x="6807151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18" name="Oval 417">
                  <a:extLst>
                    <a:ext uri="{FF2B5EF4-FFF2-40B4-BE49-F238E27FC236}">
                      <a16:creationId xmlns:a16="http://schemas.microsoft.com/office/drawing/2014/main" id="{F30E3D04-D93B-49DA-8F95-28E2F80CACCA}"/>
                    </a:ext>
                  </a:extLst>
                </p:cNvPr>
                <p:cNvSpPr/>
                <p:nvPr/>
              </p:nvSpPr>
              <p:spPr>
                <a:xfrm>
                  <a:off x="6994255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19" name="Oval 418">
                  <a:extLst>
                    <a:ext uri="{FF2B5EF4-FFF2-40B4-BE49-F238E27FC236}">
                      <a16:creationId xmlns:a16="http://schemas.microsoft.com/office/drawing/2014/main" id="{6DF7D399-D795-42B3-8D6D-E951E48AF9E0}"/>
                    </a:ext>
                  </a:extLst>
                </p:cNvPr>
                <p:cNvSpPr/>
                <p:nvPr/>
              </p:nvSpPr>
              <p:spPr>
                <a:xfrm>
                  <a:off x="7181360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20" name="Oval 419">
                  <a:extLst>
                    <a:ext uri="{FF2B5EF4-FFF2-40B4-BE49-F238E27FC236}">
                      <a16:creationId xmlns:a16="http://schemas.microsoft.com/office/drawing/2014/main" id="{8C250BA6-810F-4AC2-93D5-0CD423F0AED3}"/>
                    </a:ext>
                  </a:extLst>
                </p:cNvPr>
                <p:cNvSpPr/>
                <p:nvPr/>
              </p:nvSpPr>
              <p:spPr>
                <a:xfrm>
                  <a:off x="5123208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21" name="Oval 420">
                  <a:extLst>
                    <a:ext uri="{FF2B5EF4-FFF2-40B4-BE49-F238E27FC236}">
                      <a16:creationId xmlns:a16="http://schemas.microsoft.com/office/drawing/2014/main" id="{D0F5DCEB-FD9C-4119-8697-1AD19A05B20C}"/>
                    </a:ext>
                  </a:extLst>
                </p:cNvPr>
                <p:cNvSpPr/>
                <p:nvPr/>
              </p:nvSpPr>
              <p:spPr>
                <a:xfrm>
                  <a:off x="5310313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22" name="Oval 421">
                  <a:extLst>
                    <a:ext uri="{FF2B5EF4-FFF2-40B4-BE49-F238E27FC236}">
                      <a16:creationId xmlns:a16="http://schemas.microsoft.com/office/drawing/2014/main" id="{2BEC6CB6-25FC-4913-8376-7DF8E56DBB93}"/>
                    </a:ext>
                  </a:extLst>
                </p:cNvPr>
                <p:cNvSpPr/>
                <p:nvPr/>
              </p:nvSpPr>
              <p:spPr>
                <a:xfrm>
                  <a:off x="5497417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23" name="Oval 422">
                  <a:extLst>
                    <a:ext uri="{FF2B5EF4-FFF2-40B4-BE49-F238E27FC236}">
                      <a16:creationId xmlns:a16="http://schemas.microsoft.com/office/drawing/2014/main" id="{6190FE4E-B211-42BD-9AF3-4124EC98FA46}"/>
                    </a:ext>
                  </a:extLst>
                </p:cNvPr>
                <p:cNvSpPr/>
                <p:nvPr/>
              </p:nvSpPr>
              <p:spPr>
                <a:xfrm>
                  <a:off x="5684522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24" name="Oval 423">
                  <a:extLst>
                    <a:ext uri="{FF2B5EF4-FFF2-40B4-BE49-F238E27FC236}">
                      <a16:creationId xmlns:a16="http://schemas.microsoft.com/office/drawing/2014/main" id="{9BC54084-E136-4360-ACF1-58971837256B}"/>
                    </a:ext>
                  </a:extLst>
                </p:cNvPr>
                <p:cNvSpPr/>
                <p:nvPr/>
              </p:nvSpPr>
              <p:spPr>
                <a:xfrm>
                  <a:off x="5871627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25" name="Oval 424">
                  <a:extLst>
                    <a:ext uri="{FF2B5EF4-FFF2-40B4-BE49-F238E27FC236}">
                      <a16:creationId xmlns:a16="http://schemas.microsoft.com/office/drawing/2014/main" id="{58B0E210-78CA-4541-8222-28C0118F30EF}"/>
                    </a:ext>
                  </a:extLst>
                </p:cNvPr>
                <p:cNvSpPr/>
                <p:nvPr/>
              </p:nvSpPr>
              <p:spPr>
                <a:xfrm>
                  <a:off x="6058732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26" name="Oval 425">
                  <a:extLst>
                    <a:ext uri="{FF2B5EF4-FFF2-40B4-BE49-F238E27FC236}">
                      <a16:creationId xmlns:a16="http://schemas.microsoft.com/office/drawing/2014/main" id="{7AA44152-DBFE-4949-A3D8-D02D0FE4B852}"/>
                    </a:ext>
                  </a:extLst>
                </p:cNvPr>
                <p:cNvSpPr/>
                <p:nvPr/>
              </p:nvSpPr>
              <p:spPr>
                <a:xfrm>
                  <a:off x="6245836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27" name="Oval 426">
                  <a:extLst>
                    <a:ext uri="{FF2B5EF4-FFF2-40B4-BE49-F238E27FC236}">
                      <a16:creationId xmlns:a16="http://schemas.microsoft.com/office/drawing/2014/main" id="{4BCEA8AC-B3F3-4C12-9DB8-42995A2AF124}"/>
                    </a:ext>
                  </a:extLst>
                </p:cNvPr>
                <p:cNvSpPr/>
                <p:nvPr/>
              </p:nvSpPr>
              <p:spPr>
                <a:xfrm>
                  <a:off x="6432941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28" name="Oval 427">
                  <a:extLst>
                    <a:ext uri="{FF2B5EF4-FFF2-40B4-BE49-F238E27FC236}">
                      <a16:creationId xmlns:a16="http://schemas.microsoft.com/office/drawing/2014/main" id="{8361CD47-6A92-4D1F-8584-AB9C555C5B5E}"/>
                    </a:ext>
                  </a:extLst>
                </p:cNvPr>
                <p:cNvSpPr/>
                <p:nvPr/>
              </p:nvSpPr>
              <p:spPr>
                <a:xfrm>
                  <a:off x="6620046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29" name="Oval 428">
                  <a:extLst>
                    <a:ext uri="{FF2B5EF4-FFF2-40B4-BE49-F238E27FC236}">
                      <a16:creationId xmlns:a16="http://schemas.microsoft.com/office/drawing/2014/main" id="{E4F73B6F-48B3-4E41-B43A-A18EA5654BD5}"/>
                    </a:ext>
                  </a:extLst>
                </p:cNvPr>
                <p:cNvSpPr/>
                <p:nvPr/>
              </p:nvSpPr>
              <p:spPr>
                <a:xfrm>
                  <a:off x="6807151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30" name="Oval 429">
                  <a:extLst>
                    <a:ext uri="{FF2B5EF4-FFF2-40B4-BE49-F238E27FC236}">
                      <a16:creationId xmlns:a16="http://schemas.microsoft.com/office/drawing/2014/main" id="{D6BCC2DC-9848-408B-86CC-00829ED78E07}"/>
                    </a:ext>
                  </a:extLst>
                </p:cNvPr>
                <p:cNvSpPr/>
                <p:nvPr/>
              </p:nvSpPr>
              <p:spPr>
                <a:xfrm>
                  <a:off x="6994255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31" name="Oval 430">
                  <a:extLst>
                    <a:ext uri="{FF2B5EF4-FFF2-40B4-BE49-F238E27FC236}">
                      <a16:creationId xmlns:a16="http://schemas.microsoft.com/office/drawing/2014/main" id="{869AE74F-56DE-40B8-8EB1-157AABCAB70F}"/>
                    </a:ext>
                  </a:extLst>
                </p:cNvPr>
                <p:cNvSpPr/>
                <p:nvPr/>
              </p:nvSpPr>
              <p:spPr>
                <a:xfrm>
                  <a:off x="7181360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32" name="Oval 431">
                  <a:extLst>
                    <a:ext uri="{FF2B5EF4-FFF2-40B4-BE49-F238E27FC236}">
                      <a16:creationId xmlns:a16="http://schemas.microsoft.com/office/drawing/2014/main" id="{61B81EED-1AA0-4051-9A67-AA0BCC8AB64C}"/>
                    </a:ext>
                  </a:extLst>
                </p:cNvPr>
                <p:cNvSpPr/>
                <p:nvPr/>
              </p:nvSpPr>
              <p:spPr>
                <a:xfrm>
                  <a:off x="5123208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33" name="Oval 432">
                  <a:extLst>
                    <a:ext uri="{FF2B5EF4-FFF2-40B4-BE49-F238E27FC236}">
                      <a16:creationId xmlns:a16="http://schemas.microsoft.com/office/drawing/2014/main" id="{4B8D0B51-681A-4E12-8C9B-E59055E37BCE}"/>
                    </a:ext>
                  </a:extLst>
                </p:cNvPr>
                <p:cNvSpPr/>
                <p:nvPr/>
              </p:nvSpPr>
              <p:spPr>
                <a:xfrm>
                  <a:off x="5310313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34" name="Oval 433">
                  <a:extLst>
                    <a:ext uri="{FF2B5EF4-FFF2-40B4-BE49-F238E27FC236}">
                      <a16:creationId xmlns:a16="http://schemas.microsoft.com/office/drawing/2014/main" id="{173C4ACD-3036-4A24-B936-91D0ECDE25DD}"/>
                    </a:ext>
                  </a:extLst>
                </p:cNvPr>
                <p:cNvSpPr/>
                <p:nvPr/>
              </p:nvSpPr>
              <p:spPr>
                <a:xfrm>
                  <a:off x="5497417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35" name="Oval 434">
                  <a:extLst>
                    <a:ext uri="{FF2B5EF4-FFF2-40B4-BE49-F238E27FC236}">
                      <a16:creationId xmlns:a16="http://schemas.microsoft.com/office/drawing/2014/main" id="{1D1D0466-1E06-4E85-916B-C42E24E0DB6E}"/>
                    </a:ext>
                  </a:extLst>
                </p:cNvPr>
                <p:cNvSpPr/>
                <p:nvPr/>
              </p:nvSpPr>
              <p:spPr>
                <a:xfrm>
                  <a:off x="5684522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36" name="Oval 435">
                  <a:extLst>
                    <a:ext uri="{FF2B5EF4-FFF2-40B4-BE49-F238E27FC236}">
                      <a16:creationId xmlns:a16="http://schemas.microsoft.com/office/drawing/2014/main" id="{13C15A7D-50CC-4973-A237-41EC4207778E}"/>
                    </a:ext>
                  </a:extLst>
                </p:cNvPr>
                <p:cNvSpPr/>
                <p:nvPr/>
              </p:nvSpPr>
              <p:spPr>
                <a:xfrm>
                  <a:off x="5871627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37" name="Oval 436">
                  <a:extLst>
                    <a:ext uri="{FF2B5EF4-FFF2-40B4-BE49-F238E27FC236}">
                      <a16:creationId xmlns:a16="http://schemas.microsoft.com/office/drawing/2014/main" id="{5354F0C0-B468-4C4A-AD81-376E362F1F8E}"/>
                    </a:ext>
                  </a:extLst>
                </p:cNvPr>
                <p:cNvSpPr/>
                <p:nvPr/>
              </p:nvSpPr>
              <p:spPr>
                <a:xfrm>
                  <a:off x="6058732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38" name="Oval 437">
                  <a:extLst>
                    <a:ext uri="{FF2B5EF4-FFF2-40B4-BE49-F238E27FC236}">
                      <a16:creationId xmlns:a16="http://schemas.microsoft.com/office/drawing/2014/main" id="{3858EC2B-9DF6-4BB9-92B9-524F04B3EC6D}"/>
                    </a:ext>
                  </a:extLst>
                </p:cNvPr>
                <p:cNvSpPr/>
                <p:nvPr/>
              </p:nvSpPr>
              <p:spPr>
                <a:xfrm>
                  <a:off x="6245836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39" name="Oval 438">
                  <a:extLst>
                    <a:ext uri="{FF2B5EF4-FFF2-40B4-BE49-F238E27FC236}">
                      <a16:creationId xmlns:a16="http://schemas.microsoft.com/office/drawing/2014/main" id="{CA02ADD9-D247-4C1E-B1FB-588E80C071EB}"/>
                    </a:ext>
                  </a:extLst>
                </p:cNvPr>
                <p:cNvSpPr/>
                <p:nvPr/>
              </p:nvSpPr>
              <p:spPr>
                <a:xfrm>
                  <a:off x="6432941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40" name="Oval 439">
                  <a:extLst>
                    <a:ext uri="{FF2B5EF4-FFF2-40B4-BE49-F238E27FC236}">
                      <a16:creationId xmlns:a16="http://schemas.microsoft.com/office/drawing/2014/main" id="{90AF2944-326F-4091-A5FA-74708C89A6BA}"/>
                    </a:ext>
                  </a:extLst>
                </p:cNvPr>
                <p:cNvSpPr/>
                <p:nvPr/>
              </p:nvSpPr>
              <p:spPr>
                <a:xfrm>
                  <a:off x="6620046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41" name="Oval 440">
                  <a:extLst>
                    <a:ext uri="{FF2B5EF4-FFF2-40B4-BE49-F238E27FC236}">
                      <a16:creationId xmlns:a16="http://schemas.microsoft.com/office/drawing/2014/main" id="{F5E2DA90-8681-40D7-B300-8EA7435FD02C}"/>
                    </a:ext>
                  </a:extLst>
                </p:cNvPr>
                <p:cNvSpPr/>
                <p:nvPr/>
              </p:nvSpPr>
              <p:spPr>
                <a:xfrm>
                  <a:off x="6807151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42" name="Oval 441">
                  <a:extLst>
                    <a:ext uri="{FF2B5EF4-FFF2-40B4-BE49-F238E27FC236}">
                      <a16:creationId xmlns:a16="http://schemas.microsoft.com/office/drawing/2014/main" id="{53F7AEAC-044E-43D6-820B-D9503F5958D2}"/>
                    </a:ext>
                  </a:extLst>
                </p:cNvPr>
                <p:cNvSpPr/>
                <p:nvPr/>
              </p:nvSpPr>
              <p:spPr>
                <a:xfrm>
                  <a:off x="6994255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43" name="Oval 442">
                  <a:extLst>
                    <a:ext uri="{FF2B5EF4-FFF2-40B4-BE49-F238E27FC236}">
                      <a16:creationId xmlns:a16="http://schemas.microsoft.com/office/drawing/2014/main" id="{B9C319A6-257E-47D7-9B1C-3321D1E8A318}"/>
                    </a:ext>
                  </a:extLst>
                </p:cNvPr>
                <p:cNvSpPr/>
                <p:nvPr/>
              </p:nvSpPr>
              <p:spPr>
                <a:xfrm>
                  <a:off x="7181360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44" name="Oval 443">
                  <a:extLst>
                    <a:ext uri="{FF2B5EF4-FFF2-40B4-BE49-F238E27FC236}">
                      <a16:creationId xmlns:a16="http://schemas.microsoft.com/office/drawing/2014/main" id="{9D00865C-B08A-4C31-8E96-FA234EFD1F5E}"/>
                    </a:ext>
                  </a:extLst>
                </p:cNvPr>
                <p:cNvSpPr/>
                <p:nvPr/>
              </p:nvSpPr>
              <p:spPr>
                <a:xfrm>
                  <a:off x="5123208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45" name="Oval 444">
                  <a:extLst>
                    <a:ext uri="{FF2B5EF4-FFF2-40B4-BE49-F238E27FC236}">
                      <a16:creationId xmlns:a16="http://schemas.microsoft.com/office/drawing/2014/main" id="{2A95068E-AD52-4C05-9103-BB73304A262B}"/>
                    </a:ext>
                  </a:extLst>
                </p:cNvPr>
                <p:cNvSpPr/>
                <p:nvPr/>
              </p:nvSpPr>
              <p:spPr>
                <a:xfrm>
                  <a:off x="5310313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46" name="Oval 445">
                  <a:extLst>
                    <a:ext uri="{FF2B5EF4-FFF2-40B4-BE49-F238E27FC236}">
                      <a16:creationId xmlns:a16="http://schemas.microsoft.com/office/drawing/2014/main" id="{90F7AB15-85FE-4255-9166-E02E709686E0}"/>
                    </a:ext>
                  </a:extLst>
                </p:cNvPr>
                <p:cNvSpPr/>
                <p:nvPr/>
              </p:nvSpPr>
              <p:spPr>
                <a:xfrm>
                  <a:off x="5497417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47" name="Oval 446">
                  <a:extLst>
                    <a:ext uri="{FF2B5EF4-FFF2-40B4-BE49-F238E27FC236}">
                      <a16:creationId xmlns:a16="http://schemas.microsoft.com/office/drawing/2014/main" id="{908A2C86-7054-47A9-B021-C66217A81400}"/>
                    </a:ext>
                  </a:extLst>
                </p:cNvPr>
                <p:cNvSpPr/>
                <p:nvPr/>
              </p:nvSpPr>
              <p:spPr>
                <a:xfrm>
                  <a:off x="5684522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48" name="Oval 447">
                  <a:extLst>
                    <a:ext uri="{FF2B5EF4-FFF2-40B4-BE49-F238E27FC236}">
                      <a16:creationId xmlns:a16="http://schemas.microsoft.com/office/drawing/2014/main" id="{EF149548-2BB3-4E46-9A44-656918797F90}"/>
                    </a:ext>
                  </a:extLst>
                </p:cNvPr>
                <p:cNvSpPr/>
                <p:nvPr/>
              </p:nvSpPr>
              <p:spPr>
                <a:xfrm>
                  <a:off x="5871627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49" name="Oval 448">
                  <a:extLst>
                    <a:ext uri="{FF2B5EF4-FFF2-40B4-BE49-F238E27FC236}">
                      <a16:creationId xmlns:a16="http://schemas.microsoft.com/office/drawing/2014/main" id="{B7AF1FF9-FB3A-4E74-B77B-041742CB225A}"/>
                    </a:ext>
                  </a:extLst>
                </p:cNvPr>
                <p:cNvSpPr/>
                <p:nvPr/>
              </p:nvSpPr>
              <p:spPr>
                <a:xfrm>
                  <a:off x="6058732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50" name="Oval 449">
                  <a:extLst>
                    <a:ext uri="{FF2B5EF4-FFF2-40B4-BE49-F238E27FC236}">
                      <a16:creationId xmlns:a16="http://schemas.microsoft.com/office/drawing/2014/main" id="{A2866AAB-95CB-4A1E-AB9C-BB7E24FC6230}"/>
                    </a:ext>
                  </a:extLst>
                </p:cNvPr>
                <p:cNvSpPr/>
                <p:nvPr/>
              </p:nvSpPr>
              <p:spPr>
                <a:xfrm>
                  <a:off x="6245836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51" name="Oval 450">
                  <a:extLst>
                    <a:ext uri="{FF2B5EF4-FFF2-40B4-BE49-F238E27FC236}">
                      <a16:creationId xmlns:a16="http://schemas.microsoft.com/office/drawing/2014/main" id="{9F40936A-1BE3-4BB3-8F8B-4BFC66975AB7}"/>
                    </a:ext>
                  </a:extLst>
                </p:cNvPr>
                <p:cNvSpPr/>
                <p:nvPr/>
              </p:nvSpPr>
              <p:spPr>
                <a:xfrm>
                  <a:off x="6432941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52" name="Oval 451">
                  <a:extLst>
                    <a:ext uri="{FF2B5EF4-FFF2-40B4-BE49-F238E27FC236}">
                      <a16:creationId xmlns:a16="http://schemas.microsoft.com/office/drawing/2014/main" id="{61FA67EF-C4DD-4929-9EAC-B2BAA47A29AC}"/>
                    </a:ext>
                  </a:extLst>
                </p:cNvPr>
                <p:cNvSpPr/>
                <p:nvPr/>
              </p:nvSpPr>
              <p:spPr>
                <a:xfrm>
                  <a:off x="6620046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53" name="Oval 452">
                  <a:extLst>
                    <a:ext uri="{FF2B5EF4-FFF2-40B4-BE49-F238E27FC236}">
                      <a16:creationId xmlns:a16="http://schemas.microsoft.com/office/drawing/2014/main" id="{8F19C0CB-372B-4A3C-A723-86E7D30EDB6C}"/>
                    </a:ext>
                  </a:extLst>
                </p:cNvPr>
                <p:cNvSpPr/>
                <p:nvPr/>
              </p:nvSpPr>
              <p:spPr>
                <a:xfrm>
                  <a:off x="6807151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54" name="Oval 453">
                  <a:extLst>
                    <a:ext uri="{FF2B5EF4-FFF2-40B4-BE49-F238E27FC236}">
                      <a16:creationId xmlns:a16="http://schemas.microsoft.com/office/drawing/2014/main" id="{55F5A43D-F4F2-4D4C-A0B3-9A6226EA9841}"/>
                    </a:ext>
                  </a:extLst>
                </p:cNvPr>
                <p:cNvSpPr/>
                <p:nvPr/>
              </p:nvSpPr>
              <p:spPr>
                <a:xfrm>
                  <a:off x="6994255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55" name="Oval 454">
                  <a:extLst>
                    <a:ext uri="{FF2B5EF4-FFF2-40B4-BE49-F238E27FC236}">
                      <a16:creationId xmlns:a16="http://schemas.microsoft.com/office/drawing/2014/main" id="{DEC8358D-1792-4AE7-83CE-6E4A2FB464A7}"/>
                    </a:ext>
                  </a:extLst>
                </p:cNvPr>
                <p:cNvSpPr/>
                <p:nvPr/>
              </p:nvSpPr>
              <p:spPr>
                <a:xfrm>
                  <a:off x="7181360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56" name="Oval 455">
                  <a:extLst>
                    <a:ext uri="{FF2B5EF4-FFF2-40B4-BE49-F238E27FC236}">
                      <a16:creationId xmlns:a16="http://schemas.microsoft.com/office/drawing/2014/main" id="{8C8FF286-0CBD-48E7-8DB6-70D2AFC00FB0}"/>
                    </a:ext>
                  </a:extLst>
                </p:cNvPr>
                <p:cNvSpPr/>
                <p:nvPr/>
              </p:nvSpPr>
              <p:spPr>
                <a:xfrm>
                  <a:off x="5123208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57" name="Oval 456">
                  <a:extLst>
                    <a:ext uri="{FF2B5EF4-FFF2-40B4-BE49-F238E27FC236}">
                      <a16:creationId xmlns:a16="http://schemas.microsoft.com/office/drawing/2014/main" id="{23521667-D45F-4F90-B28F-3D86A5D8E98D}"/>
                    </a:ext>
                  </a:extLst>
                </p:cNvPr>
                <p:cNvSpPr/>
                <p:nvPr/>
              </p:nvSpPr>
              <p:spPr>
                <a:xfrm>
                  <a:off x="5310313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58" name="Oval 457">
                  <a:extLst>
                    <a:ext uri="{FF2B5EF4-FFF2-40B4-BE49-F238E27FC236}">
                      <a16:creationId xmlns:a16="http://schemas.microsoft.com/office/drawing/2014/main" id="{5B8325DE-78BF-4BE5-8199-80F7E150D54A}"/>
                    </a:ext>
                  </a:extLst>
                </p:cNvPr>
                <p:cNvSpPr/>
                <p:nvPr/>
              </p:nvSpPr>
              <p:spPr>
                <a:xfrm>
                  <a:off x="5497417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59" name="Oval 458">
                  <a:extLst>
                    <a:ext uri="{FF2B5EF4-FFF2-40B4-BE49-F238E27FC236}">
                      <a16:creationId xmlns:a16="http://schemas.microsoft.com/office/drawing/2014/main" id="{DD3DB30A-894B-414A-900C-996BEC1B5F57}"/>
                    </a:ext>
                  </a:extLst>
                </p:cNvPr>
                <p:cNvSpPr/>
                <p:nvPr/>
              </p:nvSpPr>
              <p:spPr>
                <a:xfrm>
                  <a:off x="5684522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60" name="Oval 459">
                  <a:extLst>
                    <a:ext uri="{FF2B5EF4-FFF2-40B4-BE49-F238E27FC236}">
                      <a16:creationId xmlns:a16="http://schemas.microsoft.com/office/drawing/2014/main" id="{A9BD94D4-EF5C-46F8-9D66-15D63768E157}"/>
                    </a:ext>
                  </a:extLst>
                </p:cNvPr>
                <p:cNvSpPr/>
                <p:nvPr/>
              </p:nvSpPr>
              <p:spPr>
                <a:xfrm>
                  <a:off x="5871627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61" name="Oval 460">
                  <a:extLst>
                    <a:ext uri="{FF2B5EF4-FFF2-40B4-BE49-F238E27FC236}">
                      <a16:creationId xmlns:a16="http://schemas.microsoft.com/office/drawing/2014/main" id="{C1C9A52F-2F22-4023-9835-4FEEC965AD42}"/>
                    </a:ext>
                  </a:extLst>
                </p:cNvPr>
                <p:cNvSpPr/>
                <p:nvPr/>
              </p:nvSpPr>
              <p:spPr>
                <a:xfrm>
                  <a:off x="6058732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62" name="Oval 461">
                  <a:extLst>
                    <a:ext uri="{FF2B5EF4-FFF2-40B4-BE49-F238E27FC236}">
                      <a16:creationId xmlns:a16="http://schemas.microsoft.com/office/drawing/2014/main" id="{72F17AB5-B8F6-48C9-8B1F-3A285468AFED}"/>
                    </a:ext>
                  </a:extLst>
                </p:cNvPr>
                <p:cNvSpPr/>
                <p:nvPr/>
              </p:nvSpPr>
              <p:spPr>
                <a:xfrm>
                  <a:off x="6245836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63" name="Oval 462">
                  <a:extLst>
                    <a:ext uri="{FF2B5EF4-FFF2-40B4-BE49-F238E27FC236}">
                      <a16:creationId xmlns:a16="http://schemas.microsoft.com/office/drawing/2014/main" id="{9474049F-2B47-41C1-9FA5-897DB42477D8}"/>
                    </a:ext>
                  </a:extLst>
                </p:cNvPr>
                <p:cNvSpPr/>
                <p:nvPr/>
              </p:nvSpPr>
              <p:spPr>
                <a:xfrm>
                  <a:off x="6432941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64" name="Oval 463">
                  <a:extLst>
                    <a:ext uri="{FF2B5EF4-FFF2-40B4-BE49-F238E27FC236}">
                      <a16:creationId xmlns:a16="http://schemas.microsoft.com/office/drawing/2014/main" id="{1FB4623B-197D-4DE1-917D-859DA8638A5B}"/>
                    </a:ext>
                  </a:extLst>
                </p:cNvPr>
                <p:cNvSpPr/>
                <p:nvPr/>
              </p:nvSpPr>
              <p:spPr>
                <a:xfrm>
                  <a:off x="6620046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65" name="Oval 464">
                  <a:extLst>
                    <a:ext uri="{FF2B5EF4-FFF2-40B4-BE49-F238E27FC236}">
                      <a16:creationId xmlns:a16="http://schemas.microsoft.com/office/drawing/2014/main" id="{4F81A3A3-4763-4CCE-888D-85DA61907CE2}"/>
                    </a:ext>
                  </a:extLst>
                </p:cNvPr>
                <p:cNvSpPr/>
                <p:nvPr/>
              </p:nvSpPr>
              <p:spPr>
                <a:xfrm>
                  <a:off x="6807151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66" name="Oval 465">
                  <a:extLst>
                    <a:ext uri="{FF2B5EF4-FFF2-40B4-BE49-F238E27FC236}">
                      <a16:creationId xmlns:a16="http://schemas.microsoft.com/office/drawing/2014/main" id="{C810606F-FAF1-4FE0-89A4-8784B78D004D}"/>
                    </a:ext>
                  </a:extLst>
                </p:cNvPr>
                <p:cNvSpPr/>
                <p:nvPr/>
              </p:nvSpPr>
              <p:spPr>
                <a:xfrm>
                  <a:off x="6994255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67" name="Oval 466">
                  <a:extLst>
                    <a:ext uri="{FF2B5EF4-FFF2-40B4-BE49-F238E27FC236}">
                      <a16:creationId xmlns:a16="http://schemas.microsoft.com/office/drawing/2014/main" id="{0A9851F3-A6C0-426D-85BF-4214FBBE7F70}"/>
                    </a:ext>
                  </a:extLst>
                </p:cNvPr>
                <p:cNvSpPr/>
                <p:nvPr/>
              </p:nvSpPr>
              <p:spPr>
                <a:xfrm>
                  <a:off x="7181360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68" name="Oval 467">
                  <a:extLst>
                    <a:ext uri="{FF2B5EF4-FFF2-40B4-BE49-F238E27FC236}">
                      <a16:creationId xmlns:a16="http://schemas.microsoft.com/office/drawing/2014/main" id="{C4E8E629-66AE-4B5B-ABE6-353D6B01F4AF}"/>
                    </a:ext>
                  </a:extLst>
                </p:cNvPr>
                <p:cNvSpPr/>
                <p:nvPr/>
              </p:nvSpPr>
              <p:spPr>
                <a:xfrm>
                  <a:off x="5123208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69" name="Oval 468">
                  <a:extLst>
                    <a:ext uri="{FF2B5EF4-FFF2-40B4-BE49-F238E27FC236}">
                      <a16:creationId xmlns:a16="http://schemas.microsoft.com/office/drawing/2014/main" id="{DBC146F1-0D35-440F-B153-AE4674771450}"/>
                    </a:ext>
                  </a:extLst>
                </p:cNvPr>
                <p:cNvSpPr/>
                <p:nvPr/>
              </p:nvSpPr>
              <p:spPr>
                <a:xfrm>
                  <a:off x="5310313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70" name="Oval 469">
                  <a:extLst>
                    <a:ext uri="{FF2B5EF4-FFF2-40B4-BE49-F238E27FC236}">
                      <a16:creationId xmlns:a16="http://schemas.microsoft.com/office/drawing/2014/main" id="{C7032855-8A4A-434D-912A-3A0613672BEA}"/>
                    </a:ext>
                  </a:extLst>
                </p:cNvPr>
                <p:cNvSpPr/>
                <p:nvPr/>
              </p:nvSpPr>
              <p:spPr>
                <a:xfrm>
                  <a:off x="5497417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71" name="Oval 470">
                  <a:extLst>
                    <a:ext uri="{FF2B5EF4-FFF2-40B4-BE49-F238E27FC236}">
                      <a16:creationId xmlns:a16="http://schemas.microsoft.com/office/drawing/2014/main" id="{D35EDB3A-7C25-40B3-B410-96FBA535BFB4}"/>
                    </a:ext>
                  </a:extLst>
                </p:cNvPr>
                <p:cNvSpPr/>
                <p:nvPr/>
              </p:nvSpPr>
              <p:spPr>
                <a:xfrm>
                  <a:off x="5684522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72" name="Oval 471">
                  <a:extLst>
                    <a:ext uri="{FF2B5EF4-FFF2-40B4-BE49-F238E27FC236}">
                      <a16:creationId xmlns:a16="http://schemas.microsoft.com/office/drawing/2014/main" id="{931F0410-C307-4FCF-B640-3810843A5095}"/>
                    </a:ext>
                  </a:extLst>
                </p:cNvPr>
                <p:cNvSpPr/>
                <p:nvPr/>
              </p:nvSpPr>
              <p:spPr>
                <a:xfrm>
                  <a:off x="5871627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73" name="Oval 472">
                  <a:extLst>
                    <a:ext uri="{FF2B5EF4-FFF2-40B4-BE49-F238E27FC236}">
                      <a16:creationId xmlns:a16="http://schemas.microsoft.com/office/drawing/2014/main" id="{F55A9C2A-75E5-42C0-97B7-DBEC63B4BC30}"/>
                    </a:ext>
                  </a:extLst>
                </p:cNvPr>
                <p:cNvSpPr/>
                <p:nvPr/>
              </p:nvSpPr>
              <p:spPr>
                <a:xfrm>
                  <a:off x="6058732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74" name="Oval 473">
                  <a:extLst>
                    <a:ext uri="{FF2B5EF4-FFF2-40B4-BE49-F238E27FC236}">
                      <a16:creationId xmlns:a16="http://schemas.microsoft.com/office/drawing/2014/main" id="{E1740956-5C2E-4ECA-BA78-C2C81AA528F9}"/>
                    </a:ext>
                  </a:extLst>
                </p:cNvPr>
                <p:cNvSpPr/>
                <p:nvPr/>
              </p:nvSpPr>
              <p:spPr>
                <a:xfrm>
                  <a:off x="6245836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75" name="Oval 474">
                  <a:extLst>
                    <a:ext uri="{FF2B5EF4-FFF2-40B4-BE49-F238E27FC236}">
                      <a16:creationId xmlns:a16="http://schemas.microsoft.com/office/drawing/2014/main" id="{4E3FD8BB-2BDF-4CDB-A6D6-0FCB978D003A}"/>
                    </a:ext>
                  </a:extLst>
                </p:cNvPr>
                <p:cNvSpPr/>
                <p:nvPr/>
              </p:nvSpPr>
              <p:spPr>
                <a:xfrm>
                  <a:off x="6432941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76" name="Oval 475">
                  <a:extLst>
                    <a:ext uri="{FF2B5EF4-FFF2-40B4-BE49-F238E27FC236}">
                      <a16:creationId xmlns:a16="http://schemas.microsoft.com/office/drawing/2014/main" id="{E411C345-88B0-4A1B-A917-770A15DCD52C}"/>
                    </a:ext>
                  </a:extLst>
                </p:cNvPr>
                <p:cNvSpPr/>
                <p:nvPr/>
              </p:nvSpPr>
              <p:spPr>
                <a:xfrm>
                  <a:off x="6620046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77" name="Oval 476">
                  <a:extLst>
                    <a:ext uri="{FF2B5EF4-FFF2-40B4-BE49-F238E27FC236}">
                      <a16:creationId xmlns:a16="http://schemas.microsoft.com/office/drawing/2014/main" id="{E917E9CC-7A5C-4E65-A1F0-1FED6309E22B}"/>
                    </a:ext>
                  </a:extLst>
                </p:cNvPr>
                <p:cNvSpPr/>
                <p:nvPr/>
              </p:nvSpPr>
              <p:spPr>
                <a:xfrm>
                  <a:off x="6807151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78" name="Oval 477">
                  <a:extLst>
                    <a:ext uri="{FF2B5EF4-FFF2-40B4-BE49-F238E27FC236}">
                      <a16:creationId xmlns:a16="http://schemas.microsoft.com/office/drawing/2014/main" id="{530FC55E-5B46-48A3-9E9B-095E00C5BF49}"/>
                    </a:ext>
                  </a:extLst>
                </p:cNvPr>
                <p:cNvSpPr/>
                <p:nvPr/>
              </p:nvSpPr>
              <p:spPr>
                <a:xfrm>
                  <a:off x="6994255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79" name="Oval 478">
                  <a:extLst>
                    <a:ext uri="{FF2B5EF4-FFF2-40B4-BE49-F238E27FC236}">
                      <a16:creationId xmlns:a16="http://schemas.microsoft.com/office/drawing/2014/main" id="{BA5D0F07-9D5E-4DF6-B87B-68900B49268A}"/>
                    </a:ext>
                  </a:extLst>
                </p:cNvPr>
                <p:cNvSpPr/>
                <p:nvPr/>
              </p:nvSpPr>
              <p:spPr>
                <a:xfrm>
                  <a:off x="7181360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80" name="Oval 479">
                  <a:extLst>
                    <a:ext uri="{FF2B5EF4-FFF2-40B4-BE49-F238E27FC236}">
                      <a16:creationId xmlns:a16="http://schemas.microsoft.com/office/drawing/2014/main" id="{6D5F8C60-AA3C-41DD-8336-C8583F15C455}"/>
                    </a:ext>
                  </a:extLst>
                </p:cNvPr>
                <p:cNvSpPr/>
                <p:nvPr/>
              </p:nvSpPr>
              <p:spPr>
                <a:xfrm>
                  <a:off x="5123208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12373745-51D7-42F6-93FD-BE9544F6FC1A}"/>
                    </a:ext>
                  </a:extLst>
                </p:cNvPr>
                <p:cNvSpPr/>
                <p:nvPr/>
              </p:nvSpPr>
              <p:spPr>
                <a:xfrm>
                  <a:off x="5310313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82" name="Oval 481">
                  <a:extLst>
                    <a:ext uri="{FF2B5EF4-FFF2-40B4-BE49-F238E27FC236}">
                      <a16:creationId xmlns:a16="http://schemas.microsoft.com/office/drawing/2014/main" id="{F14932F8-6930-449A-88F2-075144D6650B}"/>
                    </a:ext>
                  </a:extLst>
                </p:cNvPr>
                <p:cNvSpPr/>
                <p:nvPr/>
              </p:nvSpPr>
              <p:spPr>
                <a:xfrm>
                  <a:off x="5497417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83" name="Oval 482">
                  <a:extLst>
                    <a:ext uri="{FF2B5EF4-FFF2-40B4-BE49-F238E27FC236}">
                      <a16:creationId xmlns:a16="http://schemas.microsoft.com/office/drawing/2014/main" id="{31D36E68-FA52-4207-B8CB-2D1E9FF7CF28}"/>
                    </a:ext>
                  </a:extLst>
                </p:cNvPr>
                <p:cNvSpPr/>
                <p:nvPr/>
              </p:nvSpPr>
              <p:spPr>
                <a:xfrm>
                  <a:off x="5684522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84" name="Oval 483">
                  <a:extLst>
                    <a:ext uri="{FF2B5EF4-FFF2-40B4-BE49-F238E27FC236}">
                      <a16:creationId xmlns:a16="http://schemas.microsoft.com/office/drawing/2014/main" id="{6BCCC38D-7EB0-4F4D-9442-28E5BB7EAB76}"/>
                    </a:ext>
                  </a:extLst>
                </p:cNvPr>
                <p:cNvSpPr/>
                <p:nvPr/>
              </p:nvSpPr>
              <p:spPr>
                <a:xfrm>
                  <a:off x="5871627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85" name="Oval 484">
                  <a:extLst>
                    <a:ext uri="{FF2B5EF4-FFF2-40B4-BE49-F238E27FC236}">
                      <a16:creationId xmlns:a16="http://schemas.microsoft.com/office/drawing/2014/main" id="{2B258D44-DA26-4764-B3E4-9CA662C78E05}"/>
                    </a:ext>
                  </a:extLst>
                </p:cNvPr>
                <p:cNvSpPr/>
                <p:nvPr/>
              </p:nvSpPr>
              <p:spPr>
                <a:xfrm>
                  <a:off x="6058732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86" name="Oval 485">
                  <a:extLst>
                    <a:ext uri="{FF2B5EF4-FFF2-40B4-BE49-F238E27FC236}">
                      <a16:creationId xmlns:a16="http://schemas.microsoft.com/office/drawing/2014/main" id="{48E1D162-A9CF-4D57-9729-C26A9EC88F20}"/>
                    </a:ext>
                  </a:extLst>
                </p:cNvPr>
                <p:cNvSpPr/>
                <p:nvPr/>
              </p:nvSpPr>
              <p:spPr>
                <a:xfrm>
                  <a:off x="6245836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87" name="Oval 486">
                  <a:extLst>
                    <a:ext uri="{FF2B5EF4-FFF2-40B4-BE49-F238E27FC236}">
                      <a16:creationId xmlns:a16="http://schemas.microsoft.com/office/drawing/2014/main" id="{7A0AD36A-4244-46D4-9CF5-05787E8E718B}"/>
                    </a:ext>
                  </a:extLst>
                </p:cNvPr>
                <p:cNvSpPr/>
                <p:nvPr/>
              </p:nvSpPr>
              <p:spPr>
                <a:xfrm>
                  <a:off x="6432941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88" name="Oval 487">
                  <a:extLst>
                    <a:ext uri="{FF2B5EF4-FFF2-40B4-BE49-F238E27FC236}">
                      <a16:creationId xmlns:a16="http://schemas.microsoft.com/office/drawing/2014/main" id="{4FB157F7-8269-4578-986C-7EB27529C400}"/>
                    </a:ext>
                  </a:extLst>
                </p:cNvPr>
                <p:cNvSpPr/>
                <p:nvPr/>
              </p:nvSpPr>
              <p:spPr>
                <a:xfrm>
                  <a:off x="6620046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89" name="Oval 488">
                  <a:extLst>
                    <a:ext uri="{FF2B5EF4-FFF2-40B4-BE49-F238E27FC236}">
                      <a16:creationId xmlns:a16="http://schemas.microsoft.com/office/drawing/2014/main" id="{97B93B12-AAA3-48D5-8835-29AE07ED7985}"/>
                    </a:ext>
                  </a:extLst>
                </p:cNvPr>
                <p:cNvSpPr/>
                <p:nvPr/>
              </p:nvSpPr>
              <p:spPr>
                <a:xfrm>
                  <a:off x="6807151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90" name="Oval 489">
                  <a:extLst>
                    <a:ext uri="{FF2B5EF4-FFF2-40B4-BE49-F238E27FC236}">
                      <a16:creationId xmlns:a16="http://schemas.microsoft.com/office/drawing/2014/main" id="{8DC60651-AC38-4120-B0B1-F9F3ADB7B787}"/>
                    </a:ext>
                  </a:extLst>
                </p:cNvPr>
                <p:cNvSpPr/>
                <p:nvPr/>
              </p:nvSpPr>
              <p:spPr>
                <a:xfrm>
                  <a:off x="6994255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491" name="Oval 490">
                  <a:extLst>
                    <a:ext uri="{FF2B5EF4-FFF2-40B4-BE49-F238E27FC236}">
                      <a16:creationId xmlns:a16="http://schemas.microsoft.com/office/drawing/2014/main" id="{BA607D92-3163-418D-897E-218E7BB12B66}"/>
                    </a:ext>
                  </a:extLst>
                </p:cNvPr>
                <p:cNvSpPr/>
                <p:nvPr/>
              </p:nvSpPr>
              <p:spPr>
                <a:xfrm>
                  <a:off x="7181360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grpSp>
              <p:nvGrpSpPr>
                <p:cNvPr id="492" name="Group 491">
                  <a:extLst>
                    <a:ext uri="{FF2B5EF4-FFF2-40B4-BE49-F238E27FC236}">
                      <a16:creationId xmlns:a16="http://schemas.microsoft.com/office/drawing/2014/main" id="{718A5FFE-C6AD-4D9F-8188-84927B5DAB4D}"/>
                    </a:ext>
                  </a:extLst>
                </p:cNvPr>
                <p:cNvGrpSpPr/>
                <p:nvPr/>
              </p:nvGrpSpPr>
              <p:grpSpPr>
                <a:xfrm>
                  <a:off x="5123208" y="5770758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519" name="Oval 518">
                    <a:extLst>
                      <a:ext uri="{FF2B5EF4-FFF2-40B4-BE49-F238E27FC236}">
                        <a16:creationId xmlns:a16="http://schemas.microsoft.com/office/drawing/2014/main" id="{BEF036E1-DD01-4BAC-BE47-F9EA4D8C9612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520" name="Oval 519">
                    <a:extLst>
                      <a:ext uri="{FF2B5EF4-FFF2-40B4-BE49-F238E27FC236}">
                        <a16:creationId xmlns:a16="http://schemas.microsoft.com/office/drawing/2014/main" id="{BBD8DC71-0BA6-4453-8A10-3B00E8793145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521" name="Oval 520">
                    <a:extLst>
                      <a:ext uri="{FF2B5EF4-FFF2-40B4-BE49-F238E27FC236}">
                        <a16:creationId xmlns:a16="http://schemas.microsoft.com/office/drawing/2014/main" id="{F22825BC-3834-40D6-AFB0-B07DD7FDF6DD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522" name="Oval 521">
                    <a:extLst>
                      <a:ext uri="{FF2B5EF4-FFF2-40B4-BE49-F238E27FC236}">
                        <a16:creationId xmlns:a16="http://schemas.microsoft.com/office/drawing/2014/main" id="{49AC6E44-6F9F-4AF5-897C-F50A3A4C4FF4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523" name="Oval 522">
                    <a:extLst>
                      <a:ext uri="{FF2B5EF4-FFF2-40B4-BE49-F238E27FC236}">
                        <a16:creationId xmlns:a16="http://schemas.microsoft.com/office/drawing/2014/main" id="{7015ECF4-C066-49B5-A4D6-2D9584B16FC1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524" name="Oval 523">
                    <a:extLst>
                      <a:ext uri="{FF2B5EF4-FFF2-40B4-BE49-F238E27FC236}">
                        <a16:creationId xmlns:a16="http://schemas.microsoft.com/office/drawing/2014/main" id="{D6544139-6D83-43DB-8830-F0736525AB41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525" name="Oval 524">
                    <a:extLst>
                      <a:ext uri="{FF2B5EF4-FFF2-40B4-BE49-F238E27FC236}">
                        <a16:creationId xmlns:a16="http://schemas.microsoft.com/office/drawing/2014/main" id="{3946396B-40EF-4FEE-AF92-0825D74015FF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526" name="Oval 525">
                    <a:extLst>
                      <a:ext uri="{FF2B5EF4-FFF2-40B4-BE49-F238E27FC236}">
                        <a16:creationId xmlns:a16="http://schemas.microsoft.com/office/drawing/2014/main" id="{8B2C804B-C99E-472F-8285-64695240DD79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527" name="Oval 526">
                    <a:extLst>
                      <a:ext uri="{FF2B5EF4-FFF2-40B4-BE49-F238E27FC236}">
                        <a16:creationId xmlns:a16="http://schemas.microsoft.com/office/drawing/2014/main" id="{CC891403-48B6-42B4-94C8-C90EFBCE7032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528" name="Oval 527">
                    <a:extLst>
                      <a:ext uri="{FF2B5EF4-FFF2-40B4-BE49-F238E27FC236}">
                        <a16:creationId xmlns:a16="http://schemas.microsoft.com/office/drawing/2014/main" id="{A190086F-90A4-4CFE-B38A-989AEE48824C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529" name="Oval 528">
                    <a:extLst>
                      <a:ext uri="{FF2B5EF4-FFF2-40B4-BE49-F238E27FC236}">
                        <a16:creationId xmlns:a16="http://schemas.microsoft.com/office/drawing/2014/main" id="{14B8A10F-F337-474F-AE12-B31DEC77AAA9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530" name="Oval 529">
                    <a:extLst>
                      <a:ext uri="{FF2B5EF4-FFF2-40B4-BE49-F238E27FC236}">
                        <a16:creationId xmlns:a16="http://schemas.microsoft.com/office/drawing/2014/main" id="{3C7D364B-A4F5-4F8C-9C6C-8111C132421F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  <p:grpSp>
              <p:nvGrpSpPr>
                <p:cNvPr id="493" name="Group 492">
                  <a:extLst>
                    <a:ext uri="{FF2B5EF4-FFF2-40B4-BE49-F238E27FC236}">
                      <a16:creationId xmlns:a16="http://schemas.microsoft.com/office/drawing/2014/main" id="{4EE5FE1B-D6DF-4DB8-8EF4-6B6450F7A043}"/>
                    </a:ext>
                  </a:extLst>
                </p:cNvPr>
                <p:cNvGrpSpPr/>
                <p:nvPr/>
              </p:nvGrpSpPr>
              <p:grpSpPr>
                <a:xfrm>
                  <a:off x="5123208" y="5918687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507" name="Oval 506">
                    <a:extLst>
                      <a:ext uri="{FF2B5EF4-FFF2-40B4-BE49-F238E27FC236}">
                        <a16:creationId xmlns:a16="http://schemas.microsoft.com/office/drawing/2014/main" id="{59AE701A-A465-4569-B013-149EDD3DE1D7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508" name="Oval 507">
                    <a:extLst>
                      <a:ext uri="{FF2B5EF4-FFF2-40B4-BE49-F238E27FC236}">
                        <a16:creationId xmlns:a16="http://schemas.microsoft.com/office/drawing/2014/main" id="{D10AF895-90F0-4D7B-880E-C4B6ADC75D0B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509" name="Oval 508">
                    <a:extLst>
                      <a:ext uri="{FF2B5EF4-FFF2-40B4-BE49-F238E27FC236}">
                        <a16:creationId xmlns:a16="http://schemas.microsoft.com/office/drawing/2014/main" id="{5CDF275F-5495-4D81-987F-65DBF263C7DE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510" name="Oval 509">
                    <a:extLst>
                      <a:ext uri="{FF2B5EF4-FFF2-40B4-BE49-F238E27FC236}">
                        <a16:creationId xmlns:a16="http://schemas.microsoft.com/office/drawing/2014/main" id="{3BAB5074-6CC0-40E3-AE47-8E186A9CCA4D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511" name="Oval 510">
                    <a:extLst>
                      <a:ext uri="{FF2B5EF4-FFF2-40B4-BE49-F238E27FC236}">
                        <a16:creationId xmlns:a16="http://schemas.microsoft.com/office/drawing/2014/main" id="{2A639320-8CA6-4D43-91D5-96287D2E2BE0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512" name="Oval 511">
                    <a:extLst>
                      <a:ext uri="{FF2B5EF4-FFF2-40B4-BE49-F238E27FC236}">
                        <a16:creationId xmlns:a16="http://schemas.microsoft.com/office/drawing/2014/main" id="{61F722D1-3B76-4BF5-B1D2-B62A7FAE8AF6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513" name="Oval 512">
                    <a:extLst>
                      <a:ext uri="{FF2B5EF4-FFF2-40B4-BE49-F238E27FC236}">
                        <a16:creationId xmlns:a16="http://schemas.microsoft.com/office/drawing/2014/main" id="{225EAD46-41E1-4AEA-B4C0-08E9F82B8848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514" name="Oval 513">
                    <a:extLst>
                      <a:ext uri="{FF2B5EF4-FFF2-40B4-BE49-F238E27FC236}">
                        <a16:creationId xmlns:a16="http://schemas.microsoft.com/office/drawing/2014/main" id="{169896A3-7E89-4CC4-8956-139593815E22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515" name="Oval 514">
                    <a:extLst>
                      <a:ext uri="{FF2B5EF4-FFF2-40B4-BE49-F238E27FC236}">
                        <a16:creationId xmlns:a16="http://schemas.microsoft.com/office/drawing/2014/main" id="{4D5A0F85-FFFA-4871-B3F5-06210AE4C444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516" name="Oval 515">
                    <a:extLst>
                      <a:ext uri="{FF2B5EF4-FFF2-40B4-BE49-F238E27FC236}">
                        <a16:creationId xmlns:a16="http://schemas.microsoft.com/office/drawing/2014/main" id="{AD261B9C-32DE-4C61-A3F8-AD38A66D68E8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517" name="Oval 516">
                    <a:extLst>
                      <a:ext uri="{FF2B5EF4-FFF2-40B4-BE49-F238E27FC236}">
                        <a16:creationId xmlns:a16="http://schemas.microsoft.com/office/drawing/2014/main" id="{184A0CC5-F94A-406D-BAEA-A96D9788F96B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518" name="Oval 517">
                    <a:extLst>
                      <a:ext uri="{FF2B5EF4-FFF2-40B4-BE49-F238E27FC236}">
                        <a16:creationId xmlns:a16="http://schemas.microsoft.com/office/drawing/2014/main" id="{7EA2E247-89FB-4415-BE46-8C0961DA73C7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  <p:grpSp>
              <p:nvGrpSpPr>
                <p:cNvPr id="494" name="Group 493">
                  <a:extLst>
                    <a:ext uri="{FF2B5EF4-FFF2-40B4-BE49-F238E27FC236}">
                      <a16:creationId xmlns:a16="http://schemas.microsoft.com/office/drawing/2014/main" id="{D1CD91B2-B386-4CFA-97F5-178EBD3D95D3}"/>
                    </a:ext>
                  </a:extLst>
                </p:cNvPr>
                <p:cNvGrpSpPr/>
                <p:nvPr/>
              </p:nvGrpSpPr>
              <p:grpSpPr>
                <a:xfrm>
                  <a:off x="5123208" y="6055847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495" name="Oval 494">
                    <a:extLst>
                      <a:ext uri="{FF2B5EF4-FFF2-40B4-BE49-F238E27FC236}">
                        <a16:creationId xmlns:a16="http://schemas.microsoft.com/office/drawing/2014/main" id="{EB9F33F1-B3AE-474F-8EFE-35E1130735D4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496" name="Oval 495">
                    <a:extLst>
                      <a:ext uri="{FF2B5EF4-FFF2-40B4-BE49-F238E27FC236}">
                        <a16:creationId xmlns:a16="http://schemas.microsoft.com/office/drawing/2014/main" id="{5749B356-EB17-4001-AA62-E31802A606E3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497" name="Oval 496">
                    <a:extLst>
                      <a:ext uri="{FF2B5EF4-FFF2-40B4-BE49-F238E27FC236}">
                        <a16:creationId xmlns:a16="http://schemas.microsoft.com/office/drawing/2014/main" id="{5589CADE-93DA-47BD-9EA2-E6D04E13FE1C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498" name="Oval 497">
                    <a:extLst>
                      <a:ext uri="{FF2B5EF4-FFF2-40B4-BE49-F238E27FC236}">
                        <a16:creationId xmlns:a16="http://schemas.microsoft.com/office/drawing/2014/main" id="{9D4E6E4C-D24C-404E-A2AC-7A789F7018EE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499" name="Oval 498">
                    <a:extLst>
                      <a:ext uri="{FF2B5EF4-FFF2-40B4-BE49-F238E27FC236}">
                        <a16:creationId xmlns:a16="http://schemas.microsoft.com/office/drawing/2014/main" id="{0802CC09-A6E2-4551-B282-5456B194EC60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500" name="Oval 499">
                    <a:extLst>
                      <a:ext uri="{FF2B5EF4-FFF2-40B4-BE49-F238E27FC236}">
                        <a16:creationId xmlns:a16="http://schemas.microsoft.com/office/drawing/2014/main" id="{BD58FDE9-15C9-42D9-9DE8-71A048859BFE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501" name="Oval 500">
                    <a:extLst>
                      <a:ext uri="{FF2B5EF4-FFF2-40B4-BE49-F238E27FC236}">
                        <a16:creationId xmlns:a16="http://schemas.microsoft.com/office/drawing/2014/main" id="{077E4A15-8DD3-4648-9E64-3C15550E25A5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502" name="Oval 501">
                    <a:extLst>
                      <a:ext uri="{FF2B5EF4-FFF2-40B4-BE49-F238E27FC236}">
                        <a16:creationId xmlns:a16="http://schemas.microsoft.com/office/drawing/2014/main" id="{F682F8B5-FF3B-4C0A-99FA-56CBD79DE79B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503" name="Oval 502">
                    <a:extLst>
                      <a:ext uri="{FF2B5EF4-FFF2-40B4-BE49-F238E27FC236}">
                        <a16:creationId xmlns:a16="http://schemas.microsoft.com/office/drawing/2014/main" id="{3F85C87B-1059-48CD-B60C-F3EFADED3EC0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504" name="Oval 503">
                    <a:extLst>
                      <a:ext uri="{FF2B5EF4-FFF2-40B4-BE49-F238E27FC236}">
                        <a16:creationId xmlns:a16="http://schemas.microsoft.com/office/drawing/2014/main" id="{AA1DAD1B-B957-41EA-A3C0-5095FF259FA2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505" name="Oval 504">
                    <a:extLst>
                      <a:ext uri="{FF2B5EF4-FFF2-40B4-BE49-F238E27FC236}">
                        <a16:creationId xmlns:a16="http://schemas.microsoft.com/office/drawing/2014/main" id="{8FC45C57-B47A-4805-BA2F-02A5EB326343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506" name="Oval 505">
                    <a:extLst>
                      <a:ext uri="{FF2B5EF4-FFF2-40B4-BE49-F238E27FC236}">
                        <a16:creationId xmlns:a16="http://schemas.microsoft.com/office/drawing/2014/main" id="{EFFF43BA-4FEC-4F59-9EF0-8E947E1D3D1F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</p:grpSp>
          <p:grpSp>
            <p:nvGrpSpPr>
              <p:cNvPr id="531" name="Group 530">
                <a:extLst>
                  <a:ext uri="{FF2B5EF4-FFF2-40B4-BE49-F238E27FC236}">
                    <a16:creationId xmlns:a16="http://schemas.microsoft.com/office/drawing/2014/main" id="{CD2BF6EE-7DD0-4E8B-BB5C-F6384F041C29}"/>
                  </a:ext>
                </a:extLst>
              </p:cNvPr>
              <p:cNvGrpSpPr/>
              <p:nvPr/>
            </p:nvGrpSpPr>
            <p:grpSpPr>
              <a:xfrm>
                <a:off x="9033786" y="3343805"/>
                <a:ext cx="2097955" cy="1988509"/>
                <a:chOff x="5123208" y="4111122"/>
                <a:chExt cx="2097955" cy="1988509"/>
              </a:xfrm>
              <a:grpFill/>
            </p:grpSpPr>
            <p:sp>
              <p:nvSpPr>
                <p:cNvPr id="532" name="Oval 531">
                  <a:extLst>
                    <a:ext uri="{FF2B5EF4-FFF2-40B4-BE49-F238E27FC236}">
                      <a16:creationId xmlns:a16="http://schemas.microsoft.com/office/drawing/2014/main" id="{E92F7FC4-703A-4BFC-8425-C18A5DAB9214}"/>
                    </a:ext>
                  </a:extLst>
                </p:cNvPr>
                <p:cNvSpPr/>
                <p:nvPr/>
              </p:nvSpPr>
              <p:spPr>
                <a:xfrm>
                  <a:off x="5123208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33" name="Oval 532">
                  <a:extLst>
                    <a:ext uri="{FF2B5EF4-FFF2-40B4-BE49-F238E27FC236}">
                      <a16:creationId xmlns:a16="http://schemas.microsoft.com/office/drawing/2014/main" id="{3561BF7D-5A84-4C25-9A76-D9FC89896F35}"/>
                    </a:ext>
                  </a:extLst>
                </p:cNvPr>
                <p:cNvSpPr/>
                <p:nvPr/>
              </p:nvSpPr>
              <p:spPr>
                <a:xfrm>
                  <a:off x="5310313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34" name="Oval 533">
                  <a:extLst>
                    <a:ext uri="{FF2B5EF4-FFF2-40B4-BE49-F238E27FC236}">
                      <a16:creationId xmlns:a16="http://schemas.microsoft.com/office/drawing/2014/main" id="{0EDC662B-BF5B-4B12-9ABA-B1AB1774F725}"/>
                    </a:ext>
                  </a:extLst>
                </p:cNvPr>
                <p:cNvSpPr/>
                <p:nvPr/>
              </p:nvSpPr>
              <p:spPr>
                <a:xfrm>
                  <a:off x="5497417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35" name="Oval 534">
                  <a:extLst>
                    <a:ext uri="{FF2B5EF4-FFF2-40B4-BE49-F238E27FC236}">
                      <a16:creationId xmlns:a16="http://schemas.microsoft.com/office/drawing/2014/main" id="{EE2A8CFE-4566-4A01-B28D-E3EBC9AB54E6}"/>
                    </a:ext>
                  </a:extLst>
                </p:cNvPr>
                <p:cNvSpPr/>
                <p:nvPr/>
              </p:nvSpPr>
              <p:spPr>
                <a:xfrm>
                  <a:off x="5684522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36" name="Oval 535">
                  <a:extLst>
                    <a:ext uri="{FF2B5EF4-FFF2-40B4-BE49-F238E27FC236}">
                      <a16:creationId xmlns:a16="http://schemas.microsoft.com/office/drawing/2014/main" id="{482398FD-0D86-461F-8010-B14A046CD631}"/>
                    </a:ext>
                  </a:extLst>
                </p:cNvPr>
                <p:cNvSpPr/>
                <p:nvPr/>
              </p:nvSpPr>
              <p:spPr>
                <a:xfrm>
                  <a:off x="5871627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37" name="Oval 536">
                  <a:extLst>
                    <a:ext uri="{FF2B5EF4-FFF2-40B4-BE49-F238E27FC236}">
                      <a16:creationId xmlns:a16="http://schemas.microsoft.com/office/drawing/2014/main" id="{412E08AE-7EE3-4F20-9C78-9E3B567D6C35}"/>
                    </a:ext>
                  </a:extLst>
                </p:cNvPr>
                <p:cNvSpPr/>
                <p:nvPr/>
              </p:nvSpPr>
              <p:spPr>
                <a:xfrm>
                  <a:off x="6058732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38" name="Oval 537">
                  <a:extLst>
                    <a:ext uri="{FF2B5EF4-FFF2-40B4-BE49-F238E27FC236}">
                      <a16:creationId xmlns:a16="http://schemas.microsoft.com/office/drawing/2014/main" id="{BB984D67-7819-4BE1-B326-01F28D40BF0B}"/>
                    </a:ext>
                  </a:extLst>
                </p:cNvPr>
                <p:cNvSpPr/>
                <p:nvPr/>
              </p:nvSpPr>
              <p:spPr>
                <a:xfrm>
                  <a:off x="6245836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39" name="Oval 538">
                  <a:extLst>
                    <a:ext uri="{FF2B5EF4-FFF2-40B4-BE49-F238E27FC236}">
                      <a16:creationId xmlns:a16="http://schemas.microsoft.com/office/drawing/2014/main" id="{85F33954-D75C-4FF6-A9F4-FB541E398108}"/>
                    </a:ext>
                  </a:extLst>
                </p:cNvPr>
                <p:cNvSpPr/>
                <p:nvPr/>
              </p:nvSpPr>
              <p:spPr>
                <a:xfrm>
                  <a:off x="6432941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40" name="Oval 539">
                  <a:extLst>
                    <a:ext uri="{FF2B5EF4-FFF2-40B4-BE49-F238E27FC236}">
                      <a16:creationId xmlns:a16="http://schemas.microsoft.com/office/drawing/2014/main" id="{2EB2C841-C642-4DB4-AA52-063FEC220D28}"/>
                    </a:ext>
                  </a:extLst>
                </p:cNvPr>
                <p:cNvSpPr/>
                <p:nvPr/>
              </p:nvSpPr>
              <p:spPr>
                <a:xfrm>
                  <a:off x="6620046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41" name="Oval 540">
                  <a:extLst>
                    <a:ext uri="{FF2B5EF4-FFF2-40B4-BE49-F238E27FC236}">
                      <a16:creationId xmlns:a16="http://schemas.microsoft.com/office/drawing/2014/main" id="{F1864B95-425E-4A77-B676-A65C31697B1E}"/>
                    </a:ext>
                  </a:extLst>
                </p:cNvPr>
                <p:cNvSpPr/>
                <p:nvPr/>
              </p:nvSpPr>
              <p:spPr>
                <a:xfrm>
                  <a:off x="6807151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42" name="Oval 541">
                  <a:extLst>
                    <a:ext uri="{FF2B5EF4-FFF2-40B4-BE49-F238E27FC236}">
                      <a16:creationId xmlns:a16="http://schemas.microsoft.com/office/drawing/2014/main" id="{298FDF3F-8D16-4A9F-8ECF-97E3F3971A5B}"/>
                    </a:ext>
                  </a:extLst>
                </p:cNvPr>
                <p:cNvSpPr/>
                <p:nvPr/>
              </p:nvSpPr>
              <p:spPr>
                <a:xfrm>
                  <a:off x="6994255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43" name="Oval 542">
                  <a:extLst>
                    <a:ext uri="{FF2B5EF4-FFF2-40B4-BE49-F238E27FC236}">
                      <a16:creationId xmlns:a16="http://schemas.microsoft.com/office/drawing/2014/main" id="{07DCDAF7-37F8-4B9F-B1C4-25D5C37E3287}"/>
                    </a:ext>
                  </a:extLst>
                </p:cNvPr>
                <p:cNvSpPr/>
                <p:nvPr/>
              </p:nvSpPr>
              <p:spPr>
                <a:xfrm>
                  <a:off x="7181360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44" name="Oval 543">
                  <a:extLst>
                    <a:ext uri="{FF2B5EF4-FFF2-40B4-BE49-F238E27FC236}">
                      <a16:creationId xmlns:a16="http://schemas.microsoft.com/office/drawing/2014/main" id="{8B0A7958-9B0D-4B68-843B-ADBE01C7EE31}"/>
                    </a:ext>
                  </a:extLst>
                </p:cNvPr>
                <p:cNvSpPr/>
                <p:nvPr/>
              </p:nvSpPr>
              <p:spPr>
                <a:xfrm>
                  <a:off x="5123208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45" name="Oval 544">
                  <a:extLst>
                    <a:ext uri="{FF2B5EF4-FFF2-40B4-BE49-F238E27FC236}">
                      <a16:creationId xmlns:a16="http://schemas.microsoft.com/office/drawing/2014/main" id="{DF9F623A-FD91-4E13-B1E7-AD7A526FFCA2}"/>
                    </a:ext>
                  </a:extLst>
                </p:cNvPr>
                <p:cNvSpPr/>
                <p:nvPr/>
              </p:nvSpPr>
              <p:spPr>
                <a:xfrm>
                  <a:off x="5310313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46" name="Oval 545">
                  <a:extLst>
                    <a:ext uri="{FF2B5EF4-FFF2-40B4-BE49-F238E27FC236}">
                      <a16:creationId xmlns:a16="http://schemas.microsoft.com/office/drawing/2014/main" id="{8BF4E526-D078-4930-B15A-9671B39B2321}"/>
                    </a:ext>
                  </a:extLst>
                </p:cNvPr>
                <p:cNvSpPr/>
                <p:nvPr/>
              </p:nvSpPr>
              <p:spPr>
                <a:xfrm>
                  <a:off x="5497417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47" name="Oval 546">
                  <a:extLst>
                    <a:ext uri="{FF2B5EF4-FFF2-40B4-BE49-F238E27FC236}">
                      <a16:creationId xmlns:a16="http://schemas.microsoft.com/office/drawing/2014/main" id="{C36A6915-6F61-4357-86FD-942019977A26}"/>
                    </a:ext>
                  </a:extLst>
                </p:cNvPr>
                <p:cNvSpPr/>
                <p:nvPr/>
              </p:nvSpPr>
              <p:spPr>
                <a:xfrm>
                  <a:off x="5684522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48" name="Oval 547">
                  <a:extLst>
                    <a:ext uri="{FF2B5EF4-FFF2-40B4-BE49-F238E27FC236}">
                      <a16:creationId xmlns:a16="http://schemas.microsoft.com/office/drawing/2014/main" id="{D42B32E4-141A-4D5D-B47E-ED06072D2814}"/>
                    </a:ext>
                  </a:extLst>
                </p:cNvPr>
                <p:cNvSpPr/>
                <p:nvPr/>
              </p:nvSpPr>
              <p:spPr>
                <a:xfrm>
                  <a:off x="5871627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49" name="Oval 548">
                  <a:extLst>
                    <a:ext uri="{FF2B5EF4-FFF2-40B4-BE49-F238E27FC236}">
                      <a16:creationId xmlns:a16="http://schemas.microsoft.com/office/drawing/2014/main" id="{360067D1-D400-43E2-BA1F-792B6F696C79}"/>
                    </a:ext>
                  </a:extLst>
                </p:cNvPr>
                <p:cNvSpPr/>
                <p:nvPr/>
              </p:nvSpPr>
              <p:spPr>
                <a:xfrm>
                  <a:off x="6058732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50" name="Oval 549">
                  <a:extLst>
                    <a:ext uri="{FF2B5EF4-FFF2-40B4-BE49-F238E27FC236}">
                      <a16:creationId xmlns:a16="http://schemas.microsoft.com/office/drawing/2014/main" id="{893826E8-C8AC-49AB-BC68-FBFB59C95DF1}"/>
                    </a:ext>
                  </a:extLst>
                </p:cNvPr>
                <p:cNvSpPr/>
                <p:nvPr/>
              </p:nvSpPr>
              <p:spPr>
                <a:xfrm>
                  <a:off x="6245836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51" name="Oval 550">
                  <a:extLst>
                    <a:ext uri="{FF2B5EF4-FFF2-40B4-BE49-F238E27FC236}">
                      <a16:creationId xmlns:a16="http://schemas.microsoft.com/office/drawing/2014/main" id="{8E71C13B-EF0C-4196-80B4-36DCCBEAAF54}"/>
                    </a:ext>
                  </a:extLst>
                </p:cNvPr>
                <p:cNvSpPr/>
                <p:nvPr/>
              </p:nvSpPr>
              <p:spPr>
                <a:xfrm>
                  <a:off x="6432941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52" name="Oval 551">
                  <a:extLst>
                    <a:ext uri="{FF2B5EF4-FFF2-40B4-BE49-F238E27FC236}">
                      <a16:creationId xmlns:a16="http://schemas.microsoft.com/office/drawing/2014/main" id="{85563842-BF06-476C-87AA-025FDDBB38AA}"/>
                    </a:ext>
                  </a:extLst>
                </p:cNvPr>
                <p:cNvSpPr/>
                <p:nvPr/>
              </p:nvSpPr>
              <p:spPr>
                <a:xfrm>
                  <a:off x="6620046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53" name="Oval 552">
                  <a:extLst>
                    <a:ext uri="{FF2B5EF4-FFF2-40B4-BE49-F238E27FC236}">
                      <a16:creationId xmlns:a16="http://schemas.microsoft.com/office/drawing/2014/main" id="{C4B2DBFF-A4EB-4465-B677-CF180916B226}"/>
                    </a:ext>
                  </a:extLst>
                </p:cNvPr>
                <p:cNvSpPr/>
                <p:nvPr/>
              </p:nvSpPr>
              <p:spPr>
                <a:xfrm>
                  <a:off x="6807151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54" name="Oval 553">
                  <a:extLst>
                    <a:ext uri="{FF2B5EF4-FFF2-40B4-BE49-F238E27FC236}">
                      <a16:creationId xmlns:a16="http://schemas.microsoft.com/office/drawing/2014/main" id="{2C30D792-9EAF-4F28-8B28-8BBEEC5D34C1}"/>
                    </a:ext>
                  </a:extLst>
                </p:cNvPr>
                <p:cNvSpPr/>
                <p:nvPr/>
              </p:nvSpPr>
              <p:spPr>
                <a:xfrm>
                  <a:off x="6994255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55" name="Oval 554">
                  <a:extLst>
                    <a:ext uri="{FF2B5EF4-FFF2-40B4-BE49-F238E27FC236}">
                      <a16:creationId xmlns:a16="http://schemas.microsoft.com/office/drawing/2014/main" id="{E8A0B08E-6AFC-4EB8-B59E-2F7DA250B8D7}"/>
                    </a:ext>
                  </a:extLst>
                </p:cNvPr>
                <p:cNvSpPr/>
                <p:nvPr/>
              </p:nvSpPr>
              <p:spPr>
                <a:xfrm>
                  <a:off x="7181360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56" name="Oval 555">
                  <a:extLst>
                    <a:ext uri="{FF2B5EF4-FFF2-40B4-BE49-F238E27FC236}">
                      <a16:creationId xmlns:a16="http://schemas.microsoft.com/office/drawing/2014/main" id="{D2B109E7-9DEB-4A61-8D65-82EC7BEE74E8}"/>
                    </a:ext>
                  </a:extLst>
                </p:cNvPr>
                <p:cNvSpPr/>
                <p:nvPr/>
              </p:nvSpPr>
              <p:spPr>
                <a:xfrm>
                  <a:off x="5123208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57" name="Oval 556">
                  <a:extLst>
                    <a:ext uri="{FF2B5EF4-FFF2-40B4-BE49-F238E27FC236}">
                      <a16:creationId xmlns:a16="http://schemas.microsoft.com/office/drawing/2014/main" id="{B846C097-CCA5-4B96-90E1-A3B0CB583A92}"/>
                    </a:ext>
                  </a:extLst>
                </p:cNvPr>
                <p:cNvSpPr/>
                <p:nvPr/>
              </p:nvSpPr>
              <p:spPr>
                <a:xfrm>
                  <a:off x="5310313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58" name="Oval 557">
                  <a:extLst>
                    <a:ext uri="{FF2B5EF4-FFF2-40B4-BE49-F238E27FC236}">
                      <a16:creationId xmlns:a16="http://schemas.microsoft.com/office/drawing/2014/main" id="{0138567C-73C5-4EDE-8B11-BD0230480D58}"/>
                    </a:ext>
                  </a:extLst>
                </p:cNvPr>
                <p:cNvSpPr/>
                <p:nvPr/>
              </p:nvSpPr>
              <p:spPr>
                <a:xfrm>
                  <a:off x="5497417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59" name="Oval 558">
                  <a:extLst>
                    <a:ext uri="{FF2B5EF4-FFF2-40B4-BE49-F238E27FC236}">
                      <a16:creationId xmlns:a16="http://schemas.microsoft.com/office/drawing/2014/main" id="{1625B151-8C1A-4A0D-A793-8D7235DC5A2F}"/>
                    </a:ext>
                  </a:extLst>
                </p:cNvPr>
                <p:cNvSpPr/>
                <p:nvPr/>
              </p:nvSpPr>
              <p:spPr>
                <a:xfrm>
                  <a:off x="5684522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60" name="Oval 559">
                  <a:extLst>
                    <a:ext uri="{FF2B5EF4-FFF2-40B4-BE49-F238E27FC236}">
                      <a16:creationId xmlns:a16="http://schemas.microsoft.com/office/drawing/2014/main" id="{E163ECB7-ECDE-4F57-B876-9237BA41484D}"/>
                    </a:ext>
                  </a:extLst>
                </p:cNvPr>
                <p:cNvSpPr/>
                <p:nvPr/>
              </p:nvSpPr>
              <p:spPr>
                <a:xfrm>
                  <a:off x="5871627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61" name="Oval 560">
                  <a:extLst>
                    <a:ext uri="{FF2B5EF4-FFF2-40B4-BE49-F238E27FC236}">
                      <a16:creationId xmlns:a16="http://schemas.microsoft.com/office/drawing/2014/main" id="{419C0A7F-1DB5-4C19-B8DF-3727A742F1D1}"/>
                    </a:ext>
                  </a:extLst>
                </p:cNvPr>
                <p:cNvSpPr/>
                <p:nvPr/>
              </p:nvSpPr>
              <p:spPr>
                <a:xfrm>
                  <a:off x="6058732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62" name="Oval 561">
                  <a:extLst>
                    <a:ext uri="{FF2B5EF4-FFF2-40B4-BE49-F238E27FC236}">
                      <a16:creationId xmlns:a16="http://schemas.microsoft.com/office/drawing/2014/main" id="{C9E20779-D7B1-4E5A-AB30-EAC39011076A}"/>
                    </a:ext>
                  </a:extLst>
                </p:cNvPr>
                <p:cNvSpPr/>
                <p:nvPr/>
              </p:nvSpPr>
              <p:spPr>
                <a:xfrm>
                  <a:off x="6245836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63" name="Oval 562">
                  <a:extLst>
                    <a:ext uri="{FF2B5EF4-FFF2-40B4-BE49-F238E27FC236}">
                      <a16:creationId xmlns:a16="http://schemas.microsoft.com/office/drawing/2014/main" id="{5AD54904-5DCF-456A-9CCD-73C4DBED5676}"/>
                    </a:ext>
                  </a:extLst>
                </p:cNvPr>
                <p:cNvSpPr/>
                <p:nvPr/>
              </p:nvSpPr>
              <p:spPr>
                <a:xfrm>
                  <a:off x="6432941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64" name="Oval 563">
                  <a:extLst>
                    <a:ext uri="{FF2B5EF4-FFF2-40B4-BE49-F238E27FC236}">
                      <a16:creationId xmlns:a16="http://schemas.microsoft.com/office/drawing/2014/main" id="{7D7F8E91-8C48-4A27-AA3A-5D8CA581CF1B}"/>
                    </a:ext>
                  </a:extLst>
                </p:cNvPr>
                <p:cNvSpPr/>
                <p:nvPr/>
              </p:nvSpPr>
              <p:spPr>
                <a:xfrm>
                  <a:off x="6620046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65" name="Oval 564">
                  <a:extLst>
                    <a:ext uri="{FF2B5EF4-FFF2-40B4-BE49-F238E27FC236}">
                      <a16:creationId xmlns:a16="http://schemas.microsoft.com/office/drawing/2014/main" id="{7054F5FF-6970-44C0-8D0F-6D2788F33E50}"/>
                    </a:ext>
                  </a:extLst>
                </p:cNvPr>
                <p:cNvSpPr/>
                <p:nvPr/>
              </p:nvSpPr>
              <p:spPr>
                <a:xfrm>
                  <a:off x="6807151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66" name="Oval 565">
                  <a:extLst>
                    <a:ext uri="{FF2B5EF4-FFF2-40B4-BE49-F238E27FC236}">
                      <a16:creationId xmlns:a16="http://schemas.microsoft.com/office/drawing/2014/main" id="{D9C426CD-39CE-43B4-AC5D-863BBA3FD624}"/>
                    </a:ext>
                  </a:extLst>
                </p:cNvPr>
                <p:cNvSpPr/>
                <p:nvPr/>
              </p:nvSpPr>
              <p:spPr>
                <a:xfrm>
                  <a:off x="6994255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67" name="Oval 566">
                  <a:extLst>
                    <a:ext uri="{FF2B5EF4-FFF2-40B4-BE49-F238E27FC236}">
                      <a16:creationId xmlns:a16="http://schemas.microsoft.com/office/drawing/2014/main" id="{EADDA18D-FBA0-4EC7-BA13-8E1E5CE006C1}"/>
                    </a:ext>
                  </a:extLst>
                </p:cNvPr>
                <p:cNvSpPr/>
                <p:nvPr/>
              </p:nvSpPr>
              <p:spPr>
                <a:xfrm>
                  <a:off x="7181360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68" name="Oval 567">
                  <a:extLst>
                    <a:ext uri="{FF2B5EF4-FFF2-40B4-BE49-F238E27FC236}">
                      <a16:creationId xmlns:a16="http://schemas.microsoft.com/office/drawing/2014/main" id="{5D84B084-0FF9-4186-AE61-14556E382619}"/>
                    </a:ext>
                  </a:extLst>
                </p:cNvPr>
                <p:cNvSpPr/>
                <p:nvPr/>
              </p:nvSpPr>
              <p:spPr>
                <a:xfrm>
                  <a:off x="5123208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69" name="Oval 568">
                  <a:extLst>
                    <a:ext uri="{FF2B5EF4-FFF2-40B4-BE49-F238E27FC236}">
                      <a16:creationId xmlns:a16="http://schemas.microsoft.com/office/drawing/2014/main" id="{7D8A2CA5-4749-4600-9A00-7B156B221A95}"/>
                    </a:ext>
                  </a:extLst>
                </p:cNvPr>
                <p:cNvSpPr/>
                <p:nvPr/>
              </p:nvSpPr>
              <p:spPr>
                <a:xfrm>
                  <a:off x="5310313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70" name="Oval 569">
                  <a:extLst>
                    <a:ext uri="{FF2B5EF4-FFF2-40B4-BE49-F238E27FC236}">
                      <a16:creationId xmlns:a16="http://schemas.microsoft.com/office/drawing/2014/main" id="{AF6E2E4A-225F-4C24-9DB8-20B31E7E20B6}"/>
                    </a:ext>
                  </a:extLst>
                </p:cNvPr>
                <p:cNvSpPr/>
                <p:nvPr/>
              </p:nvSpPr>
              <p:spPr>
                <a:xfrm>
                  <a:off x="5497417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71" name="Oval 570">
                  <a:extLst>
                    <a:ext uri="{FF2B5EF4-FFF2-40B4-BE49-F238E27FC236}">
                      <a16:creationId xmlns:a16="http://schemas.microsoft.com/office/drawing/2014/main" id="{F2D1E973-B984-4A25-A1B2-2382A28874C9}"/>
                    </a:ext>
                  </a:extLst>
                </p:cNvPr>
                <p:cNvSpPr/>
                <p:nvPr/>
              </p:nvSpPr>
              <p:spPr>
                <a:xfrm>
                  <a:off x="5684522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72" name="Oval 571">
                  <a:extLst>
                    <a:ext uri="{FF2B5EF4-FFF2-40B4-BE49-F238E27FC236}">
                      <a16:creationId xmlns:a16="http://schemas.microsoft.com/office/drawing/2014/main" id="{B02D1726-62B1-4CD1-A77A-F32488AC7E5F}"/>
                    </a:ext>
                  </a:extLst>
                </p:cNvPr>
                <p:cNvSpPr/>
                <p:nvPr/>
              </p:nvSpPr>
              <p:spPr>
                <a:xfrm>
                  <a:off x="5871627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73" name="Oval 572">
                  <a:extLst>
                    <a:ext uri="{FF2B5EF4-FFF2-40B4-BE49-F238E27FC236}">
                      <a16:creationId xmlns:a16="http://schemas.microsoft.com/office/drawing/2014/main" id="{62DCBC3D-46F2-47EB-9FAB-627EEB33EF12}"/>
                    </a:ext>
                  </a:extLst>
                </p:cNvPr>
                <p:cNvSpPr/>
                <p:nvPr/>
              </p:nvSpPr>
              <p:spPr>
                <a:xfrm>
                  <a:off x="6058732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74" name="Oval 573">
                  <a:extLst>
                    <a:ext uri="{FF2B5EF4-FFF2-40B4-BE49-F238E27FC236}">
                      <a16:creationId xmlns:a16="http://schemas.microsoft.com/office/drawing/2014/main" id="{450B3115-2E6A-47C9-A793-0646DE6B7600}"/>
                    </a:ext>
                  </a:extLst>
                </p:cNvPr>
                <p:cNvSpPr/>
                <p:nvPr/>
              </p:nvSpPr>
              <p:spPr>
                <a:xfrm>
                  <a:off x="6245836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75" name="Oval 574">
                  <a:extLst>
                    <a:ext uri="{FF2B5EF4-FFF2-40B4-BE49-F238E27FC236}">
                      <a16:creationId xmlns:a16="http://schemas.microsoft.com/office/drawing/2014/main" id="{A7C570F1-9287-4946-A193-BF3EB41F4D00}"/>
                    </a:ext>
                  </a:extLst>
                </p:cNvPr>
                <p:cNvSpPr/>
                <p:nvPr/>
              </p:nvSpPr>
              <p:spPr>
                <a:xfrm>
                  <a:off x="6432941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76" name="Oval 575">
                  <a:extLst>
                    <a:ext uri="{FF2B5EF4-FFF2-40B4-BE49-F238E27FC236}">
                      <a16:creationId xmlns:a16="http://schemas.microsoft.com/office/drawing/2014/main" id="{B4C58CEA-0CF8-4BB5-BF6A-BAE387E89C50}"/>
                    </a:ext>
                  </a:extLst>
                </p:cNvPr>
                <p:cNvSpPr/>
                <p:nvPr/>
              </p:nvSpPr>
              <p:spPr>
                <a:xfrm>
                  <a:off x="6620046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77" name="Oval 576">
                  <a:extLst>
                    <a:ext uri="{FF2B5EF4-FFF2-40B4-BE49-F238E27FC236}">
                      <a16:creationId xmlns:a16="http://schemas.microsoft.com/office/drawing/2014/main" id="{90907D2C-9F58-4285-B51A-7ACD6DEC5A66}"/>
                    </a:ext>
                  </a:extLst>
                </p:cNvPr>
                <p:cNvSpPr/>
                <p:nvPr/>
              </p:nvSpPr>
              <p:spPr>
                <a:xfrm>
                  <a:off x="6807151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78" name="Oval 577">
                  <a:extLst>
                    <a:ext uri="{FF2B5EF4-FFF2-40B4-BE49-F238E27FC236}">
                      <a16:creationId xmlns:a16="http://schemas.microsoft.com/office/drawing/2014/main" id="{91D152FE-5B1D-44AE-9AD6-762A0FD12A1B}"/>
                    </a:ext>
                  </a:extLst>
                </p:cNvPr>
                <p:cNvSpPr/>
                <p:nvPr/>
              </p:nvSpPr>
              <p:spPr>
                <a:xfrm>
                  <a:off x="6994255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79" name="Oval 578">
                  <a:extLst>
                    <a:ext uri="{FF2B5EF4-FFF2-40B4-BE49-F238E27FC236}">
                      <a16:creationId xmlns:a16="http://schemas.microsoft.com/office/drawing/2014/main" id="{228DDB1C-BF12-4C00-9F73-EA08B874F0D4}"/>
                    </a:ext>
                  </a:extLst>
                </p:cNvPr>
                <p:cNvSpPr/>
                <p:nvPr/>
              </p:nvSpPr>
              <p:spPr>
                <a:xfrm>
                  <a:off x="7181360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80" name="Oval 579">
                  <a:extLst>
                    <a:ext uri="{FF2B5EF4-FFF2-40B4-BE49-F238E27FC236}">
                      <a16:creationId xmlns:a16="http://schemas.microsoft.com/office/drawing/2014/main" id="{600CE7AD-32E9-4903-B042-FC03F802E69A}"/>
                    </a:ext>
                  </a:extLst>
                </p:cNvPr>
                <p:cNvSpPr/>
                <p:nvPr/>
              </p:nvSpPr>
              <p:spPr>
                <a:xfrm>
                  <a:off x="5123208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81" name="Oval 580">
                  <a:extLst>
                    <a:ext uri="{FF2B5EF4-FFF2-40B4-BE49-F238E27FC236}">
                      <a16:creationId xmlns:a16="http://schemas.microsoft.com/office/drawing/2014/main" id="{DEE2D84C-505E-4C8E-9D65-0DE4C21C200B}"/>
                    </a:ext>
                  </a:extLst>
                </p:cNvPr>
                <p:cNvSpPr/>
                <p:nvPr/>
              </p:nvSpPr>
              <p:spPr>
                <a:xfrm>
                  <a:off x="5310313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82" name="Oval 581">
                  <a:extLst>
                    <a:ext uri="{FF2B5EF4-FFF2-40B4-BE49-F238E27FC236}">
                      <a16:creationId xmlns:a16="http://schemas.microsoft.com/office/drawing/2014/main" id="{F923898B-73BA-43FB-BA7F-7FCCF3BD9AE7}"/>
                    </a:ext>
                  </a:extLst>
                </p:cNvPr>
                <p:cNvSpPr/>
                <p:nvPr/>
              </p:nvSpPr>
              <p:spPr>
                <a:xfrm>
                  <a:off x="5497417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83" name="Oval 582">
                  <a:extLst>
                    <a:ext uri="{FF2B5EF4-FFF2-40B4-BE49-F238E27FC236}">
                      <a16:creationId xmlns:a16="http://schemas.microsoft.com/office/drawing/2014/main" id="{46CC71F9-2A57-4FF4-AF95-368FCBD5B9D3}"/>
                    </a:ext>
                  </a:extLst>
                </p:cNvPr>
                <p:cNvSpPr/>
                <p:nvPr/>
              </p:nvSpPr>
              <p:spPr>
                <a:xfrm>
                  <a:off x="5684522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84" name="Oval 583">
                  <a:extLst>
                    <a:ext uri="{FF2B5EF4-FFF2-40B4-BE49-F238E27FC236}">
                      <a16:creationId xmlns:a16="http://schemas.microsoft.com/office/drawing/2014/main" id="{2F956A1A-B44C-4585-8B8E-668DD250BCD5}"/>
                    </a:ext>
                  </a:extLst>
                </p:cNvPr>
                <p:cNvSpPr/>
                <p:nvPr/>
              </p:nvSpPr>
              <p:spPr>
                <a:xfrm>
                  <a:off x="5871627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85" name="Oval 584">
                  <a:extLst>
                    <a:ext uri="{FF2B5EF4-FFF2-40B4-BE49-F238E27FC236}">
                      <a16:creationId xmlns:a16="http://schemas.microsoft.com/office/drawing/2014/main" id="{01382764-99D0-4233-8C30-264539F7F40E}"/>
                    </a:ext>
                  </a:extLst>
                </p:cNvPr>
                <p:cNvSpPr/>
                <p:nvPr/>
              </p:nvSpPr>
              <p:spPr>
                <a:xfrm>
                  <a:off x="6058732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86" name="Oval 585">
                  <a:extLst>
                    <a:ext uri="{FF2B5EF4-FFF2-40B4-BE49-F238E27FC236}">
                      <a16:creationId xmlns:a16="http://schemas.microsoft.com/office/drawing/2014/main" id="{98382EA1-0C27-4325-8F63-E3B1091E6652}"/>
                    </a:ext>
                  </a:extLst>
                </p:cNvPr>
                <p:cNvSpPr/>
                <p:nvPr/>
              </p:nvSpPr>
              <p:spPr>
                <a:xfrm>
                  <a:off x="6245836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87" name="Oval 586">
                  <a:extLst>
                    <a:ext uri="{FF2B5EF4-FFF2-40B4-BE49-F238E27FC236}">
                      <a16:creationId xmlns:a16="http://schemas.microsoft.com/office/drawing/2014/main" id="{42695B46-6123-4EF9-A8A3-5B91C5540278}"/>
                    </a:ext>
                  </a:extLst>
                </p:cNvPr>
                <p:cNvSpPr/>
                <p:nvPr/>
              </p:nvSpPr>
              <p:spPr>
                <a:xfrm>
                  <a:off x="6432941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88" name="Oval 587">
                  <a:extLst>
                    <a:ext uri="{FF2B5EF4-FFF2-40B4-BE49-F238E27FC236}">
                      <a16:creationId xmlns:a16="http://schemas.microsoft.com/office/drawing/2014/main" id="{71580DB2-C082-4A29-BF0F-396693B647EE}"/>
                    </a:ext>
                  </a:extLst>
                </p:cNvPr>
                <p:cNvSpPr/>
                <p:nvPr/>
              </p:nvSpPr>
              <p:spPr>
                <a:xfrm>
                  <a:off x="6620046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89" name="Oval 588">
                  <a:extLst>
                    <a:ext uri="{FF2B5EF4-FFF2-40B4-BE49-F238E27FC236}">
                      <a16:creationId xmlns:a16="http://schemas.microsoft.com/office/drawing/2014/main" id="{1EA12C3C-4473-4EDA-9EB4-DF07E4CD8366}"/>
                    </a:ext>
                  </a:extLst>
                </p:cNvPr>
                <p:cNvSpPr/>
                <p:nvPr/>
              </p:nvSpPr>
              <p:spPr>
                <a:xfrm>
                  <a:off x="6807151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90" name="Oval 589">
                  <a:extLst>
                    <a:ext uri="{FF2B5EF4-FFF2-40B4-BE49-F238E27FC236}">
                      <a16:creationId xmlns:a16="http://schemas.microsoft.com/office/drawing/2014/main" id="{9D4907C4-EED5-478E-8B87-091355BAF7E7}"/>
                    </a:ext>
                  </a:extLst>
                </p:cNvPr>
                <p:cNvSpPr/>
                <p:nvPr/>
              </p:nvSpPr>
              <p:spPr>
                <a:xfrm>
                  <a:off x="6994255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91" name="Oval 590">
                  <a:extLst>
                    <a:ext uri="{FF2B5EF4-FFF2-40B4-BE49-F238E27FC236}">
                      <a16:creationId xmlns:a16="http://schemas.microsoft.com/office/drawing/2014/main" id="{C106BBDC-B5D6-4D1A-8496-7660B881CBF0}"/>
                    </a:ext>
                  </a:extLst>
                </p:cNvPr>
                <p:cNvSpPr/>
                <p:nvPr/>
              </p:nvSpPr>
              <p:spPr>
                <a:xfrm>
                  <a:off x="7181360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92" name="Oval 591">
                  <a:extLst>
                    <a:ext uri="{FF2B5EF4-FFF2-40B4-BE49-F238E27FC236}">
                      <a16:creationId xmlns:a16="http://schemas.microsoft.com/office/drawing/2014/main" id="{B3EA8240-C7E8-4D59-80AC-893C6718DAF0}"/>
                    </a:ext>
                  </a:extLst>
                </p:cNvPr>
                <p:cNvSpPr/>
                <p:nvPr/>
              </p:nvSpPr>
              <p:spPr>
                <a:xfrm>
                  <a:off x="5123208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93" name="Oval 592">
                  <a:extLst>
                    <a:ext uri="{FF2B5EF4-FFF2-40B4-BE49-F238E27FC236}">
                      <a16:creationId xmlns:a16="http://schemas.microsoft.com/office/drawing/2014/main" id="{59738A72-C674-4E6E-BDC1-ECFB767F974B}"/>
                    </a:ext>
                  </a:extLst>
                </p:cNvPr>
                <p:cNvSpPr/>
                <p:nvPr/>
              </p:nvSpPr>
              <p:spPr>
                <a:xfrm>
                  <a:off x="5310313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94" name="Oval 593">
                  <a:extLst>
                    <a:ext uri="{FF2B5EF4-FFF2-40B4-BE49-F238E27FC236}">
                      <a16:creationId xmlns:a16="http://schemas.microsoft.com/office/drawing/2014/main" id="{341BBD3B-6359-4E74-A413-C31CA6E1F3DD}"/>
                    </a:ext>
                  </a:extLst>
                </p:cNvPr>
                <p:cNvSpPr/>
                <p:nvPr/>
              </p:nvSpPr>
              <p:spPr>
                <a:xfrm>
                  <a:off x="5497417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95" name="Oval 594">
                  <a:extLst>
                    <a:ext uri="{FF2B5EF4-FFF2-40B4-BE49-F238E27FC236}">
                      <a16:creationId xmlns:a16="http://schemas.microsoft.com/office/drawing/2014/main" id="{EFF525CA-315E-4A1B-9FBD-B161ADCD70E4}"/>
                    </a:ext>
                  </a:extLst>
                </p:cNvPr>
                <p:cNvSpPr/>
                <p:nvPr/>
              </p:nvSpPr>
              <p:spPr>
                <a:xfrm>
                  <a:off x="5684522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96" name="Oval 595">
                  <a:extLst>
                    <a:ext uri="{FF2B5EF4-FFF2-40B4-BE49-F238E27FC236}">
                      <a16:creationId xmlns:a16="http://schemas.microsoft.com/office/drawing/2014/main" id="{8D327FBD-8562-4B2E-BF4F-38A442D50F6A}"/>
                    </a:ext>
                  </a:extLst>
                </p:cNvPr>
                <p:cNvSpPr/>
                <p:nvPr/>
              </p:nvSpPr>
              <p:spPr>
                <a:xfrm>
                  <a:off x="5871627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97" name="Oval 596">
                  <a:extLst>
                    <a:ext uri="{FF2B5EF4-FFF2-40B4-BE49-F238E27FC236}">
                      <a16:creationId xmlns:a16="http://schemas.microsoft.com/office/drawing/2014/main" id="{526CDC20-4FA4-4FF2-8811-9C60E947DDFC}"/>
                    </a:ext>
                  </a:extLst>
                </p:cNvPr>
                <p:cNvSpPr/>
                <p:nvPr/>
              </p:nvSpPr>
              <p:spPr>
                <a:xfrm>
                  <a:off x="6058732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98" name="Oval 597">
                  <a:extLst>
                    <a:ext uri="{FF2B5EF4-FFF2-40B4-BE49-F238E27FC236}">
                      <a16:creationId xmlns:a16="http://schemas.microsoft.com/office/drawing/2014/main" id="{D1FA627E-C51B-49A3-AB86-A9F82B6C7F28}"/>
                    </a:ext>
                  </a:extLst>
                </p:cNvPr>
                <p:cNvSpPr/>
                <p:nvPr/>
              </p:nvSpPr>
              <p:spPr>
                <a:xfrm>
                  <a:off x="6245836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599" name="Oval 598">
                  <a:extLst>
                    <a:ext uri="{FF2B5EF4-FFF2-40B4-BE49-F238E27FC236}">
                      <a16:creationId xmlns:a16="http://schemas.microsoft.com/office/drawing/2014/main" id="{720BF3EE-CA8E-4D57-8E9E-979008B815FA}"/>
                    </a:ext>
                  </a:extLst>
                </p:cNvPr>
                <p:cNvSpPr/>
                <p:nvPr/>
              </p:nvSpPr>
              <p:spPr>
                <a:xfrm>
                  <a:off x="6432941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600" name="Oval 599">
                  <a:extLst>
                    <a:ext uri="{FF2B5EF4-FFF2-40B4-BE49-F238E27FC236}">
                      <a16:creationId xmlns:a16="http://schemas.microsoft.com/office/drawing/2014/main" id="{B8AB7CF6-55C3-4123-9D20-206842F63A1A}"/>
                    </a:ext>
                  </a:extLst>
                </p:cNvPr>
                <p:cNvSpPr/>
                <p:nvPr/>
              </p:nvSpPr>
              <p:spPr>
                <a:xfrm>
                  <a:off x="6620046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601" name="Oval 600">
                  <a:extLst>
                    <a:ext uri="{FF2B5EF4-FFF2-40B4-BE49-F238E27FC236}">
                      <a16:creationId xmlns:a16="http://schemas.microsoft.com/office/drawing/2014/main" id="{03D954CD-E013-4EB9-97CC-0526B326609B}"/>
                    </a:ext>
                  </a:extLst>
                </p:cNvPr>
                <p:cNvSpPr/>
                <p:nvPr/>
              </p:nvSpPr>
              <p:spPr>
                <a:xfrm>
                  <a:off x="6807151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602" name="Oval 601">
                  <a:extLst>
                    <a:ext uri="{FF2B5EF4-FFF2-40B4-BE49-F238E27FC236}">
                      <a16:creationId xmlns:a16="http://schemas.microsoft.com/office/drawing/2014/main" id="{632BC57B-C569-44C2-8BA5-5B2ADF144FAB}"/>
                    </a:ext>
                  </a:extLst>
                </p:cNvPr>
                <p:cNvSpPr/>
                <p:nvPr/>
              </p:nvSpPr>
              <p:spPr>
                <a:xfrm>
                  <a:off x="6994255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603" name="Oval 602">
                  <a:extLst>
                    <a:ext uri="{FF2B5EF4-FFF2-40B4-BE49-F238E27FC236}">
                      <a16:creationId xmlns:a16="http://schemas.microsoft.com/office/drawing/2014/main" id="{0E21C0E8-2ACA-47D1-A24A-A4F9F9C526ED}"/>
                    </a:ext>
                  </a:extLst>
                </p:cNvPr>
                <p:cNvSpPr/>
                <p:nvPr/>
              </p:nvSpPr>
              <p:spPr>
                <a:xfrm>
                  <a:off x="7181360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604" name="Oval 603">
                  <a:extLst>
                    <a:ext uri="{FF2B5EF4-FFF2-40B4-BE49-F238E27FC236}">
                      <a16:creationId xmlns:a16="http://schemas.microsoft.com/office/drawing/2014/main" id="{971E80E9-95A2-4A00-92E6-58B72939B3A1}"/>
                    </a:ext>
                  </a:extLst>
                </p:cNvPr>
                <p:cNvSpPr/>
                <p:nvPr/>
              </p:nvSpPr>
              <p:spPr>
                <a:xfrm>
                  <a:off x="5123208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605" name="Oval 604">
                  <a:extLst>
                    <a:ext uri="{FF2B5EF4-FFF2-40B4-BE49-F238E27FC236}">
                      <a16:creationId xmlns:a16="http://schemas.microsoft.com/office/drawing/2014/main" id="{1A42E27E-7EB4-436D-BAB7-DF59F76BE9EC}"/>
                    </a:ext>
                  </a:extLst>
                </p:cNvPr>
                <p:cNvSpPr/>
                <p:nvPr/>
              </p:nvSpPr>
              <p:spPr>
                <a:xfrm>
                  <a:off x="5310313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606" name="Oval 605">
                  <a:extLst>
                    <a:ext uri="{FF2B5EF4-FFF2-40B4-BE49-F238E27FC236}">
                      <a16:creationId xmlns:a16="http://schemas.microsoft.com/office/drawing/2014/main" id="{13D843F4-0F6A-4959-B9B1-E87690096FFB}"/>
                    </a:ext>
                  </a:extLst>
                </p:cNvPr>
                <p:cNvSpPr/>
                <p:nvPr/>
              </p:nvSpPr>
              <p:spPr>
                <a:xfrm>
                  <a:off x="5497417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607" name="Oval 606">
                  <a:extLst>
                    <a:ext uri="{FF2B5EF4-FFF2-40B4-BE49-F238E27FC236}">
                      <a16:creationId xmlns:a16="http://schemas.microsoft.com/office/drawing/2014/main" id="{086BD154-9FFD-4721-B5A7-4072F6BDB0AB}"/>
                    </a:ext>
                  </a:extLst>
                </p:cNvPr>
                <p:cNvSpPr/>
                <p:nvPr/>
              </p:nvSpPr>
              <p:spPr>
                <a:xfrm>
                  <a:off x="5684522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608" name="Oval 607">
                  <a:extLst>
                    <a:ext uri="{FF2B5EF4-FFF2-40B4-BE49-F238E27FC236}">
                      <a16:creationId xmlns:a16="http://schemas.microsoft.com/office/drawing/2014/main" id="{CA519C63-5AD5-4618-A76D-F5643ADE79B2}"/>
                    </a:ext>
                  </a:extLst>
                </p:cNvPr>
                <p:cNvSpPr/>
                <p:nvPr/>
              </p:nvSpPr>
              <p:spPr>
                <a:xfrm>
                  <a:off x="5871627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609" name="Oval 608">
                  <a:extLst>
                    <a:ext uri="{FF2B5EF4-FFF2-40B4-BE49-F238E27FC236}">
                      <a16:creationId xmlns:a16="http://schemas.microsoft.com/office/drawing/2014/main" id="{25CE041F-71C2-4AC0-8E4B-BB1512FB5817}"/>
                    </a:ext>
                  </a:extLst>
                </p:cNvPr>
                <p:cNvSpPr/>
                <p:nvPr/>
              </p:nvSpPr>
              <p:spPr>
                <a:xfrm>
                  <a:off x="6058732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610" name="Oval 609">
                  <a:extLst>
                    <a:ext uri="{FF2B5EF4-FFF2-40B4-BE49-F238E27FC236}">
                      <a16:creationId xmlns:a16="http://schemas.microsoft.com/office/drawing/2014/main" id="{FDD10B4A-BBEB-4842-A3DC-70B910D213C0}"/>
                    </a:ext>
                  </a:extLst>
                </p:cNvPr>
                <p:cNvSpPr/>
                <p:nvPr/>
              </p:nvSpPr>
              <p:spPr>
                <a:xfrm>
                  <a:off x="6245836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611" name="Oval 610">
                  <a:extLst>
                    <a:ext uri="{FF2B5EF4-FFF2-40B4-BE49-F238E27FC236}">
                      <a16:creationId xmlns:a16="http://schemas.microsoft.com/office/drawing/2014/main" id="{9D52896C-4962-463F-A663-AADFD8AB1262}"/>
                    </a:ext>
                  </a:extLst>
                </p:cNvPr>
                <p:cNvSpPr/>
                <p:nvPr/>
              </p:nvSpPr>
              <p:spPr>
                <a:xfrm>
                  <a:off x="6432941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612" name="Oval 611">
                  <a:extLst>
                    <a:ext uri="{FF2B5EF4-FFF2-40B4-BE49-F238E27FC236}">
                      <a16:creationId xmlns:a16="http://schemas.microsoft.com/office/drawing/2014/main" id="{9ABBF84E-CB72-47C5-8AB7-2DBE2DF326A0}"/>
                    </a:ext>
                  </a:extLst>
                </p:cNvPr>
                <p:cNvSpPr/>
                <p:nvPr/>
              </p:nvSpPr>
              <p:spPr>
                <a:xfrm>
                  <a:off x="6620046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613" name="Oval 612">
                  <a:extLst>
                    <a:ext uri="{FF2B5EF4-FFF2-40B4-BE49-F238E27FC236}">
                      <a16:creationId xmlns:a16="http://schemas.microsoft.com/office/drawing/2014/main" id="{9F4DD81F-1C52-40D3-A543-C23477F35C22}"/>
                    </a:ext>
                  </a:extLst>
                </p:cNvPr>
                <p:cNvSpPr/>
                <p:nvPr/>
              </p:nvSpPr>
              <p:spPr>
                <a:xfrm>
                  <a:off x="6807151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614" name="Oval 613">
                  <a:extLst>
                    <a:ext uri="{FF2B5EF4-FFF2-40B4-BE49-F238E27FC236}">
                      <a16:creationId xmlns:a16="http://schemas.microsoft.com/office/drawing/2014/main" id="{C65A702F-46B3-4C45-B4FE-64339FDEE0E3}"/>
                    </a:ext>
                  </a:extLst>
                </p:cNvPr>
                <p:cNvSpPr/>
                <p:nvPr/>
              </p:nvSpPr>
              <p:spPr>
                <a:xfrm>
                  <a:off x="6994255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615" name="Oval 614">
                  <a:extLst>
                    <a:ext uri="{FF2B5EF4-FFF2-40B4-BE49-F238E27FC236}">
                      <a16:creationId xmlns:a16="http://schemas.microsoft.com/office/drawing/2014/main" id="{FCB65C96-561B-4BE9-B22A-6015D9447805}"/>
                    </a:ext>
                  </a:extLst>
                </p:cNvPr>
                <p:cNvSpPr/>
                <p:nvPr/>
              </p:nvSpPr>
              <p:spPr>
                <a:xfrm>
                  <a:off x="7181360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616" name="Oval 615">
                  <a:extLst>
                    <a:ext uri="{FF2B5EF4-FFF2-40B4-BE49-F238E27FC236}">
                      <a16:creationId xmlns:a16="http://schemas.microsoft.com/office/drawing/2014/main" id="{9CE84ECE-129A-4F69-8111-5AF63F9530EB}"/>
                    </a:ext>
                  </a:extLst>
                </p:cNvPr>
                <p:cNvSpPr/>
                <p:nvPr/>
              </p:nvSpPr>
              <p:spPr>
                <a:xfrm>
                  <a:off x="5123208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617" name="Oval 616">
                  <a:extLst>
                    <a:ext uri="{FF2B5EF4-FFF2-40B4-BE49-F238E27FC236}">
                      <a16:creationId xmlns:a16="http://schemas.microsoft.com/office/drawing/2014/main" id="{EEF833C2-03E1-4AE7-AE97-F758D2F1F251}"/>
                    </a:ext>
                  </a:extLst>
                </p:cNvPr>
                <p:cNvSpPr/>
                <p:nvPr/>
              </p:nvSpPr>
              <p:spPr>
                <a:xfrm>
                  <a:off x="5310313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618" name="Oval 617">
                  <a:extLst>
                    <a:ext uri="{FF2B5EF4-FFF2-40B4-BE49-F238E27FC236}">
                      <a16:creationId xmlns:a16="http://schemas.microsoft.com/office/drawing/2014/main" id="{382CD76E-85C5-457D-A690-52AC27621AEE}"/>
                    </a:ext>
                  </a:extLst>
                </p:cNvPr>
                <p:cNvSpPr/>
                <p:nvPr/>
              </p:nvSpPr>
              <p:spPr>
                <a:xfrm>
                  <a:off x="5497417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619" name="Oval 618">
                  <a:extLst>
                    <a:ext uri="{FF2B5EF4-FFF2-40B4-BE49-F238E27FC236}">
                      <a16:creationId xmlns:a16="http://schemas.microsoft.com/office/drawing/2014/main" id="{0D21AACD-40CF-4C81-9C6E-9C983D1A8CBC}"/>
                    </a:ext>
                  </a:extLst>
                </p:cNvPr>
                <p:cNvSpPr/>
                <p:nvPr/>
              </p:nvSpPr>
              <p:spPr>
                <a:xfrm>
                  <a:off x="5684522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620" name="Oval 619">
                  <a:extLst>
                    <a:ext uri="{FF2B5EF4-FFF2-40B4-BE49-F238E27FC236}">
                      <a16:creationId xmlns:a16="http://schemas.microsoft.com/office/drawing/2014/main" id="{A1371356-89A7-4495-B535-710BCC247285}"/>
                    </a:ext>
                  </a:extLst>
                </p:cNvPr>
                <p:cNvSpPr/>
                <p:nvPr/>
              </p:nvSpPr>
              <p:spPr>
                <a:xfrm>
                  <a:off x="5871627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621" name="Oval 620">
                  <a:extLst>
                    <a:ext uri="{FF2B5EF4-FFF2-40B4-BE49-F238E27FC236}">
                      <a16:creationId xmlns:a16="http://schemas.microsoft.com/office/drawing/2014/main" id="{893A9A23-C9D4-49BB-B630-A34E6469BAA9}"/>
                    </a:ext>
                  </a:extLst>
                </p:cNvPr>
                <p:cNvSpPr/>
                <p:nvPr/>
              </p:nvSpPr>
              <p:spPr>
                <a:xfrm>
                  <a:off x="6058732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622" name="Oval 621">
                  <a:extLst>
                    <a:ext uri="{FF2B5EF4-FFF2-40B4-BE49-F238E27FC236}">
                      <a16:creationId xmlns:a16="http://schemas.microsoft.com/office/drawing/2014/main" id="{4E95B418-E586-4F0E-AADB-314BF1055751}"/>
                    </a:ext>
                  </a:extLst>
                </p:cNvPr>
                <p:cNvSpPr/>
                <p:nvPr/>
              </p:nvSpPr>
              <p:spPr>
                <a:xfrm>
                  <a:off x="6245836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623" name="Oval 622">
                  <a:extLst>
                    <a:ext uri="{FF2B5EF4-FFF2-40B4-BE49-F238E27FC236}">
                      <a16:creationId xmlns:a16="http://schemas.microsoft.com/office/drawing/2014/main" id="{7E1FC3BD-6B08-47DC-9C7C-B8B88BFBFBE5}"/>
                    </a:ext>
                  </a:extLst>
                </p:cNvPr>
                <p:cNvSpPr/>
                <p:nvPr/>
              </p:nvSpPr>
              <p:spPr>
                <a:xfrm>
                  <a:off x="6432941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624" name="Oval 623">
                  <a:extLst>
                    <a:ext uri="{FF2B5EF4-FFF2-40B4-BE49-F238E27FC236}">
                      <a16:creationId xmlns:a16="http://schemas.microsoft.com/office/drawing/2014/main" id="{4AB31009-A2C3-4B32-9A9B-8A48CCC95ACD}"/>
                    </a:ext>
                  </a:extLst>
                </p:cNvPr>
                <p:cNvSpPr/>
                <p:nvPr/>
              </p:nvSpPr>
              <p:spPr>
                <a:xfrm>
                  <a:off x="6620046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625" name="Oval 624">
                  <a:extLst>
                    <a:ext uri="{FF2B5EF4-FFF2-40B4-BE49-F238E27FC236}">
                      <a16:creationId xmlns:a16="http://schemas.microsoft.com/office/drawing/2014/main" id="{485A1F9E-7D3F-4438-B935-9BEC6C111173}"/>
                    </a:ext>
                  </a:extLst>
                </p:cNvPr>
                <p:cNvSpPr/>
                <p:nvPr/>
              </p:nvSpPr>
              <p:spPr>
                <a:xfrm>
                  <a:off x="6807151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626" name="Oval 625">
                  <a:extLst>
                    <a:ext uri="{FF2B5EF4-FFF2-40B4-BE49-F238E27FC236}">
                      <a16:creationId xmlns:a16="http://schemas.microsoft.com/office/drawing/2014/main" id="{99CF07BA-2DCB-4CC0-952C-BE9BEF5B3672}"/>
                    </a:ext>
                  </a:extLst>
                </p:cNvPr>
                <p:cNvSpPr/>
                <p:nvPr/>
              </p:nvSpPr>
              <p:spPr>
                <a:xfrm>
                  <a:off x="6994255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627" name="Oval 626">
                  <a:extLst>
                    <a:ext uri="{FF2B5EF4-FFF2-40B4-BE49-F238E27FC236}">
                      <a16:creationId xmlns:a16="http://schemas.microsoft.com/office/drawing/2014/main" id="{12A2EBB6-6665-42F8-AC3D-DD9AB8A27420}"/>
                    </a:ext>
                  </a:extLst>
                </p:cNvPr>
                <p:cNvSpPr/>
                <p:nvPr/>
              </p:nvSpPr>
              <p:spPr>
                <a:xfrm>
                  <a:off x="7181360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628" name="Oval 627">
                  <a:extLst>
                    <a:ext uri="{FF2B5EF4-FFF2-40B4-BE49-F238E27FC236}">
                      <a16:creationId xmlns:a16="http://schemas.microsoft.com/office/drawing/2014/main" id="{49476D9D-B86C-4332-8E35-DEA682E70884}"/>
                    </a:ext>
                  </a:extLst>
                </p:cNvPr>
                <p:cNvSpPr/>
                <p:nvPr/>
              </p:nvSpPr>
              <p:spPr>
                <a:xfrm>
                  <a:off x="5123208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629" name="Oval 628">
                  <a:extLst>
                    <a:ext uri="{FF2B5EF4-FFF2-40B4-BE49-F238E27FC236}">
                      <a16:creationId xmlns:a16="http://schemas.microsoft.com/office/drawing/2014/main" id="{FC6B1D46-AE2F-46DD-AF62-BF256F7B8E90}"/>
                    </a:ext>
                  </a:extLst>
                </p:cNvPr>
                <p:cNvSpPr/>
                <p:nvPr/>
              </p:nvSpPr>
              <p:spPr>
                <a:xfrm>
                  <a:off x="5310313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630" name="Oval 629">
                  <a:extLst>
                    <a:ext uri="{FF2B5EF4-FFF2-40B4-BE49-F238E27FC236}">
                      <a16:creationId xmlns:a16="http://schemas.microsoft.com/office/drawing/2014/main" id="{56C9DE73-8960-4E54-8A9C-5BBF73887AD3}"/>
                    </a:ext>
                  </a:extLst>
                </p:cNvPr>
                <p:cNvSpPr/>
                <p:nvPr/>
              </p:nvSpPr>
              <p:spPr>
                <a:xfrm>
                  <a:off x="5497417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631" name="Oval 630">
                  <a:extLst>
                    <a:ext uri="{FF2B5EF4-FFF2-40B4-BE49-F238E27FC236}">
                      <a16:creationId xmlns:a16="http://schemas.microsoft.com/office/drawing/2014/main" id="{7FB8362D-7895-44F6-BC01-C2E26FE97C79}"/>
                    </a:ext>
                  </a:extLst>
                </p:cNvPr>
                <p:cNvSpPr/>
                <p:nvPr/>
              </p:nvSpPr>
              <p:spPr>
                <a:xfrm>
                  <a:off x="5684522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632" name="Oval 631">
                  <a:extLst>
                    <a:ext uri="{FF2B5EF4-FFF2-40B4-BE49-F238E27FC236}">
                      <a16:creationId xmlns:a16="http://schemas.microsoft.com/office/drawing/2014/main" id="{176D66BA-E101-4AD5-8779-BCAA27D28C5E}"/>
                    </a:ext>
                  </a:extLst>
                </p:cNvPr>
                <p:cNvSpPr/>
                <p:nvPr/>
              </p:nvSpPr>
              <p:spPr>
                <a:xfrm>
                  <a:off x="5871627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633" name="Oval 632">
                  <a:extLst>
                    <a:ext uri="{FF2B5EF4-FFF2-40B4-BE49-F238E27FC236}">
                      <a16:creationId xmlns:a16="http://schemas.microsoft.com/office/drawing/2014/main" id="{F07163D4-EE87-4D48-AE0C-E03DBFE8EAE2}"/>
                    </a:ext>
                  </a:extLst>
                </p:cNvPr>
                <p:cNvSpPr/>
                <p:nvPr/>
              </p:nvSpPr>
              <p:spPr>
                <a:xfrm>
                  <a:off x="6058732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634" name="Oval 633">
                  <a:extLst>
                    <a:ext uri="{FF2B5EF4-FFF2-40B4-BE49-F238E27FC236}">
                      <a16:creationId xmlns:a16="http://schemas.microsoft.com/office/drawing/2014/main" id="{0C4576DF-ECBD-4440-8DFE-FC466BBB372F}"/>
                    </a:ext>
                  </a:extLst>
                </p:cNvPr>
                <p:cNvSpPr/>
                <p:nvPr/>
              </p:nvSpPr>
              <p:spPr>
                <a:xfrm>
                  <a:off x="6245836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635" name="Oval 634">
                  <a:extLst>
                    <a:ext uri="{FF2B5EF4-FFF2-40B4-BE49-F238E27FC236}">
                      <a16:creationId xmlns:a16="http://schemas.microsoft.com/office/drawing/2014/main" id="{0F3EE6F0-1FC1-4226-830D-2E9DBE0C2F80}"/>
                    </a:ext>
                  </a:extLst>
                </p:cNvPr>
                <p:cNvSpPr/>
                <p:nvPr/>
              </p:nvSpPr>
              <p:spPr>
                <a:xfrm>
                  <a:off x="6432941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636" name="Oval 635">
                  <a:extLst>
                    <a:ext uri="{FF2B5EF4-FFF2-40B4-BE49-F238E27FC236}">
                      <a16:creationId xmlns:a16="http://schemas.microsoft.com/office/drawing/2014/main" id="{8C2B51BE-B4E2-4A60-B6CE-B9747B87085E}"/>
                    </a:ext>
                  </a:extLst>
                </p:cNvPr>
                <p:cNvSpPr/>
                <p:nvPr/>
              </p:nvSpPr>
              <p:spPr>
                <a:xfrm>
                  <a:off x="6620046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637" name="Oval 636">
                  <a:extLst>
                    <a:ext uri="{FF2B5EF4-FFF2-40B4-BE49-F238E27FC236}">
                      <a16:creationId xmlns:a16="http://schemas.microsoft.com/office/drawing/2014/main" id="{F7630539-386D-4A8E-A0C6-85C857D5D6BA}"/>
                    </a:ext>
                  </a:extLst>
                </p:cNvPr>
                <p:cNvSpPr/>
                <p:nvPr/>
              </p:nvSpPr>
              <p:spPr>
                <a:xfrm>
                  <a:off x="6807151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638" name="Oval 637">
                  <a:extLst>
                    <a:ext uri="{FF2B5EF4-FFF2-40B4-BE49-F238E27FC236}">
                      <a16:creationId xmlns:a16="http://schemas.microsoft.com/office/drawing/2014/main" id="{E44A3501-DE0D-4294-AC93-124E8AE578AC}"/>
                    </a:ext>
                  </a:extLst>
                </p:cNvPr>
                <p:cNvSpPr/>
                <p:nvPr/>
              </p:nvSpPr>
              <p:spPr>
                <a:xfrm>
                  <a:off x="6994255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639" name="Oval 638">
                  <a:extLst>
                    <a:ext uri="{FF2B5EF4-FFF2-40B4-BE49-F238E27FC236}">
                      <a16:creationId xmlns:a16="http://schemas.microsoft.com/office/drawing/2014/main" id="{F21993CD-F5B2-4688-9AD5-89265578E734}"/>
                    </a:ext>
                  </a:extLst>
                </p:cNvPr>
                <p:cNvSpPr/>
                <p:nvPr/>
              </p:nvSpPr>
              <p:spPr>
                <a:xfrm>
                  <a:off x="7181360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grpSp>
              <p:nvGrpSpPr>
                <p:cNvPr id="640" name="Group 639">
                  <a:extLst>
                    <a:ext uri="{FF2B5EF4-FFF2-40B4-BE49-F238E27FC236}">
                      <a16:creationId xmlns:a16="http://schemas.microsoft.com/office/drawing/2014/main" id="{46E0D836-10A2-4FD2-972B-12DECA1297BF}"/>
                    </a:ext>
                  </a:extLst>
                </p:cNvPr>
                <p:cNvGrpSpPr/>
                <p:nvPr/>
              </p:nvGrpSpPr>
              <p:grpSpPr>
                <a:xfrm>
                  <a:off x="5123208" y="5770758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667" name="Oval 666">
                    <a:extLst>
                      <a:ext uri="{FF2B5EF4-FFF2-40B4-BE49-F238E27FC236}">
                        <a16:creationId xmlns:a16="http://schemas.microsoft.com/office/drawing/2014/main" id="{445918CE-2CD7-41BC-9CAE-00EF4082EAD4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668" name="Oval 667">
                    <a:extLst>
                      <a:ext uri="{FF2B5EF4-FFF2-40B4-BE49-F238E27FC236}">
                        <a16:creationId xmlns:a16="http://schemas.microsoft.com/office/drawing/2014/main" id="{02148397-080A-46E2-B6F3-7DF09FD1E519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669" name="Oval 668">
                    <a:extLst>
                      <a:ext uri="{FF2B5EF4-FFF2-40B4-BE49-F238E27FC236}">
                        <a16:creationId xmlns:a16="http://schemas.microsoft.com/office/drawing/2014/main" id="{5B6E334A-1DD6-4100-9E5D-3DCCFBDCE51A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670" name="Oval 669">
                    <a:extLst>
                      <a:ext uri="{FF2B5EF4-FFF2-40B4-BE49-F238E27FC236}">
                        <a16:creationId xmlns:a16="http://schemas.microsoft.com/office/drawing/2014/main" id="{A137CC4F-FCE0-4F08-A9BB-C3D985432F31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671" name="Oval 670">
                    <a:extLst>
                      <a:ext uri="{FF2B5EF4-FFF2-40B4-BE49-F238E27FC236}">
                        <a16:creationId xmlns:a16="http://schemas.microsoft.com/office/drawing/2014/main" id="{35FD716F-3EDE-4AAE-96BB-28436D663809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672" name="Oval 671">
                    <a:extLst>
                      <a:ext uri="{FF2B5EF4-FFF2-40B4-BE49-F238E27FC236}">
                        <a16:creationId xmlns:a16="http://schemas.microsoft.com/office/drawing/2014/main" id="{58C860B4-18F2-40A8-899C-86983A47C0EC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673" name="Oval 672">
                    <a:extLst>
                      <a:ext uri="{FF2B5EF4-FFF2-40B4-BE49-F238E27FC236}">
                        <a16:creationId xmlns:a16="http://schemas.microsoft.com/office/drawing/2014/main" id="{CBD69852-29C8-48E5-BD0D-35F60D4DE674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674" name="Oval 673">
                    <a:extLst>
                      <a:ext uri="{FF2B5EF4-FFF2-40B4-BE49-F238E27FC236}">
                        <a16:creationId xmlns:a16="http://schemas.microsoft.com/office/drawing/2014/main" id="{BB3EFE8D-81EC-4AF2-B847-A59C47EFD331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675" name="Oval 674">
                    <a:extLst>
                      <a:ext uri="{FF2B5EF4-FFF2-40B4-BE49-F238E27FC236}">
                        <a16:creationId xmlns:a16="http://schemas.microsoft.com/office/drawing/2014/main" id="{28688F44-FC70-409D-92BC-C32F116B5503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676" name="Oval 675">
                    <a:extLst>
                      <a:ext uri="{FF2B5EF4-FFF2-40B4-BE49-F238E27FC236}">
                        <a16:creationId xmlns:a16="http://schemas.microsoft.com/office/drawing/2014/main" id="{23068F5C-B2E8-4532-B044-19711C05DC71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677" name="Oval 676">
                    <a:extLst>
                      <a:ext uri="{FF2B5EF4-FFF2-40B4-BE49-F238E27FC236}">
                        <a16:creationId xmlns:a16="http://schemas.microsoft.com/office/drawing/2014/main" id="{A0E2F8F3-6A83-4D3F-8833-F8E879514EF4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678" name="Oval 677">
                    <a:extLst>
                      <a:ext uri="{FF2B5EF4-FFF2-40B4-BE49-F238E27FC236}">
                        <a16:creationId xmlns:a16="http://schemas.microsoft.com/office/drawing/2014/main" id="{539DA59F-B479-446D-9135-665B7203BB34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  <p:grpSp>
              <p:nvGrpSpPr>
                <p:cNvPr id="641" name="Group 640">
                  <a:extLst>
                    <a:ext uri="{FF2B5EF4-FFF2-40B4-BE49-F238E27FC236}">
                      <a16:creationId xmlns:a16="http://schemas.microsoft.com/office/drawing/2014/main" id="{2F02221B-B55D-42E9-A9C1-D18BA6BD032A}"/>
                    </a:ext>
                  </a:extLst>
                </p:cNvPr>
                <p:cNvGrpSpPr/>
                <p:nvPr/>
              </p:nvGrpSpPr>
              <p:grpSpPr>
                <a:xfrm>
                  <a:off x="5123208" y="5918687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655" name="Oval 654">
                    <a:extLst>
                      <a:ext uri="{FF2B5EF4-FFF2-40B4-BE49-F238E27FC236}">
                        <a16:creationId xmlns:a16="http://schemas.microsoft.com/office/drawing/2014/main" id="{C66D6080-4162-4539-B336-1EE46ADA6802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656" name="Oval 655">
                    <a:extLst>
                      <a:ext uri="{FF2B5EF4-FFF2-40B4-BE49-F238E27FC236}">
                        <a16:creationId xmlns:a16="http://schemas.microsoft.com/office/drawing/2014/main" id="{8C68000F-826F-4E65-AFA9-10BC6E98C82E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657" name="Oval 656">
                    <a:extLst>
                      <a:ext uri="{FF2B5EF4-FFF2-40B4-BE49-F238E27FC236}">
                        <a16:creationId xmlns:a16="http://schemas.microsoft.com/office/drawing/2014/main" id="{DD2F7DC8-EF7C-4E25-A21D-1937DC44B5A9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658" name="Oval 657">
                    <a:extLst>
                      <a:ext uri="{FF2B5EF4-FFF2-40B4-BE49-F238E27FC236}">
                        <a16:creationId xmlns:a16="http://schemas.microsoft.com/office/drawing/2014/main" id="{3C9BA264-B51C-44DC-B7CD-741245FBB772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659" name="Oval 658">
                    <a:extLst>
                      <a:ext uri="{FF2B5EF4-FFF2-40B4-BE49-F238E27FC236}">
                        <a16:creationId xmlns:a16="http://schemas.microsoft.com/office/drawing/2014/main" id="{4CEB6AEC-6D62-4A2E-8308-40706A1CA1B2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660" name="Oval 659">
                    <a:extLst>
                      <a:ext uri="{FF2B5EF4-FFF2-40B4-BE49-F238E27FC236}">
                        <a16:creationId xmlns:a16="http://schemas.microsoft.com/office/drawing/2014/main" id="{D0E7137E-B24C-4262-91FB-F07B66E02700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661" name="Oval 660">
                    <a:extLst>
                      <a:ext uri="{FF2B5EF4-FFF2-40B4-BE49-F238E27FC236}">
                        <a16:creationId xmlns:a16="http://schemas.microsoft.com/office/drawing/2014/main" id="{CC838151-50C9-4696-A0DE-CD6BCCB036B4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662" name="Oval 661">
                    <a:extLst>
                      <a:ext uri="{FF2B5EF4-FFF2-40B4-BE49-F238E27FC236}">
                        <a16:creationId xmlns:a16="http://schemas.microsoft.com/office/drawing/2014/main" id="{BF0A469C-B591-4314-9E33-86F2260EEB9D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663" name="Oval 662">
                    <a:extLst>
                      <a:ext uri="{FF2B5EF4-FFF2-40B4-BE49-F238E27FC236}">
                        <a16:creationId xmlns:a16="http://schemas.microsoft.com/office/drawing/2014/main" id="{B9C86DE8-680B-421B-A773-AC7591CA979D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664" name="Oval 663">
                    <a:extLst>
                      <a:ext uri="{FF2B5EF4-FFF2-40B4-BE49-F238E27FC236}">
                        <a16:creationId xmlns:a16="http://schemas.microsoft.com/office/drawing/2014/main" id="{4175B2BA-C13E-42D9-8CEB-950D92FDFA41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665" name="Oval 664">
                    <a:extLst>
                      <a:ext uri="{FF2B5EF4-FFF2-40B4-BE49-F238E27FC236}">
                        <a16:creationId xmlns:a16="http://schemas.microsoft.com/office/drawing/2014/main" id="{1482FEA7-11D5-492A-B8A2-CEE6931F7012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666" name="Oval 665">
                    <a:extLst>
                      <a:ext uri="{FF2B5EF4-FFF2-40B4-BE49-F238E27FC236}">
                        <a16:creationId xmlns:a16="http://schemas.microsoft.com/office/drawing/2014/main" id="{5748E00C-CC29-44CA-BA5E-999BAC1AF0EB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  <p:grpSp>
              <p:nvGrpSpPr>
                <p:cNvPr id="642" name="Group 641">
                  <a:extLst>
                    <a:ext uri="{FF2B5EF4-FFF2-40B4-BE49-F238E27FC236}">
                      <a16:creationId xmlns:a16="http://schemas.microsoft.com/office/drawing/2014/main" id="{9E89317E-5BA3-454B-8B96-3F33610A0ECF}"/>
                    </a:ext>
                  </a:extLst>
                </p:cNvPr>
                <p:cNvGrpSpPr/>
                <p:nvPr/>
              </p:nvGrpSpPr>
              <p:grpSpPr>
                <a:xfrm>
                  <a:off x="5123208" y="6055847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643" name="Oval 642">
                    <a:extLst>
                      <a:ext uri="{FF2B5EF4-FFF2-40B4-BE49-F238E27FC236}">
                        <a16:creationId xmlns:a16="http://schemas.microsoft.com/office/drawing/2014/main" id="{6E785EC2-C0C8-4347-B1E0-05A4717344CF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644" name="Oval 643">
                    <a:extLst>
                      <a:ext uri="{FF2B5EF4-FFF2-40B4-BE49-F238E27FC236}">
                        <a16:creationId xmlns:a16="http://schemas.microsoft.com/office/drawing/2014/main" id="{7B3BA50A-693B-4BC2-8946-2F5709574A16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645" name="Oval 644">
                    <a:extLst>
                      <a:ext uri="{FF2B5EF4-FFF2-40B4-BE49-F238E27FC236}">
                        <a16:creationId xmlns:a16="http://schemas.microsoft.com/office/drawing/2014/main" id="{9DCB5068-97AA-43F5-BCA2-F56C9219B8BB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646" name="Oval 645">
                    <a:extLst>
                      <a:ext uri="{FF2B5EF4-FFF2-40B4-BE49-F238E27FC236}">
                        <a16:creationId xmlns:a16="http://schemas.microsoft.com/office/drawing/2014/main" id="{5D1662C9-ECFC-4280-A9F9-A3DBAE97B9EB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647" name="Oval 646">
                    <a:extLst>
                      <a:ext uri="{FF2B5EF4-FFF2-40B4-BE49-F238E27FC236}">
                        <a16:creationId xmlns:a16="http://schemas.microsoft.com/office/drawing/2014/main" id="{0B4062DA-E2E6-40F5-9E2F-27A41CECFD0F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648" name="Oval 647">
                    <a:extLst>
                      <a:ext uri="{FF2B5EF4-FFF2-40B4-BE49-F238E27FC236}">
                        <a16:creationId xmlns:a16="http://schemas.microsoft.com/office/drawing/2014/main" id="{8B8769F4-C694-4F12-964E-456473045F90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649" name="Oval 648">
                    <a:extLst>
                      <a:ext uri="{FF2B5EF4-FFF2-40B4-BE49-F238E27FC236}">
                        <a16:creationId xmlns:a16="http://schemas.microsoft.com/office/drawing/2014/main" id="{380D7FE7-B49D-4FB8-A329-B6AEB052F988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650" name="Oval 649">
                    <a:extLst>
                      <a:ext uri="{FF2B5EF4-FFF2-40B4-BE49-F238E27FC236}">
                        <a16:creationId xmlns:a16="http://schemas.microsoft.com/office/drawing/2014/main" id="{9B93CE92-BB12-4709-ADB8-FE323FB5A822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651" name="Oval 650">
                    <a:extLst>
                      <a:ext uri="{FF2B5EF4-FFF2-40B4-BE49-F238E27FC236}">
                        <a16:creationId xmlns:a16="http://schemas.microsoft.com/office/drawing/2014/main" id="{43426D03-9410-4210-98F7-6A5BC544D5D6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652" name="Oval 651">
                    <a:extLst>
                      <a:ext uri="{FF2B5EF4-FFF2-40B4-BE49-F238E27FC236}">
                        <a16:creationId xmlns:a16="http://schemas.microsoft.com/office/drawing/2014/main" id="{2040E6E2-8E3D-4BA9-A5BC-F07E2BF3FFA2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653" name="Oval 652">
                    <a:extLst>
                      <a:ext uri="{FF2B5EF4-FFF2-40B4-BE49-F238E27FC236}">
                        <a16:creationId xmlns:a16="http://schemas.microsoft.com/office/drawing/2014/main" id="{909DD5FF-9A4B-4172-9298-A436BDC0FF6A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654" name="Oval 653">
                    <a:extLst>
                      <a:ext uri="{FF2B5EF4-FFF2-40B4-BE49-F238E27FC236}">
                        <a16:creationId xmlns:a16="http://schemas.microsoft.com/office/drawing/2014/main" id="{4CE06E2E-BF20-4660-A7B2-0183A675D07D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</p:grpSp>
        </p:grpSp>
        <p:sp>
          <p:nvSpPr>
            <p:cNvPr id="681" name="Circle: Hollow 680">
              <a:extLst>
                <a:ext uri="{FF2B5EF4-FFF2-40B4-BE49-F238E27FC236}">
                  <a16:creationId xmlns:a16="http://schemas.microsoft.com/office/drawing/2014/main" id="{36B06F51-D2A2-459A-B66C-49CADCE375E9}"/>
                </a:ext>
              </a:extLst>
            </p:cNvPr>
            <p:cNvSpPr/>
            <p:nvPr/>
          </p:nvSpPr>
          <p:spPr>
            <a:xfrm>
              <a:off x="3487362" y="-1801608"/>
              <a:ext cx="3283846" cy="3283846"/>
            </a:xfrm>
            <a:prstGeom prst="donut">
              <a:avLst>
                <a:gd name="adj" fmla="val 0"/>
              </a:avLst>
            </a:prstGeom>
            <a:solidFill>
              <a:srgbClr val="FFFF00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1B8C8D77-B784-4001-AFF7-715DE9FBE56B}"/>
                </a:ext>
              </a:extLst>
            </p:cNvPr>
            <p:cNvSpPr/>
            <p:nvPr/>
          </p:nvSpPr>
          <p:spPr>
            <a:xfrm rot="19800000">
              <a:off x="2012817" y="1763256"/>
              <a:ext cx="2044004" cy="236316"/>
            </a:xfrm>
            <a:custGeom>
              <a:avLst/>
              <a:gdLst>
                <a:gd name="connsiteX0" fmla="*/ 0 w 4819650"/>
                <a:gd name="connsiteY0" fmla="*/ 411925 h 818326"/>
                <a:gd name="connsiteX1" fmla="*/ 406400 w 4819650"/>
                <a:gd name="connsiteY1" fmla="*/ 11875 h 818326"/>
                <a:gd name="connsiteX2" fmla="*/ 1206500 w 4819650"/>
                <a:gd name="connsiteY2" fmla="*/ 818325 h 818326"/>
                <a:gd name="connsiteX3" fmla="*/ 2012950 w 4819650"/>
                <a:gd name="connsiteY3" fmla="*/ 18225 h 818326"/>
                <a:gd name="connsiteX4" fmla="*/ 2832100 w 4819650"/>
                <a:gd name="connsiteY4" fmla="*/ 805625 h 818326"/>
                <a:gd name="connsiteX5" fmla="*/ 3619500 w 4819650"/>
                <a:gd name="connsiteY5" fmla="*/ 5525 h 818326"/>
                <a:gd name="connsiteX6" fmla="*/ 4432300 w 4819650"/>
                <a:gd name="connsiteY6" fmla="*/ 805625 h 818326"/>
                <a:gd name="connsiteX7" fmla="*/ 4819650 w 4819650"/>
                <a:gd name="connsiteY7" fmla="*/ 411925 h 81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9650" h="818326">
                  <a:moveTo>
                    <a:pt x="0" y="411925"/>
                  </a:moveTo>
                  <a:cubicBezTo>
                    <a:pt x="102658" y="178033"/>
                    <a:pt x="205317" y="-55858"/>
                    <a:pt x="406400" y="11875"/>
                  </a:cubicBezTo>
                  <a:cubicBezTo>
                    <a:pt x="607483" y="79608"/>
                    <a:pt x="938742" y="817267"/>
                    <a:pt x="1206500" y="818325"/>
                  </a:cubicBezTo>
                  <a:cubicBezTo>
                    <a:pt x="1474258" y="819383"/>
                    <a:pt x="1742017" y="20342"/>
                    <a:pt x="2012950" y="18225"/>
                  </a:cubicBezTo>
                  <a:cubicBezTo>
                    <a:pt x="2283883" y="16108"/>
                    <a:pt x="2564342" y="807742"/>
                    <a:pt x="2832100" y="805625"/>
                  </a:cubicBezTo>
                  <a:cubicBezTo>
                    <a:pt x="3099858" y="803508"/>
                    <a:pt x="3352800" y="5525"/>
                    <a:pt x="3619500" y="5525"/>
                  </a:cubicBezTo>
                  <a:cubicBezTo>
                    <a:pt x="3886200" y="5525"/>
                    <a:pt x="4232275" y="737892"/>
                    <a:pt x="4432300" y="805625"/>
                  </a:cubicBezTo>
                  <a:cubicBezTo>
                    <a:pt x="4632325" y="873358"/>
                    <a:pt x="4728633" y="487067"/>
                    <a:pt x="4819650" y="411925"/>
                  </a:cubicBezTo>
                </a:path>
              </a:pathLst>
            </a:custGeom>
            <a:noFill/>
            <a:ln w="76200" cap="rnd">
              <a:solidFill>
                <a:srgbClr val="21C5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E04AB27E-E340-4C6D-B1E5-BA6377B6665A}"/>
                </a:ext>
              </a:extLst>
            </p:cNvPr>
            <p:cNvSpPr/>
            <p:nvPr/>
          </p:nvSpPr>
          <p:spPr>
            <a:xfrm rot="19800000">
              <a:off x="10575737" y="2737015"/>
              <a:ext cx="2044004" cy="236316"/>
            </a:xfrm>
            <a:custGeom>
              <a:avLst/>
              <a:gdLst>
                <a:gd name="connsiteX0" fmla="*/ 0 w 4819650"/>
                <a:gd name="connsiteY0" fmla="*/ 411925 h 818326"/>
                <a:gd name="connsiteX1" fmla="*/ 406400 w 4819650"/>
                <a:gd name="connsiteY1" fmla="*/ 11875 h 818326"/>
                <a:gd name="connsiteX2" fmla="*/ 1206500 w 4819650"/>
                <a:gd name="connsiteY2" fmla="*/ 818325 h 818326"/>
                <a:gd name="connsiteX3" fmla="*/ 2012950 w 4819650"/>
                <a:gd name="connsiteY3" fmla="*/ 18225 h 818326"/>
                <a:gd name="connsiteX4" fmla="*/ 2832100 w 4819650"/>
                <a:gd name="connsiteY4" fmla="*/ 805625 h 818326"/>
                <a:gd name="connsiteX5" fmla="*/ 3619500 w 4819650"/>
                <a:gd name="connsiteY5" fmla="*/ 5525 h 818326"/>
                <a:gd name="connsiteX6" fmla="*/ 4432300 w 4819650"/>
                <a:gd name="connsiteY6" fmla="*/ 805625 h 818326"/>
                <a:gd name="connsiteX7" fmla="*/ 4819650 w 4819650"/>
                <a:gd name="connsiteY7" fmla="*/ 411925 h 81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9650" h="818326">
                  <a:moveTo>
                    <a:pt x="0" y="411925"/>
                  </a:moveTo>
                  <a:cubicBezTo>
                    <a:pt x="102658" y="178033"/>
                    <a:pt x="205317" y="-55858"/>
                    <a:pt x="406400" y="11875"/>
                  </a:cubicBezTo>
                  <a:cubicBezTo>
                    <a:pt x="607483" y="79608"/>
                    <a:pt x="938742" y="817267"/>
                    <a:pt x="1206500" y="818325"/>
                  </a:cubicBezTo>
                  <a:cubicBezTo>
                    <a:pt x="1474258" y="819383"/>
                    <a:pt x="1742017" y="20342"/>
                    <a:pt x="2012950" y="18225"/>
                  </a:cubicBezTo>
                  <a:cubicBezTo>
                    <a:pt x="2283883" y="16108"/>
                    <a:pt x="2564342" y="807742"/>
                    <a:pt x="2832100" y="805625"/>
                  </a:cubicBezTo>
                  <a:cubicBezTo>
                    <a:pt x="3099858" y="803508"/>
                    <a:pt x="3352800" y="5525"/>
                    <a:pt x="3619500" y="5525"/>
                  </a:cubicBezTo>
                  <a:cubicBezTo>
                    <a:pt x="3886200" y="5525"/>
                    <a:pt x="4232275" y="737892"/>
                    <a:pt x="4432300" y="805625"/>
                  </a:cubicBezTo>
                  <a:cubicBezTo>
                    <a:pt x="4632325" y="873358"/>
                    <a:pt x="4728633" y="487067"/>
                    <a:pt x="4819650" y="411925"/>
                  </a:cubicBezTo>
                </a:path>
              </a:pathLst>
            </a:custGeom>
            <a:noFill/>
            <a:ln w="762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1031" name="Oval 1030">
              <a:extLst>
                <a:ext uri="{FF2B5EF4-FFF2-40B4-BE49-F238E27FC236}">
                  <a16:creationId xmlns:a16="http://schemas.microsoft.com/office/drawing/2014/main" id="{D1DED4C1-C558-46CF-8DFE-83902CBB45D7}"/>
                </a:ext>
              </a:extLst>
            </p:cNvPr>
            <p:cNvSpPr/>
            <p:nvPr/>
          </p:nvSpPr>
          <p:spPr>
            <a:xfrm>
              <a:off x="1341213" y="887767"/>
              <a:ext cx="682068" cy="682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A62174C0-7EAF-4078-9103-38AA94929091}"/>
                </a:ext>
              </a:extLst>
            </p:cNvPr>
            <p:cNvSpPr/>
            <p:nvPr/>
          </p:nvSpPr>
          <p:spPr>
            <a:xfrm>
              <a:off x="1233802" y="2562090"/>
              <a:ext cx="465862" cy="465862"/>
            </a:xfrm>
            <a:prstGeom prst="ellipse">
              <a:avLst/>
            </a:prstGeom>
            <a:noFill/>
            <a:ln w="38100">
              <a:solidFill>
                <a:srgbClr val="FFD3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687" name="Plus Sign 686">
              <a:extLst>
                <a:ext uri="{FF2B5EF4-FFF2-40B4-BE49-F238E27FC236}">
                  <a16:creationId xmlns:a16="http://schemas.microsoft.com/office/drawing/2014/main" id="{5C09CDD7-7FC7-40A9-9F8E-14AAE8F58A32}"/>
                </a:ext>
              </a:extLst>
            </p:cNvPr>
            <p:cNvSpPr/>
            <p:nvPr/>
          </p:nvSpPr>
          <p:spPr>
            <a:xfrm>
              <a:off x="8461526" y="4414448"/>
              <a:ext cx="477953" cy="525748"/>
            </a:xfrm>
            <a:prstGeom prst="mathPlus">
              <a:avLst>
                <a:gd name="adj1" fmla="val 29135"/>
              </a:avLst>
            </a:prstGeom>
            <a:solidFill>
              <a:srgbClr val="00B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688" name="Oval 687">
              <a:extLst>
                <a:ext uri="{FF2B5EF4-FFF2-40B4-BE49-F238E27FC236}">
                  <a16:creationId xmlns:a16="http://schemas.microsoft.com/office/drawing/2014/main" id="{97591BB2-01B4-45DF-B00E-13A536EAC043}"/>
                </a:ext>
              </a:extLst>
            </p:cNvPr>
            <p:cNvSpPr/>
            <p:nvPr/>
          </p:nvSpPr>
          <p:spPr>
            <a:xfrm>
              <a:off x="8008552" y="5508561"/>
              <a:ext cx="886888" cy="886888"/>
            </a:xfrm>
            <a:prstGeom prst="ellipse">
              <a:avLst/>
            </a:prstGeom>
            <a:noFill/>
            <a:ln w="38100">
              <a:solidFill>
                <a:srgbClr val="21C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grpSp>
          <p:nvGrpSpPr>
            <p:cNvPr id="1033" name="Group 1032">
              <a:extLst>
                <a:ext uri="{FF2B5EF4-FFF2-40B4-BE49-F238E27FC236}">
                  <a16:creationId xmlns:a16="http://schemas.microsoft.com/office/drawing/2014/main" id="{48DE3574-9235-4D8B-B575-0D0E332257B1}"/>
                </a:ext>
              </a:extLst>
            </p:cNvPr>
            <p:cNvGrpSpPr/>
            <p:nvPr/>
          </p:nvGrpSpPr>
          <p:grpSpPr>
            <a:xfrm>
              <a:off x="7632523" y="2916611"/>
              <a:ext cx="1185089" cy="1097051"/>
              <a:chOff x="7958556" y="2524296"/>
              <a:chExt cx="1433958" cy="1327432"/>
            </a:xfrm>
          </p:grpSpPr>
          <p:sp>
            <p:nvSpPr>
              <p:cNvPr id="1032" name="Isosceles Triangle 1031">
                <a:extLst>
                  <a:ext uri="{FF2B5EF4-FFF2-40B4-BE49-F238E27FC236}">
                    <a16:creationId xmlns:a16="http://schemas.microsoft.com/office/drawing/2014/main" id="{35D4EDCE-7DD0-4789-8B8D-5F2DCA3B6346}"/>
                  </a:ext>
                </a:extLst>
              </p:cNvPr>
              <p:cNvSpPr/>
              <p:nvPr/>
            </p:nvSpPr>
            <p:spPr>
              <a:xfrm rot="9000000">
                <a:off x="7958556" y="2524296"/>
                <a:ext cx="1294675" cy="1116099"/>
              </a:xfrm>
              <a:prstGeom prst="triangl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690" name="Isosceles Triangle 689">
                <a:extLst>
                  <a:ext uri="{FF2B5EF4-FFF2-40B4-BE49-F238E27FC236}">
                    <a16:creationId xmlns:a16="http://schemas.microsoft.com/office/drawing/2014/main" id="{9AEC8B70-A709-4B48-8AFC-C718624807CE}"/>
                  </a:ext>
                </a:extLst>
              </p:cNvPr>
              <p:cNvSpPr/>
              <p:nvPr/>
            </p:nvSpPr>
            <p:spPr>
              <a:xfrm rot="9000000">
                <a:off x="8097839" y="2735629"/>
                <a:ext cx="1294675" cy="1116099"/>
              </a:xfrm>
              <a:prstGeom prst="triangle">
                <a:avLst/>
              </a:prstGeom>
              <a:noFill/>
              <a:ln w="38100">
                <a:solidFill>
                  <a:srgbClr val="21C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</p:grpSp>
        <p:grpSp>
          <p:nvGrpSpPr>
            <p:cNvPr id="692" name="Group 691">
              <a:extLst>
                <a:ext uri="{FF2B5EF4-FFF2-40B4-BE49-F238E27FC236}">
                  <a16:creationId xmlns:a16="http://schemas.microsoft.com/office/drawing/2014/main" id="{8F7BB9FE-CDDD-42FF-99EC-66F859861DAC}"/>
                </a:ext>
              </a:extLst>
            </p:cNvPr>
            <p:cNvGrpSpPr/>
            <p:nvPr/>
          </p:nvGrpSpPr>
          <p:grpSpPr>
            <a:xfrm>
              <a:off x="6542893" y="5066475"/>
              <a:ext cx="735847" cy="681183"/>
              <a:chOff x="7958556" y="2524296"/>
              <a:chExt cx="1433958" cy="1327432"/>
            </a:xfrm>
          </p:grpSpPr>
          <p:sp>
            <p:nvSpPr>
              <p:cNvPr id="693" name="Isosceles Triangle 692">
                <a:extLst>
                  <a:ext uri="{FF2B5EF4-FFF2-40B4-BE49-F238E27FC236}">
                    <a16:creationId xmlns:a16="http://schemas.microsoft.com/office/drawing/2014/main" id="{ED79F98D-18DF-4DC4-9C63-3BBB83244AC7}"/>
                  </a:ext>
                </a:extLst>
              </p:cNvPr>
              <p:cNvSpPr/>
              <p:nvPr/>
            </p:nvSpPr>
            <p:spPr>
              <a:xfrm rot="9000000">
                <a:off x="7958556" y="2524296"/>
                <a:ext cx="1294675" cy="111609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694" name="Isosceles Triangle 693">
                <a:extLst>
                  <a:ext uri="{FF2B5EF4-FFF2-40B4-BE49-F238E27FC236}">
                    <a16:creationId xmlns:a16="http://schemas.microsoft.com/office/drawing/2014/main" id="{EBC21246-3998-4696-8332-9DB968D34E34}"/>
                  </a:ext>
                </a:extLst>
              </p:cNvPr>
              <p:cNvSpPr/>
              <p:nvPr/>
            </p:nvSpPr>
            <p:spPr>
              <a:xfrm rot="9000000">
                <a:off x="8097839" y="2735629"/>
                <a:ext cx="1294675" cy="1116099"/>
              </a:xfrm>
              <a:prstGeom prst="triangle">
                <a:avLst/>
              </a:prstGeom>
              <a:noFill/>
              <a:ln w="19050">
                <a:solidFill>
                  <a:srgbClr val="21C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</p:grpSp>
        <p:sp>
          <p:nvSpPr>
            <p:cNvPr id="695" name="Plus Sign 694">
              <a:extLst>
                <a:ext uri="{FF2B5EF4-FFF2-40B4-BE49-F238E27FC236}">
                  <a16:creationId xmlns:a16="http://schemas.microsoft.com/office/drawing/2014/main" id="{D877B2E7-E770-4950-B3F3-172C8C85E10F}"/>
                </a:ext>
              </a:extLst>
            </p:cNvPr>
            <p:cNvSpPr/>
            <p:nvPr/>
          </p:nvSpPr>
          <p:spPr>
            <a:xfrm>
              <a:off x="5662072" y="3443953"/>
              <a:ext cx="477953" cy="525748"/>
            </a:xfrm>
            <a:prstGeom prst="mathPlus">
              <a:avLst>
                <a:gd name="adj1" fmla="val 29135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90A9E43C-6CAA-4570-8EC6-B3E6D4D5F9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43345" y="3484071"/>
              <a:ext cx="1527769" cy="1527769"/>
            </a:xfrm>
            <a:prstGeom prst="line">
              <a:avLst/>
            </a:prstGeom>
            <a:ln w="38100" cap="rnd">
              <a:solidFill>
                <a:srgbClr val="21C5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9" name="Straight Connector 698">
              <a:extLst>
                <a:ext uri="{FF2B5EF4-FFF2-40B4-BE49-F238E27FC236}">
                  <a16:creationId xmlns:a16="http://schemas.microsoft.com/office/drawing/2014/main" id="{E2229D63-E2F6-40B5-BA54-D77BACB609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25580" y="2512983"/>
              <a:ext cx="1527769" cy="1527769"/>
            </a:xfrm>
            <a:prstGeom prst="line">
              <a:avLst/>
            </a:prstGeom>
            <a:ln w="38100" cap="rnd">
              <a:solidFill>
                <a:srgbClr val="21C5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0" name="Straight Connector 699">
              <a:extLst>
                <a:ext uri="{FF2B5EF4-FFF2-40B4-BE49-F238E27FC236}">
                  <a16:creationId xmlns:a16="http://schemas.microsoft.com/office/drawing/2014/main" id="{DE7FB16C-492F-4803-9EC7-C810CE6127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5784" y="6226693"/>
              <a:ext cx="1527769" cy="1527769"/>
            </a:xfrm>
            <a:prstGeom prst="line">
              <a:avLst/>
            </a:prstGeom>
            <a:ln w="38100" cap="rnd">
              <a:solidFill>
                <a:srgbClr val="6DD9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1" name="Straight Connector 700">
              <a:extLst>
                <a:ext uri="{FF2B5EF4-FFF2-40B4-BE49-F238E27FC236}">
                  <a16:creationId xmlns:a16="http://schemas.microsoft.com/office/drawing/2014/main" id="{A98D45F0-DB4F-4FE4-9827-C78D535C7F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8019" y="5255605"/>
              <a:ext cx="1527769" cy="1527769"/>
            </a:xfrm>
            <a:prstGeom prst="line">
              <a:avLst/>
            </a:prstGeom>
            <a:ln w="38100" cap="rnd">
              <a:solidFill>
                <a:srgbClr val="6DD9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2" name="Straight Connector 701">
              <a:extLst>
                <a:ext uri="{FF2B5EF4-FFF2-40B4-BE49-F238E27FC236}">
                  <a16:creationId xmlns:a16="http://schemas.microsoft.com/office/drawing/2014/main" id="{97E87E5C-86AA-431B-B9C0-7317D3CBE7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272651" y="2192488"/>
              <a:ext cx="1527769" cy="1527769"/>
            </a:xfrm>
            <a:prstGeom prst="line">
              <a:avLst/>
            </a:prstGeom>
            <a:ln w="38100" cap="rnd">
              <a:solidFill>
                <a:srgbClr val="6DD9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Straight Connector 702">
              <a:extLst>
                <a:ext uri="{FF2B5EF4-FFF2-40B4-BE49-F238E27FC236}">
                  <a16:creationId xmlns:a16="http://schemas.microsoft.com/office/drawing/2014/main" id="{FC1ABEA6-0DAB-4FE4-926F-242497A046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490416" y="1221400"/>
              <a:ext cx="1527769" cy="1527769"/>
            </a:xfrm>
            <a:prstGeom prst="line">
              <a:avLst/>
            </a:prstGeom>
            <a:ln w="38100" cap="rnd">
              <a:solidFill>
                <a:srgbClr val="6DD9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5C5CD912-75C9-405F-9452-8121D152350C}"/>
                </a:ext>
              </a:extLst>
            </p:cNvPr>
            <p:cNvSpPr/>
            <p:nvPr/>
          </p:nvSpPr>
          <p:spPr>
            <a:xfrm rot="19800000">
              <a:off x="-586609" y="6413345"/>
              <a:ext cx="2044004" cy="236316"/>
            </a:xfrm>
            <a:custGeom>
              <a:avLst/>
              <a:gdLst>
                <a:gd name="connsiteX0" fmla="*/ 0 w 4819650"/>
                <a:gd name="connsiteY0" fmla="*/ 411925 h 818326"/>
                <a:gd name="connsiteX1" fmla="*/ 406400 w 4819650"/>
                <a:gd name="connsiteY1" fmla="*/ 11875 h 818326"/>
                <a:gd name="connsiteX2" fmla="*/ 1206500 w 4819650"/>
                <a:gd name="connsiteY2" fmla="*/ 818325 h 818326"/>
                <a:gd name="connsiteX3" fmla="*/ 2012950 w 4819650"/>
                <a:gd name="connsiteY3" fmla="*/ 18225 h 818326"/>
                <a:gd name="connsiteX4" fmla="*/ 2832100 w 4819650"/>
                <a:gd name="connsiteY4" fmla="*/ 805625 h 818326"/>
                <a:gd name="connsiteX5" fmla="*/ 3619500 w 4819650"/>
                <a:gd name="connsiteY5" fmla="*/ 5525 h 818326"/>
                <a:gd name="connsiteX6" fmla="*/ 4432300 w 4819650"/>
                <a:gd name="connsiteY6" fmla="*/ 805625 h 818326"/>
                <a:gd name="connsiteX7" fmla="*/ 4819650 w 4819650"/>
                <a:gd name="connsiteY7" fmla="*/ 411925 h 81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9650" h="818326">
                  <a:moveTo>
                    <a:pt x="0" y="411925"/>
                  </a:moveTo>
                  <a:cubicBezTo>
                    <a:pt x="102658" y="178033"/>
                    <a:pt x="205317" y="-55858"/>
                    <a:pt x="406400" y="11875"/>
                  </a:cubicBezTo>
                  <a:cubicBezTo>
                    <a:pt x="607483" y="79608"/>
                    <a:pt x="938742" y="817267"/>
                    <a:pt x="1206500" y="818325"/>
                  </a:cubicBezTo>
                  <a:cubicBezTo>
                    <a:pt x="1474258" y="819383"/>
                    <a:pt x="1742017" y="20342"/>
                    <a:pt x="2012950" y="18225"/>
                  </a:cubicBezTo>
                  <a:cubicBezTo>
                    <a:pt x="2283883" y="16108"/>
                    <a:pt x="2564342" y="807742"/>
                    <a:pt x="2832100" y="805625"/>
                  </a:cubicBezTo>
                  <a:cubicBezTo>
                    <a:pt x="3099858" y="803508"/>
                    <a:pt x="3352800" y="5525"/>
                    <a:pt x="3619500" y="5525"/>
                  </a:cubicBezTo>
                  <a:cubicBezTo>
                    <a:pt x="3886200" y="5525"/>
                    <a:pt x="4232275" y="737892"/>
                    <a:pt x="4432300" y="805625"/>
                  </a:cubicBezTo>
                  <a:cubicBezTo>
                    <a:pt x="4632325" y="873358"/>
                    <a:pt x="4728633" y="487067"/>
                    <a:pt x="4819650" y="411925"/>
                  </a:cubicBezTo>
                </a:path>
              </a:pathLst>
            </a:custGeom>
            <a:noFill/>
            <a:ln w="762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05" name="Oval 704">
              <a:extLst>
                <a:ext uri="{FF2B5EF4-FFF2-40B4-BE49-F238E27FC236}">
                  <a16:creationId xmlns:a16="http://schemas.microsoft.com/office/drawing/2014/main" id="{8B187A9D-EFF5-47B5-A19B-94E401F28E76}"/>
                </a:ext>
              </a:extLst>
            </p:cNvPr>
            <p:cNvSpPr/>
            <p:nvPr/>
          </p:nvSpPr>
          <p:spPr>
            <a:xfrm>
              <a:off x="6366101" y="4243320"/>
              <a:ext cx="385010" cy="3850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06" name="Oval 705">
              <a:extLst>
                <a:ext uri="{FF2B5EF4-FFF2-40B4-BE49-F238E27FC236}">
                  <a16:creationId xmlns:a16="http://schemas.microsoft.com/office/drawing/2014/main" id="{1B585FA1-D0DC-489D-A744-AC48A90612D3}"/>
                </a:ext>
              </a:extLst>
            </p:cNvPr>
            <p:cNvSpPr/>
            <p:nvPr/>
          </p:nvSpPr>
          <p:spPr>
            <a:xfrm>
              <a:off x="2177168" y="3055718"/>
              <a:ext cx="148438" cy="14843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07" name="Oval 706">
              <a:extLst>
                <a:ext uri="{FF2B5EF4-FFF2-40B4-BE49-F238E27FC236}">
                  <a16:creationId xmlns:a16="http://schemas.microsoft.com/office/drawing/2014/main" id="{3C103D29-42B5-4277-AB33-C5B3FDE554D0}"/>
                </a:ext>
              </a:extLst>
            </p:cNvPr>
            <p:cNvSpPr/>
            <p:nvPr/>
          </p:nvSpPr>
          <p:spPr>
            <a:xfrm>
              <a:off x="2670482" y="5665741"/>
              <a:ext cx="385010" cy="385010"/>
            </a:xfrm>
            <a:prstGeom prst="ellipse">
              <a:avLst/>
            </a:prstGeom>
            <a:solidFill>
              <a:srgbClr val="FFD3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</p:grpSp>
      <p:grpSp>
        <p:nvGrpSpPr>
          <p:cNvPr id="679" name="Group 678">
            <a:extLst>
              <a:ext uri="{FF2B5EF4-FFF2-40B4-BE49-F238E27FC236}">
                <a16:creationId xmlns:a16="http://schemas.microsoft.com/office/drawing/2014/main" id="{DE2CA590-8D8A-4CE9-BA78-12B90F76FD5B}"/>
              </a:ext>
            </a:extLst>
          </p:cNvPr>
          <p:cNvGrpSpPr/>
          <p:nvPr/>
        </p:nvGrpSpPr>
        <p:grpSpPr>
          <a:xfrm>
            <a:off x="8024" y="5418722"/>
            <a:ext cx="12234452" cy="1569660"/>
            <a:chOff x="8024" y="5559969"/>
            <a:chExt cx="12234452" cy="1569660"/>
          </a:xfrm>
        </p:grpSpPr>
        <p:sp>
          <p:nvSpPr>
            <p:cNvPr id="689" name="Rectangle 688">
              <a:extLst>
                <a:ext uri="{FF2B5EF4-FFF2-40B4-BE49-F238E27FC236}">
                  <a16:creationId xmlns:a16="http://schemas.microsoft.com/office/drawing/2014/main" id="{34ECC2B7-EF85-4409-8244-1F83743160AD}"/>
                </a:ext>
              </a:extLst>
            </p:cNvPr>
            <p:cNvSpPr/>
            <p:nvPr/>
          </p:nvSpPr>
          <p:spPr>
            <a:xfrm>
              <a:off x="8024" y="5570632"/>
              <a:ext cx="12234452" cy="1428615"/>
            </a:xfrm>
            <a:prstGeom prst="rect">
              <a:avLst/>
            </a:prstGeom>
            <a:gradFill>
              <a:gsLst>
                <a:gs pos="0">
                  <a:srgbClr val="6D06AF"/>
                </a:gs>
                <a:gs pos="97000">
                  <a:srgbClr val="FF0000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00" dirty="0">
                <a:solidFill>
                  <a:srgbClr val="FFD350"/>
                </a:solidFill>
                <a:latin typeface="Bebas Neue Bold" panose="020B0606020202050201" pitchFamily="34" charset="0"/>
              </a:endParaRPr>
            </a:p>
          </p:txBody>
        </p:sp>
        <p:sp>
          <p:nvSpPr>
            <p:cNvPr id="691" name="Rectangle 690">
              <a:extLst>
                <a:ext uri="{FF2B5EF4-FFF2-40B4-BE49-F238E27FC236}">
                  <a16:creationId xmlns:a16="http://schemas.microsoft.com/office/drawing/2014/main" id="{E0D1911E-3954-4A1F-BA8C-41017A108DE8}"/>
                </a:ext>
              </a:extLst>
            </p:cNvPr>
            <p:cNvSpPr/>
            <p:nvPr/>
          </p:nvSpPr>
          <p:spPr>
            <a:xfrm>
              <a:off x="4954738" y="5559969"/>
              <a:ext cx="2263761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600" dirty="0">
                  <a:solidFill>
                    <a:srgbClr val="FFD350"/>
                  </a:solidFill>
                  <a:latin typeface="Bebas Neue Bold" panose="020B0606020202050201" pitchFamily="34" charset="0"/>
                </a:rPr>
                <a:t>-10%</a:t>
              </a:r>
            </a:p>
          </p:txBody>
        </p:sp>
      </p:grpSp>
      <p:pic>
        <p:nvPicPr>
          <p:cNvPr id="696" name="Picture 695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D62BBD29-F22F-4938-A840-DE4830BD19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392" y="650159"/>
            <a:ext cx="2057905" cy="4258277"/>
          </a:xfrm>
          <a:prstGeom prst="rect">
            <a:avLst/>
          </a:prstGeom>
          <a:effectLst>
            <a:outerShdw blurRad="635000" dist="38100" dir="2700000" sx="104000" sy="104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A892D12-1B63-4A43-ACF0-E45B2947E22E}"/>
              </a:ext>
            </a:extLst>
          </p:cNvPr>
          <p:cNvGrpSpPr/>
          <p:nvPr/>
        </p:nvGrpSpPr>
        <p:grpSpPr>
          <a:xfrm>
            <a:off x="371480" y="958505"/>
            <a:ext cx="7931848" cy="3976677"/>
            <a:chOff x="371480" y="958505"/>
            <a:chExt cx="7931848" cy="397667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FEE5CDD-7ABD-4884-9BE4-E8A4ACDC561F}"/>
                </a:ext>
              </a:extLst>
            </p:cNvPr>
            <p:cNvGrpSpPr/>
            <p:nvPr/>
          </p:nvGrpSpPr>
          <p:grpSpPr>
            <a:xfrm>
              <a:off x="371480" y="958505"/>
              <a:ext cx="7931848" cy="3976677"/>
              <a:chOff x="371480" y="958505"/>
              <a:chExt cx="7931848" cy="3976677"/>
            </a:xfrm>
          </p:grpSpPr>
          <p:sp>
            <p:nvSpPr>
              <p:cNvPr id="711" name="Rectangle 7">
                <a:extLst>
                  <a:ext uri="{FF2B5EF4-FFF2-40B4-BE49-F238E27FC236}">
                    <a16:creationId xmlns:a16="http://schemas.microsoft.com/office/drawing/2014/main" id="{7656CBFA-45B7-4D61-B574-208F1263E6D6}"/>
                  </a:ext>
                </a:extLst>
              </p:cNvPr>
              <p:cNvSpPr/>
              <p:nvPr/>
            </p:nvSpPr>
            <p:spPr>
              <a:xfrm>
                <a:off x="371480" y="958505"/>
                <a:ext cx="5602358" cy="3694041"/>
              </a:xfrm>
              <a:custGeom>
                <a:avLst/>
                <a:gdLst>
                  <a:gd name="connsiteX0" fmla="*/ 0 w 6400800"/>
                  <a:gd name="connsiteY0" fmla="*/ 0 h 4240672"/>
                  <a:gd name="connsiteX1" fmla="*/ 6400800 w 6400800"/>
                  <a:gd name="connsiteY1" fmla="*/ 0 h 4240672"/>
                  <a:gd name="connsiteX2" fmla="*/ 6400800 w 6400800"/>
                  <a:gd name="connsiteY2" fmla="*/ 4240672 h 4240672"/>
                  <a:gd name="connsiteX3" fmla="*/ 0 w 6400800"/>
                  <a:gd name="connsiteY3" fmla="*/ 4240672 h 4240672"/>
                  <a:gd name="connsiteX4" fmla="*/ 0 w 6400800"/>
                  <a:gd name="connsiteY4" fmla="*/ 0 h 4240672"/>
                  <a:gd name="connsiteX0" fmla="*/ 0 w 7200900"/>
                  <a:gd name="connsiteY0" fmla="*/ 530084 h 4770756"/>
                  <a:gd name="connsiteX1" fmla="*/ 6400800 w 7200900"/>
                  <a:gd name="connsiteY1" fmla="*/ 530084 h 4770756"/>
                  <a:gd name="connsiteX2" fmla="*/ 6400800 w 7200900"/>
                  <a:gd name="connsiteY2" fmla="*/ 4770756 h 4770756"/>
                  <a:gd name="connsiteX3" fmla="*/ 0 w 7200900"/>
                  <a:gd name="connsiteY3" fmla="*/ 4770756 h 4770756"/>
                  <a:gd name="connsiteX4" fmla="*/ 0 w 7200900"/>
                  <a:gd name="connsiteY4" fmla="*/ 530084 h 4770756"/>
                  <a:gd name="connsiteX0" fmla="*/ 1231834 w 8432734"/>
                  <a:gd name="connsiteY0" fmla="*/ 530084 h 4770756"/>
                  <a:gd name="connsiteX1" fmla="*/ 7632634 w 8432734"/>
                  <a:gd name="connsiteY1" fmla="*/ 530084 h 4770756"/>
                  <a:gd name="connsiteX2" fmla="*/ 7632634 w 8432734"/>
                  <a:gd name="connsiteY2" fmla="*/ 4770756 h 4770756"/>
                  <a:gd name="connsiteX3" fmla="*/ 1231834 w 8432734"/>
                  <a:gd name="connsiteY3" fmla="*/ 4770756 h 4770756"/>
                  <a:gd name="connsiteX4" fmla="*/ 1231834 w 8432734"/>
                  <a:gd name="connsiteY4" fmla="*/ 530084 h 4770756"/>
                  <a:gd name="connsiteX0" fmla="*/ 1231834 w 8864468"/>
                  <a:gd name="connsiteY0" fmla="*/ 530084 h 4770756"/>
                  <a:gd name="connsiteX1" fmla="*/ 7632634 w 8864468"/>
                  <a:gd name="connsiteY1" fmla="*/ 530084 h 4770756"/>
                  <a:gd name="connsiteX2" fmla="*/ 7632634 w 8864468"/>
                  <a:gd name="connsiteY2" fmla="*/ 4770756 h 4770756"/>
                  <a:gd name="connsiteX3" fmla="*/ 1231834 w 8864468"/>
                  <a:gd name="connsiteY3" fmla="*/ 4770756 h 4770756"/>
                  <a:gd name="connsiteX4" fmla="*/ 1231834 w 8864468"/>
                  <a:gd name="connsiteY4" fmla="*/ 530084 h 4770756"/>
                  <a:gd name="connsiteX0" fmla="*/ 800100 w 8432734"/>
                  <a:gd name="connsiteY0" fmla="*/ 530084 h 4770756"/>
                  <a:gd name="connsiteX1" fmla="*/ 7200900 w 8432734"/>
                  <a:gd name="connsiteY1" fmla="*/ 530084 h 4770756"/>
                  <a:gd name="connsiteX2" fmla="*/ 7200900 w 8432734"/>
                  <a:gd name="connsiteY2" fmla="*/ 4770756 h 4770756"/>
                  <a:gd name="connsiteX3" fmla="*/ 800100 w 8432734"/>
                  <a:gd name="connsiteY3" fmla="*/ 4770756 h 4770756"/>
                  <a:gd name="connsiteX4" fmla="*/ 800100 w 8432734"/>
                  <a:gd name="connsiteY4" fmla="*/ 530084 h 4770756"/>
                  <a:gd name="connsiteX0" fmla="*/ 800100 w 8432734"/>
                  <a:gd name="connsiteY0" fmla="*/ 530084 h 4770756"/>
                  <a:gd name="connsiteX1" fmla="*/ 7200900 w 8432734"/>
                  <a:gd name="connsiteY1" fmla="*/ 530084 h 4770756"/>
                  <a:gd name="connsiteX2" fmla="*/ 7200900 w 8432734"/>
                  <a:gd name="connsiteY2" fmla="*/ 4770756 h 4770756"/>
                  <a:gd name="connsiteX3" fmla="*/ 800100 w 8432734"/>
                  <a:gd name="connsiteY3" fmla="*/ 4770756 h 4770756"/>
                  <a:gd name="connsiteX4" fmla="*/ 800100 w 8432734"/>
                  <a:gd name="connsiteY4" fmla="*/ 530084 h 4770756"/>
                  <a:gd name="connsiteX0" fmla="*/ 800100 w 8432734"/>
                  <a:gd name="connsiteY0" fmla="*/ 530084 h 4770756"/>
                  <a:gd name="connsiteX1" fmla="*/ 7200900 w 8432734"/>
                  <a:gd name="connsiteY1" fmla="*/ 530084 h 4770756"/>
                  <a:gd name="connsiteX2" fmla="*/ 7200900 w 8432734"/>
                  <a:gd name="connsiteY2" fmla="*/ 4770756 h 4770756"/>
                  <a:gd name="connsiteX3" fmla="*/ 800100 w 8432734"/>
                  <a:gd name="connsiteY3" fmla="*/ 4770756 h 4770756"/>
                  <a:gd name="connsiteX4" fmla="*/ 800100 w 8432734"/>
                  <a:gd name="connsiteY4" fmla="*/ 530084 h 4770756"/>
                  <a:gd name="connsiteX0" fmla="*/ 613083 w 7791109"/>
                  <a:gd name="connsiteY0" fmla="*/ 493901 h 4928269"/>
                  <a:gd name="connsiteX1" fmla="*/ 7013883 w 7791109"/>
                  <a:gd name="connsiteY1" fmla="*/ 493901 h 4928269"/>
                  <a:gd name="connsiteX2" fmla="*/ 7013883 w 7791109"/>
                  <a:gd name="connsiteY2" fmla="*/ 4734573 h 4928269"/>
                  <a:gd name="connsiteX3" fmla="*/ 981793 w 7791109"/>
                  <a:gd name="connsiteY3" fmla="*/ 4144638 h 4928269"/>
                  <a:gd name="connsiteX4" fmla="*/ 613083 w 7791109"/>
                  <a:gd name="connsiteY4" fmla="*/ 493901 h 4928269"/>
                  <a:gd name="connsiteX0" fmla="*/ 1181532 w 7153596"/>
                  <a:gd name="connsiteY0" fmla="*/ 976995 h 4701253"/>
                  <a:gd name="connsiteX1" fmla="*/ 6446706 w 7153596"/>
                  <a:gd name="connsiteY1" fmla="*/ 210079 h 4701253"/>
                  <a:gd name="connsiteX2" fmla="*/ 6446706 w 7153596"/>
                  <a:gd name="connsiteY2" fmla="*/ 4450751 h 4701253"/>
                  <a:gd name="connsiteX3" fmla="*/ 414616 w 7153596"/>
                  <a:gd name="connsiteY3" fmla="*/ 3860816 h 4701253"/>
                  <a:gd name="connsiteX4" fmla="*/ 1181532 w 7153596"/>
                  <a:gd name="connsiteY4" fmla="*/ 976995 h 4701253"/>
                  <a:gd name="connsiteX0" fmla="*/ 1116884 w 6532220"/>
                  <a:gd name="connsiteY0" fmla="*/ 462493 h 4138286"/>
                  <a:gd name="connsiteX1" fmla="*/ 4405775 w 6532220"/>
                  <a:gd name="connsiteY1" fmla="*/ 359254 h 4138286"/>
                  <a:gd name="connsiteX2" fmla="*/ 6382058 w 6532220"/>
                  <a:gd name="connsiteY2" fmla="*/ 3936249 h 4138286"/>
                  <a:gd name="connsiteX3" fmla="*/ 349968 w 6532220"/>
                  <a:gd name="connsiteY3" fmla="*/ 3346314 h 4138286"/>
                  <a:gd name="connsiteX4" fmla="*/ 1116884 w 6532220"/>
                  <a:gd name="connsiteY4" fmla="*/ 462493 h 4138286"/>
                  <a:gd name="connsiteX0" fmla="*/ 1116884 w 6714905"/>
                  <a:gd name="connsiteY0" fmla="*/ 307883 h 3983676"/>
                  <a:gd name="connsiteX1" fmla="*/ 4405775 w 6714905"/>
                  <a:gd name="connsiteY1" fmla="*/ 204644 h 3983676"/>
                  <a:gd name="connsiteX2" fmla="*/ 6382058 w 6714905"/>
                  <a:gd name="connsiteY2" fmla="*/ 3781639 h 3983676"/>
                  <a:gd name="connsiteX3" fmla="*/ 349968 w 6714905"/>
                  <a:gd name="connsiteY3" fmla="*/ 3191704 h 3983676"/>
                  <a:gd name="connsiteX4" fmla="*/ 1116884 w 6714905"/>
                  <a:gd name="connsiteY4" fmla="*/ 307883 h 3983676"/>
                  <a:gd name="connsiteX0" fmla="*/ 999374 w 4987748"/>
                  <a:gd name="connsiteY0" fmla="*/ 391305 h 3448820"/>
                  <a:gd name="connsiteX1" fmla="*/ 4288265 w 4987748"/>
                  <a:gd name="connsiteY1" fmla="*/ 288066 h 3448820"/>
                  <a:gd name="connsiteX2" fmla="*/ 4642225 w 4987748"/>
                  <a:gd name="connsiteY2" fmla="*/ 2817926 h 3448820"/>
                  <a:gd name="connsiteX3" fmla="*/ 232458 w 4987748"/>
                  <a:gd name="connsiteY3" fmla="*/ 3275126 h 3448820"/>
                  <a:gd name="connsiteX4" fmla="*/ 999374 w 4987748"/>
                  <a:gd name="connsiteY4" fmla="*/ 391305 h 3448820"/>
                  <a:gd name="connsiteX0" fmla="*/ 999374 w 4910301"/>
                  <a:gd name="connsiteY0" fmla="*/ 391305 h 3850794"/>
                  <a:gd name="connsiteX1" fmla="*/ 4288265 w 4910301"/>
                  <a:gd name="connsiteY1" fmla="*/ 288066 h 3850794"/>
                  <a:gd name="connsiteX2" fmla="*/ 4642225 w 4910301"/>
                  <a:gd name="connsiteY2" fmla="*/ 2817926 h 3850794"/>
                  <a:gd name="connsiteX3" fmla="*/ 232458 w 4910301"/>
                  <a:gd name="connsiteY3" fmla="*/ 3275126 h 3850794"/>
                  <a:gd name="connsiteX4" fmla="*/ 999374 w 4910301"/>
                  <a:gd name="connsiteY4" fmla="*/ 391305 h 3850794"/>
                  <a:gd name="connsiteX0" fmla="*/ 909485 w 4820412"/>
                  <a:gd name="connsiteY0" fmla="*/ 775671 h 4235160"/>
                  <a:gd name="connsiteX1" fmla="*/ 4198376 w 4820412"/>
                  <a:gd name="connsiteY1" fmla="*/ 672432 h 4235160"/>
                  <a:gd name="connsiteX2" fmla="*/ 4552336 w 4820412"/>
                  <a:gd name="connsiteY2" fmla="*/ 3202292 h 4235160"/>
                  <a:gd name="connsiteX3" fmla="*/ 142569 w 4820412"/>
                  <a:gd name="connsiteY3" fmla="*/ 3659492 h 4235160"/>
                  <a:gd name="connsiteX4" fmla="*/ 909485 w 4820412"/>
                  <a:gd name="connsiteY4" fmla="*/ 775671 h 4235160"/>
                  <a:gd name="connsiteX0" fmla="*/ 172676 w 5033941"/>
                  <a:gd name="connsiteY0" fmla="*/ 732728 h 4348062"/>
                  <a:gd name="connsiteX1" fmla="*/ 4405464 w 5033941"/>
                  <a:gd name="connsiteY1" fmla="*/ 776973 h 4348062"/>
                  <a:gd name="connsiteX2" fmla="*/ 4759424 w 5033941"/>
                  <a:gd name="connsiteY2" fmla="*/ 3306833 h 4348062"/>
                  <a:gd name="connsiteX3" fmla="*/ 349657 w 5033941"/>
                  <a:gd name="connsiteY3" fmla="*/ 3764033 h 4348062"/>
                  <a:gd name="connsiteX4" fmla="*/ 172676 w 5033941"/>
                  <a:gd name="connsiteY4" fmla="*/ 732728 h 4348062"/>
                  <a:gd name="connsiteX0" fmla="*/ 105531 w 4966796"/>
                  <a:gd name="connsiteY0" fmla="*/ 584477 h 4199811"/>
                  <a:gd name="connsiteX1" fmla="*/ 4338319 w 4966796"/>
                  <a:gd name="connsiteY1" fmla="*/ 628722 h 4199811"/>
                  <a:gd name="connsiteX2" fmla="*/ 4692279 w 4966796"/>
                  <a:gd name="connsiteY2" fmla="*/ 3158582 h 4199811"/>
                  <a:gd name="connsiteX3" fmla="*/ 282512 w 4966796"/>
                  <a:gd name="connsiteY3" fmla="*/ 3615782 h 4199811"/>
                  <a:gd name="connsiteX4" fmla="*/ 105531 w 4966796"/>
                  <a:gd name="connsiteY4" fmla="*/ 584477 h 4199811"/>
                  <a:gd name="connsiteX0" fmla="*/ 105531 w 4723988"/>
                  <a:gd name="connsiteY0" fmla="*/ 584477 h 3860927"/>
                  <a:gd name="connsiteX1" fmla="*/ 4338319 w 4723988"/>
                  <a:gd name="connsiteY1" fmla="*/ 628722 h 3860927"/>
                  <a:gd name="connsiteX2" fmla="*/ 4692279 w 4723988"/>
                  <a:gd name="connsiteY2" fmla="*/ 3158582 h 3860927"/>
                  <a:gd name="connsiteX3" fmla="*/ 282512 w 4723988"/>
                  <a:gd name="connsiteY3" fmla="*/ 3615782 h 3860927"/>
                  <a:gd name="connsiteX4" fmla="*/ 105531 w 4723988"/>
                  <a:gd name="connsiteY4" fmla="*/ 584477 h 3860927"/>
                  <a:gd name="connsiteX0" fmla="*/ 105531 w 5083345"/>
                  <a:gd name="connsiteY0" fmla="*/ 584477 h 4140932"/>
                  <a:gd name="connsiteX1" fmla="*/ 4338319 w 5083345"/>
                  <a:gd name="connsiteY1" fmla="*/ 628722 h 4140932"/>
                  <a:gd name="connsiteX2" fmla="*/ 4692279 w 5083345"/>
                  <a:gd name="connsiteY2" fmla="*/ 3158582 h 4140932"/>
                  <a:gd name="connsiteX3" fmla="*/ 282512 w 5083345"/>
                  <a:gd name="connsiteY3" fmla="*/ 3615782 h 4140932"/>
                  <a:gd name="connsiteX4" fmla="*/ 105531 w 5083345"/>
                  <a:gd name="connsiteY4" fmla="*/ 584477 h 4140932"/>
                  <a:gd name="connsiteX0" fmla="*/ 351977 w 4972696"/>
                  <a:gd name="connsiteY0" fmla="*/ 832732 h 3733893"/>
                  <a:gd name="connsiteX1" fmla="*/ 4230804 w 4972696"/>
                  <a:gd name="connsiteY1" fmla="*/ 257545 h 3733893"/>
                  <a:gd name="connsiteX2" fmla="*/ 4584764 w 4972696"/>
                  <a:gd name="connsiteY2" fmla="*/ 2787405 h 3733893"/>
                  <a:gd name="connsiteX3" fmla="*/ 174997 w 4972696"/>
                  <a:gd name="connsiteY3" fmla="*/ 3244605 h 3733893"/>
                  <a:gd name="connsiteX4" fmla="*/ 351977 w 4972696"/>
                  <a:gd name="connsiteY4" fmla="*/ 832732 h 3733893"/>
                  <a:gd name="connsiteX0" fmla="*/ 101440 w 5317343"/>
                  <a:gd name="connsiteY0" fmla="*/ 794742 h 3773852"/>
                  <a:gd name="connsiteX1" fmla="*/ 4570202 w 5317343"/>
                  <a:gd name="connsiteY1" fmla="*/ 293297 h 3773852"/>
                  <a:gd name="connsiteX2" fmla="*/ 4924162 w 5317343"/>
                  <a:gd name="connsiteY2" fmla="*/ 2823157 h 3773852"/>
                  <a:gd name="connsiteX3" fmla="*/ 514395 w 5317343"/>
                  <a:gd name="connsiteY3" fmla="*/ 3280357 h 3773852"/>
                  <a:gd name="connsiteX4" fmla="*/ 101440 w 5317343"/>
                  <a:gd name="connsiteY4" fmla="*/ 794742 h 3773852"/>
                  <a:gd name="connsiteX0" fmla="*/ 190474 w 5004613"/>
                  <a:gd name="connsiteY0" fmla="*/ 1189317 h 3529770"/>
                  <a:gd name="connsiteX1" fmla="*/ 4261030 w 5004613"/>
                  <a:gd name="connsiteY1" fmla="*/ 83188 h 3529770"/>
                  <a:gd name="connsiteX2" fmla="*/ 4614990 w 5004613"/>
                  <a:gd name="connsiteY2" fmla="*/ 2613048 h 3529770"/>
                  <a:gd name="connsiteX3" fmla="*/ 205223 w 5004613"/>
                  <a:gd name="connsiteY3" fmla="*/ 3070248 h 3529770"/>
                  <a:gd name="connsiteX4" fmla="*/ 190474 w 5004613"/>
                  <a:gd name="connsiteY4" fmla="*/ 1189317 h 3529770"/>
                  <a:gd name="connsiteX0" fmla="*/ 197149 w 5109706"/>
                  <a:gd name="connsiteY0" fmla="*/ 1135571 h 3081116"/>
                  <a:gd name="connsiteX1" fmla="*/ 4267705 w 5109706"/>
                  <a:gd name="connsiteY1" fmla="*/ 29442 h 3081116"/>
                  <a:gd name="connsiteX2" fmla="*/ 4724903 w 5109706"/>
                  <a:gd name="connsiteY2" fmla="*/ 1733392 h 3081116"/>
                  <a:gd name="connsiteX3" fmla="*/ 211898 w 5109706"/>
                  <a:gd name="connsiteY3" fmla="*/ 3016502 h 3081116"/>
                  <a:gd name="connsiteX4" fmla="*/ 197149 w 5109706"/>
                  <a:gd name="connsiteY4" fmla="*/ 1135571 h 3081116"/>
                  <a:gd name="connsiteX0" fmla="*/ 470674 w 5121297"/>
                  <a:gd name="connsiteY0" fmla="*/ 1599089 h 3488461"/>
                  <a:gd name="connsiteX1" fmla="*/ 3553088 w 5121297"/>
                  <a:gd name="connsiteY1" fmla="*/ 6264 h 3488461"/>
                  <a:gd name="connsiteX2" fmla="*/ 4998428 w 5121297"/>
                  <a:gd name="connsiteY2" fmla="*/ 2196910 h 3488461"/>
                  <a:gd name="connsiteX3" fmla="*/ 485423 w 5121297"/>
                  <a:gd name="connsiteY3" fmla="*/ 3480020 h 3488461"/>
                  <a:gd name="connsiteX4" fmla="*/ 470674 w 5121297"/>
                  <a:gd name="connsiteY4" fmla="*/ 1599089 h 3488461"/>
                  <a:gd name="connsiteX0" fmla="*/ 489603 w 5405056"/>
                  <a:gd name="connsiteY0" fmla="*/ 1631759 h 3732628"/>
                  <a:gd name="connsiteX1" fmla="*/ 3572017 w 5405056"/>
                  <a:gd name="connsiteY1" fmla="*/ 38934 h 3732628"/>
                  <a:gd name="connsiteX2" fmla="*/ 5297576 w 5405056"/>
                  <a:gd name="connsiteY2" fmla="*/ 3306212 h 3732628"/>
                  <a:gd name="connsiteX3" fmla="*/ 504352 w 5405056"/>
                  <a:gd name="connsiteY3" fmla="*/ 3512690 h 3732628"/>
                  <a:gd name="connsiteX4" fmla="*/ 489603 w 5405056"/>
                  <a:gd name="connsiteY4" fmla="*/ 1631759 h 3732628"/>
                  <a:gd name="connsiteX0" fmla="*/ 455955 w 5319366"/>
                  <a:gd name="connsiteY0" fmla="*/ 1863251 h 3978027"/>
                  <a:gd name="connsiteX1" fmla="*/ 2918937 w 5319366"/>
                  <a:gd name="connsiteY1" fmla="*/ 34452 h 3978027"/>
                  <a:gd name="connsiteX2" fmla="*/ 5263928 w 5319366"/>
                  <a:gd name="connsiteY2" fmla="*/ 3537704 h 3978027"/>
                  <a:gd name="connsiteX3" fmla="*/ 470704 w 5319366"/>
                  <a:gd name="connsiteY3" fmla="*/ 3744182 h 3978027"/>
                  <a:gd name="connsiteX4" fmla="*/ 455955 w 5319366"/>
                  <a:gd name="connsiteY4" fmla="*/ 1863251 h 3978027"/>
                  <a:gd name="connsiteX0" fmla="*/ 488327 w 5292515"/>
                  <a:gd name="connsiteY0" fmla="*/ 1130553 h 4110604"/>
                  <a:gd name="connsiteX1" fmla="*/ 2892316 w 5292515"/>
                  <a:gd name="connsiteY1" fmla="*/ 112915 h 4110604"/>
                  <a:gd name="connsiteX2" fmla="*/ 5237307 w 5292515"/>
                  <a:gd name="connsiteY2" fmla="*/ 3616167 h 4110604"/>
                  <a:gd name="connsiteX3" fmla="*/ 444083 w 5292515"/>
                  <a:gd name="connsiteY3" fmla="*/ 3822645 h 4110604"/>
                  <a:gd name="connsiteX4" fmla="*/ 488327 w 5292515"/>
                  <a:gd name="connsiteY4" fmla="*/ 1130553 h 4110604"/>
                  <a:gd name="connsiteX0" fmla="*/ 573355 w 5602358"/>
                  <a:gd name="connsiteY0" fmla="*/ 737829 h 3694041"/>
                  <a:gd name="connsiteX1" fmla="*/ 4555421 w 5602358"/>
                  <a:gd name="connsiteY1" fmla="*/ 162643 h 3694041"/>
                  <a:gd name="connsiteX2" fmla="*/ 5322335 w 5602358"/>
                  <a:gd name="connsiteY2" fmla="*/ 3223443 h 3694041"/>
                  <a:gd name="connsiteX3" fmla="*/ 529111 w 5602358"/>
                  <a:gd name="connsiteY3" fmla="*/ 3429921 h 3694041"/>
                  <a:gd name="connsiteX4" fmla="*/ 573355 w 5602358"/>
                  <a:gd name="connsiteY4" fmla="*/ 737829 h 369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358" h="3694041">
                    <a:moveTo>
                      <a:pt x="573355" y="737829"/>
                    </a:moveTo>
                    <a:cubicBezTo>
                      <a:pt x="1244407" y="193283"/>
                      <a:pt x="3763924" y="-251626"/>
                      <a:pt x="4555421" y="162643"/>
                    </a:cubicBezTo>
                    <a:cubicBezTo>
                      <a:pt x="5346918" y="576912"/>
                      <a:pt x="5993387" y="2678897"/>
                      <a:pt x="5322335" y="3223443"/>
                    </a:cubicBezTo>
                    <a:cubicBezTo>
                      <a:pt x="4651283" y="3767989"/>
                      <a:pt x="1320608" y="3844190"/>
                      <a:pt x="529111" y="3429921"/>
                    </a:cubicBezTo>
                    <a:cubicBezTo>
                      <a:pt x="-262386" y="3015652"/>
                      <a:pt x="-97697" y="1282375"/>
                      <a:pt x="573355" y="737829"/>
                    </a:cubicBezTo>
                    <a:close/>
                  </a:path>
                </a:pathLst>
              </a:custGeom>
              <a:solidFill>
                <a:srgbClr val="BF0101">
                  <a:alpha val="54000"/>
                </a:srgbClr>
              </a:solidFill>
              <a:ln>
                <a:noFill/>
              </a:ln>
              <a:effectLst>
                <a:outerShdw blurRad="406400" dist="38100" sx="104000" sy="104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outerShdw dist="1943100" dir="2700000" sx="166000" sy="166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grpSp>
            <p:nvGrpSpPr>
              <p:cNvPr id="712" name="Group 711">
                <a:extLst>
                  <a:ext uri="{FF2B5EF4-FFF2-40B4-BE49-F238E27FC236}">
                    <a16:creationId xmlns:a16="http://schemas.microsoft.com/office/drawing/2014/main" id="{79F5210E-D9D6-4742-B79A-57EB1F3596B9}"/>
                  </a:ext>
                </a:extLst>
              </p:cNvPr>
              <p:cNvGrpSpPr/>
              <p:nvPr/>
            </p:nvGrpSpPr>
            <p:grpSpPr>
              <a:xfrm>
                <a:off x="671936" y="1231021"/>
                <a:ext cx="7631392" cy="3704161"/>
                <a:chOff x="1539161" y="1675524"/>
                <a:chExt cx="5937741" cy="1901321"/>
              </a:xfrm>
            </p:grpSpPr>
            <p:sp>
              <p:nvSpPr>
                <p:cNvPr id="713" name="TextBox 712">
                  <a:extLst>
                    <a:ext uri="{FF2B5EF4-FFF2-40B4-BE49-F238E27FC236}">
                      <a16:creationId xmlns:a16="http://schemas.microsoft.com/office/drawing/2014/main" id="{02918091-EE6B-420C-B037-9695AA384E49}"/>
                    </a:ext>
                  </a:extLst>
                </p:cNvPr>
                <p:cNvSpPr txBox="1"/>
                <p:nvPr/>
              </p:nvSpPr>
              <p:spPr>
                <a:xfrm>
                  <a:off x="1800002" y="1675524"/>
                  <a:ext cx="5676900" cy="4739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dirty="0">
                      <a:solidFill>
                        <a:srgbClr val="5F43BE"/>
                      </a:solidFill>
                      <a:effectLst>
                        <a:outerShdw dist="63500" dir="2400000" algn="tl" rotWithShape="0">
                          <a:schemeClr val="bg1"/>
                        </a:outerShdw>
                      </a:effectLst>
                      <a:latin typeface="Bebas Neue Bold" panose="020B0606020202050201" pitchFamily="34" charset="0"/>
                    </a:rPr>
                    <a:t>IPHONE </a:t>
                  </a:r>
                </a:p>
              </p:txBody>
            </p:sp>
            <p:sp>
              <p:nvSpPr>
                <p:cNvPr id="714" name="TextBox 713">
                  <a:extLst>
                    <a:ext uri="{FF2B5EF4-FFF2-40B4-BE49-F238E27FC236}">
                      <a16:creationId xmlns:a16="http://schemas.microsoft.com/office/drawing/2014/main" id="{88C6AF27-D012-404E-8F37-834B636E446C}"/>
                    </a:ext>
                  </a:extLst>
                </p:cNvPr>
                <p:cNvSpPr txBox="1"/>
                <p:nvPr/>
              </p:nvSpPr>
              <p:spPr>
                <a:xfrm>
                  <a:off x="1539161" y="2037328"/>
                  <a:ext cx="3972348" cy="9952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  <a:latin typeface="Bahnschrift Light" panose="020B0502040204020203" pitchFamily="34" charset="0"/>
                    </a:rPr>
                    <a:t>Super Retina HD display</a:t>
                  </a:r>
                </a:p>
                <a:p>
                  <a:r>
                    <a:rPr lang="en-US" sz="2000" dirty="0">
                      <a:solidFill>
                        <a:schemeClr val="bg1"/>
                      </a:solidFill>
                      <a:latin typeface="Bahnschrift Light" panose="020B0502040204020203" pitchFamily="34" charset="0"/>
                    </a:rPr>
                    <a:t>6.5‑inch (diagonal) all‑screen OLED Multi‑Touch display</a:t>
                  </a:r>
                </a:p>
                <a:p>
                  <a:r>
                    <a:rPr lang="en-US" sz="2000" dirty="0">
                      <a:solidFill>
                        <a:schemeClr val="bg1"/>
                      </a:solidFill>
                      <a:latin typeface="Bahnschrift Light" panose="020B0502040204020203" pitchFamily="34" charset="0"/>
                    </a:rPr>
                    <a:t>HDR display</a:t>
                  </a:r>
                </a:p>
                <a:p>
                  <a:endParaRPr lang="en-US" sz="2000" dirty="0">
                    <a:solidFill>
                      <a:schemeClr val="bg1"/>
                    </a:solidFill>
                    <a:latin typeface="Bahnschrift Light" panose="020B0502040204020203" pitchFamily="34" charset="0"/>
                  </a:endParaRPr>
                </a:p>
                <a:p>
                  <a:endParaRPr lang="en-US" sz="2000" dirty="0">
                    <a:solidFill>
                      <a:schemeClr val="bg1"/>
                    </a:solidFill>
                    <a:latin typeface="Bahnschrift Light" panose="020B0502040204020203" pitchFamily="34" charset="0"/>
                  </a:endParaRPr>
                </a:p>
              </p:txBody>
            </p:sp>
            <p:sp>
              <p:nvSpPr>
                <p:cNvPr id="715" name="TextBox 714">
                  <a:extLst>
                    <a:ext uri="{FF2B5EF4-FFF2-40B4-BE49-F238E27FC236}">
                      <a16:creationId xmlns:a16="http://schemas.microsoft.com/office/drawing/2014/main" id="{93E481AC-75B6-4F3F-BF98-A6557945F0E9}"/>
                    </a:ext>
                  </a:extLst>
                </p:cNvPr>
                <p:cNvSpPr txBox="1"/>
                <p:nvPr/>
              </p:nvSpPr>
              <p:spPr>
                <a:xfrm>
                  <a:off x="2592628" y="2771149"/>
                  <a:ext cx="1437753" cy="8056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600" dirty="0">
                      <a:solidFill>
                        <a:srgbClr val="FFD350"/>
                      </a:solidFill>
                      <a:effectLst>
                        <a:outerShdw dist="38100" sx="101000" sy="101000" algn="tl" rotWithShape="0">
                          <a:srgbClr val="F1F2F5"/>
                        </a:outerShdw>
                      </a:effectLst>
                      <a:latin typeface="Bebas Neue Bold" panose="020B0606020202050201" pitchFamily="34" charset="0"/>
                    </a:rPr>
                    <a:t>699</a:t>
                  </a:r>
                </a:p>
              </p:txBody>
            </p:sp>
          </p:grp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119DBCA-B547-42DD-B5BC-CB1E99F39C92}"/>
                </a:ext>
              </a:extLst>
            </p:cNvPr>
            <p:cNvSpPr/>
            <p:nvPr/>
          </p:nvSpPr>
          <p:spPr>
            <a:xfrm>
              <a:off x="1651159" y="3496771"/>
              <a:ext cx="45878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dirty="0">
                  <a:solidFill>
                    <a:srgbClr val="FFD350"/>
                  </a:solidFill>
                  <a:effectLst>
                    <a:outerShdw dist="38100" sx="101000" sy="101000" algn="tl" rotWithShape="0">
                      <a:srgbClr val="F1F2F5"/>
                    </a:outerShdw>
                  </a:effectLst>
                  <a:latin typeface="Bebas Neue Bold" panose="020B0606020202050201" pitchFamily="34" charset="0"/>
                </a:rPr>
                <a:t>$</a:t>
              </a:r>
              <a:endParaRPr lang="en-US" sz="54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FFD6E67-6987-4D9F-9A66-888F9233C829}"/>
              </a:ext>
            </a:extLst>
          </p:cNvPr>
          <p:cNvGrpSpPr/>
          <p:nvPr/>
        </p:nvGrpSpPr>
        <p:grpSpPr>
          <a:xfrm>
            <a:off x="-3121616" y="-2331257"/>
            <a:ext cx="18435233" cy="11694276"/>
            <a:chOff x="-3121616" y="-2331257"/>
            <a:chExt cx="18435233" cy="11694276"/>
          </a:xfrm>
          <a:solidFill>
            <a:srgbClr val="E6E6E6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888E4C9-E3E5-4B74-B782-CA0FC9BBC5A9}"/>
                </a:ext>
              </a:extLst>
            </p:cNvPr>
            <p:cNvSpPr/>
            <p:nvPr/>
          </p:nvSpPr>
          <p:spPr>
            <a:xfrm>
              <a:off x="-3121616" y="-2331257"/>
              <a:ext cx="18435233" cy="23275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Rectangle 716">
              <a:extLst>
                <a:ext uri="{FF2B5EF4-FFF2-40B4-BE49-F238E27FC236}">
                  <a16:creationId xmlns:a16="http://schemas.microsoft.com/office/drawing/2014/main" id="{8628CA3B-9D15-4CAB-9DD7-8E384BBD51DE}"/>
                </a:ext>
              </a:extLst>
            </p:cNvPr>
            <p:cNvSpPr/>
            <p:nvPr/>
          </p:nvSpPr>
          <p:spPr>
            <a:xfrm>
              <a:off x="-3121616" y="6853498"/>
              <a:ext cx="18435233" cy="2509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Rectangle 717">
              <a:extLst>
                <a:ext uri="{FF2B5EF4-FFF2-40B4-BE49-F238E27FC236}">
                  <a16:creationId xmlns:a16="http://schemas.microsoft.com/office/drawing/2014/main" id="{34A1B1BE-20D0-414D-A730-22CB0BBB3F63}"/>
                </a:ext>
              </a:extLst>
            </p:cNvPr>
            <p:cNvSpPr/>
            <p:nvPr/>
          </p:nvSpPr>
          <p:spPr>
            <a:xfrm rot="5400000">
              <a:off x="7948769" y="1998174"/>
              <a:ext cx="11634948" cy="30947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Rectangle 718">
              <a:extLst>
                <a:ext uri="{FF2B5EF4-FFF2-40B4-BE49-F238E27FC236}">
                  <a16:creationId xmlns:a16="http://schemas.microsoft.com/office/drawing/2014/main" id="{6F74A9EA-F19D-44C3-A1D7-652E31673406}"/>
                </a:ext>
              </a:extLst>
            </p:cNvPr>
            <p:cNvSpPr/>
            <p:nvPr/>
          </p:nvSpPr>
          <p:spPr>
            <a:xfrm rot="5400000">
              <a:off x="-7415089" y="1968510"/>
              <a:ext cx="11694275" cy="30947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0858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3889">
        <p159:morph option="byObject"/>
      </p:transition>
    </mc:Choice>
    <mc:Fallback xmlns="">
      <p:transition advTm="38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6000" fill="hold"/>
                                        <p:tgtEl>
                                          <p:spTgt spid="696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xit" presetSubtype="2" ac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8" accel="8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accel="8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3" name="Group 732">
            <a:extLst>
              <a:ext uri="{FF2B5EF4-FFF2-40B4-BE49-F238E27FC236}">
                <a16:creationId xmlns:a16="http://schemas.microsoft.com/office/drawing/2014/main" id="{1D1D37E5-A27C-4473-9C02-7C482EDCF8E2}"/>
              </a:ext>
            </a:extLst>
          </p:cNvPr>
          <p:cNvGrpSpPr/>
          <p:nvPr/>
        </p:nvGrpSpPr>
        <p:grpSpPr>
          <a:xfrm>
            <a:off x="-1276350" y="-1818354"/>
            <a:ext cx="14652152" cy="9609804"/>
            <a:chOff x="-1272651" y="-1801608"/>
            <a:chExt cx="14660909" cy="9556070"/>
          </a:xfrm>
        </p:grpSpPr>
        <p:sp>
          <p:nvSpPr>
            <p:cNvPr id="734" name="Rectangle 733">
              <a:extLst>
                <a:ext uri="{FF2B5EF4-FFF2-40B4-BE49-F238E27FC236}">
                  <a16:creationId xmlns:a16="http://schemas.microsoft.com/office/drawing/2014/main" id="{245AB569-C0B6-424C-A5E1-48CF01B6199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6D06AF"/>
                </a:gs>
                <a:gs pos="97000">
                  <a:srgbClr val="5767C7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35" name="Rectangle 3">
              <a:extLst>
                <a:ext uri="{FF2B5EF4-FFF2-40B4-BE49-F238E27FC236}">
                  <a16:creationId xmlns:a16="http://schemas.microsoft.com/office/drawing/2014/main" id="{C64F602F-A447-4174-AFE8-CD0234090B4B}"/>
                </a:ext>
              </a:extLst>
            </p:cNvPr>
            <p:cNvSpPr/>
            <p:nvPr/>
          </p:nvSpPr>
          <p:spPr>
            <a:xfrm>
              <a:off x="5670997" y="-19320"/>
              <a:ext cx="6559640" cy="5859887"/>
            </a:xfrm>
            <a:custGeom>
              <a:avLst/>
              <a:gdLst>
                <a:gd name="connsiteX0" fmla="*/ 0 w 6096000"/>
                <a:gd name="connsiteY0" fmla="*/ 0 h 5267459"/>
                <a:gd name="connsiteX1" fmla="*/ 6096000 w 6096000"/>
                <a:gd name="connsiteY1" fmla="*/ 0 h 5267459"/>
                <a:gd name="connsiteX2" fmla="*/ 6096000 w 6096000"/>
                <a:gd name="connsiteY2" fmla="*/ 5267459 h 5267459"/>
                <a:gd name="connsiteX3" fmla="*/ 0 w 6096000"/>
                <a:gd name="connsiteY3" fmla="*/ 5267459 h 5267459"/>
                <a:gd name="connsiteX4" fmla="*/ 0 w 6096000"/>
                <a:gd name="connsiteY4" fmla="*/ 0 h 5267459"/>
                <a:gd name="connsiteX0" fmla="*/ 0 w 6096000"/>
                <a:gd name="connsiteY0" fmla="*/ 0 h 5267459"/>
                <a:gd name="connsiteX1" fmla="*/ 6096000 w 6096000"/>
                <a:gd name="connsiteY1" fmla="*/ 0 h 5267459"/>
                <a:gd name="connsiteX2" fmla="*/ 6096000 w 6096000"/>
                <a:gd name="connsiteY2" fmla="*/ 5267459 h 5267459"/>
                <a:gd name="connsiteX3" fmla="*/ 4391696 w 6096000"/>
                <a:gd name="connsiteY3" fmla="*/ 1854557 h 5267459"/>
                <a:gd name="connsiteX4" fmla="*/ 0 w 6096000"/>
                <a:gd name="connsiteY4" fmla="*/ 0 h 5267459"/>
                <a:gd name="connsiteX0" fmla="*/ 15666 w 6111666"/>
                <a:gd name="connsiteY0" fmla="*/ 0 h 5290825"/>
                <a:gd name="connsiteX1" fmla="*/ 6111666 w 6111666"/>
                <a:gd name="connsiteY1" fmla="*/ 0 h 5290825"/>
                <a:gd name="connsiteX2" fmla="*/ 6111666 w 6111666"/>
                <a:gd name="connsiteY2" fmla="*/ 5267459 h 5290825"/>
                <a:gd name="connsiteX3" fmla="*/ 4407362 w 6111666"/>
                <a:gd name="connsiteY3" fmla="*/ 1854557 h 5290825"/>
                <a:gd name="connsiteX4" fmla="*/ 15666 w 6111666"/>
                <a:gd name="connsiteY4" fmla="*/ 0 h 5290825"/>
                <a:gd name="connsiteX0" fmla="*/ 317082 w 6413082"/>
                <a:gd name="connsiteY0" fmla="*/ 0 h 5289009"/>
                <a:gd name="connsiteX1" fmla="*/ 6413082 w 6413082"/>
                <a:gd name="connsiteY1" fmla="*/ 0 h 5289009"/>
                <a:gd name="connsiteX2" fmla="*/ 6413082 w 6413082"/>
                <a:gd name="connsiteY2" fmla="*/ 5267459 h 5289009"/>
                <a:gd name="connsiteX3" fmla="*/ 4708778 w 6413082"/>
                <a:gd name="connsiteY3" fmla="*/ 1854557 h 5289009"/>
                <a:gd name="connsiteX4" fmla="*/ 1085521 w 6413082"/>
                <a:gd name="connsiteY4" fmla="*/ 1584101 h 5289009"/>
                <a:gd name="connsiteX5" fmla="*/ 317082 w 6413082"/>
                <a:gd name="connsiteY5" fmla="*/ 0 h 5289009"/>
                <a:gd name="connsiteX0" fmla="*/ 317082 w 6413082"/>
                <a:gd name="connsiteY0" fmla="*/ 0 h 5289009"/>
                <a:gd name="connsiteX1" fmla="*/ 6413082 w 6413082"/>
                <a:gd name="connsiteY1" fmla="*/ 0 h 5289009"/>
                <a:gd name="connsiteX2" fmla="*/ 6413082 w 6413082"/>
                <a:gd name="connsiteY2" fmla="*/ 5267459 h 5289009"/>
                <a:gd name="connsiteX3" fmla="*/ 4708778 w 6413082"/>
                <a:gd name="connsiteY3" fmla="*/ 1854557 h 5289009"/>
                <a:gd name="connsiteX4" fmla="*/ 1085521 w 6413082"/>
                <a:gd name="connsiteY4" fmla="*/ 1584101 h 5289009"/>
                <a:gd name="connsiteX5" fmla="*/ 317082 w 6413082"/>
                <a:gd name="connsiteY5" fmla="*/ 0 h 5289009"/>
                <a:gd name="connsiteX0" fmla="*/ 379074 w 6475074"/>
                <a:gd name="connsiteY0" fmla="*/ 0 h 5289009"/>
                <a:gd name="connsiteX1" fmla="*/ 6475074 w 6475074"/>
                <a:gd name="connsiteY1" fmla="*/ 0 h 5289009"/>
                <a:gd name="connsiteX2" fmla="*/ 6475074 w 6475074"/>
                <a:gd name="connsiteY2" fmla="*/ 5267459 h 5289009"/>
                <a:gd name="connsiteX3" fmla="*/ 4770770 w 6475074"/>
                <a:gd name="connsiteY3" fmla="*/ 1854557 h 5289009"/>
                <a:gd name="connsiteX4" fmla="*/ 1147513 w 6475074"/>
                <a:gd name="connsiteY4" fmla="*/ 1584101 h 5289009"/>
                <a:gd name="connsiteX5" fmla="*/ 379074 w 6475074"/>
                <a:gd name="connsiteY5" fmla="*/ 0 h 5289009"/>
                <a:gd name="connsiteX0" fmla="*/ 255619 w 6789501"/>
                <a:gd name="connsiteY0" fmla="*/ 0 h 5314767"/>
                <a:gd name="connsiteX1" fmla="*/ 6789501 w 6789501"/>
                <a:gd name="connsiteY1" fmla="*/ 25758 h 5314767"/>
                <a:gd name="connsiteX2" fmla="*/ 6789501 w 6789501"/>
                <a:gd name="connsiteY2" fmla="*/ 5293217 h 5314767"/>
                <a:gd name="connsiteX3" fmla="*/ 5085197 w 6789501"/>
                <a:gd name="connsiteY3" fmla="*/ 1880315 h 5314767"/>
                <a:gd name="connsiteX4" fmla="*/ 1461940 w 6789501"/>
                <a:gd name="connsiteY4" fmla="*/ 1609859 h 5314767"/>
                <a:gd name="connsiteX5" fmla="*/ 255619 w 6789501"/>
                <a:gd name="connsiteY5" fmla="*/ 0 h 5314767"/>
                <a:gd name="connsiteX0" fmla="*/ 3296 w 6537178"/>
                <a:gd name="connsiteY0" fmla="*/ 0 h 5314767"/>
                <a:gd name="connsiteX1" fmla="*/ 6537178 w 6537178"/>
                <a:gd name="connsiteY1" fmla="*/ 25758 h 5314767"/>
                <a:gd name="connsiteX2" fmla="*/ 6537178 w 6537178"/>
                <a:gd name="connsiteY2" fmla="*/ 5293217 h 5314767"/>
                <a:gd name="connsiteX3" fmla="*/ 4832874 w 6537178"/>
                <a:gd name="connsiteY3" fmla="*/ 1880315 h 5314767"/>
                <a:gd name="connsiteX4" fmla="*/ 1209617 w 6537178"/>
                <a:gd name="connsiteY4" fmla="*/ 1609859 h 5314767"/>
                <a:gd name="connsiteX5" fmla="*/ 3296 w 6537178"/>
                <a:gd name="connsiteY5" fmla="*/ 0 h 5314767"/>
                <a:gd name="connsiteX0" fmla="*/ 0 w 6533882"/>
                <a:gd name="connsiteY0" fmla="*/ 0 h 5314767"/>
                <a:gd name="connsiteX1" fmla="*/ 6533882 w 6533882"/>
                <a:gd name="connsiteY1" fmla="*/ 25758 h 5314767"/>
                <a:gd name="connsiteX2" fmla="*/ 6533882 w 6533882"/>
                <a:gd name="connsiteY2" fmla="*/ 5293217 h 5314767"/>
                <a:gd name="connsiteX3" fmla="*/ 4829578 w 6533882"/>
                <a:gd name="connsiteY3" fmla="*/ 1880315 h 5314767"/>
                <a:gd name="connsiteX4" fmla="*/ 1206321 w 6533882"/>
                <a:gd name="connsiteY4" fmla="*/ 1609859 h 5314767"/>
                <a:gd name="connsiteX5" fmla="*/ 0 w 6533882"/>
                <a:gd name="connsiteY5" fmla="*/ 0 h 5314767"/>
                <a:gd name="connsiteX0" fmla="*/ 14315 w 6548197"/>
                <a:gd name="connsiteY0" fmla="*/ 0 h 5314767"/>
                <a:gd name="connsiteX1" fmla="*/ 6548197 w 6548197"/>
                <a:gd name="connsiteY1" fmla="*/ 25758 h 5314767"/>
                <a:gd name="connsiteX2" fmla="*/ 6548197 w 6548197"/>
                <a:gd name="connsiteY2" fmla="*/ 5293217 h 5314767"/>
                <a:gd name="connsiteX3" fmla="*/ 4843893 w 6548197"/>
                <a:gd name="connsiteY3" fmla="*/ 1880315 h 5314767"/>
                <a:gd name="connsiteX4" fmla="*/ 14315 w 6548197"/>
                <a:gd name="connsiteY4" fmla="*/ 0 h 5314767"/>
                <a:gd name="connsiteX0" fmla="*/ 0 w 6533882"/>
                <a:gd name="connsiteY0" fmla="*/ 0 h 5314767"/>
                <a:gd name="connsiteX1" fmla="*/ 6533882 w 6533882"/>
                <a:gd name="connsiteY1" fmla="*/ 25758 h 5314767"/>
                <a:gd name="connsiteX2" fmla="*/ 6533882 w 6533882"/>
                <a:gd name="connsiteY2" fmla="*/ 5293217 h 5314767"/>
                <a:gd name="connsiteX3" fmla="*/ 4829578 w 6533882"/>
                <a:gd name="connsiteY3" fmla="*/ 1880315 h 5314767"/>
                <a:gd name="connsiteX4" fmla="*/ 0 w 6533882"/>
                <a:gd name="connsiteY4" fmla="*/ 0 h 5314767"/>
                <a:gd name="connsiteX0" fmla="*/ 0 w 6559640"/>
                <a:gd name="connsiteY0" fmla="*/ 0 h 5880164"/>
                <a:gd name="connsiteX1" fmla="*/ 6533882 w 6559640"/>
                <a:gd name="connsiteY1" fmla="*/ 25758 h 5880164"/>
                <a:gd name="connsiteX2" fmla="*/ 6559640 w 6559640"/>
                <a:gd name="connsiteY2" fmla="*/ 5859887 h 5880164"/>
                <a:gd name="connsiteX3" fmla="*/ 4829578 w 6559640"/>
                <a:gd name="connsiteY3" fmla="*/ 1880315 h 5880164"/>
                <a:gd name="connsiteX4" fmla="*/ 0 w 6559640"/>
                <a:gd name="connsiteY4" fmla="*/ 0 h 5880164"/>
                <a:gd name="connsiteX0" fmla="*/ 0 w 6644005"/>
                <a:gd name="connsiteY0" fmla="*/ 0 h 5934104"/>
                <a:gd name="connsiteX1" fmla="*/ 6533882 w 6644005"/>
                <a:gd name="connsiteY1" fmla="*/ 25758 h 5934104"/>
                <a:gd name="connsiteX2" fmla="*/ 6559640 w 6644005"/>
                <a:gd name="connsiteY2" fmla="*/ 5859887 h 5934104"/>
                <a:gd name="connsiteX3" fmla="*/ 6538175 w 6644005"/>
                <a:gd name="connsiteY3" fmla="*/ 2962140 h 5934104"/>
                <a:gd name="connsiteX4" fmla="*/ 4829578 w 6644005"/>
                <a:gd name="connsiteY4" fmla="*/ 1880315 h 5934104"/>
                <a:gd name="connsiteX5" fmla="*/ 0 w 6644005"/>
                <a:gd name="connsiteY5" fmla="*/ 0 h 5934104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829578 w 6559640"/>
                <a:gd name="connsiteY4" fmla="*/ 1880315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829578 w 6559640"/>
                <a:gd name="connsiteY4" fmla="*/ 1880315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829578 w 6559640"/>
                <a:gd name="connsiteY4" fmla="*/ 1880315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829578 w 6559640"/>
                <a:gd name="connsiteY4" fmla="*/ 1880315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185634 w 6559640"/>
                <a:gd name="connsiteY4" fmla="*/ 1545464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185634 w 6559640"/>
                <a:gd name="connsiteY4" fmla="*/ 1545464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0 w 6559640"/>
                <a:gd name="connsiteY4" fmla="*/ 0 h 5948353"/>
                <a:gd name="connsiteX0" fmla="*/ 10110 w 6569750"/>
                <a:gd name="connsiteY0" fmla="*/ 0 h 5948353"/>
                <a:gd name="connsiteX1" fmla="*/ 6543992 w 6569750"/>
                <a:gd name="connsiteY1" fmla="*/ 25758 h 5948353"/>
                <a:gd name="connsiteX2" fmla="*/ 6569750 w 6569750"/>
                <a:gd name="connsiteY2" fmla="*/ 5859887 h 5948353"/>
                <a:gd name="connsiteX3" fmla="*/ 6548285 w 6569750"/>
                <a:gd name="connsiteY3" fmla="*/ 2962140 h 5948353"/>
                <a:gd name="connsiteX4" fmla="*/ 10110 w 6569750"/>
                <a:gd name="connsiteY4" fmla="*/ 0 h 5948353"/>
                <a:gd name="connsiteX0" fmla="*/ 9835 w 6569475"/>
                <a:gd name="connsiteY0" fmla="*/ 0 h 5948353"/>
                <a:gd name="connsiteX1" fmla="*/ 6543717 w 6569475"/>
                <a:gd name="connsiteY1" fmla="*/ 25758 h 5948353"/>
                <a:gd name="connsiteX2" fmla="*/ 6569475 w 6569475"/>
                <a:gd name="connsiteY2" fmla="*/ 5859887 h 5948353"/>
                <a:gd name="connsiteX3" fmla="*/ 6548010 w 6569475"/>
                <a:gd name="connsiteY3" fmla="*/ 2962140 h 5948353"/>
                <a:gd name="connsiteX4" fmla="*/ 9835 w 6569475"/>
                <a:gd name="connsiteY4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0 w 6559640"/>
                <a:gd name="connsiteY4" fmla="*/ 0 h 5948353"/>
                <a:gd name="connsiteX0" fmla="*/ 0 w 6559640"/>
                <a:gd name="connsiteY0" fmla="*/ 0 h 5859887"/>
                <a:gd name="connsiteX1" fmla="*/ 6533882 w 6559640"/>
                <a:gd name="connsiteY1" fmla="*/ 25758 h 5859887"/>
                <a:gd name="connsiteX2" fmla="*/ 6559640 w 6559640"/>
                <a:gd name="connsiteY2" fmla="*/ 5859887 h 5859887"/>
                <a:gd name="connsiteX3" fmla="*/ 6538175 w 6559640"/>
                <a:gd name="connsiteY3" fmla="*/ 2962140 h 5859887"/>
                <a:gd name="connsiteX4" fmla="*/ 0 w 6559640"/>
                <a:gd name="connsiteY4" fmla="*/ 0 h 5859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640" h="5859887">
                  <a:moveTo>
                    <a:pt x="0" y="0"/>
                  </a:moveTo>
                  <a:lnTo>
                    <a:pt x="6533882" y="25758"/>
                  </a:lnTo>
                  <a:lnTo>
                    <a:pt x="6559640" y="5859887"/>
                  </a:lnTo>
                  <a:cubicBezTo>
                    <a:pt x="5852018" y="5585137"/>
                    <a:pt x="5564389" y="4166314"/>
                    <a:pt x="6538175" y="2962140"/>
                  </a:cubicBezTo>
                  <a:cubicBezTo>
                    <a:pt x="5612327" y="517300"/>
                    <a:pt x="464354" y="4327300"/>
                    <a:pt x="0" y="0"/>
                  </a:cubicBezTo>
                  <a:close/>
                </a:path>
              </a:pathLst>
            </a:custGeom>
            <a:solidFill>
              <a:srgbClr val="484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grpSp>
          <p:nvGrpSpPr>
            <p:cNvPr id="736" name="Group 735">
              <a:extLst>
                <a:ext uri="{FF2B5EF4-FFF2-40B4-BE49-F238E27FC236}">
                  <a16:creationId xmlns:a16="http://schemas.microsoft.com/office/drawing/2014/main" id="{01C4C8FE-81E3-40F3-9B9D-B9FA949BAE78}"/>
                </a:ext>
              </a:extLst>
            </p:cNvPr>
            <p:cNvGrpSpPr/>
            <p:nvPr/>
          </p:nvGrpSpPr>
          <p:grpSpPr>
            <a:xfrm rot="2700000">
              <a:off x="5047022" y="644023"/>
              <a:ext cx="2097955" cy="1988509"/>
              <a:chOff x="5123208" y="4111122"/>
              <a:chExt cx="2097955" cy="1988509"/>
            </a:xfrm>
            <a:solidFill>
              <a:srgbClr val="FFD350"/>
            </a:solidFill>
          </p:grpSpPr>
          <p:sp>
            <p:nvSpPr>
              <p:cNvPr id="1070" name="Oval 1069">
                <a:extLst>
                  <a:ext uri="{FF2B5EF4-FFF2-40B4-BE49-F238E27FC236}">
                    <a16:creationId xmlns:a16="http://schemas.microsoft.com/office/drawing/2014/main" id="{3ABC8D63-4963-4681-B786-140E37DBB30E}"/>
                  </a:ext>
                </a:extLst>
              </p:cNvPr>
              <p:cNvSpPr/>
              <p:nvPr/>
            </p:nvSpPr>
            <p:spPr>
              <a:xfrm>
                <a:off x="5123208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1" name="Oval 1070">
                <a:extLst>
                  <a:ext uri="{FF2B5EF4-FFF2-40B4-BE49-F238E27FC236}">
                    <a16:creationId xmlns:a16="http://schemas.microsoft.com/office/drawing/2014/main" id="{05369012-EADC-4A68-9A8A-BF6EA5141A2D}"/>
                  </a:ext>
                </a:extLst>
              </p:cNvPr>
              <p:cNvSpPr/>
              <p:nvPr/>
            </p:nvSpPr>
            <p:spPr>
              <a:xfrm>
                <a:off x="5310313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2" name="Oval 1071">
                <a:extLst>
                  <a:ext uri="{FF2B5EF4-FFF2-40B4-BE49-F238E27FC236}">
                    <a16:creationId xmlns:a16="http://schemas.microsoft.com/office/drawing/2014/main" id="{8ABE0E7A-F45E-4C63-B949-706CD341A7F5}"/>
                  </a:ext>
                </a:extLst>
              </p:cNvPr>
              <p:cNvSpPr/>
              <p:nvPr/>
            </p:nvSpPr>
            <p:spPr>
              <a:xfrm>
                <a:off x="5497417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3" name="Oval 1072">
                <a:extLst>
                  <a:ext uri="{FF2B5EF4-FFF2-40B4-BE49-F238E27FC236}">
                    <a16:creationId xmlns:a16="http://schemas.microsoft.com/office/drawing/2014/main" id="{E7B0B46A-5BEF-4E6E-8DDB-B3D2E9FCB84F}"/>
                  </a:ext>
                </a:extLst>
              </p:cNvPr>
              <p:cNvSpPr/>
              <p:nvPr/>
            </p:nvSpPr>
            <p:spPr>
              <a:xfrm>
                <a:off x="5684522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4" name="Oval 1073">
                <a:extLst>
                  <a:ext uri="{FF2B5EF4-FFF2-40B4-BE49-F238E27FC236}">
                    <a16:creationId xmlns:a16="http://schemas.microsoft.com/office/drawing/2014/main" id="{C507D5B7-BC12-4ABA-9A3E-EBED53F4EF92}"/>
                  </a:ext>
                </a:extLst>
              </p:cNvPr>
              <p:cNvSpPr/>
              <p:nvPr/>
            </p:nvSpPr>
            <p:spPr>
              <a:xfrm>
                <a:off x="5871627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5" name="Oval 1074">
                <a:extLst>
                  <a:ext uri="{FF2B5EF4-FFF2-40B4-BE49-F238E27FC236}">
                    <a16:creationId xmlns:a16="http://schemas.microsoft.com/office/drawing/2014/main" id="{735BAE7C-1D69-4420-BC8E-29AE188C36B2}"/>
                  </a:ext>
                </a:extLst>
              </p:cNvPr>
              <p:cNvSpPr/>
              <p:nvPr/>
            </p:nvSpPr>
            <p:spPr>
              <a:xfrm>
                <a:off x="6058732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6" name="Oval 1075">
                <a:extLst>
                  <a:ext uri="{FF2B5EF4-FFF2-40B4-BE49-F238E27FC236}">
                    <a16:creationId xmlns:a16="http://schemas.microsoft.com/office/drawing/2014/main" id="{707F7B9C-8640-4D8C-A3D8-C09C843C0DA9}"/>
                  </a:ext>
                </a:extLst>
              </p:cNvPr>
              <p:cNvSpPr/>
              <p:nvPr/>
            </p:nvSpPr>
            <p:spPr>
              <a:xfrm>
                <a:off x="6245836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7" name="Oval 1076">
                <a:extLst>
                  <a:ext uri="{FF2B5EF4-FFF2-40B4-BE49-F238E27FC236}">
                    <a16:creationId xmlns:a16="http://schemas.microsoft.com/office/drawing/2014/main" id="{D25481CA-70A9-49E4-A3DB-53ACDDA5B9AC}"/>
                  </a:ext>
                </a:extLst>
              </p:cNvPr>
              <p:cNvSpPr/>
              <p:nvPr/>
            </p:nvSpPr>
            <p:spPr>
              <a:xfrm>
                <a:off x="6432941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8" name="Oval 1077">
                <a:extLst>
                  <a:ext uri="{FF2B5EF4-FFF2-40B4-BE49-F238E27FC236}">
                    <a16:creationId xmlns:a16="http://schemas.microsoft.com/office/drawing/2014/main" id="{C6D487BC-30F1-48BF-979B-24CD78D0B4E6}"/>
                  </a:ext>
                </a:extLst>
              </p:cNvPr>
              <p:cNvSpPr/>
              <p:nvPr/>
            </p:nvSpPr>
            <p:spPr>
              <a:xfrm>
                <a:off x="6620046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9" name="Oval 1078">
                <a:extLst>
                  <a:ext uri="{FF2B5EF4-FFF2-40B4-BE49-F238E27FC236}">
                    <a16:creationId xmlns:a16="http://schemas.microsoft.com/office/drawing/2014/main" id="{D0C4B581-B522-4BE9-A88B-0C57A53D0929}"/>
                  </a:ext>
                </a:extLst>
              </p:cNvPr>
              <p:cNvSpPr/>
              <p:nvPr/>
            </p:nvSpPr>
            <p:spPr>
              <a:xfrm>
                <a:off x="6807151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0" name="Oval 1079">
                <a:extLst>
                  <a:ext uri="{FF2B5EF4-FFF2-40B4-BE49-F238E27FC236}">
                    <a16:creationId xmlns:a16="http://schemas.microsoft.com/office/drawing/2014/main" id="{B9981F2B-34E8-468C-8BEF-C5992B8ECA37}"/>
                  </a:ext>
                </a:extLst>
              </p:cNvPr>
              <p:cNvSpPr/>
              <p:nvPr/>
            </p:nvSpPr>
            <p:spPr>
              <a:xfrm>
                <a:off x="6994255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1" name="Oval 1080">
                <a:extLst>
                  <a:ext uri="{FF2B5EF4-FFF2-40B4-BE49-F238E27FC236}">
                    <a16:creationId xmlns:a16="http://schemas.microsoft.com/office/drawing/2014/main" id="{7E8D9966-ED53-403E-A604-C76EF18B34A9}"/>
                  </a:ext>
                </a:extLst>
              </p:cNvPr>
              <p:cNvSpPr/>
              <p:nvPr/>
            </p:nvSpPr>
            <p:spPr>
              <a:xfrm>
                <a:off x="7181360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2" name="Oval 1081">
                <a:extLst>
                  <a:ext uri="{FF2B5EF4-FFF2-40B4-BE49-F238E27FC236}">
                    <a16:creationId xmlns:a16="http://schemas.microsoft.com/office/drawing/2014/main" id="{7A99001E-D027-463E-9C24-C122E7DB6843}"/>
                  </a:ext>
                </a:extLst>
              </p:cNvPr>
              <p:cNvSpPr/>
              <p:nvPr/>
            </p:nvSpPr>
            <p:spPr>
              <a:xfrm>
                <a:off x="5123208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86C6F80-3032-4A93-B277-A163D344C381}"/>
                  </a:ext>
                </a:extLst>
              </p:cNvPr>
              <p:cNvSpPr/>
              <p:nvPr/>
            </p:nvSpPr>
            <p:spPr>
              <a:xfrm>
                <a:off x="5310313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4" name="Oval 1083">
                <a:extLst>
                  <a:ext uri="{FF2B5EF4-FFF2-40B4-BE49-F238E27FC236}">
                    <a16:creationId xmlns:a16="http://schemas.microsoft.com/office/drawing/2014/main" id="{A6A3C124-1D30-4565-B7CC-752DF690A6FC}"/>
                  </a:ext>
                </a:extLst>
              </p:cNvPr>
              <p:cNvSpPr/>
              <p:nvPr/>
            </p:nvSpPr>
            <p:spPr>
              <a:xfrm>
                <a:off x="5497417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5" name="Oval 1084">
                <a:extLst>
                  <a:ext uri="{FF2B5EF4-FFF2-40B4-BE49-F238E27FC236}">
                    <a16:creationId xmlns:a16="http://schemas.microsoft.com/office/drawing/2014/main" id="{7B8CBAF3-8487-41ED-9D65-75B39E99897D}"/>
                  </a:ext>
                </a:extLst>
              </p:cNvPr>
              <p:cNvSpPr/>
              <p:nvPr/>
            </p:nvSpPr>
            <p:spPr>
              <a:xfrm>
                <a:off x="5684522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6" name="Oval 1085">
                <a:extLst>
                  <a:ext uri="{FF2B5EF4-FFF2-40B4-BE49-F238E27FC236}">
                    <a16:creationId xmlns:a16="http://schemas.microsoft.com/office/drawing/2014/main" id="{DB0730D8-4DAE-42CF-9EC3-1D85197AA28B}"/>
                  </a:ext>
                </a:extLst>
              </p:cNvPr>
              <p:cNvSpPr/>
              <p:nvPr/>
            </p:nvSpPr>
            <p:spPr>
              <a:xfrm>
                <a:off x="5871627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7" name="Oval 1086">
                <a:extLst>
                  <a:ext uri="{FF2B5EF4-FFF2-40B4-BE49-F238E27FC236}">
                    <a16:creationId xmlns:a16="http://schemas.microsoft.com/office/drawing/2014/main" id="{D5CA88B1-A7C6-4139-B666-C74B6F56A6FA}"/>
                  </a:ext>
                </a:extLst>
              </p:cNvPr>
              <p:cNvSpPr/>
              <p:nvPr/>
            </p:nvSpPr>
            <p:spPr>
              <a:xfrm>
                <a:off x="6058732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8" name="Oval 1087">
                <a:extLst>
                  <a:ext uri="{FF2B5EF4-FFF2-40B4-BE49-F238E27FC236}">
                    <a16:creationId xmlns:a16="http://schemas.microsoft.com/office/drawing/2014/main" id="{B62D32A2-B1E9-47C9-A93E-5EC7D342405F}"/>
                  </a:ext>
                </a:extLst>
              </p:cNvPr>
              <p:cNvSpPr/>
              <p:nvPr/>
            </p:nvSpPr>
            <p:spPr>
              <a:xfrm>
                <a:off x="6245836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9" name="Oval 1088">
                <a:extLst>
                  <a:ext uri="{FF2B5EF4-FFF2-40B4-BE49-F238E27FC236}">
                    <a16:creationId xmlns:a16="http://schemas.microsoft.com/office/drawing/2014/main" id="{29CF2440-A497-4E1A-A5AD-E47A700BB906}"/>
                  </a:ext>
                </a:extLst>
              </p:cNvPr>
              <p:cNvSpPr/>
              <p:nvPr/>
            </p:nvSpPr>
            <p:spPr>
              <a:xfrm>
                <a:off x="6432941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0" name="Oval 1089">
                <a:extLst>
                  <a:ext uri="{FF2B5EF4-FFF2-40B4-BE49-F238E27FC236}">
                    <a16:creationId xmlns:a16="http://schemas.microsoft.com/office/drawing/2014/main" id="{2570F008-5590-43F6-A42C-D7D36738208F}"/>
                  </a:ext>
                </a:extLst>
              </p:cNvPr>
              <p:cNvSpPr/>
              <p:nvPr/>
            </p:nvSpPr>
            <p:spPr>
              <a:xfrm>
                <a:off x="6620046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1" name="Oval 1090">
                <a:extLst>
                  <a:ext uri="{FF2B5EF4-FFF2-40B4-BE49-F238E27FC236}">
                    <a16:creationId xmlns:a16="http://schemas.microsoft.com/office/drawing/2014/main" id="{3F5AC1F4-F0A7-4592-B262-3F99D6B500F1}"/>
                  </a:ext>
                </a:extLst>
              </p:cNvPr>
              <p:cNvSpPr/>
              <p:nvPr/>
            </p:nvSpPr>
            <p:spPr>
              <a:xfrm>
                <a:off x="6807151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2" name="Oval 1091">
                <a:extLst>
                  <a:ext uri="{FF2B5EF4-FFF2-40B4-BE49-F238E27FC236}">
                    <a16:creationId xmlns:a16="http://schemas.microsoft.com/office/drawing/2014/main" id="{D8064E75-2AAF-4884-A62E-DA1990FC29B2}"/>
                  </a:ext>
                </a:extLst>
              </p:cNvPr>
              <p:cNvSpPr/>
              <p:nvPr/>
            </p:nvSpPr>
            <p:spPr>
              <a:xfrm>
                <a:off x="6994255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3" name="Oval 1092">
                <a:extLst>
                  <a:ext uri="{FF2B5EF4-FFF2-40B4-BE49-F238E27FC236}">
                    <a16:creationId xmlns:a16="http://schemas.microsoft.com/office/drawing/2014/main" id="{ACEAB14F-2E44-4E0F-91C0-8A50B9B8899F}"/>
                  </a:ext>
                </a:extLst>
              </p:cNvPr>
              <p:cNvSpPr/>
              <p:nvPr/>
            </p:nvSpPr>
            <p:spPr>
              <a:xfrm>
                <a:off x="7181360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4" name="Oval 1093">
                <a:extLst>
                  <a:ext uri="{FF2B5EF4-FFF2-40B4-BE49-F238E27FC236}">
                    <a16:creationId xmlns:a16="http://schemas.microsoft.com/office/drawing/2014/main" id="{CC94D2BE-B1B4-4211-84C6-2731EB15474B}"/>
                  </a:ext>
                </a:extLst>
              </p:cNvPr>
              <p:cNvSpPr/>
              <p:nvPr/>
            </p:nvSpPr>
            <p:spPr>
              <a:xfrm>
                <a:off x="5123208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5" name="Oval 1094">
                <a:extLst>
                  <a:ext uri="{FF2B5EF4-FFF2-40B4-BE49-F238E27FC236}">
                    <a16:creationId xmlns:a16="http://schemas.microsoft.com/office/drawing/2014/main" id="{4DFCB946-6F6E-4753-8BC4-1052CB1407A1}"/>
                  </a:ext>
                </a:extLst>
              </p:cNvPr>
              <p:cNvSpPr/>
              <p:nvPr/>
            </p:nvSpPr>
            <p:spPr>
              <a:xfrm>
                <a:off x="5310313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6" name="Oval 1095">
                <a:extLst>
                  <a:ext uri="{FF2B5EF4-FFF2-40B4-BE49-F238E27FC236}">
                    <a16:creationId xmlns:a16="http://schemas.microsoft.com/office/drawing/2014/main" id="{3D6F2EAE-7F96-4C04-9E7A-1F85FCB292D6}"/>
                  </a:ext>
                </a:extLst>
              </p:cNvPr>
              <p:cNvSpPr/>
              <p:nvPr/>
            </p:nvSpPr>
            <p:spPr>
              <a:xfrm>
                <a:off x="5497417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7" name="Oval 1096">
                <a:extLst>
                  <a:ext uri="{FF2B5EF4-FFF2-40B4-BE49-F238E27FC236}">
                    <a16:creationId xmlns:a16="http://schemas.microsoft.com/office/drawing/2014/main" id="{C34B08C8-EB49-40EE-81CC-D7EC4D5D96BA}"/>
                  </a:ext>
                </a:extLst>
              </p:cNvPr>
              <p:cNvSpPr/>
              <p:nvPr/>
            </p:nvSpPr>
            <p:spPr>
              <a:xfrm>
                <a:off x="5684522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8" name="Oval 1097">
                <a:extLst>
                  <a:ext uri="{FF2B5EF4-FFF2-40B4-BE49-F238E27FC236}">
                    <a16:creationId xmlns:a16="http://schemas.microsoft.com/office/drawing/2014/main" id="{794013F4-3FF0-4042-B827-0B1618C06F72}"/>
                  </a:ext>
                </a:extLst>
              </p:cNvPr>
              <p:cNvSpPr/>
              <p:nvPr/>
            </p:nvSpPr>
            <p:spPr>
              <a:xfrm>
                <a:off x="5871627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9" name="Oval 1098">
                <a:extLst>
                  <a:ext uri="{FF2B5EF4-FFF2-40B4-BE49-F238E27FC236}">
                    <a16:creationId xmlns:a16="http://schemas.microsoft.com/office/drawing/2014/main" id="{CECDF68A-853F-4D32-81C6-99092D7ED91D}"/>
                  </a:ext>
                </a:extLst>
              </p:cNvPr>
              <p:cNvSpPr/>
              <p:nvPr/>
            </p:nvSpPr>
            <p:spPr>
              <a:xfrm>
                <a:off x="6058732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0" name="Oval 1099">
                <a:extLst>
                  <a:ext uri="{FF2B5EF4-FFF2-40B4-BE49-F238E27FC236}">
                    <a16:creationId xmlns:a16="http://schemas.microsoft.com/office/drawing/2014/main" id="{550CF6C2-37B6-4BFD-BF4A-9C588CCEE06B}"/>
                  </a:ext>
                </a:extLst>
              </p:cNvPr>
              <p:cNvSpPr/>
              <p:nvPr/>
            </p:nvSpPr>
            <p:spPr>
              <a:xfrm>
                <a:off x="6245836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1" name="Oval 1100">
                <a:extLst>
                  <a:ext uri="{FF2B5EF4-FFF2-40B4-BE49-F238E27FC236}">
                    <a16:creationId xmlns:a16="http://schemas.microsoft.com/office/drawing/2014/main" id="{2990186E-EDE2-4A63-9C41-054248616BCA}"/>
                  </a:ext>
                </a:extLst>
              </p:cNvPr>
              <p:cNvSpPr/>
              <p:nvPr/>
            </p:nvSpPr>
            <p:spPr>
              <a:xfrm>
                <a:off x="6432941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2" name="Oval 1101">
                <a:extLst>
                  <a:ext uri="{FF2B5EF4-FFF2-40B4-BE49-F238E27FC236}">
                    <a16:creationId xmlns:a16="http://schemas.microsoft.com/office/drawing/2014/main" id="{D34DB789-74EE-446F-9217-18BE8457ACCB}"/>
                  </a:ext>
                </a:extLst>
              </p:cNvPr>
              <p:cNvSpPr/>
              <p:nvPr/>
            </p:nvSpPr>
            <p:spPr>
              <a:xfrm>
                <a:off x="6620046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3" name="Oval 1102">
                <a:extLst>
                  <a:ext uri="{FF2B5EF4-FFF2-40B4-BE49-F238E27FC236}">
                    <a16:creationId xmlns:a16="http://schemas.microsoft.com/office/drawing/2014/main" id="{19D3E280-1B9E-40AD-958D-413DB6FF6DE4}"/>
                  </a:ext>
                </a:extLst>
              </p:cNvPr>
              <p:cNvSpPr/>
              <p:nvPr/>
            </p:nvSpPr>
            <p:spPr>
              <a:xfrm>
                <a:off x="6807151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4" name="Oval 1103">
                <a:extLst>
                  <a:ext uri="{FF2B5EF4-FFF2-40B4-BE49-F238E27FC236}">
                    <a16:creationId xmlns:a16="http://schemas.microsoft.com/office/drawing/2014/main" id="{380564E7-5AF4-4175-AFAE-518212F14934}"/>
                  </a:ext>
                </a:extLst>
              </p:cNvPr>
              <p:cNvSpPr/>
              <p:nvPr/>
            </p:nvSpPr>
            <p:spPr>
              <a:xfrm>
                <a:off x="6994255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5" name="Oval 1104">
                <a:extLst>
                  <a:ext uri="{FF2B5EF4-FFF2-40B4-BE49-F238E27FC236}">
                    <a16:creationId xmlns:a16="http://schemas.microsoft.com/office/drawing/2014/main" id="{0D01CF26-288E-4803-BB4B-71D58437B8CF}"/>
                  </a:ext>
                </a:extLst>
              </p:cNvPr>
              <p:cNvSpPr/>
              <p:nvPr/>
            </p:nvSpPr>
            <p:spPr>
              <a:xfrm>
                <a:off x="7181360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6" name="Oval 1105">
                <a:extLst>
                  <a:ext uri="{FF2B5EF4-FFF2-40B4-BE49-F238E27FC236}">
                    <a16:creationId xmlns:a16="http://schemas.microsoft.com/office/drawing/2014/main" id="{F474BB09-2866-4AF8-96E1-26BC2F0C7EE5}"/>
                  </a:ext>
                </a:extLst>
              </p:cNvPr>
              <p:cNvSpPr/>
              <p:nvPr/>
            </p:nvSpPr>
            <p:spPr>
              <a:xfrm>
                <a:off x="5123208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7" name="Oval 1106">
                <a:extLst>
                  <a:ext uri="{FF2B5EF4-FFF2-40B4-BE49-F238E27FC236}">
                    <a16:creationId xmlns:a16="http://schemas.microsoft.com/office/drawing/2014/main" id="{8D53875C-CC9E-48F1-AC7E-5E645F096772}"/>
                  </a:ext>
                </a:extLst>
              </p:cNvPr>
              <p:cNvSpPr/>
              <p:nvPr/>
            </p:nvSpPr>
            <p:spPr>
              <a:xfrm>
                <a:off x="5310313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8" name="Oval 1107">
                <a:extLst>
                  <a:ext uri="{FF2B5EF4-FFF2-40B4-BE49-F238E27FC236}">
                    <a16:creationId xmlns:a16="http://schemas.microsoft.com/office/drawing/2014/main" id="{90AF2FFA-0287-4291-9529-8C3FF818D912}"/>
                  </a:ext>
                </a:extLst>
              </p:cNvPr>
              <p:cNvSpPr/>
              <p:nvPr/>
            </p:nvSpPr>
            <p:spPr>
              <a:xfrm>
                <a:off x="5497417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9" name="Oval 1108">
                <a:extLst>
                  <a:ext uri="{FF2B5EF4-FFF2-40B4-BE49-F238E27FC236}">
                    <a16:creationId xmlns:a16="http://schemas.microsoft.com/office/drawing/2014/main" id="{2239657E-D26D-4300-80D4-0C242B7B1005}"/>
                  </a:ext>
                </a:extLst>
              </p:cNvPr>
              <p:cNvSpPr/>
              <p:nvPr/>
            </p:nvSpPr>
            <p:spPr>
              <a:xfrm>
                <a:off x="5684522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0" name="Oval 1109">
                <a:extLst>
                  <a:ext uri="{FF2B5EF4-FFF2-40B4-BE49-F238E27FC236}">
                    <a16:creationId xmlns:a16="http://schemas.microsoft.com/office/drawing/2014/main" id="{24F46874-3B6E-419E-A378-828BEC80B018}"/>
                  </a:ext>
                </a:extLst>
              </p:cNvPr>
              <p:cNvSpPr/>
              <p:nvPr/>
            </p:nvSpPr>
            <p:spPr>
              <a:xfrm>
                <a:off x="5871627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1" name="Oval 1110">
                <a:extLst>
                  <a:ext uri="{FF2B5EF4-FFF2-40B4-BE49-F238E27FC236}">
                    <a16:creationId xmlns:a16="http://schemas.microsoft.com/office/drawing/2014/main" id="{414B55B0-4BDA-4EA7-B5E0-935B3A5B31C6}"/>
                  </a:ext>
                </a:extLst>
              </p:cNvPr>
              <p:cNvSpPr/>
              <p:nvPr/>
            </p:nvSpPr>
            <p:spPr>
              <a:xfrm>
                <a:off x="6058732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2" name="Oval 1111">
                <a:extLst>
                  <a:ext uri="{FF2B5EF4-FFF2-40B4-BE49-F238E27FC236}">
                    <a16:creationId xmlns:a16="http://schemas.microsoft.com/office/drawing/2014/main" id="{9115DB91-757F-43F3-99F6-8CD8445A22E3}"/>
                  </a:ext>
                </a:extLst>
              </p:cNvPr>
              <p:cNvSpPr/>
              <p:nvPr/>
            </p:nvSpPr>
            <p:spPr>
              <a:xfrm>
                <a:off x="6245836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3" name="Oval 1112">
                <a:extLst>
                  <a:ext uri="{FF2B5EF4-FFF2-40B4-BE49-F238E27FC236}">
                    <a16:creationId xmlns:a16="http://schemas.microsoft.com/office/drawing/2014/main" id="{BEC93BA7-5A9F-4085-B802-CCB15BFA76BA}"/>
                  </a:ext>
                </a:extLst>
              </p:cNvPr>
              <p:cNvSpPr/>
              <p:nvPr/>
            </p:nvSpPr>
            <p:spPr>
              <a:xfrm>
                <a:off x="6432941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4" name="Oval 1113">
                <a:extLst>
                  <a:ext uri="{FF2B5EF4-FFF2-40B4-BE49-F238E27FC236}">
                    <a16:creationId xmlns:a16="http://schemas.microsoft.com/office/drawing/2014/main" id="{9DF46D45-501B-465E-AE19-86B00CA9D1D9}"/>
                  </a:ext>
                </a:extLst>
              </p:cNvPr>
              <p:cNvSpPr/>
              <p:nvPr/>
            </p:nvSpPr>
            <p:spPr>
              <a:xfrm>
                <a:off x="6620046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5" name="Oval 1114">
                <a:extLst>
                  <a:ext uri="{FF2B5EF4-FFF2-40B4-BE49-F238E27FC236}">
                    <a16:creationId xmlns:a16="http://schemas.microsoft.com/office/drawing/2014/main" id="{0009D888-7C1A-4E4F-A926-437154E1FE10}"/>
                  </a:ext>
                </a:extLst>
              </p:cNvPr>
              <p:cNvSpPr/>
              <p:nvPr/>
            </p:nvSpPr>
            <p:spPr>
              <a:xfrm>
                <a:off x="6807151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6" name="Oval 1115">
                <a:extLst>
                  <a:ext uri="{FF2B5EF4-FFF2-40B4-BE49-F238E27FC236}">
                    <a16:creationId xmlns:a16="http://schemas.microsoft.com/office/drawing/2014/main" id="{D9B12354-4B8C-442D-B658-DA481E0DC4F5}"/>
                  </a:ext>
                </a:extLst>
              </p:cNvPr>
              <p:cNvSpPr/>
              <p:nvPr/>
            </p:nvSpPr>
            <p:spPr>
              <a:xfrm>
                <a:off x="6994255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7" name="Oval 1116">
                <a:extLst>
                  <a:ext uri="{FF2B5EF4-FFF2-40B4-BE49-F238E27FC236}">
                    <a16:creationId xmlns:a16="http://schemas.microsoft.com/office/drawing/2014/main" id="{87E0605B-58A0-4ABD-9952-17AE4D67E248}"/>
                  </a:ext>
                </a:extLst>
              </p:cNvPr>
              <p:cNvSpPr/>
              <p:nvPr/>
            </p:nvSpPr>
            <p:spPr>
              <a:xfrm>
                <a:off x="7181360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8" name="Oval 1117">
                <a:extLst>
                  <a:ext uri="{FF2B5EF4-FFF2-40B4-BE49-F238E27FC236}">
                    <a16:creationId xmlns:a16="http://schemas.microsoft.com/office/drawing/2014/main" id="{B6A35EBF-BDFB-4E5B-814C-7424914B50D3}"/>
                  </a:ext>
                </a:extLst>
              </p:cNvPr>
              <p:cNvSpPr/>
              <p:nvPr/>
            </p:nvSpPr>
            <p:spPr>
              <a:xfrm>
                <a:off x="5123208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9" name="Oval 1118">
                <a:extLst>
                  <a:ext uri="{FF2B5EF4-FFF2-40B4-BE49-F238E27FC236}">
                    <a16:creationId xmlns:a16="http://schemas.microsoft.com/office/drawing/2014/main" id="{B1700855-BFDA-4BAE-B39F-5AE51273537C}"/>
                  </a:ext>
                </a:extLst>
              </p:cNvPr>
              <p:cNvSpPr/>
              <p:nvPr/>
            </p:nvSpPr>
            <p:spPr>
              <a:xfrm>
                <a:off x="5310313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0" name="Oval 1119">
                <a:extLst>
                  <a:ext uri="{FF2B5EF4-FFF2-40B4-BE49-F238E27FC236}">
                    <a16:creationId xmlns:a16="http://schemas.microsoft.com/office/drawing/2014/main" id="{6C894232-6612-4A4C-A0E3-7E334B1B158A}"/>
                  </a:ext>
                </a:extLst>
              </p:cNvPr>
              <p:cNvSpPr/>
              <p:nvPr/>
            </p:nvSpPr>
            <p:spPr>
              <a:xfrm>
                <a:off x="5497417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1" name="Oval 1120">
                <a:extLst>
                  <a:ext uri="{FF2B5EF4-FFF2-40B4-BE49-F238E27FC236}">
                    <a16:creationId xmlns:a16="http://schemas.microsoft.com/office/drawing/2014/main" id="{1C90D88D-5A17-42A4-BB88-CC9FFCB2B967}"/>
                  </a:ext>
                </a:extLst>
              </p:cNvPr>
              <p:cNvSpPr/>
              <p:nvPr/>
            </p:nvSpPr>
            <p:spPr>
              <a:xfrm>
                <a:off x="5684522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2" name="Oval 1121">
                <a:extLst>
                  <a:ext uri="{FF2B5EF4-FFF2-40B4-BE49-F238E27FC236}">
                    <a16:creationId xmlns:a16="http://schemas.microsoft.com/office/drawing/2014/main" id="{F75258A0-8959-4760-A48D-6141FA8FBF01}"/>
                  </a:ext>
                </a:extLst>
              </p:cNvPr>
              <p:cNvSpPr/>
              <p:nvPr/>
            </p:nvSpPr>
            <p:spPr>
              <a:xfrm>
                <a:off x="5871627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3" name="Oval 1122">
                <a:extLst>
                  <a:ext uri="{FF2B5EF4-FFF2-40B4-BE49-F238E27FC236}">
                    <a16:creationId xmlns:a16="http://schemas.microsoft.com/office/drawing/2014/main" id="{F62B4598-3C83-48DD-A223-096E3E6C62AC}"/>
                  </a:ext>
                </a:extLst>
              </p:cNvPr>
              <p:cNvSpPr/>
              <p:nvPr/>
            </p:nvSpPr>
            <p:spPr>
              <a:xfrm>
                <a:off x="6058732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4" name="Oval 1123">
                <a:extLst>
                  <a:ext uri="{FF2B5EF4-FFF2-40B4-BE49-F238E27FC236}">
                    <a16:creationId xmlns:a16="http://schemas.microsoft.com/office/drawing/2014/main" id="{01902194-4516-4ADC-B060-A1EC96DCBBB8}"/>
                  </a:ext>
                </a:extLst>
              </p:cNvPr>
              <p:cNvSpPr/>
              <p:nvPr/>
            </p:nvSpPr>
            <p:spPr>
              <a:xfrm>
                <a:off x="6245836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5" name="Oval 1124">
                <a:extLst>
                  <a:ext uri="{FF2B5EF4-FFF2-40B4-BE49-F238E27FC236}">
                    <a16:creationId xmlns:a16="http://schemas.microsoft.com/office/drawing/2014/main" id="{6EFCD9A3-D3B1-4DEF-8C8F-E1B3F86724AD}"/>
                  </a:ext>
                </a:extLst>
              </p:cNvPr>
              <p:cNvSpPr/>
              <p:nvPr/>
            </p:nvSpPr>
            <p:spPr>
              <a:xfrm>
                <a:off x="6432941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6" name="Oval 1125">
                <a:extLst>
                  <a:ext uri="{FF2B5EF4-FFF2-40B4-BE49-F238E27FC236}">
                    <a16:creationId xmlns:a16="http://schemas.microsoft.com/office/drawing/2014/main" id="{ACE2C594-9F1A-44ED-80E7-4DD63C271F5F}"/>
                  </a:ext>
                </a:extLst>
              </p:cNvPr>
              <p:cNvSpPr/>
              <p:nvPr/>
            </p:nvSpPr>
            <p:spPr>
              <a:xfrm>
                <a:off x="6620046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7" name="Oval 1126">
                <a:extLst>
                  <a:ext uri="{FF2B5EF4-FFF2-40B4-BE49-F238E27FC236}">
                    <a16:creationId xmlns:a16="http://schemas.microsoft.com/office/drawing/2014/main" id="{8D752617-117A-48AB-A2D8-235FA250AC1A}"/>
                  </a:ext>
                </a:extLst>
              </p:cNvPr>
              <p:cNvSpPr/>
              <p:nvPr/>
            </p:nvSpPr>
            <p:spPr>
              <a:xfrm>
                <a:off x="6807151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8" name="Oval 1127">
                <a:extLst>
                  <a:ext uri="{FF2B5EF4-FFF2-40B4-BE49-F238E27FC236}">
                    <a16:creationId xmlns:a16="http://schemas.microsoft.com/office/drawing/2014/main" id="{A9726589-3752-4DAF-B877-467B7A000BB0}"/>
                  </a:ext>
                </a:extLst>
              </p:cNvPr>
              <p:cNvSpPr/>
              <p:nvPr/>
            </p:nvSpPr>
            <p:spPr>
              <a:xfrm>
                <a:off x="6994255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9" name="Oval 1128">
                <a:extLst>
                  <a:ext uri="{FF2B5EF4-FFF2-40B4-BE49-F238E27FC236}">
                    <a16:creationId xmlns:a16="http://schemas.microsoft.com/office/drawing/2014/main" id="{64A3CCC4-ACDA-486A-B11A-401AF0AC45BA}"/>
                  </a:ext>
                </a:extLst>
              </p:cNvPr>
              <p:cNvSpPr/>
              <p:nvPr/>
            </p:nvSpPr>
            <p:spPr>
              <a:xfrm>
                <a:off x="7181360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0" name="Oval 1129">
                <a:extLst>
                  <a:ext uri="{FF2B5EF4-FFF2-40B4-BE49-F238E27FC236}">
                    <a16:creationId xmlns:a16="http://schemas.microsoft.com/office/drawing/2014/main" id="{0EAEE11C-4977-461E-A29F-EAC60F25FEA6}"/>
                  </a:ext>
                </a:extLst>
              </p:cNvPr>
              <p:cNvSpPr/>
              <p:nvPr/>
            </p:nvSpPr>
            <p:spPr>
              <a:xfrm>
                <a:off x="5123208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1" name="Oval 1130">
                <a:extLst>
                  <a:ext uri="{FF2B5EF4-FFF2-40B4-BE49-F238E27FC236}">
                    <a16:creationId xmlns:a16="http://schemas.microsoft.com/office/drawing/2014/main" id="{CA7DC0D2-3BD3-46BE-B1EE-D27B53A16130}"/>
                  </a:ext>
                </a:extLst>
              </p:cNvPr>
              <p:cNvSpPr/>
              <p:nvPr/>
            </p:nvSpPr>
            <p:spPr>
              <a:xfrm>
                <a:off x="5310313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2" name="Oval 1131">
                <a:extLst>
                  <a:ext uri="{FF2B5EF4-FFF2-40B4-BE49-F238E27FC236}">
                    <a16:creationId xmlns:a16="http://schemas.microsoft.com/office/drawing/2014/main" id="{79C181CD-FDBF-4BE9-9B0F-14D4366378D6}"/>
                  </a:ext>
                </a:extLst>
              </p:cNvPr>
              <p:cNvSpPr/>
              <p:nvPr/>
            </p:nvSpPr>
            <p:spPr>
              <a:xfrm>
                <a:off x="5497417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3" name="Oval 1132">
                <a:extLst>
                  <a:ext uri="{FF2B5EF4-FFF2-40B4-BE49-F238E27FC236}">
                    <a16:creationId xmlns:a16="http://schemas.microsoft.com/office/drawing/2014/main" id="{537FC51C-6BE5-4A13-B4C6-2A52955B070C}"/>
                  </a:ext>
                </a:extLst>
              </p:cNvPr>
              <p:cNvSpPr/>
              <p:nvPr/>
            </p:nvSpPr>
            <p:spPr>
              <a:xfrm>
                <a:off x="5684522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4" name="Oval 1133">
                <a:extLst>
                  <a:ext uri="{FF2B5EF4-FFF2-40B4-BE49-F238E27FC236}">
                    <a16:creationId xmlns:a16="http://schemas.microsoft.com/office/drawing/2014/main" id="{837B286C-1466-4947-B928-8D01CC0BD575}"/>
                  </a:ext>
                </a:extLst>
              </p:cNvPr>
              <p:cNvSpPr/>
              <p:nvPr/>
            </p:nvSpPr>
            <p:spPr>
              <a:xfrm>
                <a:off x="5871627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5" name="Oval 1134">
                <a:extLst>
                  <a:ext uri="{FF2B5EF4-FFF2-40B4-BE49-F238E27FC236}">
                    <a16:creationId xmlns:a16="http://schemas.microsoft.com/office/drawing/2014/main" id="{BB3ADCF3-852E-4F36-A0B8-DB9D84B92680}"/>
                  </a:ext>
                </a:extLst>
              </p:cNvPr>
              <p:cNvSpPr/>
              <p:nvPr/>
            </p:nvSpPr>
            <p:spPr>
              <a:xfrm>
                <a:off x="6058732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6" name="Oval 1135">
                <a:extLst>
                  <a:ext uri="{FF2B5EF4-FFF2-40B4-BE49-F238E27FC236}">
                    <a16:creationId xmlns:a16="http://schemas.microsoft.com/office/drawing/2014/main" id="{7F251D7D-2214-4AEB-ADA5-C9618DF8E21C}"/>
                  </a:ext>
                </a:extLst>
              </p:cNvPr>
              <p:cNvSpPr/>
              <p:nvPr/>
            </p:nvSpPr>
            <p:spPr>
              <a:xfrm>
                <a:off x="6245836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7" name="Oval 1136">
                <a:extLst>
                  <a:ext uri="{FF2B5EF4-FFF2-40B4-BE49-F238E27FC236}">
                    <a16:creationId xmlns:a16="http://schemas.microsoft.com/office/drawing/2014/main" id="{4687CAF1-FC68-4FC2-9B33-62C5FA277158}"/>
                  </a:ext>
                </a:extLst>
              </p:cNvPr>
              <p:cNvSpPr/>
              <p:nvPr/>
            </p:nvSpPr>
            <p:spPr>
              <a:xfrm>
                <a:off x="6432941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8" name="Oval 1137">
                <a:extLst>
                  <a:ext uri="{FF2B5EF4-FFF2-40B4-BE49-F238E27FC236}">
                    <a16:creationId xmlns:a16="http://schemas.microsoft.com/office/drawing/2014/main" id="{A871A967-F886-48BB-996A-7C0711F5E26A}"/>
                  </a:ext>
                </a:extLst>
              </p:cNvPr>
              <p:cNvSpPr/>
              <p:nvPr/>
            </p:nvSpPr>
            <p:spPr>
              <a:xfrm>
                <a:off x="6620046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9" name="Oval 1138">
                <a:extLst>
                  <a:ext uri="{FF2B5EF4-FFF2-40B4-BE49-F238E27FC236}">
                    <a16:creationId xmlns:a16="http://schemas.microsoft.com/office/drawing/2014/main" id="{A495F951-E9A6-48A1-A767-E9662FB7A397}"/>
                  </a:ext>
                </a:extLst>
              </p:cNvPr>
              <p:cNvSpPr/>
              <p:nvPr/>
            </p:nvSpPr>
            <p:spPr>
              <a:xfrm>
                <a:off x="6807151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0" name="Oval 1139">
                <a:extLst>
                  <a:ext uri="{FF2B5EF4-FFF2-40B4-BE49-F238E27FC236}">
                    <a16:creationId xmlns:a16="http://schemas.microsoft.com/office/drawing/2014/main" id="{3DCFB538-E02F-4950-9BD3-12B412BD47C2}"/>
                  </a:ext>
                </a:extLst>
              </p:cNvPr>
              <p:cNvSpPr/>
              <p:nvPr/>
            </p:nvSpPr>
            <p:spPr>
              <a:xfrm>
                <a:off x="6994255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1" name="Oval 1140">
                <a:extLst>
                  <a:ext uri="{FF2B5EF4-FFF2-40B4-BE49-F238E27FC236}">
                    <a16:creationId xmlns:a16="http://schemas.microsoft.com/office/drawing/2014/main" id="{42A38723-CC80-44B6-86FC-ED5EB42626F0}"/>
                  </a:ext>
                </a:extLst>
              </p:cNvPr>
              <p:cNvSpPr/>
              <p:nvPr/>
            </p:nvSpPr>
            <p:spPr>
              <a:xfrm>
                <a:off x="7181360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2" name="Oval 1141">
                <a:extLst>
                  <a:ext uri="{FF2B5EF4-FFF2-40B4-BE49-F238E27FC236}">
                    <a16:creationId xmlns:a16="http://schemas.microsoft.com/office/drawing/2014/main" id="{E8A79CB0-A757-46AB-A083-9F31ACC2E800}"/>
                  </a:ext>
                </a:extLst>
              </p:cNvPr>
              <p:cNvSpPr/>
              <p:nvPr/>
            </p:nvSpPr>
            <p:spPr>
              <a:xfrm>
                <a:off x="5123208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3" name="Oval 1142">
                <a:extLst>
                  <a:ext uri="{FF2B5EF4-FFF2-40B4-BE49-F238E27FC236}">
                    <a16:creationId xmlns:a16="http://schemas.microsoft.com/office/drawing/2014/main" id="{84C12E26-C971-45F2-99EF-C55108DBCF94}"/>
                  </a:ext>
                </a:extLst>
              </p:cNvPr>
              <p:cNvSpPr/>
              <p:nvPr/>
            </p:nvSpPr>
            <p:spPr>
              <a:xfrm>
                <a:off x="5310313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4" name="Oval 1143">
                <a:extLst>
                  <a:ext uri="{FF2B5EF4-FFF2-40B4-BE49-F238E27FC236}">
                    <a16:creationId xmlns:a16="http://schemas.microsoft.com/office/drawing/2014/main" id="{4A3FA498-D460-4718-AEDD-EED4B03E9D21}"/>
                  </a:ext>
                </a:extLst>
              </p:cNvPr>
              <p:cNvSpPr/>
              <p:nvPr/>
            </p:nvSpPr>
            <p:spPr>
              <a:xfrm>
                <a:off x="5497417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5" name="Oval 1144">
                <a:extLst>
                  <a:ext uri="{FF2B5EF4-FFF2-40B4-BE49-F238E27FC236}">
                    <a16:creationId xmlns:a16="http://schemas.microsoft.com/office/drawing/2014/main" id="{BCA38A61-CA31-4BBF-9D51-DA8B32A9904A}"/>
                  </a:ext>
                </a:extLst>
              </p:cNvPr>
              <p:cNvSpPr/>
              <p:nvPr/>
            </p:nvSpPr>
            <p:spPr>
              <a:xfrm>
                <a:off x="5684522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6" name="Oval 1145">
                <a:extLst>
                  <a:ext uri="{FF2B5EF4-FFF2-40B4-BE49-F238E27FC236}">
                    <a16:creationId xmlns:a16="http://schemas.microsoft.com/office/drawing/2014/main" id="{0B093887-39EA-4076-BA80-091E5014E6A0}"/>
                  </a:ext>
                </a:extLst>
              </p:cNvPr>
              <p:cNvSpPr/>
              <p:nvPr/>
            </p:nvSpPr>
            <p:spPr>
              <a:xfrm>
                <a:off x="5871627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7" name="Oval 1146">
                <a:extLst>
                  <a:ext uri="{FF2B5EF4-FFF2-40B4-BE49-F238E27FC236}">
                    <a16:creationId xmlns:a16="http://schemas.microsoft.com/office/drawing/2014/main" id="{9BD17B96-505B-49DD-A8DB-1871D6169F95}"/>
                  </a:ext>
                </a:extLst>
              </p:cNvPr>
              <p:cNvSpPr/>
              <p:nvPr/>
            </p:nvSpPr>
            <p:spPr>
              <a:xfrm>
                <a:off x="6058732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8" name="Oval 1147">
                <a:extLst>
                  <a:ext uri="{FF2B5EF4-FFF2-40B4-BE49-F238E27FC236}">
                    <a16:creationId xmlns:a16="http://schemas.microsoft.com/office/drawing/2014/main" id="{E6087C41-2EB4-4398-9A06-209595EECFA3}"/>
                  </a:ext>
                </a:extLst>
              </p:cNvPr>
              <p:cNvSpPr/>
              <p:nvPr/>
            </p:nvSpPr>
            <p:spPr>
              <a:xfrm>
                <a:off x="6245836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9" name="Oval 1148">
                <a:extLst>
                  <a:ext uri="{FF2B5EF4-FFF2-40B4-BE49-F238E27FC236}">
                    <a16:creationId xmlns:a16="http://schemas.microsoft.com/office/drawing/2014/main" id="{4F7797FA-9E99-459C-9DA1-A8A16733597C}"/>
                  </a:ext>
                </a:extLst>
              </p:cNvPr>
              <p:cNvSpPr/>
              <p:nvPr/>
            </p:nvSpPr>
            <p:spPr>
              <a:xfrm>
                <a:off x="6432941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0" name="Oval 1149">
                <a:extLst>
                  <a:ext uri="{FF2B5EF4-FFF2-40B4-BE49-F238E27FC236}">
                    <a16:creationId xmlns:a16="http://schemas.microsoft.com/office/drawing/2014/main" id="{EE3E9C8B-B5E7-497D-890D-E1E7561FB119}"/>
                  </a:ext>
                </a:extLst>
              </p:cNvPr>
              <p:cNvSpPr/>
              <p:nvPr/>
            </p:nvSpPr>
            <p:spPr>
              <a:xfrm>
                <a:off x="6620046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1" name="Oval 1150">
                <a:extLst>
                  <a:ext uri="{FF2B5EF4-FFF2-40B4-BE49-F238E27FC236}">
                    <a16:creationId xmlns:a16="http://schemas.microsoft.com/office/drawing/2014/main" id="{64829F94-D25D-427A-98D9-0887F3FEF201}"/>
                  </a:ext>
                </a:extLst>
              </p:cNvPr>
              <p:cNvSpPr/>
              <p:nvPr/>
            </p:nvSpPr>
            <p:spPr>
              <a:xfrm>
                <a:off x="6807151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2" name="Oval 1151">
                <a:extLst>
                  <a:ext uri="{FF2B5EF4-FFF2-40B4-BE49-F238E27FC236}">
                    <a16:creationId xmlns:a16="http://schemas.microsoft.com/office/drawing/2014/main" id="{397E0C35-37B7-4391-A26D-F898364E000D}"/>
                  </a:ext>
                </a:extLst>
              </p:cNvPr>
              <p:cNvSpPr/>
              <p:nvPr/>
            </p:nvSpPr>
            <p:spPr>
              <a:xfrm>
                <a:off x="6994255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3" name="Oval 1152">
                <a:extLst>
                  <a:ext uri="{FF2B5EF4-FFF2-40B4-BE49-F238E27FC236}">
                    <a16:creationId xmlns:a16="http://schemas.microsoft.com/office/drawing/2014/main" id="{598D2C51-2F52-4B9E-9BE0-94128D6AEAE7}"/>
                  </a:ext>
                </a:extLst>
              </p:cNvPr>
              <p:cNvSpPr/>
              <p:nvPr/>
            </p:nvSpPr>
            <p:spPr>
              <a:xfrm>
                <a:off x="7181360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4" name="Oval 1153">
                <a:extLst>
                  <a:ext uri="{FF2B5EF4-FFF2-40B4-BE49-F238E27FC236}">
                    <a16:creationId xmlns:a16="http://schemas.microsoft.com/office/drawing/2014/main" id="{534D19AF-268D-4187-AF36-8ED04401F369}"/>
                  </a:ext>
                </a:extLst>
              </p:cNvPr>
              <p:cNvSpPr/>
              <p:nvPr/>
            </p:nvSpPr>
            <p:spPr>
              <a:xfrm>
                <a:off x="5123208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5" name="Oval 1154">
                <a:extLst>
                  <a:ext uri="{FF2B5EF4-FFF2-40B4-BE49-F238E27FC236}">
                    <a16:creationId xmlns:a16="http://schemas.microsoft.com/office/drawing/2014/main" id="{FB8D977B-8068-4053-A1D4-0CD458890869}"/>
                  </a:ext>
                </a:extLst>
              </p:cNvPr>
              <p:cNvSpPr/>
              <p:nvPr/>
            </p:nvSpPr>
            <p:spPr>
              <a:xfrm>
                <a:off x="5310313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6" name="Oval 1155">
                <a:extLst>
                  <a:ext uri="{FF2B5EF4-FFF2-40B4-BE49-F238E27FC236}">
                    <a16:creationId xmlns:a16="http://schemas.microsoft.com/office/drawing/2014/main" id="{08B09908-9543-4C2E-9A8E-E12FC427170D}"/>
                  </a:ext>
                </a:extLst>
              </p:cNvPr>
              <p:cNvSpPr/>
              <p:nvPr/>
            </p:nvSpPr>
            <p:spPr>
              <a:xfrm>
                <a:off x="5497417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7" name="Oval 1156">
                <a:extLst>
                  <a:ext uri="{FF2B5EF4-FFF2-40B4-BE49-F238E27FC236}">
                    <a16:creationId xmlns:a16="http://schemas.microsoft.com/office/drawing/2014/main" id="{F59606FB-BE23-4BFE-A838-C03B6BA73D0B}"/>
                  </a:ext>
                </a:extLst>
              </p:cNvPr>
              <p:cNvSpPr/>
              <p:nvPr/>
            </p:nvSpPr>
            <p:spPr>
              <a:xfrm>
                <a:off x="5684522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8" name="Oval 1157">
                <a:extLst>
                  <a:ext uri="{FF2B5EF4-FFF2-40B4-BE49-F238E27FC236}">
                    <a16:creationId xmlns:a16="http://schemas.microsoft.com/office/drawing/2014/main" id="{C5E08076-F723-4B6A-9B02-8CA58C40ED8B}"/>
                  </a:ext>
                </a:extLst>
              </p:cNvPr>
              <p:cNvSpPr/>
              <p:nvPr/>
            </p:nvSpPr>
            <p:spPr>
              <a:xfrm>
                <a:off x="5871627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9" name="Oval 1158">
                <a:extLst>
                  <a:ext uri="{FF2B5EF4-FFF2-40B4-BE49-F238E27FC236}">
                    <a16:creationId xmlns:a16="http://schemas.microsoft.com/office/drawing/2014/main" id="{80848C4D-AA0C-40EF-852D-490B62BEE534}"/>
                  </a:ext>
                </a:extLst>
              </p:cNvPr>
              <p:cNvSpPr/>
              <p:nvPr/>
            </p:nvSpPr>
            <p:spPr>
              <a:xfrm>
                <a:off x="6058732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0" name="Oval 1159">
                <a:extLst>
                  <a:ext uri="{FF2B5EF4-FFF2-40B4-BE49-F238E27FC236}">
                    <a16:creationId xmlns:a16="http://schemas.microsoft.com/office/drawing/2014/main" id="{533F9A7D-E74E-4EE0-AEF8-5FD8A57ABE02}"/>
                  </a:ext>
                </a:extLst>
              </p:cNvPr>
              <p:cNvSpPr/>
              <p:nvPr/>
            </p:nvSpPr>
            <p:spPr>
              <a:xfrm>
                <a:off x="6245836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1" name="Oval 1160">
                <a:extLst>
                  <a:ext uri="{FF2B5EF4-FFF2-40B4-BE49-F238E27FC236}">
                    <a16:creationId xmlns:a16="http://schemas.microsoft.com/office/drawing/2014/main" id="{14903D4D-06D9-43ED-8BBE-E9404B10C2BB}"/>
                  </a:ext>
                </a:extLst>
              </p:cNvPr>
              <p:cNvSpPr/>
              <p:nvPr/>
            </p:nvSpPr>
            <p:spPr>
              <a:xfrm>
                <a:off x="6432941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2" name="Oval 1161">
                <a:extLst>
                  <a:ext uri="{FF2B5EF4-FFF2-40B4-BE49-F238E27FC236}">
                    <a16:creationId xmlns:a16="http://schemas.microsoft.com/office/drawing/2014/main" id="{6C6FAC7A-A535-42F3-85C4-40D006596D86}"/>
                  </a:ext>
                </a:extLst>
              </p:cNvPr>
              <p:cNvSpPr/>
              <p:nvPr/>
            </p:nvSpPr>
            <p:spPr>
              <a:xfrm>
                <a:off x="6620046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3" name="Oval 1162">
                <a:extLst>
                  <a:ext uri="{FF2B5EF4-FFF2-40B4-BE49-F238E27FC236}">
                    <a16:creationId xmlns:a16="http://schemas.microsoft.com/office/drawing/2014/main" id="{5DBB3E83-E1B7-47B2-B510-3798E13C88D7}"/>
                  </a:ext>
                </a:extLst>
              </p:cNvPr>
              <p:cNvSpPr/>
              <p:nvPr/>
            </p:nvSpPr>
            <p:spPr>
              <a:xfrm>
                <a:off x="6807151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4" name="Oval 1163">
                <a:extLst>
                  <a:ext uri="{FF2B5EF4-FFF2-40B4-BE49-F238E27FC236}">
                    <a16:creationId xmlns:a16="http://schemas.microsoft.com/office/drawing/2014/main" id="{2A1558B3-2AF0-4C23-84DE-7F3A9FDC169B}"/>
                  </a:ext>
                </a:extLst>
              </p:cNvPr>
              <p:cNvSpPr/>
              <p:nvPr/>
            </p:nvSpPr>
            <p:spPr>
              <a:xfrm>
                <a:off x="6994255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5" name="Oval 1164">
                <a:extLst>
                  <a:ext uri="{FF2B5EF4-FFF2-40B4-BE49-F238E27FC236}">
                    <a16:creationId xmlns:a16="http://schemas.microsoft.com/office/drawing/2014/main" id="{366345FB-8607-4ED7-B43C-61FE88C17471}"/>
                  </a:ext>
                </a:extLst>
              </p:cNvPr>
              <p:cNvSpPr/>
              <p:nvPr/>
            </p:nvSpPr>
            <p:spPr>
              <a:xfrm>
                <a:off x="7181360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6" name="Oval 1165">
                <a:extLst>
                  <a:ext uri="{FF2B5EF4-FFF2-40B4-BE49-F238E27FC236}">
                    <a16:creationId xmlns:a16="http://schemas.microsoft.com/office/drawing/2014/main" id="{0DDB375D-BA95-4F51-AA3A-9A790081472E}"/>
                  </a:ext>
                </a:extLst>
              </p:cNvPr>
              <p:cNvSpPr/>
              <p:nvPr/>
            </p:nvSpPr>
            <p:spPr>
              <a:xfrm>
                <a:off x="5123208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7" name="Oval 1166">
                <a:extLst>
                  <a:ext uri="{FF2B5EF4-FFF2-40B4-BE49-F238E27FC236}">
                    <a16:creationId xmlns:a16="http://schemas.microsoft.com/office/drawing/2014/main" id="{89DCC186-D783-4473-894D-E6D5ED44F027}"/>
                  </a:ext>
                </a:extLst>
              </p:cNvPr>
              <p:cNvSpPr/>
              <p:nvPr/>
            </p:nvSpPr>
            <p:spPr>
              <a:xfrm>
                <a:off x="5310313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8" name="Oval 1167">
                <a:extLst>
                  <a:ext uri="{FF2B5EF4-FFF2-40B4-BE49-F238E27FC236}">
                    <a16:creationId xmlns:a16="http://schemas.microsoft.com/office/drawing/2014/main" id="{C6B679FA-5602-4311-B761-C3309F7CC6BE}"/>
                  </a:ext>
                </a:extLst>
              </p:cNvPr>
              <p:cNvSpPr/>
              <p:nvPr/>
            </p:nvSpPr>
            <p:spPr>
              <a:xfrm>
                <a:off x="5497417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9" name="Oval 1168">
                <a:extLst>
                  <a:ext uri="{FF2B5EF4-FFF2-40B4-BE49-F238E27FC236}">
                    <a16:creationId xmlns:a16="http://schemas.microsoft.com/office/drawing/2014/main" id="{E65D6BA6-1FD3-4B7B-93D3-325A2D978E94}"/>
                  </a:ext>
                </a:extLst>
              </p:cNvPr>
              <p:cNvSpPr/>
              <p:nvPr/>
            </p:nvSpPr>
            <p:spPr>
              <a:xfrm>
                <a:off x="5684522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0" name="Oval 1169">
                <a:extLst>
                  <a:ext uri="{FF2B5EF4-FFF2-40B4-BE49-F238E27FC236}">
                    <a16:creationId xmlns:a16="http://schemas.microsoft.com/office/drawing/2014/main" id="{A38A60FD-A3C6-448C-91D7-460655C7FC7B}"/>
                  </a:ext>
                </a:extLst>
              </p:cNvPr>
              <p:cNvSpPr/>
              <p:nvPr/>
            </p:nvSpPr>
            <p:spPr>
              <a:xfrm>
                <a:off x="5871627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1" name="Oval 1170">
                <a:extLst>
                  <a:ext uri="{FF2B5EF4-FFF2-40B4-BE49-F238E27FC236}">
                    <a16:creationId xmlns:a16="http://schemas.microsoft.com/office/drawing/2014/main" id="{3DC58211-DEA5-4E79-A378-D971809D6624}"/>
                  </a:ext>
                </a:extLst>
              </p:cNvPr>
              <p:cNvSpPr/>
              <p:nvPr/>
            </p:nvSpPr>
            <p:spPr>
              <a:xfrm>
                <a:off x="6058732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2" name="Oval 1171">
                <a:extLst>
                  <a:ext uri="{FF2B5EF4-FFF2-40B4-BE49-F238E27FC236}">
                    <a16:creationId xmlns:a16="http://schemas.microsoft.com/office/drawing/2014/main" id="{466A69AD-12A1-40FB-8862-BAEF75D9AFE9}"/>
                  </a:ext>
                </a:extLst>
              </p:cNvPr>
              <p:cNvSpPr/>
              <p:nvPr/>
            </p:nvSpPr>
            <p:spPr>
              <a:xfrm>
                <a:off x="6245836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3" name="Oval 1172">
                <a:extLst>
                  <a:ext uri="{FF2B5EF4-FFF2-40B4-BE49-F238E27FC236}">
                    <a16:creationId xmlns:a16="http://schemas.microsoft.com/office/drawing/2014/main" id="{F9D31443-94BC-42D3-8CB7-95EAA9EE84CA}"/>
                  </a:ext>
                </a:extLst>
              </p:cNvPr>
              <p:cNvSpPr/>
              <p:nvPr/>
            </p:nvSpPr>
            <p:spPr>
              <a:xfrm>
                <a:off x="6432941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4" name="Oval 1173">
                <a:extLst>
                  <a:ext uri="{FF2B5EF4-FFF2-40B4-BE49-F238E27FC236}">
                    <a16:creationId xmlns:a16="http://schemas.microsoft.com/office/drawing/2014/main" id="{5E442FF1-DBD0-4CAA-B89D-0044AED391D6}"/>
                  </a:ext>
                </a:extLst>
              </p:cNvPr>
              <p:cNvSpPr/>
              <p:nvPr/>
            </p:nvSpPr>
            <p:spPr>
              <a:xfrm>
                <a:off x="6620046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5" name="Oval 1174">
                <a:extLst>
                  <a:ext uri="{FF2B5EF4-FFF2-40B4-BE49-F238E27FC236}">
                    <a16:creationId xmlns:a16="http://schemas.microsoft.com/office/drawing/2014/main" id="{F79AA1A1-AB06-49BB-9A66-22D8A19E4E37}"/>
                  </a:ext>
                </a:extLst>
              </p:cNvPr>
              <p:cNvSpPr/>
              <p:nvPr/>
            </p:nvSpPr>
            <p:spPr>
              <a:xfrm>
                <a:off x="6807151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6" name="Oval 1175">
                <a:extLst>
                  <a:ext uri="{FF2B5EF4-FFF2-40B4-BE49-F238E27FC236}">
                    <a16:creationId xmlns:a16="http://schemas.microsoft.com/office/drawing/2014/main" id="{643CB553-ACFF-4A5E-8A6A-DA273A36D11A}"/>
                  </a:ext>
                </a:extLst>
              </p:cNvPr>
              <p:cNvSpPr/>
              <p:nvPr/>
            </p:nvSpPr>
            <p:spPr>
              <a:xfrm>
                <a:off x="6994255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7" name="Oval 1176">
                <a:extLst>
                  <a:ext uri="{FF2B5EF4-FFF2-40B4-BE49-F238E27FC236}">
                    <a16:creationId xmlns:a16="http://schemas.microsoft.com/office/drawing/2014/main" id="{1C29BEF2-2F69-489D-94A0-92EA3EF3EBA0}"/>
                  </a:ext>
                </a:extLst>
              </p:cNvPr>
              <p:cNvSpPr/>
              <p:nvPr/>
            </p:nvSpPr>
            <p:spPr>
              <a:xfrm>
                <a:off x="7181360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grpSp>
            <p:nvGrpSpPr>
              <p:cNvPr id="1178" name="Group 1177">
                <a:extLst>
                  <a:ext uri="{FF2B5EF4-FFF2-40B4-BE49-F238E27FC236}">
                    <a16:creationId xmlns:a16="http://schemas.microsoft.com/office/drawing/2014/main" id="{175161E4-794D-433B-83FD-970F19C40A57}"/>
                  </a:ext>
                </a:extLst>
              </p:cNvPr>
              <p:cNvGrpSpPr/>
              <p:nvPr/>
            </p:nvGrpSpPr>
            <p:grpSpPr>
              <a:xfrm>
                <a:off x="5123208" y="5770758"/>
                <a:ext cx="2097955" cy="43784"/>
                <a:chOff x="5123208" y="5770758"/>
                <a:chExt cx="2097955" cy="43784"/>
              </a:xfrm>
              <a:grpFill/>
            </p:grpSpPr>
            <p:sp>
              <p:nvSpPr>
                <p:cNvPr id="1205" name="Oval 1204">
                  <a:extLst>
                    <a:ext uri="{FF2B5EF4-FFF2-40B4-BE49-F238E27FC236}">
                      <a16:creationId xmlns:a16="http://schemas.microsoft.com/office/drawing/2014/main" id="{7414C22D-90F1-4692-AF43-C4A5C74324C7}"/>
                    </a:ext>
                  </a:extLst>
                </p:cNvPr>
                <p:cNvSpPr/>
                <p:nvPr/>
              </p:nvSpPr>
              <p:spPr>
                <a:xfrm>
                  <a:off x="5123208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6" name="Oval 1205">
                  <a:extLst>
                    <a:ext uri="{FF2B5EF4-FFF2-40B4-BE49-F238E27FC236}">
                      <a16:creationId xmlns:a16="http://schemas.microsoft.com/office/drawing/2014/main" id="{1CA5D071-39B9-42BC-BE28-841C8E9A46EE}"/>
                    </a:ext>
                  </a:extLst>
                </p:cNvPr>
                <p:cNvSpPr/>
                <p:nvPr/>
              </p:nvSpPr>
              <p:spPr>
                <a:xfrm>
                  <a:off x="5310313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7" name="Oval 1206">
                  <a:extLst>
                    <a:ext uri="{FF2B5EF4-FFF2-40B4-BE49-F238E27FC236}">
                      <a16:creationId xmlns:a16="http://schemas.microsoft.com/office/drawing/2014/main" id="{51DED098-CC7C-4CE7-A1CC-EE4CBDADFF0B}"/>
                    </a:ext>
                  </a:extLst>
                </p:cNvPr>
                <p:cNvSpPr/>
                <p:nvPr/>
              </p:nvSpPr>
              <p:spPr>
                <a:xfrm>
                  <a:off x="549741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8" name="Oval 1207">
                  <a:extLst>
                    <a:ext uri="{FF2B5EF4-FFF2-40B4-BE49-F238E27FC236}">
                      <a16:creationId xmlns:a16="http://schemas.microsoft.com/office/drawing/2014/main" id="{44ECCF34-1F25-440D-ACB8-718CF333F529}"/>
                    </a:ext>
                  </a:extLst>
                </p:cNvPr>
                <p:cNvSpPr/>
                <p:nvPr/>
              </p:nvSpPr>
              <p:spPr>
                <a:xfrm>
                  <a:off x="568452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9" name="Oval 1208">
                  <a:extLst>
                    <a:ext uri="{FF2B5EF4-FFF2-40B4-BE49-F238E27FC236}">
                      <a16:creationId xmlns:a16="http://schemas.microsoft.com/office/drawing/2014/main" id="{26B559AB-FC3E-414F-9E80-3A05EEF8D3C0}"/>
                    </a:ext>
                  </a:extLst>
                </p:cNvPr>
                <p:cNvSpPr/>
                <p:nvPr/>
              </p:nvSpPr>
              <p:spPr>
                <a:xfrm>
                  <a:off x="587162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0" name="Oval 1209">
                  <a:extLst>
                    <a:ext uri="{FF2B5EF4-FFF2-40B4-BE49-F238E27FC236}">
                      <a16:creationId xmlns:a16="http://schemas.microsoft.com/office/drawing/2014/main" id="{9C4CB727-C09C-4CDF-A2AD-0ABC5EA10FEE}"/>
                    </a:ext>
                  </a:extLst>
                </p:cNvPr>
                <p:cNvSpPr/>
                <p:nvPr/>
              </p:nvSpPr>
              <p:spPr>
                <a:xfrm>
                  <a:off x="605873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1" name="Oval 1210">
                  <a:extLst>
                    <a:ext uri="{FF2B5EF4-FFF2-40B4-BE49-F238E27FC236}">
                      <a16:creationId xmlns:a16="http://schemas.microsoft.com/office/drawing/2014/main" id="{78EB7F0A-BC3B-47DC-A0BC-53B8FB7923D5}"/>
                    </a:ext>
                  </a:extLst>
                </p:cNvPr>
                <p:cNvSpPr/>
                <p:nvPr/>
              </p:nvSpPr>
              <p:spPr>
                <a:xfrm>
                  <a:off x="624583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2" name="Oval 1211">
                  <a:extLst>
                    <a:ext uri="{FF2B5EF4-FFF2-40B4-BE49-F238E27FC236}">
                      <a16:creationId xmlns:a16="http://schemas.microsoft.com/office/drawing/2014/main" id="{DB926943-E8E5-48AC-8AB5-F035BF41D57C}"/>
                    </a:ext>
                  </a:extLst>
                </p:cNvPr>
                <p:cNvSpPr/>
                <p:nvPr/>
              </p:nvSpPr>
              <p:spPr>
                <a:xfrm>
                  <a:off x="643294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3" name="Oval 1212">
                  <a:extLst>
                    <a:ext uri="{FF2B5EF4-FFF2-40B4-BE49-F238E27FC236}">
                      <a16:creationId xmlns:a16="http://schemas.microsoft.com/office/drawing/2014/main" id="{D9D9C4E2-E4EF-4F59-A299-C7853097A30F}"/>
                    </a:ext>
                  </a:extLst>
                </p:cNvPr>
                <p:cNvSpPr/>
                <p:nvPr/>
              </p:nvSpPr>
              <p:spPr>
                <a:xfrm>
                  <a:off x="662004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4" name="Oval 1213">
                  <a:extLst>
                    <a:ext uri="{FF2B5EF4-FFF2-40B4-BE49-F238E27FC236}">
                      <a16:creationId xmlns:a16="http://schemas.microsoft.com/office/drawing/2014/main" id="{7E95F8EC-C920-4AC5-83A7-3ABEC68FA5F7}"/>
                    </a:ext>
                  </a:extLst>
                </p:cNvPr>
                <p:cNvSpPr/>
                <p:nvPr/>
              </p:nvSpPr>
              <p:spPr>
                <a:xfrm>
                  <a:off x="680715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5" name="Oval 1214">
                  <a:extLst>
                    <a:ext uri="{FF2B5EF4-FFF2-40B4-BE49-F238E27FC236}">
                      <a16:creationId xmlns:a16="http://schemas.microsoft.com/office/drawing/2014/main" id="{E7529752-74F9-41A1-8B48-44B380FE7368}"/>
                    </a:ext>
                  </a:extLst>
                </p:cNvPr>
                <p:cNvSpPr/>
                <p:nvPr/>
              </p:nvSpPr>
              <p:spPr>
                <a:xfrm>
                  <a:off x="6994255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6" name="Oval 1215">
                  <a:extLst>
                    <a:ext uri="{FF2B5EF4-FFF2-40B4-BE49-F238E27FC236}">
                      <a16:creationId xmlns:a16="http://schemas.microsoft.com/office/drawing/2014/main" id="{5E4E8162-8620-4B43-B902-1BAA0DA6CE91}"/>
                    </a:ext>
                  </a:extLst>
                </p:cNvPr>
                <p:cNvSpPr/>
                <p:nvPr/>
              </p:nvSpPr>
              <p:spPr>
                <a:xfrm>
                  <a:off x="7181360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</p:grpSp>
          <p:grpSp>
            <p:nvGrpSpPr>
              <p:cNvPr id="1179" name="Group 1178">
                <a:extLst>
                  <a:ext uri="{FF2B5EF4-FFF2-40B4-BE49-F238E27FC236}">
                    <a16:creationId xmlns:a16="http://schemas.microsoft.com/office/drawing/2014/main" id="{BC82E196-9921-430B-B871-C91512A29C29}"/>
                  </a:ext>
                </a:extLst>
              </p:cNvPr>
              <p:cNvGrpSpPr/>
              <p:nvPr/>
            </p:nvGrpSpPr>
            <p:grpSpPr>
              <a:xfrm>
                <a:off x="5123208" y="5918687"/>
                <a:ext cx="2097955" cy="43784"/>
                <a:chOff x="5123208" y="5770758"/>
                <a:chExt cx="2097955" cy="43784"/>
              </a:xfrm>
              <a:grpFill/>
            </p:grpSpPr>
            <p:sp>
              <p:nvSpPr>
                <p:cNvPr id="1193" name="Oval 1192">
                  <a:extLst>
                    <a:ext uri="{FF2B5EF4-FFF2-40B4-BE49-F238E27FC236}">
                      <a16:creationId xmlns:a16="http://schemas.microsoft.com/office/drawing/2014/main" id="{1B99DD57-99AF-40F4-A28A-E5650686F354}"/>
                    </a:ext>
                  </a:extLst>
                </p:cNvPr>
                <p:cNvSpPr/>
                <p:nvPr/>
              </p:nvSpPr>
              <p:spPr>
                <a:xfrm>
                  <a:off x="5123208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4" name="Oval 1193">
                  <a:extLst>
                    <a:ext uri="{FF2B5EF4-FFF2-40B4-BE49-F238E27FC236}">
                      <a16:creationId xmlns:a16="http://schemas.microsoft.com/office/drawing/2014/main" id="{860BBB11-2BF9-4249-8DC1-7E66240756CC}"/>
                    </a:ext>
                  </a:extLst>
                </p:cNvPr>
                <p:cNvSpPr/>
                <p:nvPr/>
              </p:nvSpPr>
              <p:spPr>
                <a:xfrm>
                  <a:off x="5310313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5" name="Oval 1194">
                  <a:extLst>
                    <a:ext uri="{FF2B5EF4-FFF2-40B4-BE49-F238E27FC236}">
                      <a16:creationId xmlns:a16="http://schemas.microsoft.com/office/drawing/2014/main" id="{76F824C3-7FE4-4BED-A7F9-0FC51A48C9E7}"/>
                    </a:ext>
                  </a:extLst>
                </p:cNvPr>
                <p:cNvSpPr/>
                <p:nvPr/>
              </p:nvSpPr>
              <p:spPr>
                <a:xfrm>
                  <a:off x="549741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6" name="Oval 1195">
                  <a:extLst>
                    <a:ext uri="{FF2B5EF4-FFF2-40B4-BE49-F238E27FC236}">
                      <a16:creationId xmlns:a16="http://schemas.microsoft.com/office/drawing/2014/main" id="{C6B7FA89-201E-473E-B8D3-C9D904E422B2}"/>
                    </a:ext>
                  </a:extLst>
                </p:cNvPr>
                <p:cNvSpPr/>
                <p:nvPr/>
              </p:nvSpPr>
              <p:spPr>
                <a:xfrm>
                  <a:off x="568452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7" name="Oval 1196">
                  <a:extLst>
                    <a:ext uri="{FF2B5EF4-FFF2-40B4-BE49-F238E27FC236}">
                      <a16:creationId xmlns:a16="http://schemas.microsoft.com/office/drawing/2014/main" id="{82353F31-20BD-44A5-BC73-6FF6DA0C4D8B}"/>
                    </a:ext>
                  </a:extLst>
                </p:cNvPr>
                <p:cNvSpPr/>
                <p:nvPr/>
              </p:nvSpPr>
              <p:spPr>
                <a:xfrm>
                  <a:off x="587162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8" name="Oval 1197">
                  <a:extLst>
                    <a:ext uri="{FF2B5EF4-FFF2-40B4-BE49-F238E27FC236}">
                      <a16:creationId xmlns:a16="http://schemas.microsoft.com/office/drawing/2014/main" id="{EDDA1594-BBD4-492E-A8F3-76B0497B42A1}"/>
                    </a:ext>
                  </a:extLst>
                </p:cNvPr>
                <p:cNvSpPr/>
                <p:nvPr/>
              </p:nvSpPr>
              <p:spPr>
                <a:xfrm>
                  <a:off x="605873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9" name="Oval 1198">
                  <a:extLst>
                    <a:ext uri="{FF2B5EF4-FFF2-40B4-BE49-F238E27FC236}">
                      <a16:creationId xmlns:a16="http://schemas.microsoft.com/office/drawing/2014/main" id="{7DC12D1D-1C84-460D-8006-583E067B1600}"/>
                    </a:ext>
                  </a:extLst>
                </p:cNvPr>
                <p:cNvSpPr/>
                <p:nvPr/>
              </p:nvSpPr>
              <p:spPr>
                <a:xfrm>
                  <a:off x="624583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0" name="Oval 1199">
                  <a:extLst>
                    <a:ext uri="{FF2B5EF4-FFF2-40B4-BE49-F238E27FC236}">
                      <a16:creationId xmlns:a16="http://schemas.microsoft.com/office/drawing/2014/main" id="{B18F205A-C590-4A53-8BA7-5FCF851A18ED}"/>
                    </a:ext>
                  </a:extLst>
                </p:cNvPr>
                <p:cNvSpPr/>
                <p:nvPr/>
              </p:nvSpPr>
              <p:spPr>
                <a:xfrm>
                  <a:off x="643294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1" name="Oval 1200">
                  <a:extLst>
                    <a:ext uri="{FF2B5EF4-FFF2-40B4-BE49-F238E27FC236}">
                      <a16:creationId xmlns:a16="http://schemas.microsoft.com/office/drawing/2014/main" id="{F969AFA1-1054-4CEB-8951-4CDCDB71F350}"/>
                    </a:ext>
                  </a:extLst>
                </p:cNvPr>
                <p:cNvSpPr/>
                <p:nvPr/>
              </p:nvSpPr>
              <p:spPr>
                <a:xfrm>
                  <a:off x="662004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2" name="Oval 1201">
                  <a:extLst>
                    <a:ext uri="{FF2B5EF4-FFF2-40B4-BE49-F238E27FC236}">
                      <a16:creationId xmlns:a16="http://schemas.microsoft.com/office/drawing/2014/main" id="{AFFD26AC-6F8A-4389-81AA-2258E289199F}"/>
                    </a:ext>
                  </a:extLst>
                </p:cNvPr>
                <p:cNvSpPr/>
                <p:nvPr/>
              </p:nvSpPr>
              <p:spPr>
                <a:xfrm>
                  <a:off x="680715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3" name="Oval 1202">
                  <a:extLst>
                    <a:ext uri="{FF2B5EF4-FFF2-40B4-BE49-F238E27FC236}">
                      <a16:creationId xmlns:a16="http://schemas.microsoft.com/office/drawing/2014/main" id="{D483C0EC-FADC-45DF-A0E0-75DE5232AA89}"/>
                    </a:ext>
                  </a:extLst>
                </p:cNvPr>
                <p:cNvSpPr/>
                <p:nvPr/>
              </p:nvSpPr>
              <p:spPr>
                <a:xfrm>
                  <a:off x="6994255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4" name="Oval 1203">
                  <a:extLst>
                    <a:ext uri="{FF2B5EF4-FFF2-40B4-BE49-F238E27FC236}">
                      <a16:creationId xmlns:a16="http://schemas.microsoft.com/office/drawing/2014/main" id="{A3576F77-4344-4458-A0C8-9F94E5258232}"/>
                    </a:ext>
                  </a:extLst>
                </p:cNvPr>
                <p:cNvSpPr/>
                <p:nvPr/>
              </p:nvSpPr>
              <p:spPr>
                <a:xfrm>
                  <a:off x="7181360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</p:grpSp>
          <p:grpSp>
            <p:nvGrpSpPr>
              <p:cNvPr id="1180" name="Group 1179">
                <a:extLst>
                  <a:ext uri="{FF2B5EF4-FFF2-40B4-BE49-F238E27FC236}">
                    <a16:creationId xmlns:a16="http://schemas.microsoft.com/office/drawing/2014/main" id="{DC7C1662-1EDA-4F6D-89E4-F540FB83FF8E}"/>
                  </a:ext>
                </a:extLst>
              </p:cNvPr>
              <p:cNvGrpSpPr/>
              <p:nvPr/>
            </p:nvGrpSpPr>
            <p:grpSpPr>
              <a:xfrm>
                <a:off x="5123208" y="6055847"/>
                <a:ext cx="2097955" cy="43784"/>
                <a:chOff x="5123208" y="5770758"/>
                <a:chExt cx="2097955" cy="43784"/>
              </a:xfrm>
              <a:grpFill/>
            </p:grpSpPr>
            <p:sp>
              <p:nvSpPr>
                <p:cNvPr id="1181" name="Oval 1180">
                  <a:extLst>
                    <a:ext uri="{FF2B5EF4-FFF2-40B4-BE49-F238E27FC236}">
                      <a16:creationId xmlns:a16="http://schemas.microsoft.com/office/drawing/2014/main" id="{5171C934-25C3-4D4F-8529-B3FE71E0F7F8}"/>
                    </a:ext>
                  </a:extLst>
                </p:cNvPr>
                <p:cNvSpPr/>
                <p:nvPr/>
              </p:nvSpPr>
              <p:spPr>
                <a:xfrm>
                  <a:off x="5123208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2" name="Oval 1181">
                  <a:extLst>
                    <a:ext uri="{FF2B5EF4-FFF2-40B4-BE49-F238E27FC236}">
                      <a16:creationId xmlns:a16="http://schemas.microsoft.com/office/drawing/2014/main" id="{80C4A51B-070B-4112-BE6F-DE9939626890}"/>
                    </a:ext>
                  </a:extLst>
                </p:cNvPr>
                <p:cNvSpPr/>
                <p:nvPr/>
              </p:nvSpPr>
              <p:spPr>
                <a:xfrm>
                  <a:off x="5310313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3" name="Oval 1182">
                  <a:extLst>
                    <a:ext uri="{FF2B5EF4-FFF2-40B4-BE49-F238E27FC236}">
                      <a16:creationId xmlns:a16="http://schemas.microsoft.com/office/drawing/2014/main" id="{ADECB886-AA5C-4B79-8D45-B67140D8F387}"/>
                    </a:ext>
                  </a:extLst>
                </p:cNvPr>
                <p:cNvSpPr/>
                <p:nvPr/>
              </p:nvSpPr>
              <p:spPr>
                <a:xfrm>
                  <a:off x="549741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4" name="Oval 1183">
                  <a:extLst>
                    <a:ext uri="{FF2B5EF4-FFF2-40B4-BE49-F238E27FC236}">
                      <a16:creationId xmlns:a16="http://schemas.microsoft.com/office/drawing/2014/main" id="{8AF1DDB8-4201-49E3-AF90-35BA850608C5}"/>
                    </a:ext>
                  </a:extLst>
                </p:cNvPr>
                <p:cNvSpPr/>
                <p:nvPr/>
              </p:nvSpPr>
              <p:spPr>
                <a:xfrm>
                  <a:off x="568452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5" name="Oval 1184">
                  <a:extLst>
                    <a:ext uri="{FF2B5EF4-FFF2-40B4-BE49-F238E27FC236}">
                      <a16:creationId xmlns:a16="http://schemas.microsoft.com/office/drawing/2014/main" id="{B0696AE0-343D-432A-9E15-243BC1376B00}"/>
                    </a:ext>
                  </a:extLst>
                </p:cNvPr>
                <p:cNvSpPr/>
                <p:nvPr/>
              </p:nvSpPr>
              <p:spPr>
                <a:xfrm>
                  <a:off x="587162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6" name="Oval 1185">
                  <a:extLst>
                    <a:ext uri="{FF2B5EF4-FFF2-40B4-BE49-F238E27FC236}">
                      <a16:creationId xmlns:a16="http://schemas.microsoft.com/office/drawing/2014/main" id="{A9C486E4-54E4-43C5-BB99-5BD86F8DA3BB}"/>
                    </a:ext>
                  </a:extLst>
                </p:cNvPr>
                <p:cNvSpPr/>
                <p:nvPr/>
              </p:nvSpPr>
              <p:spPr>
                <a:xfrm>
                  <a:off x="605873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7" name="Oval 1186">
                  <a:extLst>
                    <a:ext uri="{FF2B5EF4-FFF2-40B4-BE49-F238E27FC236}">
                      <a16:creationId xmlns:a16="http://schemas.microsoft.com/office/drawing/2014/main" id="{2E999F80-C45E-420F-80B6-11DF819810C2}"/>
                    </a:ext>
                  </a:extLst>
                </p:cNvPr>
                <p:cNvSpPr/>
                <p:nvPr/>
              </p:nvSpPr>
              <p:spPr>
                <a:xfrm>
                  <a:off x="624583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8" name="Oval 1187">
                  <a:extLst>
                    <a:ext uri="{FF2B5EF4-FFF2-40B4-BE49-F238E27FC236}">
                      <a16:creationId xmlns:a16="http://schemas.microsoft.com/office/drawing/2014/main" id="{63E3620F-8226-42B9-BD3E-7E80750BDB98}"/>
                    </a:ext>
                  </a:extLst>
                </p:cNvPr>
                <p:cNvSpPr/>
                <p:nvPr/>
              </p:nvSpPr>
              <p:spPr>
                <a:xfrm>
                  <a:off x="643294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9" name="Oval 1188">
                  <a:extLst>
                    <a:ext uri="{FF2B5EF4-FFF2-40B4-BE49-F238E27FC236}">
                      <a16:creationId xmlns:a16="http://schemas.microsoft.com/office/drawing/2014/main" id="{A3EE57C1-0B44-458E-BDB8-F71CA3227CFA}"/>
                    </a:ext>
                  </a:extLst>
                </p:cNvPr>
                <p:cNvSpPr/>
                <p:nvPr/>
              </p:nvSpPr>
              <p:spPr>
                <a:xfrm>
                  <a:off x="662004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0" name="Oval 1189">
                  <a:extLst>
                    <a:ext uri="{FF2B5EF4-FFF2-40B4-BE49-F238E27FC236}">
                      <a16:creationId xmlns:a16="http://schemas.microsoft.com/office/drawing/2014/main" id="{5ADFCE9E-15D5-490E-9C02-3A3FD4CD200C}"/>
                    </a:ext>
                  </a:extLst>
                </p:cNvPr>
                <p:cNvSpPr/>
                <p:nvPr/>
              </p:nvSpPr>
              <p:spPr>
                <a:xfrm>
                  <a:off x="680715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1" name="Oval 1190">
                  <a:extLst>
                    <a:ext uri="{FF2B5EF4-FFF2-40B4-BE49-F238E27FC236}">
                      <a16:creationId xmlns:a16="http://schemas.microsoft.com/office/drawing/2014/main" id="{145BE28D-C9D4-490D-9759-55B569DC5030}"/>
                    </a:ext>
                  </a:extLst>
                </p:cNvPr>
                <p:cNvSpPr/>
                <p:nvPr/>
              </p:nvSpPr>
              <p:spPr>
                <a:xfrm>
                  <a:off x="6994255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2" name="Oval 1191">
                  <a:extLst>
                    <a:ext uri="{FF2B5EF4-FFF2-40B4-BE49-F238E27FC236}">
                      <a16:creationId xmlns:a16="http://schemas.microsoft.com/office/drawing/2014/main" id="{42A48050-87E2-47C9-808E-F72951025C19}"/>
                    </a:ext>
                  </a:extLst>
                </p:cNvPr>
                <p:cNvSpPr/>
                <p:nvPr/>
              </p:nvSpPr>
              <p:spPr>
                <a:xfrm>
                  <a:off x="7181360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</p:grpSp>
        </p:grpSp>
        <p:sp>
          <p:nvSpPr>
            <p:cNvPr id="737" name="Plus Sign 736">
              <a:extLst>
                <a:ext uri="{FF2B5EF4-FFF2-40B4-BE49-F238E27FC236}">
                  <a16:creationId xmlns:a16="http://schemas.microsoft.com/office/drawing/2014/main" id="{81E12FD1-9708-40C2-81AC-15005B02E9C3}"/>
                </a:ext>
              </a:extLst>
            </p:cNvPr>
            <p:cNvSpPr/>
            <p:nvPr/>
          </p:nvSpPr>
          <p:spPr>
            <a:xfrm>
              <a:off x="8667575" y="610223"/>
              <a:ext cx="846723" cy="846723"/>
            </a:xfrm>
            <a:prstGeom prst="mathPlus">
              <a:avLst>
                <a:gd name="adj1" fmla="val 280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38" name="Rectangle 1027">
              <a:extLst>
                <a:ext uri="{FF2B5EF4-FFF2-40B4-BE49-F238E27FC236}">
                  <a16:creationId xmlns:a16="http://schemas.microsoft.com/office/drawing/2014/main" id="{1A8697AF-E60D-46E6-A113-0362B76BDC1B}"/>
                </a:ext>
              </a:extLst>
            </p:cNvPr>
            <p:cNvSpPr/>
            <p:nvPr/>
          </p:nvSpPr>
          <p:spPr>
            <a:xfrm>
              <a:off x="1" y="2800351"/>
              <a:ext cx="5849351" cy="4076970"/>
            </a:xfrm>
            <a:custGeom>
              <a:avLst/>
              <a:gdLst>
                <a:gd name="connsiteX0" fmla="*/ 0 w 5245894"/>
                <a:gd name="connsiteY0" fmla="*/ 0 h 3448320"/>
                <a:gd name="connsiteX1" fmla="*/ 5245894 w 5245894"/>
                <a:gd name="connsiteY1" fmla="*/ 0 h 3448320"/>
                <a:gd name="connsiteX2" fmla="*/ 5245894 w 5245894"/>
                <a:gd name="connsiteY2" fmla="*/ 3448320 h 3448320"/>
                <a:gd name="connsiteX3" fmla="*/ 0 w 5245894"/>
                <a:gd name="connsiteY3" fmla="*/ 3448320 h 3448320"/>
                <a:gd name="connsiteX4" fmla="*/ 0 w 5245894"/>
                <a:gd name="connsiteY4" fmla="*/ 0 h 3448320"/>
                <a:gd name="connsiteX0" fmla="*/ 0 w 5901631"/>
                <a:gd name="connsiteY0" fmla="*/ 431040 h 3879360"/>
                <a:gd name="connsiteX1" fmla="*/ 5245894 w 5901631"/>
                <a:gd name="connsiteY1" fmla="*/ 431040 h 3879360"/>
                <a:gd name="connsiteX2" fmla="*/ 5245894 w 5901631"/>
                <a:gd name="connsiteY2" fmla="*/ 3879360 h 3879360"/>
                <a:gd name="connsiteX3" fmla="*/ 0 w 5901631"/>
                <a:gd name="connsiteY3" fmla="*/ 3879360 h 3879360"/>
                <a:gd name="connsiteX4" fmla="*/ 0 w 5901631"/>
                <a:gd name="connsiteY4" fmla="*/ 431040 h 3879360"/>
                <a:gd name="connsiteX0" fmla="*/ 0 w 5772427"/>
                <a:gd name="connsiteY0" fmla="*/ 176291 h 3624611"/>
                <a:gd name="connsiteX1" fmla="*/ 2209800 w 5772427"/>
                <a:gd name="connsiteY1" fmla="*/ 862091 h 3624611"/>
                <a:gd name="connsiteX2" fmla="*/ 5245894 w 5772427"/>
                <a:gd name="connsiteY2" fmla="*/ 176291 h 3624611"/>
                <a:gd name="connsiteX3" fmla="*/ 5245894 w 5772427"/>
                <a:gd name="connsiteY3" fmla="*/ 3624611 h 3624611"/>
                <a:gd name="connsiteX4" fmla="*/ 0 w 5772427"/>
                <a:gd name="connsiteY4" fmla="*/ 3624611 h 3624611"/>
                <a:gd name="connsiteX5" fmla="*/ 0 w 5772427"/>
                <a:gd name="connsiteY5" fmla="*/ 176291 h 3624611"/>
                <a:gd name="connsiteX0" fmla="*/ 0 w 5772427"/>
                <a:gd name="connsiteY0" fmla="*/ 109070 h 3557390"/>
                <a:gd name="connsiteX1" fmla="*/ 2209800 w 5772427"/>
                <a:gd name="connsiteY1" fmla="*/ 794870 h 3557390"/>
                <a:gd name="connsiteX2" fmla="*/ 5245894 w 5772427"/>
                <a:gd name="connsiteY2" fmla="*/ 109070 h 3557390"/>
                <a:gd name="connsiteX3" fmla="*/ 5245894 w 5772427"/>
                <a:gd name="connsiteY3" fmla="*/ 3557390 h 3557390"/>
                <a:gd name="connsiteX4" fmla="*/ 0 w 5772427"/>
                <a:gd name="connsiteY4" fmla="*/ 3557390 h 3557390"/>
                <a:gd name="connsiteX5" fmla="*/ 0 w 5772427"/>
                <a:gd name="connsiteY5" fmla="*/ 109070 h 3557390"/>
                <a:gd name="connsiteX0" fmla="*/ 0 w 5772427"/>
                <a:gd name="connsiteY0" fmla="*/ 80101 h 4157071"/>
                <a:gd name="connsiteX1" fmla="*/ 2209800 w 5772427"/>
                <a:gd name="connsiteY1" fmla="*/ 1394551 h 4157071"/>
                <a:gd name="connsiteX2" fmla="*/ 5245894 w 5772427"/>
                <a:gd name="connsiteY2" fmla="*/ 708751 h 4157071"/>
                <a:gd name="connsiteX3" fmla="*/ 5245894 w 5772427"/>
                <a:gd name="connsiteY3" fmla="*/ 4157071 h 4157071"/>
                <a:gd name="connsiteX4" fmla="*/ 0 w 5772427"/>
                <a:gd name="connsiteY4" fmla="*/ 4157071 h 4157071"/>
                <a:gd name="connsiteX5" fmla="*/ 0 w 5772427"/>
                <a:gd name="connsiteY5" fmla="*/ 80101 h 4157071"/>
                <a:gd name="connsiteX0" fmla="*/ 0 w 5772427"/>
                <a:gd name="connsiteY0" fmla="*/ 0 h 4076970"/>
                <a:gd name="connsiteX1" fmla="*/ 2209800 w 5772427"/>
                <a:gd name="connsiteY1" fmla="*/ 1314450 h 4076970"/>
                <a:gd name="connsiteX2" fmla="*/ 5245894 w 5772427"/>
                <a:gd name="connsiteY2" fmla="*/ 628650 h 4076970"/>
                <a:gd name="connsiteX3" fmla="*/ 5245894 w 5772427"/>
                <a:gd name="connsiteY3" fmla="*/ 4076970 h 4076970"/>
                <a:gd name="connsiteX4" fmla="*/ 0 w 5772427"/>
                <a:gd name="connsiteY4" fmla="*/ 4076970 h 4076970"/>
                <a:gd name="connsiteX5" fmla="*/ 0 w 5772427"/>
                <a:gd name="connsiteY5" fmla="*/ 0 h 4076970"/>
                <a:gd name="connsiteX0" fmla="*/ 0 w 5611901"/>
                <a:gd name="connsiteY0" fmla="*/ 0 h 4076970"/>
                <a:gd name="connsiteX1" fmla="*/ 2209800 w 5611901"/>
                <a:gd name="connsiteY1" fmla="*/ 1314450 h 4076970"/>
                <a:gd name="connsiteX2" fmla="*/ 4712494 w 5611901"/>
                <a:gd name="connsiteY2" fmla="*/ 1047750 h 4076970"/>
                <a:gd name="connsiteX3" fmla="*/ 5245894 w 5611901"/>
                <a:gd name="connsiteY3" fmla="*/ 4076970 h 4076970"/>
                <a:gd name="connsiteX4" fmla="*/ 0 w 5611901"/>
                <a:gd name="connsiteY4" fmla="*/ 4076970 h 4076970"/>
                <a:gd name="connsiteX5" fmla="*/ 0 w 5611901"/>
                <a:gd name="connsiteY5" fmla="*/ 0 h 4076970"/>
                <a:gd name="connsiteX0" fmla="*/ 0 w 5611901"/>
                <a:gd name="connsiteY0" fmla="*/ 0 h 4076970"/>
                <a:gd name="connsiteX1" fmla="*/ 2209800 w 5611901"/>
                <a:gd name="connsiteY1" fmla="*/ 1314450 h 4076970"/>
                <a:gd name="connsiteX2" fmla="*/ 4712494 w 5611901"/>
                <a:gd name="connsiteY2" fmla="*/ 1047750 h 4076970"/>
                <a:gd name="connsiteX3" fmla="*/ 5245894 w 5611901"/>
                <a:gd name="connsiteY3" fmla="*/ 4076970 h 4076970"/>
                <a:gd name="connsiteX4" fmla="*/ 0 w 5611901"/>
                <a:gd name="connsiteY4" fmla="*/ 4076970 h 4076970"/>
                <a:gd name="connsiteX5" fmla="*/ 0 w 5611901"/>
                <a:gd name="connsiteY5" fmla="*/ 0 h 4076970"/>
                <a:gd name="connsiteX0" fmla="*/ 0 w 5999017"/>
                <a:gd name="connsiteY0" fmla="*/ 0 h 4076970"/>
                <a:gd name="connsiteX1" fmla="*/ 2209800 w 5999017"/>
                <a:gd name="connsiteY1" fmla="*/ 1314450 h 4076970"/>
                <a:gd name="connsiteX2" fmla="*/ 4712494 w 5999017"/>
                <a:gd name="connsiteY2" fmla="*/ 1047750 h 4076970"/>
                <a:gd name="connsiteX3" fmla="*/ 5245894 w 5999017"/>
                <a:gd name="connsiteY3" fmla="*/ 4076970 h 4076970"/>
                <a:gd name="connsiteX4" fmla="*/ 0 w 5999017"/>
                <a:gd name="connsiteY4" fmla="*/ 4076970 h 4076970"/>
                <a:gd name="connsiteX5" fmla="*/ 0 w 5999017"/>
                <a:gd name="connsiteY5" fmla="*/ 0 h 4076970"/>
                <a:gd name="connsiteX0" fmla="*/ 0 w 5779497"/>
                <a:gd name="connsiteY0" fmla="*/ 0 h 4076970"/>
                <a:gd name="connsiteX1" fmla="*/ 2209800 w 5779497"/>
                <a:gd name="connsiteY1" fmla="*/ 1314450 h 4076970"/>
                <a:gd name="connsiteX2" fmla="*/ 4712494 w 5779497"/>
                <a:gd name="connsiteY2" fmla="*/ 1047750 h 4076970"/>
                <a:gd name="connsiteX3" fmla="*/ 5245894 w 5779497"/>
                <a:gd name="connsiteY3" fmla="*/ 4076970 h 4076970"/>
                <a:gd name="connsiteX4" fmla="*/ 0 w 5779497"/>
                <a:gd name="connsiteY4" fmla="*/ 4076970 h 4076970"/>
                <a:gd name="connsiteX5" fmla="*/ 0 w 5779497"/>
                <a:gd name="connsiteY5" fmla="*/ 0 h 4076970"/>
                <a:gd name="connsiteX0" fmla="*/ 0 w 5843920"/>
                <a:gd name="connsiteY0" fmla="*/ 0 h 4076970"/>
                <a:gd name="connsiteX1" fmla="*/ 2209800 w 5843920"/>
                <a:gd name="connsiteY1" fmla="*/ 1314450 h 4076970"/>
                <a:gd name="connsiteX2" fmla="*/ 4712494 w 5843920"/>
                <a:gd name="connsiteY2" fmla="*/ 1047750 h 4076970"/>
                <a:gd name="connsiteX3" fmla="*/ 5245894 w 5843920"/>
                <a:gd name="connsiteY3" fmla="*/ 4076970 h 4076970"/>
                <a:gd name="connsiteX4" fmla="*/ 0 w 5843920"/>
                <a:gd name="connsiteY4" fmla="*/ 4076970 h 4076970"/>
                <a:gd name="connsiteX5" fmla="*/ 0 w 5843920"/>
                <a:gd name="connsiteY5" fmla="*/ 0 h 4076970"/>
                <a:gd name="connsiteX0" fmla="*/ 0 w 5840458"/>
                <a:gd name="connsiteY0" fmla="*/ 0 h 4076970"/>
                <a:gd name="connsiteX1" fmla="*/ 2209800 w 5840458"/>
                <a:gd name="connsiteY1" fmla="*/ 1314450 h 4076970"/>
                <a:gd name="connsiteX2" fmla="*/ 4699794 w 5840458"/>
                <a:gd name="connsiteY2" fmla="*/ 990600 h 4076970"/>
                <a:gd name="connsiteX3" fmla="*/ 5245894 w 5840458"/>
                <a:gd name="connsiteY3" fmla="*/ 4076970 h 4076970"/>
                <a:gd name="connsiteX4" fmla="*/ 0 w 5840458"/>
                <a:gd name="connsiteY4" fmla="*/ 4076970 h 4076970"/>
                <a:gd name="connsiteX5" fmla="*/ 0 w 5840458"/>
                <a:gd name="connsiteY5" fmla="*/ 0 h 4076970"/>
                <a:gd name="connsiteX0" fmla="*/ 0 w 5849351"/>
                <a:gd name="connsiteY0" fmla="*/ 0 h 4076970"/>
                <a:gd name="connsiteX1" fmla="*/ 2209800 w 5849351"/>
                <a:gd name="connsiteY1" fmla="*/ 1314450 h 4076970"/>
                <a:gd name="connsiteX2" fmla="*/ 4699794 w 5849351"/>
                <a:gd name="connsiteY2" fmla="*/ 990600 h 4076970"/>
                <a:gd name="connsiteX3" fmla="*/ 5245894 w 5849351"/>
                <a:gd name="connsiteY3" fmla="*/ 4076970 h 4076970"/>
                <a:gd name="connsiteX4" fmla="*/ 0 w 5849351"/>
                <a:gd name="connsiteY4" fmla="*/ 4076970 h 4076970"/>
                <a:gd name="connsiteX5" fmla="*/ 0 w 5849351"/>
                <a:gd name="connsiteY5" fmla="*/ 0 h 407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49351" h="4076970">
                  <a:moveTo>
                    <a:pt x="0" y="0"/>
                  </a:moveTo>
                  <a:cubicBezTo>
                    <a:pt x="1301750" y="34880"/>
                    <a:pt x="1426501" y="1149350"/>
                    <a:pt x="2209800" y="1314450"/>
                  </a:cubicBezTo>
                  <a:cubicBezTo>
                    <a:pt x="2993099" y="1479550"/>
                    <a:pt x="3857228" y="828630"/>
                    <a:pt x="4699794" y="990600"/>
                  </a:cubicBezTo>
                  <a:cubicBezTo>
                    <a:pt x="5542360" y="1152570"/>
                    <a:pt x="6499225" y="2572020"/>
                    <a:pt x="5245894" y="4076970"/>
                  </a:cubicBezTo>
                  <a:lnTo>
                    <a:pt x="0" y="4076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39" name="Circle: Hollow 738">
              <a:extLst>
                <a:ext uri="{FF2B5EF4-FFF2-40B4-BE49-F238E27FC236}">
                  <a16:creationId xmlns:a16="http://schemas.microsoft.com/office/drawing/2014/main" id="{20A399E3-B977-444F-A40E-584DA8D579CB}"/>
                </a:ext>
              </a:extLst>
            </p:cNvPr>
            <p:cNvSpPr/>
            <p:nvPr/>
          </p:nvSpPr>
          <p:spPr>
            <a:xfrm>
              <a:off x="2533270" y="2980727"/>
              <a:ext cx="1948984" cy="1948984"/>
            </a:xfrm>
            <a:prstGeom prst="donut">
              <a:avLst>
                <a:gd name="adj" fmla="val 20940"/>
              </a:avLst>
            </a:prstGeom>
            <a:solidFill>
              <a:srgbClr val="FFFF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grpSp>
          <p:nvGrpSpPr>
            <p:cNvPr id="740" name="Group 739">
              <a:extLst>
                <a:ext uri="{FF2B5EF4-FFF2-40B4-BE49-F238E27FC236}">
                  <a16:creationId xmlns:a16="http://schemas.microsoft.com/office/drawing/2014/main" id="{FB694E83-D5FF-4F54-A9B1-0C7CFEC76D47}"/>
                </a:ext>
              </a:extLst>
            </p:cNvPr>
            <p:cNvGrpSpPr/>
            <p:nvPr/>
          </p:nvGrpSpPr>
          <p:grpSpPr>
            <a:xfrm rot="19146502">
              <a:off x="9076679" y="5362986"/>
              <a:ext cx="4311579" cy="1991915"/>
              <a:chOff x="6820162" y="3343805"/>
              <a:chExt cx="4311579" cy="1991915"/>
            </a:xfrm>
            <a:solidFill>
              <a:srgbClr val="FFD350"/>
            </a:solidFill>
          </p:grpSpPr>
          <p:grpSp>
            <p:nvGrpSpPr>
              <p:cNvPr id="765" name="Group 764">
                <a:extLst>
                  <a:ext uri="{FF2B5EF4-FFF2-40B4-BE49-F238E27FC236}">
                    <a16:creationId xmlns:a16="http://schemas.microsoft.com/office/drawing/2014/main" id="{322F4302-6799-4E09-A2F1-501C1EEAC89E}"/>
                  </a:ext>
                </a:extLst>
              </p:cNvPr>
              <p:cNvGrpSpPr/>
              <p:nvPr/>
            </p:nvGrpSpPr>
            <p:grpSpPr>
              <a:xfrm>
                <a:off x="6820162" y="3347211"/>
                <a:ext cx="2097955" cy="1988509"/>
                <a:chOff x="5123208" y="4111122"/>
                <a:chExt cx="2097955" cy="1988509"/>
              </a:xfrm>
              <a:grpFill/>
            </p:grpSpPr>
            <p:sp>
              <p:nvSpPr>
                <p:cNvPr id="914" name="Oval 913">
                  <a:extLst>
                    <a:ext uri="{FF2B5EF4-FFF2-40B4-BE49-F238E27FC236}">
                      <a16:creationId xmlns:a16="http://schemas.microsoft.com/office/drawing/2014/main" id="{D304BB99-6C09-40AF-98A9-14419BF5B402}"/>
                    </a:ext>
                  </a:extLst>
                </p:cNvPr>
                <p:cNvSpPr/>
                <p:nvPr/>
              </p:nvSpPr>
              <p:spPr>
                <a:xfrm>
                  <a:off x="5123208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15" name="Oval 914">
                  <a:extLst>
                    <a:ext uri="{FF2B5EF4-FFF2-40B4-BE49-F238E27FC236}">
                      <a16:creationId xmlns:a16="http://schemas.microsoft.com/office/drawing/2014/main" id="{07C050C2-820A-4BC6-98DD-7167B0437486}"/>
                    </a:ext>
                  </a:extLst>
                </p:cNvPr>
                <p:cNvSpPr/>
                <p:nvPr/>
              </p:nvSpPr>
              <p:spPr>
                <a:xfrm>
                  <a:off x="5310313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16" name="Oval 915">
                  <a:extLst>
                    <a:ext uri="{FF2B5EF4-FFF2-40B4-BE49-F238E27FC236}">
                      <a16:creationId xmlns:a16="http://schemas.microsoft.com/office/drawing/2014/main" id="{C5E32BA6-4CD8-43AE-A6CC-6F0A24763F5B}"/>
                    </a:ext>
                  </a:extLst>
                </p:cNvPr>
                <p:cNvSpPr/>
                <p:nvPr/>
              </p:nvSpPr>
              <p:spPr>
                <a:xfrm>
                  <a:off x="5497417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17" name="Oval 916">
                  <a:extLst>
                    <a:ext uri="{FF2B5EF4-FFF2-40B4-BE49-F238E27FC236}">
                      <a16:creationId xmlns:a16="http://schemas.microsoft.com/office/drawing/2014/main" id="{7CC92528-A9FB-4094-83D0-45B7867CE62F}"/>
                    </a:ext>
                  </a:extLst>
                </p:cNvPr>
                <p:cNvSpPr/>
                <p:nvPr/>
              </p:nvSpPr>
              <p:spPr>
                <a:xfrm>
                  <a:off x="5684522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18" name="Oval 917">
                  <a:extLst>
                    <a:ext uri="{FF2B5EF4-FFF2-40B4-BE49-F238E27FC236}">
                      <a16:creationId xmlns:a16="http://schemas.microsoft.com/office/drawing/2014/main" id="{BC85FC9E-9D36-46EA-A20F-6FEF196FEBA4}"/>
                    </a:ext>
                  </a:extLst>
                </p:cNvPr>
                <p:cNvSpPr/>
                <p:nvPr/>
              </p:nvSpPr>
              <p:spPr>
                <a:xfrm>
                  <a:off x="5871627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19" name="Oval 918">
                  <a:extLst>
                    <a:ext uri="{FF2B5EF4-FFF2-40B4-BE49-F238E27FC236}">
                      <a16:creationId xmlns:a16="http://schemas.microsoft.com/office/drawing/2014/main" id="{DBB44425-2296-4227-A54F-EBC9B69A1C3F}"/>
                    </a:ext>
                  </a:extLst>
                </p:cNvPr>
                <p:cNvSpPr/>
                <p:nvPr/>
              </p:nvSpPr>
              <p:spPr>
                <a:xfrm>
                  <a:off x="6058732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0" name="Oval 919">
                  <a:extLst>
                    <a:ext uri="{FF2B5EF4-FFF2-40B4-BE49-F238E27FC236}">
                      <a16:creationId xmlns:a16="http://schemas.microsoft.com/office/drawing/2014/main" id="{F8BE267C-A99B-4312-A98D-18972222FACA}"/>
                    </a:ext>
                  </a:extLst>
                </p:cNvPr>
                <p:cNvSpPr/>
                <p:nvPr/>
              </p:nvSpPr>
              <p:spPr>
                <a:xfrm>
                  <a:off x="6245836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1" name="Oval 920">
                  <a:extLst>
                    <a:ext uri="{FF2B5EF4-FFF2-40B4-BE49-F238E27FC236}">
                      <a16:creationId xmlns:a16="http://schemas.microsoft.com/office/drawing/2014/main" id="{324F0048-E490-4928-9EAD-1AA496AFA602}"/>
                    </a:ext>
                  </a:extLst>
                </p:cNvPr>
                <p:cNvSpPr/>
                <p:nvPr/>
              </p:nvSpPr>
              <p:spPr>
                <a:xfrm>
                  <a:off x="6432941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2" name="Oval 921">
                  <a:extLst>
                    <a:ext uri="{FF2B5EF4-FFF2-40B4-BE49-F238E27FC236}">
                      <a16:creationId xmlns:a16="http://schemas.microsoft.com/office/drawing/2014/main" id="{F68DF50B-8A6A-40AC-BA4A-0628EA7FF8AE}"/>
                    </a:ext>
                  </a:extLst>
                </p:cNvPr>
                <p:cNvSpPr/>
                <p:nvPr/>
              </p:nvSpPr>
              <p:spPr>
                <a:xfrm>
                  <a:off x="6620046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3" name="Oval 922">
                  <a:extLst>
                    <a:ext uri="{FF2B5EF4-FFF2-40B4-BE49-F238E27FC236}">
                      <a16:creationId xmlns:a16="http://schemas.microsoft.com/office/drawing/2014/main" id="{373C0A2F-AC95-474A-AEC3-86E2F6BC7F42}"/>
                    </a:ext>
                  </a:extLst>
                </p:cNvPr>
                <p:cNvSpPr/>
                <p:nvPr/>
              </p:nvSpPr>
              <p:spPr>
                <a:xfrm>
                  <a:off x="6807151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4" name="Oval 923">
                  <a:extLst>
                    <a:ext uri="{FF2B5EF4-FFF2-40B4-BE49-F238E27FC236}">
                      <a16:creationId xmlns:a16="http://schemas.microsoft.com/office/drawing/2014/main" id="{DBA8044F-A6AD-4CD1-A2BC-19D1F05F3531}"/>
                    </a:ext>
                  </a:extLst>
                </p:cNvPr>
                <p:cNvSpPr/>
                <p:nvPr/>
              </p:nvSpPr>
              <p:spPr>
                <a:xfrm>
                  <a:off x="6994255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5" name="Oval 924">
                  <a:extLst>
                    <a:ext uri="{FF2B5EF4-FFF2-40B4-BE49-F238E27FC236}">
                      <a16:creationId xmlns:a16="http://schemas.microsoft.com/office/drawing/2014/main" id="{27A39FB2-45FD-429C-91FF-73F1C4217169}"/>
                    </a:ext>
                  </a:extLst>
                </p:cNvPr>
                <p:cNvSpPr/>
                <p:nvPr/>
              </p:nvSpPr>
              <p:spPr>
                <a:xfrm>
                  <a:off x="7181360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6" name="Oval 925">
                  <a:extLst>
                    <a:ext uri="{FF2B5EF4-FFF2-40B4-BE49-F238E27FC236}">
                      <a16:creationId xmlns:a16="http://schemas.microsoft.com/office/drawing/2014/main" id="{09F7FA1D-B2E7-4DC9-B7E2-63988C9AE289}"/>
                    </a:ext>
                  </a:extLst>
                </p:cNvPr>
                <p:cNvSpPr/>
                <p:nvPr/>
              </p:nvSpPr>
              <p:spPr>
                <a:xfrm>
                  <a:off x="5123208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7" name="Oval 926">
                  <a:extLst>
                    <a:ext uri="{FF2B5EF4-FFF2-40B4-BE49-F238E27FC236}">
                      <a16:creationId xmlns:a16="http://schemas.microsoft.com/office/drawing/2014/main" id="{CC4524DC-7F03-49E2-8FF1-C7CD81EDC27E}"/>
                    </a:ext>
                  </a:extLst>
                </p:cNvPr>
                <p:cNvSpPr/>
                <p:nvPr/>
              </p:nvSpPr>
              <p:spPr>
                <a:xfrm>
                  <a:off x="5310313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8" name="Oval 927">
                  <a:extLst>
                    <a:ext uri="{FF2B5EF4-FFF2-40B4-BE49-F238E27FC236}">
                      <a16:creationId xmlns:a16="http://schemas.microsoft.com/office/drawing/2014/main" id="{80D62696-4C0C-4FB0-9F6D-51BE54C62DE8}"/>
                    </a:ext>
                  </a:extLst>
                </p:cNvPr>
                <p:cNvSpPr/>
                <p:nvPr/>
              </p:nvSpPr>
              <p:spPr>
                <a:xfrm>
                  <a:off x="5497417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9" name="Oval 928">
                  <a:extLst>
                    <a:ext uri="{FF2B5EF4-FFF2-40B4-BE49-F238E27FC236}">
                      <a16:creationId xmlns:a16="http://schemas.microsoft.com/office/drawing/2014/main" id="{3BD2646E-180D-4A25-A320-944F38554C58}"/>
                    </a:ext>
                  </a:extLst>
                </p:cNvPr>
                <p:cNvSpPr/>
                <p:nvPr/>
              </p:nvSpPr>
              <p:spPr>
                <a:xfrm>
                  <a:off x="5684522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0" name="Oval 929">
                  <a:extLst>
                    <a:ext uri="{FF2B5EF4-FFF2-40B4-BE49-F238E27FC236}">
                      <a16:creationId xmlns:a16="http://schemas.microsoft.com/office/drawing/2014/main" id="{B8A6A801-29F5-40D2-B871-664F16BA17F8}"/>
                    </a:ext>
                  </a:extLst>
                </p:cNvPr>
                <p:cNvSpPr/>
                <p:nvPr/>
              </p:nvSpPr>
              <p:spPr>
                <a:xfrm>
                  <a:off x="5871627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1" name="Oval 930">
                  <a:extLst>
                    <a:ext uri="{FF2B5EF4-FFF2-40B4-BE49-F238E27FC236}">
                      <a16:creationId xmlns:a16="http://schemas.microsoft.com/office/drawing/2014/main" id="{F29E69BE-9BBE-4711-BCFB-F81216A59706}"/>
                    </a:ext>
                  </a:extLst>
                </p:cNvPr>
                <p:cNvSpPr/>
                <p:nvPr/>
              </p:nvSpPr>
              <p:spPr>
                <a:xfrm>
                  <a:off x="6058732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2" name="Oval 931">
                  <a:extLst>
                    <a:ext uri="{FF2B5EF4-FFF2-40B4-BE49-F238E27FC236}">
                      <a16:creationId xmlns:a16="http://schemas.microsoft.com/office/drawing/2014/main" id="{AEC26DDF-90E6-4E3F-A729-42D26D5961F5}"/>
                    </a:ext>
                  </a:extLst>
                </p:cNvPr>
                <p:cNvSpPr/>
                <p:nvPr/>
              </p:nvSpPr>
              <p:spPr>
                <a:xfrm>
                  <a:off x="6245836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3" name="Oval 932">
                  <a:extLst>
                    <a:ext uri="{FF2B5EF4-FFF2-40B4-BE49-F238E27FC236}">
                      <a16:creationId xmlns:a16="http://schemas.microsoft.com/office/drawing/2014/main" id="{AB3ED0A6-CDB0-4FE4-AA0E-D9AF113314FF}"/>
                    </a:ext>
                  </a:extLst>
                </p:cNvPr>
                <p:cNvSpPr/>
                <p:nvPr/>
              </p:nvSpPr>
              <p:spPr>
                <a:xfrm>
                  <a:off x="6432941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4" name="Oval 933">
                  <a:extLst>
                    <a:ext uri="{FF2B5EF4-FFF2-40B4-BE49-F238E27FC236}">
                      <a16:creationId xmlns:a16="http://schemas.microsoft.com/office/drawing/2014/main" id="{148BF181-AAE5-4B09-A4ED-5C6E1A2A3CA7}"/>
                    </a:ext>
                  </a:extLst>
                </p:cNvPr>
                <p:cNvSpPr/>
                <p:nvPr/>
              </p:nvSpPr>
              <p:spPr>
                <a:xfrm>
                  <a:off x="6620046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5" name="Oval 934">
                  <a:extLst>
                    <a:ext uri="{FF2B5EF4-FFF2-40B4-BE49-F238E27FC236}">
                      <a16:creationId xmlns:a16="http://schemas.microsoft.com/office/drawing/2014/main" id="{84BDBA6F-95B6-4A03-8FD0-FA542BDE7754}"/>
                    </a:ext>
                  </a:extLst>
                </p:cNvPr>
                <p:cNvSpPr/>
                <p:nvPr/>
              </p:nvSpPr>
              <p:spPr>
                <a:xfrm>
                  <a:off x="6807151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6" name="Oval 935">
                  <a:extLst>
                    <a:ext uri="{FF2B5EF4-FFF2-40B4-BE49-F238E27FC236}">
                      <a16:creationId xmlns:a16="http://schemas.microsoft.com/office/drawing/2014/main" id="{03E44214-4E02-4B00-B652-E2A3C9FB4992}"/>
                    </a:ext>
                  </a:extLst>
                </p:cNvPr>
                <p:cNvSpPr/>
                <p:nvPr/>
              </p:nvSpPr>
              <p:spPr>
                <a:xfrm>
                  <a:off x="6994255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7" name="Oval 936">
                  <a:extLst>
                    <a:ext uri="{FF2B5EF4-FFF2-40B4-BE49-F238E27FC236}">
                      <a16:creationId xmlns:a16="http://schemas.microsoft.com/office/drawing/2014/main" id="{A9ED36A8-E793-4669-A058-07833E1B3D0C}"/>
                    </a:ext>
                  </a:extLst>
                </p:cNvPr>
                <p:cNvSpPr/>
                <p:nvPr/>
              </p:nvSpPr>
              <p:spPr>
                <a:xfrm>
                  <a:off x="7181360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8" name="Oval 937">
                  <a:extLst>
                    <a:ext uri="{FF2B5EF4-FFF2-40B4-BE49-F238E27FC236}">
                      <a16:creationId xmlns:a16="http://schemas.microsoft.com/office/drawing/2014/main" id="{C2E4D762-99D6-4563-A250-FBCC975DCA5A}"/>
                    </a:ext>
                  </a:extLst>
                </p:cNvPr>
                <p:cNvSpPr/>
                <p:nvPr/>
              </p:nvSpPr>
              <p:spPr>
                <a:xfrm>
                  <a:off x="5123208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9" name="Oval 938">
                  <a:extLst>
                    <a:ext uri="{FF2B5EF4-FFF2-40B4-BE49-F238E27FC236}">
                      <a16:creationId xmlns:a16="http://schemas.microsoft.com/office/drawing/2014/main" id="{A02887BF-80EE-47F1-931B-E943ECE06917}"/>
                    </a:ext>
                  </a:extLst>
                </p:cNvPr>
                <p:cNvSpPr/>
                <p:nvPr/>
              </p:nvSpPr>
              <p:spPr>
                <a:xfrm>
                  <a:off x="5310313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0" name="Oval 939">
                  <a:extLst>
                    <a:ext uri="{FF2B5EF4-FFF2-40B4-BE49-F238E27FC236}">
                      <a16:creationId xmlns:a16="http://schemas.microsoft.com/office/drawing/2014/main" id="{07AE945E-BDC9-4008-930E-86B1509FEFB5}"/>
                    </a:ext>
                  </a:extLst>
                </p:cNvPr>
                <p:cNvSpPr/>
                <p:nvPr/>
              </p:nvSpPr>
              <p:spPr>
                <a:xfrm>
                  <a:off x="5497417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1" name="Oval 940">
                  <a:extLst>
                    <a:ext uri="{FF2B5EF4-FFF2-40B4-BE49-F238E27FC236}">
                      <a16:creationId xmlns:a16="http://schemas.microsoft.com/office/drawing/2014/main" id="{F7B1C46F-F41A-44BB-939C-BAF037A4FBC6}"/>
                    </a:ext>
                  </a:extLst>
                </p:cNvPr>
                <p:cNvSpPr/>
                <p:nvPr/>
              </p:nvSpPr>
              <p:spPr>
                <a:xfrm>
                  <a:off x="5684522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2" name="Oval 941">
                  <a:extLst>
                    <a:ext uri="{FF2B5EF4-FFF2-40B4-BE49-F238E27FC236}">
                      <a16:creationId xmlns:a16="http://schemas.microsoft.com/office/drawing/2014/main" id="{6326B18B-0E46-4C3A-8429-E19F5EEFDFE8}"/>
                    </a:ext>
                  </a:extLst>
                </p:cNvPr>
                <p:cNvSpPr/>
                <p:nvPr/>
              </p:nvSpPr>
              <p:spPr>
                <a:xfrm>
                  <a:off x="5871627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3" name="Oval 942">
                  <a:extLst>
                    <a:ext uri="{FF2B5EF4-FFF2-40B4-BE49-F238E27FC236}">
                      <a16:creationId xmlns:a16="http://schemas.microsoft.com/office/drawing/2014/main" id="{8953ED48-95C9-4595-91A1-26E72E87C7AF}"/>
                    </a:ext>
                  </a:extLst>
                </p:cNvPr>
                <p:cNvSpPr/>
                <p:nvPr/>
              </p:nvSpPr>
              <p:spPr>
                <a:xfrm>
                  <a:off x="6058732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4" name="Oval 943">
                  <a:extLst>
                    <a:ext uri="{FF2B5EF4-FFF2-40B4-BE49-F238E27FC236}">
                      <a16:creationId xmlns:a16="http://schemas.microsoft.com/office/drawing/2014/main" id="{B5551B3C-FF21-41CC-B6F9-7183CA52C0A5}"/>
                    </a:ext>
                  </a:extLst>
                </p:cNvPr>
                <p:cNvSpPr/>
                <p:nvPr/>
              </p:nvSpPr>
              <p:spPr>
                <a:xfrm>
                  <a:off x="6245836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5" name="Oval 944">
                  <a:extLst>
                    <a:ext uri="{FF2B5EF4-FFF2-40B4-BE49-F238E27FC236}">
                      <a16:creationId xmlns:a16="http://schemas.microsoft.com/office/drawing/2014/main" id="{222CB446-B3BB-4AEE-8B30-5F9EA1BBB05C}"/>
                    </a:ext>
                  </a:extLst>
                </p:cNvPr>
                <p:cNvSpPr/>
                <p:nvPr/>
              </p:nvSpPr>
              <p:spPr>
                <a:xfrm>
                  <a:off x="6432941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6" name="Oval 945">
                  <a:extLst>
                    <a:ext uri="{FF2B5EF4-FFF2-40B4-BE49-F238E27FC236}">
                      <a16:creationId xmlns:a16="http://schemas.microsoft.com/office/drawing/2014/main" id="{4B83D2EB-159C-40AC-9AD2-984DC3F8C513}"/>
                    </a:ext>
                  </a:extLst>
                </p:cNvPr>
                <p:cNvSpPr/>
                <p:nvPr/>
              </p:nvSpPr>
              <p:spPr>
                <a:xfrm>
                  <a:off x="6620046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7" name="Oval 946">
                  <a:extLst>
                    <a:ext uri="{FF2B5EF4-FFF2-40B4-BE49-F238E27FC236}">
                      <a16:creationId xmlns:a16="http://schemas.microsoft.com/office/drawing/2014/main" id="{7FB2C4B0-C36E-47AF-A55F-FE60551DE606}"/>
                    </a:ext>
                  </a:extLst>
                </p:cNvPr>
                <p:cNvSpPr/>
                <p:nvPr/>
              </p:nvSpPr>
              <p:spPr>
                <a:xfrm>
                  <a:off x="6807151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8" name="Oval 947">
                  <a:extLst>
                    <a:ext uri="{FF2B5EF4-FFF2-40B4-BE49-F238E27FC236}">
                      <a16:creationId xmlns:a16="http://schemas.microsoft.com/office/drawing/2014/main" id="{AA4043BB-6D4C-401E-9DE2-9BA0A5461831}"/>
                    </a:ext>
                  </a:extLst>
                </p:cNvPr>
                <p:cNvSpPr/>
                <p:nvPr/>
              </p:nvSpPr>
              <p:spPr>
                <a:xfrm>
                  <a:off x="6994255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9" name="Oval 948">
                  <a:extLst>
                    <a:ext uri="{FF2B5EF4-FFF2-40B4-BE49-F238E27FC236}">
                      <a16:creationId xmlns:a16="http://schemas.microsoft.com/office/drawing/2014/main" id="{6147FEB6-131D-4E1E-8C4E-87FC96EFB0CC}"/>
                    </a:ext>
                  </a:extLst>
                </p:cNvPr>
                <p:cNvSpPr/>
                <p:nvPr/>
              </p:nvSpPr>
              <p:spPr>
                <a:xfrm>
                  <a:off x="7181360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0" name="Oval 949">
                  <a:extLst>
                    <a:ext uri="{FF2B5EF4-FFF2-40B4-BE49-F238E27FC236}">
                      <a16:creationId xmlns:a16="http://schemas.microsoft.com/office/drawing/2014/main" id="{194A5A73-7C60-4127-AC8D-51FE05A742CF}"/>
                    </a:ext>
                  </a:extLst>
                </p:cNvPr>
                <p:cNvSpPr/>
                <p:nvPr/>
              </p:nvSpPr>
              <p:spPr>
                <a:xfrm>
                  <a:off x="5123208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1" name="Oval 950">
                  <a:extLst>
                    <a:ext uri="{FF2B5EF4-FFF2-40B4-BE49-F238E27FC236}">
                      <a16:creationId xmlns:a16="http://schemas.microsoft.com/office/drawing/2014/main" id="{7631C97E-6D65-4EE3-94FD-F9E9D109056F}"/>
                    </a:ext>
                  </a:extLst>
                </p:cNvPr>
                <p:cNvSpPr/>
                <p:nvPr/>
              </p:nvSpPr>
              <p:spPr>
                <a:xfrm>
                  <a:off x="5310313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2" name="Oval 951">
                  <a:extLst>
                    <a:ext uri="{FF2B5EF4-FFF2-40B4-BE49-F238E27FC236}">
                      <a16:creationId xmlns:a16="http://schemas.microsoft.com/office/drawing/2014/main" id="{79ED174E-A403-47EF-A5AB-DFBB503002C1}"/>
                    </a:ext>
                  </a:extLst>
                </p:cNvPr>
                <p:cNvSpPr/>
                <p:nvPr/>
              </p:nvSpPr>
              <p:spPr>
                <a:xfrm>
                  <a:off x="5497417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3" name="Oval 952">
                  <a:extLst>
                    <a:ext uri="{FF2B5EF4-FFF2-40B4-BE49-F238E27FC236}">
                      <a16:creationId xmlns:a16="http://schemas.microsoft.com/office/drawing/2014/main" id="{042A5357-2C1E-4ADD-85A0-0563018F3002}"/>
                    </a:ext>
                  </a:extLst>
                </p:cNvPr>
                <p:cNvSpPr/>
                <p:nvPr/>
              </p:nvSpPr>
              <p:spPr>
                <a:xfrm>
                  <a:off x="5684522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4" name="Oval 953">
                  <a:extLst>
                    <a:ext uri="{FF2B5EF4-FFF2-40B4-BE49-F238E27FC236}">
                      <a16:creationId xmlns:a16="http://schemas.microsoft.com/office/drawing/2014/main" id="{799B276D-18CC-4373-B369-2CD263BA4646}"/>
                    </a:ext>
                  </a:extLst>
                </p:cNvPr>
                <p:cNvSpPr/>
                <p:nvPr/>
              </p:nvSpPr>
              <p:spPr>
                <a:xfrm>
                  <a:off x="5871627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5" name="Oval 954">
                  <a:extLst>
                    <a:ext uri="{FF2B5EF4-FFF2-40B4-BE49-F238E27FC236}">
                      <a16:creationId xmlns:a16="http://schemas.microsoft.com/office/drawing/2014/main" id="{D95A8A49-99A4-4C7D-B6A6-8203C974D1AC}"/>
                    </a:ext>
                  </a:extLst>
                </p:cNvPr>
                <p:cNvSpPr/>
                <p:nvPr/>
              </p:nvSpPr>
              <p:spPr>
                <a:xfrm>
                  <a:off x="6058732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6" name="Oval 955">
                  <a:extLst>
                    <a:ext uri="{FF2B5EF4-FFF2-40B4-BE49-F238E27FC236}">
                      <a16:creationId xmlns:a16="http://schemas.microsoft.com/office/drawing/2014/main" id="{6835765F-A585-464F-BD7A-48073B710EE7}"/>
                    </a:ext>
                  </a:extLst>
                </p:cNvPr>
                <p:cNvSpPr/>
                <p:nvPr/>
              </p:nvSpPr>
              <p:spPr>
                <a:xfrm>
                  <a:off x="6245836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7" name="Oval 956">
                  <a:extLst>
                    <a:ext uri="{FF2B5EF4-FFF2-40B4-BE49-F238E27FC236}">
                      <a16:creationId xmlns:a16="http://schemas.microsoft.com/office/drawing/2014/main" id="{D5CA9F12-D275-46C3-94AC-95E7BED0CA16}"/>
                    </a:ext>
                  </a:extLst>
                </p:cNvPr>
                <p:cNvSpPr/>
                <p:nvPr/>
              </p:nvSpPr>
              <p:spPr>
                <a:xfrm>
                  <a:off x="6432941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8" name="Oval 957">
                  <a:extLst>
                    <a:ext uri="{FF2B5EF4-FFF2-40B4-BE49-F238E27FC236}">
                      <a16:creationId xmlns:a16="http://schemas.microsoft.com/office/drawing/2014/main" id="{A9645D76-2E42-4976-8F02-51F438D26DE3}"/>
                    </a:ext>
                  </a:extLst>
                </p:cNvPr>
                <p:cNvSpPr/>
                <p:nvPr/>
              </p:nvSpPr>
              <p:spPr>
                <a:xfrm>
                  <a:off x="6620046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9" name="Oval 958">
                  <a:extLst>
                    <a:ext uri="{FF2B5EF4-FFF2-40B4-BE49-F238E27FC236}">
                      <a16:creationId xmlns:a16="http://schemas.microsoft.com/office/drawing/2014/main" id="{B6CF94B8-318B-48B8-AC76-CE6927FCAB14}"/>
                    </a:ext>
                  </a:extLst>
                </p:cNvPr>
                <p:cNvSpPr/>
                <p:nvPr/>
              </p:nvSpPr>
              <p:spPr>
                <a:xfrm>
                  <a:off x="6807151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0" name="Oval 959">
                  <a:extLst>
                    <a:ext uri="{FF2B5EF4-FFF2-40B4-BE49-F238E27FC236}">
                      <a16:creationId xmlns:a16="http://schemas.microsoft.com/office/drawing/2014/main" id="{A7F3CE88-0ECF-4C0D-982F-13629D4D0E80}"/>
                    </a:ext>
                  </a:extLst>
                </p:cNvPr>
                <p:cNvSpPr/>
                <p:nvPr/>
              </p:nvSpPr>
              <p:spPr>
                <a:xfrm>
                  <a:off x="6994255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1" name="Oval 960">
                  <a:extLst>
                    <a:ext uri="{FF2B5EF4-FFF2-40B4-BE49-F238E27FC236}">
                      <a16:creationId xmlns:a16="http://schemas.microsoft.com/office/drawing/2014/main" id="{05CA9940-656D-4EAF-9DC0-66DC9C01DF35}"/>
                    </a:ext>
                  </a:extLst>
                </p:cNvPr>
                <p:cNvSpPr/>
                <p:nvPr/>
              </p:nvSpPr>
              <p:spPr>
                <a:xfrm>
                  <a:off x="7181360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2" name="Oval 961">
                  <a:extLst>
                    <a:ext uri="{FF2B5EF4-FFF2-40B4-BE49-F238E27FC236}">
                      <a16:creationId xmlns:a16="http://schemas.microsoft.com/office/drawing/2014/main" id="{95D7D55E-60FB-4737-9318-D241ABFF7D87}"/>
                    </a:ext>
                  </a:extLst>
                </p:cNvPr>
                <p:cNvSpPr/>
                <p:nvPr/>
              </p:nvSpPr>
              <p:spPr>
                <a:xfrm>
                  <a:off x="5123208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3" name="Oval 962">
                  <a:extLst>
                    <a:ext uri="{FF2B5EF4-FFF2-40B4-BE49-F238E27FC236}">
                      <a16:creationId xmlns:a16="http://schemas.microsoft.com/office/drawing/2014/main" id="{FC2E6EBF-DEB8-4B40-BE5F-1F270995BA8D}"/>
                    </a:ext>
                  </a:extLst>
                </p:cNvPr>
                <p:cNvSpPr/>
                <p:nvPr/>
              </p:nvSpPr>
              <p:spPr>
                <a:xfrm>
                  <a:off x="5310313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4" name="Oval 963">
                  <a:extLst>
                    <a:ext uri="{FF2B5EF4-FFF2-40B4-BE49-F238E27FC236}">
                      <a16:creationId xmlns:a16="http://schemas.microsoft.com/office/drawing/2014/main" id="{0FA1BE80-414C-4A16-8542-1BF3DB72FF88}"/>
                    </a:ext>
                  </a:extLst>
                </p:cNvPr>
                <p:cNvSpPr/>
                <p:nvPr/>
              </p:nvSpPr>
              <p:spPr>
                <a:xfrm>
                  <a:off x="5497417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5" name="Oval 964">
                  <a:extLst>
                    <a:ext uri="{FF2B5EF4-FFF2-40B4-BE49-F238E27FC236}">
                      <a16:creationId xmlns:a16="http://schemas.microsoft.com/office/drawing/2014/main" id="{7A7C2C55-663A-4129-B205-0E1577603033}"/>
                    </a:ext>
                  </a:extLst>
                </p:cNvPr>
                <p:cNvSpPr/>
                <p:nvPr/>
              </p:nvSpPr>
              <p:spPr>
                <a:xfrm>
                  <a:off x="5684522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6" name="Oval 965">
                  <a:extLst>
                    <a:ext uri="{FF2B5EF4-FFF2-40B4-BE49-F238E27FC236}">
                      <a16:creationId xmlns:a16="http://schemas.microsoft.com/office/drawing/2014/main" id="{1502EE75-20E2-470C-8134-2A277E0F32C8}"/>
                    </a:ext>
                  </a:extLst>
                </p:cNvPr>
                <p:cNvSpPr/>
                <p:nvPr/>
              </p:nvSpPr>
              <p:spPr>
                <a:xfrm>
                  <a:off x="5871627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7" name="Oval 966">
                  <a:extLst>
                    <a:ext uri="{FF2B5EF4-FFF2-40B4-BE49-F238E27FC236}">
                      <a16:creationId xmlns:a16="http://schemas.microsoft.com/office/drawing/2014/main" id="{B510D58F-88EB-4FA8-8BFB-7B5A7B4BD4DA}"/>
                    </a:ext>
                  </a:extLst>
                </p:cNvPr>
                <p:cNvSpPr/>
                <p:nvPr/>
              </p:nvSpPr>
              <p:spPr>
                <a:xfrm>
                  <a:off x="6058732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8" name="Oval 967">
                  <a:extLst>
                    <a:ext uri="{FF2B5EF4-FFF2-40B4-BE49-F238E27FC236}">
                      <a16:creationId xmlns:a16="http://schemas.microsoft.com/office/drawing/2014/main" id="{D344CE8C-4E62-4E58-99A4-F4584112093E}"/>
                    </a:ext>
                  </a:extLst>
                </p:cNvPr>
                <p:cNvSpPr/>
                <p:nvPr/>
              </p:nvSpPr>
              <p:spPr>
                <a:xfrm>
                  <a:off x="6245836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9" name="Oval 968">
                  <a:extLst>
                    <a:ext uri="{FF2B5EF4-FFF2-40B4-BE49-F238E27FC236}">
                      <a16:creationId xmlns:a16="http://schemas.microsoft.com/office/drawing/2014/main" id="{D152520D-7300-475B-9738-3378B5847F75}"/>
                    </a:ext>
                  </a:extLst>
                </p:cNvPr>
                <p:cNvSpPr/>
                <p:nvPr/>
              </p:nvSpPr>
              <p:spPr>
                <a:xfrm>
                  <a:off x="6432941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0" name="Oval 969">
                  <a:extLst>
                    <a:ext uri="{FF2B5EF4-FFF2-40B4-BE49-F238E27FC236}">
                      <a16:creationId xmlns:a16="http://schemas.microsoft.com/office/drawing/2014/main" id="{4492C7AA-94C8-414E-9FA9-2B8CD8AE9C2E}"/>
                    </a:ext>
                  </a:extLst>
                </p:cNvPr>
                <p:cNvSpPr/>
                <p:nvPr/>
              </p:nvSpPr>
              <p:spPr>
                <a:xfrm>
                  <a:off x="6620046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1" name="Oval 970">
                  <a:extLst>
                    <a:ext uri="{FF2B5EF4-FFF2-40B4-BE49-F238E27FC236}">
                      <a16:creationId xmlns:a16="http://schemas.microsoft.com/office/drawing/2014/main" id="{0DDD3E10-F4BC-41E0-86B1-91654EC1017D}"/>
                    </a:ext>
                  </a:extLst>
                </p:cNvPr>
                <p:cNvSpPr/>
                <p:nvPr/>
              </p:nvSpPr>
              <p:spPr>
                <a:xfrm>
                  <a:off x="6807151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2" name="Oval 971">
                  <a:extLst>
                    <a:ext uri="{FF2B5EF4-FFF2-40B4-BE49-F238E27FC236}">
                      <a16:creationId xmlns:a16="http://schemas.microsoft.com/office/drawing/2014/main" id="{FA044C87-A090-4667-AF6F-C44D551F4F09}"/>
                    </a:ext>
                  </a:extLst>
                </p:cNvPr>
                <p:cNvSpPr/>
                <p:nvPr/>
              </p:nvSpPr>
              <p:spPr>
                <a:xfrm>
                  <a:off x="6994255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3" name="Oval 972">
                  <a:extLst>
                    <a:ext uri="{FF2B5EF4-FFF2-40B4-BE49-F238E27FC236}">
                      <a16:creationId xmlns:a16="http://schemas.microsoft.com/office/drawing/2014/main" id="{D0ECDB21-23D8-4449-A8DB-10944979A874}"/>
                    </a:ext>
                  </a:extLst>
                </p:cNvPr>
                <p:cNvSpPr/>
                <p:nvPr/>
              </p:nvSpPr>
              <p:spPr>
                <a:xfrm>
                  <a:off x="7181360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4" name="Oval 973">
                  <a:extLst>
                    <a:ext uri="{FF2B5EF4-FFF2-40B4-BE49-F238E27FC236}">
                      <a16:creationId xmlns:a16="http://schemas.microsoft.com/office/drawing/2014/main" id="{C8F8F33A-A203-4A2F-BF40-E2E102329756}"/>
                    </a:ext>
                  </a:extLst>
                </p:cNvPr>
                <p:cNvSpPr/>
                <p:nvPr/>
              </p:nvSpPr>
              <p:spPr>
                <a:xfrm>
                  <a:off x="5123208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5" name="Oval 974">
                  <a:extLst>
                    <a:ext uri="{FF2B5EF4-FFF2-40B4-BE49-F238E27FC236}">
                      <a16:creationId xmlns:a16="http://schemas.microsoft.com/office/drawing/2014/main" id="{4090A72F-9509-45FE-9E7E-D2FEEAFCF662}"/>
                    </a:ext>
                  </a:extLst>
                </p:cNvPr>
                <p:cNvSpPr/>
                <p:nvPr/>
              </p:nvSpPr>
              <p:spPr>
                <a:xfrm>
                  <a:off x="5310313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6" name="Oval 975">
                  <a:extLst>
                    <a:ext uri="{FF2B5EF4-FFF2-40B4-BE49-F238E27FC236}">
                      <a16:creationId xmlns:a16="http://schemas.microsoft.com/office/drawing/2014/main" id="{BAA8E4FE-700A-4E5B-9D5C-29C262EE1241}"/>
                    </a:ext>
                  </a:extLst>
                </p:cNvPr>
                <p:cNvSpPr/>
                <p:nvPr/>
              </p:nvSpPr>
              <p:spPr>
                <a:xfrm>
                  <a:off x="5497417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7" name="Oval 976">
                  <a:extLst>
                    <a:ext uri="{FF2B5EF4-FFF2-40B4-BE49-F238E27FC236}">
                      <a16:creationId xmlns:a16="http://schemas.microsoft.com/office/drawing/2014/main" id="{25721202-FE42-498C-A5D6-79B2AAE5790C}"/>
                    </a:ext>
                  </a:extLst>
                </p:cNvPr>
                <p:cNvSpPr/>
                <p:nvPr/>
              </p:nvSpPr>
              <p:spPr>
                <a:xfrm>
                  <a:off x="5684522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8" name="Oval 977">
                  <a:extLst>
                    <a:ext uri="{FF2B5EF4-FFF2-40B4-BE49-F238E27FC236}">
                      <a16:creationId xmlns:a16="http://schemas.microsoft.com/office/drawing/2014/main" id="{21373536-9A03-4AA5-9E20-1C96B5C97843}"/>
                    </a:ext>
                  </a:extLst>
                </p:cNvPr>
                <p:cNvSpPr/>
                <p:nvPr/>
              </p:nvSpPr>
              <p:spPr>
                <a:xfrm>
                  <a:off x="5871627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9" name="Oval 978">
                  <a:extLst>
                    <a:ext uri="{FF2B5EF4-FFF2-40B4-BE49-F238E27FC236}">
                      <a16:creationId xmlns:a16="http://schemas.microsoft.com/office/drawing/2014/main" id="{DC304EF6-536F-4FB6-8046-A723A103DB21}"/>
                    </a:ext>
                  </a:extLst>
                </p:cNvPr>
                <p:cNvSpPr/>
                <p:nvPr/>
              </p:nvSpPr>
              <p:spPr>
                <a:xfrm>
                  <a:off x="6058732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0" name="Oval 979">
                  <a:extLst>
                    <a:ext uri="{FF2B5EF4-FFF2-40B4-BE49-F238E27FC236}">
                      <a16:creationId xmlns:a16="http://schemas.microsoft.com/office/drawing/2014/main" id="{1C7BF1A5-B1DB-43FB-BC04-E7172EEB7BCA}"/>
                    </a:ext>
                  </a:extLst>
                </p:cNvPr>
                <p:cNvSpPr/>
                <p:nvPr/>
              </p:nvSpPr>
              <p:spPr>
                <a:xfrm>
                  <a:off x="6245836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1" name="Oval 980">
                  <a:extLst>
                    <a:ext uri="{FF2B5EF4-FFF2-40B4-BE49-F238E27FC236}">
                      <a16:creationId xmlns:a16="http://schemas.microsoft.com/office/drawing/2014/main" id="{B8890555-2281-48EC-81BD-8725EFC51C9B}"/>
                    </a:ext>
                  </a:extLst>
                </p:cNvPr>
                <p:cNvSpPr/>
                <p:nvPr/>
              </p:nvSpPr>
              <p:spPr>
                <a:xfrm>
                  <a:off x="6432941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2" name="Oval 981">
                  <a:extLst>
                    <a:ext uri="{FF2B5EF4-FFF2-40B4-BE49-F238E27FC236}">
                      <a16:creationId xmlns:a16="http://schemas.microsoft.com/office/drawing/2014/main" id="{0BFA6497-1397-49F3-A4E9-6C6A1F23910E}"/>
                    </a:ext>
                  </a:extLst>
                </p:cNvPr>
                <p:cNvSpPr/>
                <p:nvPr/>
              </p:nvSpPr>
              <p:spPr>
                <a:xfrm>
                  <a:off x="6620046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3" name="Oval 982">
                  <a:extLst>
                    <a:ext uri="{FF2B5EF4-FFF2-40B4-BE49-F238E27FC236}">
                      <a16:creationId xmlns:a16="http://schemas.microsoft.com/office/drawing/2014/main" id="{6CEA5DD9-36EB-4964-BEE4-8F5D84B673B3}"/>
                    </a:ext>
                  </a:extLst>
                </p:cNvPr>
                <p:cNvSpPr/>
                <p:nvPr/>
              </p:nvSpPr>
              <p:spPr>
                <a:xfrm>
                  <a:off x="6807151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4" name="Oval 983">
                  <a:extLst>
                    <a:ext uri="{FF2B5EF4-FFF2-40B4-BE49-F238E27FC236}">
                      <a16:creationId xmlns:a16="http://schemas.microsoft.com/office/drawing/2014/main" id="{9D54FFB5-5E40-4B59-85FC-A95F69D40655}"/>
                    </a:ext>
                  </a:extLst>
                </p:cNvPr>
                <p:cNvSpPr/>
                <p:nvPr/>
              </p:nvSpPr>
              <p:spPr>
                <a:xfrm>
                  <a:off x="6994255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5" name="Oval 984">
                  <a:extLst>
                    <a:ext uri="{FF2B5EF4-FFF2-40B4-BE49-F238E27FC236}">
                      <a16:creationId xmlns:a16="http://schemas.microsoft.com/office/drawing/2014/main" id="{15B3A56F-4976-402E-86D5-36D9154C2E68}"/>
                    </a:ext>
                  </a:extLst>
                </p:cNvPr>
                <p:cNvSpPr/>
                <p:nvPr/>
              </p:nvSpPr>
              <p:spPr>
                <a:xfrm>
                  <a:off x="7181360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6" name="Oval 985">
                  <a:extLst>
                    <a:ext uri="{FF2B5EF4-FFF2-40B4-BE49-F238E27FC236}">
                      <a16:creationId xmlns:a16="http://schemas.microsoft.com/office/drawing/2014/main" id="{1B1816B5-DE00-4D7F-8AE4-A824EC5151B2}"/>
                    </a:ext>
                  </a:extLst>
                </p:cNvPr>
                <p:cNvSpPr/>
                <p:nvPr/>
              </p:nvSpPr>
              <p:spPr>
                <a:xfrm>
                  <a:off x="5123208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7" name="Oval 986">
                  <a:extLst>
                    <a:ext uri="{FF2B5EF4-FFF2-40B4-BE49-F238E27FC236}">
                      <a16:creationId xmlns:a16="http://schemas.microsoft.com/office/drawing/2014/main" id="{47BAC959-0CD4-4DF0-A103-C0808B7241FA}"/>
                    </a:ext>
                  </a:extLst>
                </p:cNvPr>
                <p:cNvSpPr/>
                <p:nvPr/>
              </p:nvSpPr>
              <p:spPr>
                <a:xfrm>
                  <a:off x="5310313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8" name="Oval 987">
                  <a:extLst>
                    <a:ext uri="{FF2B5EF4-FFF2-40B4-BE49-F238E27FC236}">
                      <a16:creationId xmlns:a16="http://schemas.microsoft.com/office/drawing/2014/main" id="{867EC850-F457-4709-805F-924A89FC299D}"/>
                    </a:ext>
                  </a:extLst>
                </p:cNvPr>
                <p:cNvSpPr/>
                <p:nvPr/>
              </p:nvSpPr>
              <p:spPr>
                <a:xfrm>
                  <a:off x="5497417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9" name="Oval 988">
                  <a:extLst>
                    <a:ext uri="{FF2B5EF4-FFF2-40B4-BE49-F238E27FC236}">
                      <a16:creationId xmlns:a16="http://schemas.microsoft.com/office/drawing/2014/main" id="{18846DC0-1D3C-4D88-AACE-709F45438DBD}"/>
                    </a:ext>
                  </a:extLst>
                </p:cNvPr>
                <p:cNvSpPr/>
                <p:nvPr/>
              </p:nvSpPr>
              <p:spPr>
                <a:xfrm>
                  <a:off x="5684522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0" name="Oval 989">
                  <a:extLst>
                    <a:ext uri="{FF2B5EF4-FFF2-40B4-BE49-F238E27FC236}">
                      <a16:creationId xmlns:a16="http://schemas.microsoft.com/office/drawing/2014/main" id="{17159371-9B59-48C0-8219-1BC59086F24C}"/>
                    </a:ext>
                  </a:extLst>
                </p:cNvPr>
                <p:cNvSpPr/>
                <p:nvPr/>
              </p:nvSpPr>
              <p:spPr>
                <a:xfrm>
                  <a:off x="5871627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1" name="Oval 990">
                  <a:extLst>
                    <a:ext uri="{FF2B5EF4-FFF2-40B4-BE49-F238E27FC236}">
                      <a16:creationId xmlns:a16="http://schemas.microsoft.com/office/drawing/2014/main" id="{98ED2837-3B0C-4D84-B6F5-A6C4F9B3558F}"/>
                    </a:ext>
                  </a:extLst>
                </p:cNvPr>
                <p:cNvSpPr/>
                <p:nvPr/>
              </p:nvSpPr>
              <p:spPr>
                <a:xfrm>
                  <a:off x="6058732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2" name="Oval 991">
                  <a:extLst>
                    <a:ext uri="{FF2B5EF4-FFF2-40B4-BE49-F238E27FC236}">
                      <a16:creationId xmlns:a16="http://schemas.microsoft.com/office/drawing/2014/main" id="{DC5F8103-B5AB-436F-97D7-1A4EBE449FE9}"/>
                    </a:ext>
                  </a:extLst>
                </p:cNvPr>
                <p:cNvSpPr/>
                <p:nvPr/>
              </p:nvSpPr>
              <p:spPr>
                <a:xfrm>
                  <a:off x="6245836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3" name="Oval 992">
                  <a:extLst>
                    <a:ext uri="{FF2B5EF4-FFF2-40B4-BE49-F238E27FC236}">
                      <a16:creationId xmlns:a16="http://schemas.microsoft.com/office/drawing/2014/main" id="{9AA1AE8D-BB76-47DE-90F3-A991CECBCBEA}"/>
                    </a:ext>
                  </a:extLst>
                </p:cNvPr>
                <p:cNvSpPr/>
                <p:nvPr/>
              </p:nvSpPr>
              <p:spPr>
                <a:xfrm>
                  <a:off x="6432941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4" name="Oval 993">
                  <a:extLst>
                    <a:ext uri="{FF2B5EF4-FFF2-40B4-BE49-F238E27FC236}">
                      <a16:creationId xmlns:a16="http://schemas.microsoft.com/office/drawing/2014/main" id="{30C76976-8B9F-4B05-A06D-BC62CD96F34D}"/>
                    </a:ext>
                  </a:extLst>
                </p:cNvPr>
                <p:cNvSpPr/>
                <p:nvPr/>
              </p:nvSpPr>
              <p:spPr>
                <a:xfrm>
                  <a:off x="6620046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5" name="Oval 994">
                  <a:extLst>
                    <a:ext uri="{FF2B5EF4-FFF2-40B4-BE49-F238E27FC236}">
                      <a16:creationId xmlns:a16="http://schemas.microsoft.com/office/drawing/2014/main" id="{BDB248EA-004D-4B31-BCDC-7FA571E15B1D}"/>
                    </a:ext>
                  </a:extLst>
                </p:cNvPr>
                <p:cNvSpPr/>
                <p:nvPr/>
              </p:nvSpPr>
              <p:spPr>
                <a:xfrm>
                  <a:off x="6807151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6" name="Oval 995">
                  <a:extLst>
                    <a:ext uri="{FF2B5EF4-FFF2-40B4-BE49-F238E27FC236}">
                      <a16:creationId xmlns:a16="http://schemas.microsoft.com/office/drawing/2014/main" id="{E982A95B-06E3-4B17-9D44-DB91D06AEE97}"/>
                    </a:ext>
                  </a:extLst>
                </p:cNvPr>
                <p:cNvSpPr/>
                <p:nvPr/>
              </p:nvSpPr>
              <p:spPr>
                <a:xfrm>
                  <a:off x="6994255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7" name="Oval 996">
                  <a:extLst>
                    <a:ext uri="{FF2B5EF4-FFF2-40B4-BE49-F238E27FC236}">
                      <a16:creationId xmlns:a16="http://schemas.microsoft.com/office/drawing/2014/main" id="{2A27A41D-6A71-444D-A09D-1E1AE2F200D6}"/>
                    </a:ext>
                  </a:extLst>
                </p:cNvPr>
                <p:cNvSpPr/>
                <p:nvPr/>
              </p:nvSpPr>
              <p:spPr>
                <a:xfrm>
                  <a:off x="7181360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8" name="Oval 997">
                  <a:extLst>
                    <a:ext uri="{FF2B5EF4-FFF2-40B4-BE49-F238E27FC236}">
                      <a16:creationId xmlns:a16="http://schemas.microsoft.com/office/drawing/2014/main" id="{B9A80EEA-CE58-40E2-ADF0-ED28DF781F28}"/>
                    </a:ext>
                  </a:extLst>
                </p:cNvPr>
                <p:cNvSpPr/>
                <p:nvPr/>
              </p:nvSpPr>
              <p:spPr>
                <a:xfrm>
                  <a:off x="5123208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9" name="Oval 998">
                  <a:extLst>
                    <a:ext uri="{FF2B5EF4-FFF2-40B4-BE49-F238E27FC236}">
                      <a16:creationId xmlns:a16="http://schemas.microsoft.com/office/drawing/2014/main" id="{80160098-BFF8-4952-85EE-472CF9898F0F}"/>
                    </a:ext>
                  </a:extLst>
                </p:cNvPr>
                <p:cNvSpPr/>
                <p:nvPr/>
              </p:nvSpPr>
              <p:spPr>
                <a:xfrm>
                  <a:off x="5310313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0" name="Oval 999">
                  <a:extLst>
                    <a:ext uri="{FF2B5EF4-FFF2-40B4-BE49-F238E27FC236}">
                      <a16:creationId xmlns:a16="http://schemas.microsoft.com/office/drawing/2014/main" id="{C9686F35-E7D2-45B1-A57B-68C482B92A29}"/>
                    </a:ext>
                  </a:extLst>
                </p:cNvPr>
                <p:cNvSpPr/>
                <p:nvPr/>
              </p:nvSpPr>
              <p:spPr>
                <a:xfrm>
                  <a:off x="5497417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1" name="Oval 1000">
                  <a:extLst>
                    <a:ext uri="{FF2B5EF4-FFF2-40B4-BE49-F238E27FC236}">
                      <a16:creationId xmlns:a16="http://schemas.microsoft.com/office/drawing/2014/main" id="{B6909C1A-16FB-4D50-8836-F54F59B64E85}"/>
                    </a:ext>
                  </a:extLst>
                </p:cNvPr>
                <p:cNvSpPr/>
                <p:nvPr/>
              </p:nvSpPr>
              <p:spPr>
                <a:xfrm>
                  <a:off x="5684522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2" name="Oval 1001">
                  <a:extLst>
                    <a:ext uri="{FF2B5EF4-FFF2-40B4-BE49-F238E27FC236}">
                      <a16:creationId xmlns:a16="http://schemas.microsoft.com/office/drawing/2014/main" id="{FBB92DC7-9587-47BD-9D1A-9AB1A90CF3C5}"/>
                    </a:ext>
                  </a:extLst>
                </p:cNvPr>
                <p:cNvSpPr/>
                <p:nvPr/>
              </p:nvSpPr>
              <p:spPr>
                <a:xfrm>
                  <a:off x="5871627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3" name="Oval 1002">
                  <a:extLst>
                    <a:ext uri="{FF2B5EF4-FFF2-40B4-BE49-F238E27FC236}">
                      <a16:creationId xmlns:a16="http://schemas.microsoft.com/office/drawing/2014/main" id="{828019CE-30E6-4F24-B8F8-121F647902E6}"/>
                    </a:ext>
                  </a:extLst>
                </p:cNvPr>
                <p:cNvSpPr/>
                <p:nvPr/>
              </p:nvSpPr>
              <p:spPr>
                <a:xfrm>
                  <a:off x="6058732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4" name="Oval 1003">
                  <a:extLst>
                    <a:ext uri="{FF2B5EF4-FFF2-40B4-BE49-F238E27FC236}">
                      <a16:creationId xmlns:a16="http://schemas.microsoft.com/office/drawing/2014/main" id="{8022096B-F0AE-4A1B-A902-8F9127535156}"/>
                    </a:ext>
                  </a:extLst>
                </p:cNvPr>
                <p:cNvSpPr/>
                <p:nvPr/>
              </p:nvSpPr>
              <p:spPr>
                <a:xfrm>
                  <a:off x="6245836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5" name="Oval 1004">
                  <a:extLst>
                    <a:ext uri="{FF2B5EF4-FFF2-40B4-BE49-F238E27FC236}">
                      <a16:creationId xmlns:a16="http://schemas.microsoft.com/office/drawing/2014/main" id="{82E6FAE1-703E-4FB5-8CBA-4FBD5184FABC}"/>
                    </a:ext>
                  </a:extLst>
                </p:cNvPr>
                <p:cNvSpPr/>
                <p:nvPr/>
              </p:nvSpPr>
              <p:spPr>
                <a:xfrm>
                  <a:off x="6432941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6" name="Oval 1005">
                  <a:extLst>
                    <a:ext uri="{FF2B5EF4-FFF2-40B4-BE49-F238E27FC236}">
                      <a16:creationId xmlns:a16="http://schemas.microsoft.com/office/drawing/2014/main" id="{A8DF97E0-4C36-4EDD-8907-2B2EC29E5C32}"/>
                    </a:ext>
                  </a:extLst>
                </p:cNvPr>
                <p:cNvSpPr/>
                <p:nvPr/>
              </p:nvSpPr>
              <p:spPr>
                <a:xfrm>
                  <a:off x="6620046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7" name="Oval 1006">
                  <a:extLst>
                    <a:ext uri="{FF2B5EF4-FFF2-40B4-BE49-F238E27FC236}">
                      <a16:creationId xmlns:a16="http://schemas.microsoft.com/office/drawing/2014/main" id="{7414E4FC-3085-409F-A923-27DD981F2A18}"/>
                    </a:ext>
                  </a:extLst>
                </p:cNvPr>
                <p:cNvSpPr/>
                <p:nvPr/>
              </p:nvSpPr>
              <p:spPr>
                <a:xfrm>
                  <a:off x="6807151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8" name="Oval 1007">
                  <a:extLst>
                    <a:ext uri="{FF2B5EF4-FFF2-40B4-BE49-F238E27FC236}">
                      <a16:creationId xmlns:a16="http://schemas.microsoft.com/office/drawing/2014/main" id="{BD24F1C1-E2F0-4B2C-BB2F-12548A51DA42}"/>
                    </a:ext>
                  </a:extLst>
                </p:cNvPr>
                <p:cNvSpPr/>
                <p:nvPr/>
              </p:nvSpPr>
              <p:spPr>
                <a:xfrm>
                  <a:off x="6994255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9" name="Oval 1008">
                  <a:extLst>
                    <a:ext uri="{FF2B5EF4-FFF2-40B4-BE49-F238E27FC236}">
                      <a16:creationId xmlns:a16="http://schemas.microsoft.com/office/drawing/2014/main" id="{65832259-45ED-4E17-A12B-A7610755EFE1}"/>
                    </a:ext>
                  </a:extLst>
                </p:cNvPr>
                <p:cNvSpPr/>
                <p:nvPr/>
              </p:nvSpPr>
              <p:spPr>
                <a:xfrm>
                  <a:off x="7181360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0" name="Oval 1009">
                  <a:extLst>
                    <a:ext uri="{FF2B5EF4-FFF2-40B4-BE49-F238E27FC236}">
                      <a16:creationId xmlns:a16="http://schemas.microsoft.com/office/drawing/2014/main" id="{159FE82D-19E1-4BF1-84D8-100BE37D4D1A}"/>
                    </a:ext>
                  </a:extLst>
                </p:cNvPr>
                <p:cNvSpPr/>
                <p:nvPr/>
              </p:nvSpPr>
              <p:spPr>
                <a:xfrm>
                  <a:off x="5123208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1" name="Oval 1010">
                  <a:extLst>
                    <a:ext uri="{FF2B5EF4-FFF2-40B4-BE49-F238E27FC236}">
                      <a16:creationId xmlns:a16="http://schemas.microsoft.com/office/drawing/2014/main" id="{24B71683-7040-4D19-8A67-CB90D3C03FA4}"/>
                    </a:ext>
                  </a:extLst>
                </p:cNvPr>
                <p:cNvSpPr/>
                <p:nvPr/>
              </p:nvSpPr>
              <p:spPr>
                <a:xfrm>
                  <a:off x="5310313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2" name="Oval 1011">
                  <a:extLst>
                    <a:ext uri="{FF2B5EF4-FFF2-40B4-BE49-F238E27FC236}">
                      <a16:creationId xmlns:a16="http://schemas.microsoft.com/office/drawing/2014/main" id="{5ADDDF20-3F52-4698-9213-13237C40087F}"/>
                    </a:ext>
                  </a:extLst>
                </p:cNvPr>
                <p:cNvSpPr/>
                <p:nvPr/>
              </p:nvSpPr>
              <p:spPr>
                <a:xfrm>
                  <a:off x="5497417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3" name="Oval 1012">
                  <a:extLst>
                    <a:ext uri="{FF2B5EF4-FFF2-40B4-BE49-F238E27FC236}">
                      <a16:creationId xmlns:a16="http://schemas.microsoft.com/office/drawing/2014/main" id="{F8362CFE-970C-4B5C-812D-D7AA951102E0}"/>
                    </a:ext>
                  </a:extLst>
                </p:cNvPr>
                <p:cNvSpPr/>
                <p:nvPr/>
              </p:nvSpPr>
              <p:spPr>
                <a:xfrm>
                  <a:off x="5684522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4" name="Oval 1013">
                  <a:extLst>
                    <a:ext uri="{FF2B5EF4-FFF2-40B4-BE49-F238E27FC236}">
                      <a16:creationId xmlns:a16="http://schemas.microsoft.com/office/drawing/2014/main" id="{BDE6BC1D-6D50-4402-B4A6-5DCDEC60121C}"/>
                    </a:ext>
                  </a:extLst>
                </p:cNvPr>
                <p:cNvSpPr/>
                <p:nvPr/>
              </p:nvSpPr>
              <p:spPr>
                <a:xfrm>
                  <a:off x="5871627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5" name="Oval 1014">
                  <a:extLst>
                    <a:ext uri="{FF2B5EF4-FFF2-40B4-BE49-F238E27FC236}">
                      <a16:creationId xmlns:a16="http://schemas.microsoft.com/office/drawing/2014/main" id="{88AE368F-B26C-4829-A7D5-7EA36F12EAA4}"/>
                    </a:ext>
                  </a:extLst>
                </p:cNvPr>
                <p:cNvSpPr/>
                <p:nvPr/>
              </p:nvSpPr>
              <p:spPr>
                <a:xfrm>
                  <a:off x="6058732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6" name="Oval 1015">
                  <a:extLst>
                    <a:ext uri="{FF2B5EF4-FFF2-40B4-BE49-F238E27FC236}">
                      <a16:creationId xmlns:a16="http://schemas.microsoft.com/office/drawing/2014/main" id="{F6819904-25AD-422A-A8AE-9C18FF238606}"/>
                    </a:ext>
                  </a:extLst>
                </p:cNvPr>
                <p:cNvSpPr/>
                <p:nvPr/>
              </p:nvSpPr>
              <p:spPr>
                <a:xfrm>
                  <a:off x="6245836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7" name="Oval 1016">
                  <a:extLst>
                    <a:ext uri="{FF2B5EF4-FFF2-40B4-BE49-F238E27FC236}">
                      <a16:creationId xmlns:a16="http://schemas.microsoft.com/office/drawing/2014/main" id="{181E57D7-A9CA-45EE-872C-58A21715F473}"/>
                    </a:ext>
                  </a:extLst>
                </p:cNvPr>
                <p:cNvSpPr/>
                <p:nvPr/>
              </p:nvSpPr>
              <p:spPr>
                <a:xfrm>
                  <a:off x="6432941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8" name="Oval 1017">
                  <a:extLst>
                    <a:ext uri="{FF2B5EF4-FFF2-40B4-BE49-F238E27FC236}">
                      <a16:creationId xmlns:a16="http://schemas.microsoft.com/office/drawing/2014/main" id="{84B974F1-5477-4762-894F-DC2DDB7EE869}"/>
                    </a:ext>
                  </a:extLst>
                </p:cNvPr>
                <p:cNvSpPr/>
                <p:nvPr/>
              </p:nvSpPr>
              <p:spPr>
                <a:xfrm>
                  <a:off x="6620046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9" name="Oval 1018">
                  <a:extLst>
                    <a:ext uri="{FF2B5EF4-FFF2-40B4-BE49-F238E27FC236}">
                      <a16:creationId xmlns:a16="http://schemas.microsoft.com/office/drawing/2014/main" id="{210DE261-77B4-4DB1-AA02-035EE4139A39}"/>
                    </a:ext>
                  </a:extLst>
                </p:cNvPr>
                <p:cNvSpPr/>
                <p:nvPr/>
              </p:nvSpPr>
              <p:spPr>
                <a:xfrm>
                  <a:off x="6807151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20" name="Oval 1019">
                  <a:extLst>
                    <a:ext uri="{FF2B5EF4-FFF2-40B4-BE49-F238E27FC236}">
                      <a16:creationId xmlns:a16="http://schemas.microsoft.com/office/drawing/2014/main" id="{7F13ADAD-26E8-4699-B3B6-63440C0AAE80}"/>
                    </a:ext>
                  </a:extLst>
                </p:cNvPr>
                <p:cNvSpPr/>
                <p:nvPr/>
              </p:nvSpPr>
              <p:spPr>
                <a:xfrm>
                  <a:off x="6994255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21" name="Oval 1020">
                  <a:extLst>
                    <a:ext uri="{FF2B5EF4-FFF2-40B4-BE49-F238E27FC236}">
                      <a16:creationId xmlns:a16="http://schemas.microsoft.com/office/drawing/2014/main" id="{A84744ED-16FC-477C-B95F-7B1941B1B7FF}"/>
                    </a:ext>
                  </a:extLst>
                </p:cNvPr>
                <p:cNvSpPr/>
                <p:nvPr/>
              </p:nvSpPr>
              <p:spPr>
                <a:xfrm>
                  <a:off x="7181360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grpSp>
              <p:nvGrpSpPr>
                <p:cNvPr id="1022" name="Group 1021">
                  <a:extLst>
                    <a:ext uri="{FF2B5EF4-FFF2-40B4-BE49-F238E27FC236}">
                      <a16:creationId xmlns:a16="http://schemas.microsoft.com/office/drawing/2014/main" id="{0834E3ED-E03B-4FD5-B771-FE71AB8E2A3C}"/>
                    </a:ext>
                  </a:extLst>
                </p:cNvPr>
                <p:cNvGrpSpPr/>
                <p:nvPr/>
              </p:nvGrpSpPr>
              <p:grpSpPr>
                <a:xfrm>
                  <a:off x="5123208" y="5770758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1058" name="Oval 1057">
                    <a:extLst>
                      <a:ext uri="{FF2B5EF4-FFF2-40B4-BE49-F238E27FC236}">
                        <a16:creationId xmlns:a16="http://schemas.microsoft.com/office/drawing/2014/main" id="{93AF670F-F51E-498D-8FF8-5EB2C499BA4E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9" name="Oval 1058">
                    <a:extLst>
                      <a:ext uri="{FF2B5EF4-FFF2-40B4-BE49-F238E27FC236}">
                        <a16:creationId xmlns:a16="http://schemas.microsoft.com/office/drawing/2014/main" id="{EA5340FA-4587-4306-8DD3-0D4CA4802CC4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0" name="Oval 1059">
                    <a:extLst>
                      <a:ext uri="{FF2B5EF4-FFF2-40B4-BE49-F238E27FC236}">
                        <a16:creationId xmlns:a16="http://schemas.microsoft.com/office/drawing/2014/main" id="{0DBF3B61-7CE6-4C16-A0B3-423F27E2BA2E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1" name="Oval 1060">
                    <a:extLst>
                      <a:ext uri="{FF2B5EF4-FFF2-40B4-BE49-F238E27FC236}">
                        <a16:creationId xmlns:a16="http://schemas.microsoft.com/office/drawing/2014/main" id="{EED2F44D-6571-48C2-B58D-ADBB44509340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2" name="Oval 1061">
                    <a:extLst>
                      <a:ext uri="{FF2B5EF4-FFF2-40B4-BE49-F238E27FC236}">
                        <a16:creationId xmlns:a16="http://schemas.microsoft.com/office/drawing/2014/main" id="{C3EDFD81-6884-4019-A8BA-92C2E031F254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3" name="Oval 1062">
                    <a:extLst>
                      <a:ext uri="{FF2B5EF4-FFF2-40B4-BE49-F238E27FC236}">
                        <a16:creationId xmlns:a16="http://schemas.microsoft.com/office/drawing/2014/main" id="{97A5A630-4F24-4EC8-BE62-940ADD12364A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4" name="Oval 1063">
                    <a:extLst>
                      <a:ext uri="{FF2B5EF4-FFF2-40B4-BE49-F238E27FC236}">
                        <a16:creationId xmlns:a16="http://schemas.microsoft.com/office/drawing/2014/main" id="{1CBC9244-FB9A-4908-ACED-789FB37056F3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5" name="Oval 1064">
                    <a:extLst>
                      <a:ext uri="{FF2B5EF4-FFF2-40B4-BE49-F238E27FC236}">
                        <a16:creationId xmlns:a16="http://schemas.microsoft.com/office/drawing/2014/main" id="{1BE36641-36C8-40A2-9730-C7CFD4E514A1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6" name="Oval 1065">
                    <a:extLst>
                      <a:ext uri="{FF2B5EF4-FFF2-40B4-BE49-F238E27FC236}">
                        <a16:creationId xmlns:a16="http://schemas.microsoft.com/office/drawing/2014/main" id="{B0A52B51-8FC0-4B52-AB14-F33F79FDAE21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7" name="Oval 1066">
                    <a:extLst>
                      <a:ext uri="{FF2B5EF4-FFF2-40B4-BE49-F238E27FC236}">
                        <a16:creationId xmlns:a16="http://schemas.microsoft.com/office/drawing/2014/main" id="{2475AAA6-5A9E-4267-977D-B77F796FCAA8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8" name="Oval 1067">
                    <a:extLst>
                      <a:ext uri="{FF2B5EF4-FFF2-40B4-BE49-F238E27FC236}">
                        <a16:creationId xmlns:a16="http://schemas.microsoft.com/office/drawing/2014/main" id="{D8691001-F298-4EEA-9AB0-E7A27DB91C10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9" name="Oval 1068">
                    <a:extLst>
                      <a:ext uri="{FF2B5EF4-FFF2-40B4-BE49-F238E27FC236}">
                        <a16:creationId xmlns:a16="http://schemas.microsoft.com/office/drawing/2014/main" id="{CFE8DDEE-3FFA-4412-BF5E-1D2E4C9CA4D7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  <p:grpSp>
              <p:nvGrpSpPr>
                <p:cNvPr id="1023" name="Group 1022">
                  <a:extLst>
                    <a:ext uri="{FF2B5EF4-FFF2-40B4-BE49-F238E27FC236}">
                      <a16:creationId xmlns:a16="http://schemas.microsoft.com/office/drawing/2014/main" id="{94A80F8F-DFBC-4444-B54C-B5DCE4F2240E}"/>
                    </a:ext>
                  </a:extLst>
                </p:cNvPr>
                <p:cNvGrpSpPr/>
                <p:nvPr/>
              </p:nvGrpSpPr>
              <p:grpSpPr>
                <a:xfrm>
                  <a:off x="5123208" y="5918687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1046" name="Oval 1045">
                    <a:extLst>
                      <a:ext uri="{FF2B5EF4-FFF2-40B4-BE49-F238E27FC236}">
                        <a16:creationId xmlns:a16="http://schemas.microsoft.com/office/drawing/2014/main" id="{8C33A530-07B4-47DC-A182-2CBBA92FAB77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7" name="Oval 1046">
                    <a:extLst>
                      <a:ext uri="{FF2B5EF4-FFF2-40B4-BE49-F238E27FC236}">
                        <a16:creationId xmlns:a16="http://schemas.microsoft.com/office/drawing/2014/main" id="{5A5BF780-D072-48DE-952A-9E89712EE8F2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8" name="Oval 1047">
                    <a:extLst>
                      <a:ext uri="{FF2B5EF4-FFF2-40B4-BE49-F238E27FC236}">
                        <a16:creationId xmlns:a16="http://schemas.microsoft.com/office/drawing/2014/main" id="{6A11BC2A-F209-4F2A-B572-5923E99779FC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9" name="Oval 1048">
                    <a:extLst>
                      <a:ext uri="{FF2B5EF4-FFF2-40B4-BE49-F238E27FC236}">
                        <a16:creationId xmlns:a16="http://schemas.microsoft.com/office/drawing/2014/main" id="{FD6B4856-D933-4FFE-85E0-9954D194B566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0" name="Oval 1049">
                    <a:extLst>
                      <a:ext uri="{FF2B5EF4-FFF2-40B4-BE49-F238E27FC236}">
                        <a16:creationId xmlns:a16="http://schemas.microsoft.com/office/drawing/2014/main" id="{8D3B21A1-7109-4751-B602-F8E948E9AD49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1" name="Oval 1050">
                    <a:extLst>
                      <a:ext uri="{FF2B5EF4-FFF2-40B4-BE49-F238E27FC236}">
                        <a16:creationId xmlns:a16="http://schemas.microsoft.com/office/drawing/2014/main" id="{84775A62-F526-4EA0-8EC3-6241BAFC2E87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2" name="Oval 1051">
                    <a:extLst>
                      <a:ext uri="{FF2B5EF4-FFF2-40B4-BE49-F238E27FC236}">
                        <a16:creationId xmlns:a16="http://schemas.microsoft.com/office/drawing/2014/main" id="{FD27E23E-170C-4D18-9499-97E93AA3FF56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3" name="Oval 1052">
                    <a:extLst>
                      <a:ext uri="{FF2B5EF4-FFF2-40B4-BE49-F238E27FC236}">
                        <a16:creationId xmlns:a16="http://schemas.microsoft.com/office/drawing/2014/main" id="{00811565-2F2B-44D1-8A19-9A8FD189E32B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4" name="Oval 1053">
                    <a:extLst>
                      <a:ext uri="{FF2B5EF4-FFF2-40B4-BE49-F238E27FC236}">
                        <a16:creationId xmlns:a16="http://schemas.microsoft.com/office/drawing/2014/main" id="{4F4884B1-8982-4B5B-95E4-7A3A46AFB822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5" name="Oval 1054">
                    <a:extLst>
                      <a:ext uri="{FF2B5EF4-FFF2-40B4-BE49-F238E27FC236}">
                        <a16:creationId xmlns:a16="http://schemas.microsoft.com/office/drawing/2014/main" id="{D9FB6FD0-035E-4A36-9A53-657FBC785773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6" name="Oval 1055">
                    <a:extLst>
                      <a:ext uri="{FF2B5EF4-FFF2-40B4-BE49-F238E27FC236}">
                        <a16:creationId xmlns:a16="http://schemas.microsoft.com/office/drawing/2014/main" id="{B3E1E186-B849-4BEB-9132-CE442BD707B2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7" name="Oval 1056">
                    <a:extLst>
                      <a:ext uri="{FF2B5EF4-FFF2-40B4-BE49-F238E27FC236}">
                        <a16:creationId xmlns:a16="http://schemas.microsoft.com/office/drawing/2014/main" id="{E8D69D17-3CA0-4BD7-BD2A-1B20E5F2A6C8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  <p:grpSp>
              <p:nvGrpSpPr>
                <p:cNvPr id="1026" name="Group 1025">
                  <a:extLst>
                    <a:ext uri="{FF2B5EF4-FFF2-40B4-BE49-F238E27FC236}">
                      <a16:creationId xmlns:a16="http://schemas.microsoft.com/office/drawing/2014/main" id="{B88C5813-82A7-4665-B68A-1DBB0B3C124A}"/>
                    </a:ext>
                  </a:extLst>
                </p:cNvPr>
                <p:cNvGrpSpPr/>
                <p:nvPr/>
              </p:nvGrpSpPr>
              <p:grpSpPr>
                <a:xfrm>
                  <a:off x="5123208" y="6055847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1030" name="Oval 1029">
                    <a:extLst>
                      <a:ext uri="{FF2B5EF4-FFF2-40B4-BE49-F238E27FC236}">
                        <a16:creationId xmlns:a16="http://schemas.microsoft.com/office/drawing/2014/main" id="{3C48FE9F-315A-4550-A8C4-F0687D466845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34" name="Oval 1033">
                    <a:extLst>
                      <a:ext uri="{FF2B5EF4-FFF2-40B4-BE49-F238E27FC236}">
                        <a16:creationId xmlns:a16="http://schemas.microsoft.com/office/drawing/2014/main" id="{0D86A286-336A-46E6-BC65-18ED6552A4DD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36" name="Oval 1035">
                    <a:extLst>
                      <a:ext uri="{FF2B5EF4-FFF2-40B4-BE49-F238E27FC236}">
                        <a16:creationId xmlns:a16="http://schemas.microsoft.com/office/drawing/2014/main" id="{C97B9FA5-CFAD-4427-BA0C-4E9867E89B7C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37" name="Oval 1036">
                    <a:extLst>
                      <a:ext uri="{FF2B5EF4-FFF2-40B4-BE49-F238E27FC236}">
                        <a16:creationId xmlns:a16="http://schemas.microsoft.com/office/drawing/2014/main" id="{5BB92AE7-AFAE-4CAE-B91A-FA85B6A8896F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38" name="Oval 1037">
                    <a:extLst>
                      <a:ext uri="{FF2B5EF4-FFF2-40B4-BE49-F238E27FC236}">
                        <a16:creationId xmlns:a16="http://schemas.microsoft.com/office/drawing/2014/main" id="{DDAB09AC-F703-4058-8DCA-E70905CE70AF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39" name="Oval 1038">
                    <a:extLst>
                      <a:ext uri="{FF2B5EF4-FFF2-40B4-BE49-F238E27FC236}">
                        <a16:creationId xmlns:a16="http://schemas.microsoft.com/office/drawing/2014/main" id="{C4C1867D-28D0-4CB1-A915-E311C89453E0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0" name="Oval 1039">
                    <a:extLst>
                      <a:ext uri="{FF2B5EF4-FFF2-40B4-BE49-F238E27FC236}">
                        <a16:creationId xmlns:a16="http://schemas.microsoft.com/office/drawing/2014/main" id="{568B7D36-3ACA-47D3-8331-4D55157A8680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1" name="Oval 1040">
                    <a:extLst>
                      <a:ext uri="{FF2B5EF4-FFF2-40B4-BE49-F238E27FC236}">
                        <a16:creationId xmlns:a16="http://schemas.microsoft.com/office/drawing/2014/main" id="{6E2731A7-2012-45E4-B7A9-3C66D208DD49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2" name="Oval 1041">
                    <a:extLst>
                      <a:ext uri="{FF2B5EF4-FFF2-40B4-BE49-F238E27FC236}">
                        <a16:creationId xmlns:a16="http://schemas.microsoft.com/office/drawing/2014/main" id="{1D646B9C-3772-41EF-AE9D-FCFC8E185971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3" name="Oval 1042">
                    <a:extLst>
                      <a:ext uri="{FF2B5EF4-FFF2-40B4-BE49-F238E27FC236}">
                        <a16:creationId xmlns:a16="http://schemas.microsoft.com/office/drawing/2014/main" id="{C6A1144F-614B-4F3B-B5B8-E3FA28E9E2B1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4" name="Oval 1043">
                    <a:extLst>
                      <a:ext uri="{FF2B5EF4-FFF2-40B4-BE49-F238E27FC236}">
                        <a16:creationId xmlns:a16="http://schemas.microsoft.com/office/drawing/2014/main" id="{F7E3415E-A9CD-4B1A-9EA2-5E9CA42CB127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5" name="Oval 1044">
                    <a:extLst>
                      <a:ext uri="{FF2B5EF4-FFF2-40B4-BE49-F238E27FC236}">
                        <a16:creationId xmlns:a16="http://schemas.microsoft.com/office/drawing/2014/main" id="{4D16A126-0AC0-48B9-ADC4-9B19278589A1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</p:grpSp>
          <p:grpSp>
            <p:nvGrpSpPr>
              <p:cNvPr id="766" name="Group 765">
                <a:extLst>
                  <a:ext uri="{FF2B5EF4-FFF2-40B4-BE49-F238E27FC236}">
                    <a16:creationId xmlns:a16="http://schemas.microsoft.com/office/drawing/2014/main" id="{DF26A9FB-07A2-40E4-B59B-220CBA0DE4C1}"/>
                  </a:ext>
                </a:extLst>
              </p:cNvPr>
              <p:cNvGrpSpPr/>
              <p:nvPr/>
            </p:nvGrpSpPr>
            <p:grpSpPr>
              <a:xfrm>
                <a:off x="9033786" y="3343805"/>
                <a:ext cx="2097955" cy="1988509"/>
                <a:chOff x="5123208" y="4111122"/>
                <a:chExt cx="2097955" cy="1988509"/>
              </a:xfrm>
              <a:grpFill/>
            </p:grpSpPr>
            <p:sp>
              <p:nvSpPr>
                <p:cNvPr id="767" name="Oval 766">
                  <a:extLst>
                    <a:ext uri="{FF2B5EF4-FFF2-40B4-BE49-F238E27FC236}">
                      <a16:creationId xmlns:a16="http://schemas.microsoft.com/office/drawing/2014/main" id="{822BBD8A-57E8-439F-BDE4-3D74357E3CEC}"/>
                    </a:ext>
                  </a:extLst>
                </p:cNvPr>
                <p:cNvSpPr/>
                <p:nvPr/>
              </p:nvSpPr>
              <p:spPr>
                <a:xfrm>
                  <a:off x="5123208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68" name="Oval 767">
                  <a:extLst>
                    <a:ext uri="{FF2B5EF4-FFF2-40B4-BE49-F238E27FC236}">
                      <a16:creationId xmlns:a16="http://schemas.microsoft.com/office/drawing/2014/main" id="{ABEC8C68-EC37-4E61-AF83-6E7F29A63D1C}"/>
                    </a:ext>
                  </a:extLst>
                </p:cNvPr>
                <p:cNvSpPr/>
                <p:nvPr/>
              </p:nvSpPr>
              <p:spPr>
                <a:xfrm>
                  <a:off x="5310313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69" name="Oval 768">
                  <a:extLst>
                    <a:ext uri="{FF2B5EF4-FFF2-40B4-BE49-F238E27FC236}">
                      <a16:creationId xmlns:a16="http://schemas.microsoft.com/office/drawing/2014/main" id="{64BC7A52-48AD-4550-A0C2-487B4BC1D558}"/>
                    </a:ext>
                  </a:extLst>
                </p:cNvPr>
                <p:cNvSpPr/>
                <p:nvPr/>
              </p:nvSpPr>
              <p:spPr>
                <a:xfrm>
                  <a:off x="5497417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0" name="Oval 769">
                  <a:extLst>
                    <a:ext uri="{FF2B5EF4-FFF2-40B4-BE49-F238E27FC236}">
                      <a16:creationId xmlns:a16="http://schemas.microsoft.com/office/drawing/2014/main" id="{E2F667FE-0C26-4107-AB0B-1263EEFC5DFA}"/>
                    </a:ext>
                  </a:extLst>
                </p:cNvPr>
                <p:cNvSpPr/>
                <p:nvPr/>
              </p:nvSpPr>
              <p:spPr>
                <a:xfrm>
                  <a:off x="5684522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1" name="Oval 770">
                  <a:extLst>
                    <a:ext uri="{FF2B5EF4-FFF2-40B4-BE49-F238E27FC236}">
                      <a16:creationId xmlns:a16="http://schemas.microsoft.com/office/drawing/2014/main" id="{17BE7EBE-FFC4-4E80-A8D8-2E48F7598349}"/>
                    </a:ext>
                  </a:extLst>
                </p:cNvPr>
                <p:cNvSpPr/>
                <p:nvPr/>
              </p:nvSpPr>
              <p:spPr>
                <a:xfrm>
                  <a:off x="5871627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2" name="Oval 771">
                  <a:extLst>
                    <a:ext uri="{FF2B5EF4-FFF2-40B4-BE49-F238E27FC236}">
                      <a16:creationId xmlns:a16="http://schemas.microsoft.com/office/drawing/2014/main" id="{AB65C4DE-7E4C-454F-B368-D864B3E7179D}"/>
                    </a:ext>
                  </a:extLst>
                </p:cNvPr>
                <p:cNvSpPr/>
                <p:nvPr/>
              </p:nvSpPr>
              <p:spPr>
                <a:xfrm>
                  <a:off x="6058732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3" name="Oval 772">
                  <a:extLst>
                    <a:ext uri="{FF2B5EF4-FFF2-40B4-BE49-F238E27FC236}">
                      <a16:creationId xmlns:a16="http://schemas.microsoft.com/office/drawing/2014/main" id="{AFD517CA-A2B8-4ECD-A44E-79FEF785FD2F}"/>
                    </a:ext>
                  </a:extLst>
                </p:cNvPr>
                <p:cNvSpPr/>
                <p:nvPr/>
              </p:nvSpPr>
              <p:spPr>
                <a:xfrm>
                  <a:off x="6245836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4" name="Oval 773">
                  <a:extLst>
                    <a:ext uri="{FF2B5EF4-FFF2-40B4-BE49-F238E27FC236}">
                      <a16:creationId xmlns:a16="http://schemas.microsoft.com/office/drawing/2014/main" id="{094DDA2F-D1BE-4D17-918D-09D452D8DF2C}"/>
                    </a:ext>
                  </a:extLst>
                </p:cNvPr>
                <p:cNvSpPr/>
                <p:nvPr/>
              </p:nvSpPr>
              <p:spPr>
                <a:xfrm>
                  <a:off x="6432941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5" name="Oval 774">
                  <a:extLst>
                    <a:ext uri="{FF2B5EF4-FFF2-40B4-BE49-F238E27FC236}">
                      <a16:creationId xmlns:a16="http://schemas.microsoft.com/office/drawing/2014/main" id="{6A728149-236B-4DDA-A423-25600220C26A}"/>
                    </a:ext>
                  </a:extLst>
                </p:cNvPr>
                <p:cNvSpPr/>
                <p:nvPr/>
              </p:nvSpPr>
              <p:spPr>
                <a:xfrm>
                  <a:off x="6620046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6" name="Oval 775">
                  <a:extLst>
                    <a:ext uri="{FF2B5EF4-FFF2-40B4-BE49-F238E27FC236}">
                      <a16:creationId xmlns:a16="http://schemas.microsoft.com/office/drawing/2014/main" id="{5CF6F396-6331-493F-8D0B-F99C98B5E136}"/>
                    </a:ext>
                  </a:extLst>
                </p:cNvPr>
                <p:cNvSpPr/>
                <p:nvPr/>
              </p:nvSpPr>
              <p:spPr>
                <a:xfrm>
                  <a:off x="6807151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7" name="Oval 776">
                  <a:extLst>
                    <a:ext uri="{FF2B5EF4-FFF2-40B4-BE49-F238E27FC236}">
                      <a16:creationId xmlns:a16="http://schemas.microsoft.com/office/drawing/2014/main" id="{80F5BDD7-6CDB-4380-B689-BC539993816D}"/>
                    </a:ext>
                  </a:extLst>
                </p:cNvPr>
                <p:cNvSpPr/>
                <p:nvPr/>
              </p:nvSpPr>
              <p:spPr>
                <a:xfrm>
                  <a:off x="6994255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8" name="Oval 777">
                  <a:extLst>
                    <a:ext uri="{FF2B5EF4-FFF2-40B4-BE49-F238E27FC236}">
                      <a16:creationId xmlns:a16="http://schemas.microsoft.com/office/drawing/2014/main" id="{9BE96BF1-EA4C-4B8F-8397-1B47A5033845}"/>
                    </a:ext>
                  </a:extLst>
                </p:cNvPr>
                <p:cNvSpPr/>
                <p:nvPr/>
              </p:nvSpPr>
              <p:spPr>
                <a:xfrm>
                  <a:off x="7181360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9" name="Oval 778">
                  <a:extLst>
                    <a:ext uri="{FF2B5EF4-FFF2-40B4-BE49-F238E27FC236}">
                      <a16:creationId xmlns:a16="http://schemas.microsoft.com/office/drawing/2014/main" id="{B1B77AEF-72CE-40DB-8ACF-16CA0E14322A}"/>
                    </a:ext>
                  </a:extLst>
                </p:cNvPr>
                <p:cNvSpPr/>
                <p:nvPr/>
              </p:nvSpPr>
              <p:spPr>
                <a:xfrm>
                  <a:off x="5123208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0" name="Oval 779">
                  <a:extLst>
                    <a:ext uri="{FF2B5EF4-FFF2-40B4-BE49-F238E27FC236}">
                      <a16:creationId xmlns:a16="http://schemas.microsoft.com/office/drawing/2014/main" id="{C24433D1-F767-4865-86A3-4EB552DDABBB}"/>
                    </a:ext>
                  </a:extLst>
                </p:cNvPr>
                <p:cNvSpPr/>
                <p:nvPr/>
              </p:nvSpPr>
              <p:spPr>
                <a:xfrm>
                  <a:off x="5310313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1" name="Oval 780">
                  <a:extLst>
                    <a:ext uri="{FF2B5EF4-FFF2-40B4-BE49-F238E27FC236}">
                      <a16:creationId xmlns:a16="http://schemas.microsoft.com/office/drawing/2014/main" id="{DADF96B8-4DF4-49E2-99AB-7522D7FE025F}"/>
                    </a:ext>
                  </a:extLst>
                </p:cNvPr>
                <p:cNvSpPr/>
                <p:nvPr/>
              </p:nvSpPr>
              <p:spPr>
                <a:xfrm>
                  <a:off x="5497417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2" name="Oval 781">
                  <a:extLst>
                    <a:ext uri="{FF2B5EF4-FFF2-40B4-BE49-F238E27FC236}">
                      <a16:creationId xmlns:a16="http://schemas.microsoft.com/office/drawing/2014/main" id="{3EFB58EB-0CAB-43E1-BDE7-98C1700FBB8A}"/>
                    </a:ext>
                  </a:extLst>
                </p:cNvPr>
                <p:cNvSpPr/>
                <p:nvPr/>
              </p:nvSpPr>
              <p:spPr>
                <a:xfrm>
                  <a:off x="5684522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3" name="Oval 782">
                  <a:extLst>
                    <a:ext uri="{FF2B5EF4-FFF2-40B4-BE49-F238E27FC236}">
                      <a16:creationId xmlns:a16="http://schemas.microsoft.com/office/drawing/2014/main" id="{A0CDE8D3-4032-4BB6-988B-C2B59BDEC976}"/>
                    </a:ext>
                  </a:extLst>
                </p:cNvPr>
                <p:cNvSpPr/>
                <p:nvPr/>
              </p:nvSpPr>
              <p:spPr>
                <a:xfrm>
                  <a:off x="5871627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4" name="Oval 783">
                  <a:extLst>
                    <a:ext uri="{FF2B5EF4-FFF2-40B4-BE49-F238E27FC236}">
                      <a16:creationId xmlns:a16="http://schemas.microsoft.com/office/drawing/2014/main" id="{A3D90FBF-D382-407C-A486-66B4D0890E38}"/>
                    </a:ext>
                  </a:extLst>
                </p:cNvPr>
                <p:cNvSpPr/>
                <p:nvPr/>
              </p:nvSpPr>
              <p:spPr>
                <a:xfrm>
                  <a:off x="6058732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5" name="Oval 784">
                  <a:extLst>
                    <a:ext uri="{FF2B5EF4-FFF2-40B4-BE49-F238E27FC236}">
                      <a16:creationId xmlns:a16="http://schemas.microsoft.com/office/drawing/2014/main" id="{55E970BD-E9DC-47BC-AE89-23D7AACB9757}"/>
                    </a:ext>
                  </a:extLst>
                </p:cNvPr>
                <p:cNvSpPr/>
                <p:nvPr/>
              </p:nvSpPr>
              <p:spPr>
                <a:xfrm>
                  <a:off x="6245836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6" name="Oval 785">
                  <a:extLst>
                    <a:ext uri="{FF2B5EF4-FFF2-40B4-BE49-F238E27FC236}">
                      <a16:creationId xmlns:a16="http://schemas.microsoft.com/office/drawing/2014/main" id="{82F435F8-FA0F-44C3-8A36-F1BE1582437F}"/>
                    </a:ext>
                  </a:extLst>
                </p:cNvPr>
                <p:cNvSpPr/>
                <p:nvPr/>
              </p:nvSpPr>
              <p:spPr>
                <a:xfrm>
                  <a:off x="6432941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7" name="Oval 786">
                  <a:extLst>
                    <a:ext uri="{FF2B5EF4-FFF2-40B4-BE49-F238E27FC236}">
                      <a16:creationId xmlns:a16="http://schemas.microsoft.com/office/drawing/2014/main" id="{6E604DB2-73B7-4B38-BFB0-63F151CC27F2}"/>
                    </a:ext>
                  </a:extLst>
                </p:cNvPr>
                <p:cNvSpPr/>
                <p:nvPr/>
              </p:nvSpPr>
              <p:spPr>
                <a:xfrm>
                  <a:off x="6620046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8" name="Oval 787">
                  <a:extLst>
                    <a:ext uri="{FF2B5EF4-FFF2-40B4-BE49-F238E27FC236}">
                      <a16:creationId xmlns:a16="http://schemas.microsoft.com/office/drawing/2014/main" id="{D17A7E8A-F9AE-4676-9D17-18713B6B92DE}"/>
                    </a:ext>
                  </a:extLst>
                </p:cNvPr>
                <p:cNvSpPr/>
                <p:nvPr/>
              </p:nvSpPr>
              <p:spPr>
                <a:xfrm>
                  <a:off x="6807151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9" name="Oval 788">
                  <a:extLst>
                    <a:ext uri="{FF2B5EF4-FFF2-40B4-BE49-F238E27FC236}">
                      <a16:creationId xmlns:a16="http://schemas.microsoft.com/office/drawing/2014/main" id="{E29DBB87-C7D8-4CE4-B086-4109C0B6C7E8}"/>
                    </a:ext>
                  </a:extLst>
                </p:cNvPr>
                <p:cNvSpPr/>
                <p:nvPr/>
              </p:nvSpPr>
              <p:spPr>
                <a:xfrm>
                  <a:off x="6994255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0" name="Oval 789">
                  <a:extLst>
                    <a:ext uri="{FF2B5EF4-FFF2-40B4-BE49-F238E27FC236}">
                      <a16:creationId xmlns:a16="http://schemas.microsoft.com/office/drawing/2014/main" id="{68E00FF0-2A2C-4D52-8139-3E0B2B374752}"/>
                    </a:ext>
                  </a:extLst>
                </p:cNvPr>
                <p:cNvSpPr/>
                <p:nvPr/>
              </p:nvSpPr>
              <p:spPr>
                <a:xfrm>
                  <a:off x="7181360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1" name="Oval 790">
                  <a:extLst>
                    <a:ext uri="{FF2B5EF4-FFF2-40B4-BE49-F238E27FC236}">
                      <a16:creationId xmlns:a16="http://schemas.microsoft.com/office/drawing/2014/main" id="{C44C0357-38A1-4555-BC8B-85D46CE37A1E}"/>
                    </a:ext>
                  </a:extLst>
                </p:cNvPr>
                <p:cNvSpPr/>
                <p:nvPr/>
              </p:nvSpPr>
              <p:spPr>
                <a:xfrm>
                  <a:off x="5123208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2" name="Oval 791">
                  <a:extLst>
                    <a:ext uri="{FF2B5EF4-FFF2-40B4-BE49-F238E27FC236}">
                      <a16:creationId xmlns:a16="http://schemas.microsoft.com/office/drawing/2014/main" id="{EA7A6573-8A82-470F-A063-75ABB3BB61D6}"/>
                    </a:ext>
                  </a:extLst>
                </p:cNvPr>
                <p:cNvSpPr/>
                <p:nvPr/>
              </p:nvSpPr>
              <p:spPr>
                <a:xfrm>
                  <a:off x="5310313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3" name="Oval 792">
                  <a:extLst>
                    <a:ext uri="{FF2B5EF4-FFF2-40B4-BE49-F238E27FC236}">
                      <a16:creationId xmlns:a16="http://schemas.microsoft.com/office/drawing/2014/main" id="{C5715707-7CA1-48C3-A42F-BBB3FBC0FFDD}"/>
                    </a:ext>
                  </a:extLst>
                </p:cNvPr>
                <p:cNvSpPr/>
                <p:nvPr/>
              </p:nvSpPr>
              <p:spPr>
                <a:xfrm>
                  <a:off x="5497417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4" name="Oval 793">
                  <a:extLst>
                    <a:ext uri="{FF2B5EF4-FFF2-40B4-BE49-F238E27FC236}">
                      <a16:creationId xmlns:a16="http://schemas.microsoft.com/office/drawing/2014/main" id="{5AD423F7-7A75-43F8-9B8F-1D13A8D92FD3}"/>
                    </a:ext>
                  </a:extLst>
                </p:cNvPr>
                <p:cNvSpPr/>
                <p:nvPr/>
              </p:nvSpPr>
              <p:spPr>
                <a:xfrm>
                  <a:off x="5684522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5" name="Oval 794">
                  <a:extLst>
                    <a:ext uri="{FF2B5EF4-FFF2-40B4-BE49-F238E27FC236}">
                      <a16:creationId xmlns:a16="http://schemas.microsoft.com/office/drawing/2014/main" id="{A12486CC-2F74-4E6F-A6BA-B00E47329671}"/>
                    </a:ext>
                  </a:extLst>
                </p:cNvPr>
                <p:cNvSpPr/>
                <p:nvPr/>
              </p:nvSpPr>
              <p:spPr>
                <a:xfrm>
                  <a:off x="5871627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6" name="Oval 795">
                  <a:extLst>
                    <a:ext uri="{FF2B5EF4-FFF2-40B4-BE49-F238E27FC236}">
                      <a16:creationId xmlns:a16="http://schemas.microsoft.com/office/drawing/2014/main" id="{6C35473E-BBC6-46D5-A61A-1C230AC265DC}"/>
                    </a:ext>
                  </a:extLst>
                </p:cNvPr>
                <p:cNvSpPr/>
                <p:nvPr/>
              </p:nvSpPr>
              <p:spPr>
                <a:xfrm>
                  <a:off x="6058732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7" name="Oval 796">
                  <a:extLst>
                    <a:ext uri="{FF2B5EF4-FFF2-40B4-BE49-F238E27FC236}">
                      <a16:creationId xmlns:a16="http://schemas.microsoft.com/office/drawing/2014/main" id="{06C7A6F9-1C65-431E-ACC3-85968D077372}"/>
                    </a:ext>
                  </a:extLst>
                </p:cNvPr>
                <p:cNvSpPr/>
                <p:nvPr/>
              </p:nvSpPr>
              <p:spPr>
                <a:xfrm>
                  <a:off x="6245836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8" name="Oval 797">
                  <a:extLst>
                    <a:ext uri="{FF2B5EF4-FFF2-40B4-BE49-F238E27FC236}">
                      <a16:creationId xmlns:a16="http://schemas.microsoft.com/office/drawing/2014/main" id="{6ADD61E7-D239-4CBA-99DF-2917A76F15BD}"/>
                    </a:ext>
                  </a:extLst>
                </p:cNvPr>
                <p:cNvSpPr/>
                <p:nvPr/>
              </p:nvSpPr>
              <p:spPr>
                <a:xfrm>
                  <a:off x="6432941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9" name="Oval 798">
                  <a:extLst>
                    <a:ext uri="{FF2B5EF4-FFF2-40B4-BE49-F238E27FC236}">
                      <a16:creationId xmlns:a16="http://schemas.microsoft.com/office/drawing/2014/main" id="{4228E865-3805-49AA-B5EF-AE275807F028}"/>
                    </a:ext>
                  </a:extLst>
                </p:cNvPr>
                <p:cNvSpPr/>
                <p:nvPr/>
              </p:nvSpPr>
              <p:spPr>
                <a:xfrm>
                  <a:off x="6620046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0" name="Oval 799">
                  <a:extLst>
                    <a:ext uri="{FF2B5EF4-FFF2-40B4-BE49-F238E27FC236}">
                      <a16:creationId xmlns:a16="http://schemas.microsoft.com/office/drawing/2014/main" id="{940EFC92-4D6B-4A5F-B380-600BCEBA083C}"/>
                    </a:ext>
                  </a:extLst>
                </p:cNvPr>
                <p:cNvSpPr/>
                <p:nvPr/>
              </p:nvSpPr>
              <p:spPr>
                <a:xfrm>
                  <a:off x="6807151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1" name="Oval 800">
                  <a:extLst>
                    <a:ext uri="{FF2B5EF4-FFF2-40B4-BE49-F238E27FC236}">
                      <a16:creationId xmlns:a16="http://schemas.microsoft.com/office/drawing/2014/main" id="{A8926E2E-3404-4061-BDE9-CD3E0D83FCA2}"/>
                    </a:ext>
                  </a:extLst>
                </p:cNvPr>
                <p:cNvSpPr/>
                <p:nvPr/>
              </p:nvSpPr>
              <p:spPr>
                <a:xfrm>
                  <a:off x="6994255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2" name="Oval 801">
                  <a:extLst>
                    <a:ext uri="{FF2B5EF4-FFF2-40B4-BE49-F238E27FC236}">
                      <a16:creationId xmlns:a16="http://schemas.microsoft.com/office/drawing/2014/main" id="{B9CD4904-474B-42B2-B775-04C281BF9F15}"/>
                    </a:ext>
                  </a:extLst>
                </p:cNvPr>
                <p:cNvSpPr/>
                <p:nvPr/>
              </p:nvSpPr>
              <p:spPr>
                <a:xfrm>
                  <a:off x="7181360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3" name="Oval 802">
                  <a:extLst>
                    <a:ext uri="{FF2B5EF4-FFF2-40B4-BE49-F238E27FC236}">
                      <a16:creationId xmlns:a16="http://schemas.microsoft.com/office/drawing/2014/main" id="{84817EE0-65E5-4FFD-9469-3AA2B4EB3B2C}"/>
                    </a:ext>
                  </a:extLst>
                </p:cNvPr>
                <p:cNvSpPr/>
                <p:nvPr/>
              </p:nvSpPr>
              <p:spPr>
                <a:xfrm>
                  <a:off x="5123208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4" name="Oval 803">
                  <a:extLst>
                    <a:ext uri="{FF2B5EF4-FFF2-40B4-BE49-F238E27FC236}">
                      <a16:creationId xmlns:a16="http://schemas.microsoft.com/office/drawing/2014/main" id="{F6F25EDA-9B87-4D99-A674-84A0BDE39D54}"/>
                    </a:ext>
                  </a:extLst>
                </p:cNvPr>
                <p:cNvSpPr/>
                <p:nvPr/>
              </p:nvSpPr>
              <p:spPr>
                <a:xfrm>
                  <a:off x="5310313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5" name="Oval 804">
                  <a:extLst>
                    <a:ext uri="{FF2B5EF4-FFF2-40B4-BE49-F238E27FC236}">
                      <a16:creationId xmlns:a16="http://schemas.microsoft.com/office/drawing/2014/main" id="{46CFA7DE-EC0F-4EC4-9BBE-F2876B8BCEFA}"/>
                    </a:ext>
                  </a:extLst>
                </p:cNvPr>
                <p:cNvSpPr/>
                <p:nvPr/>
              </p:nvSpPr>
              <p:spPr>
                <a:xfrm>
                  <a:off x="5497417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6" name="Oval 805">
                  <a:extLst>
                    <a:ext uri="{FF2B5EF4-FFF2-40B4-BE49-F238E27FC236}">
                      <a16:creationId xmlns:a16="http://schemas.microsoft.com/office/drawing/2014/main" id="{C889B39C-6BDF-4A5F-B93B-1B346DB83845}"/>
                    </a:ext>
                  </a:extLst>
                </p:cNvPr>
                <p:cNvSpPr/>
                <p:nvPr/>
              </p:nvSpPr>
              <p:spPr>
                <a:xfrm>
                  <a:off x="5684522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7" name="Oval 806">
                  <a:extLst>
                    <a:ext uri="{FF2B5EF4-FFF2-40B4-BE49-F238E27FC236}">
                      <a16:creationId xmlns:a16="http://schemas.microsoft.com/office/drawing/2014/main" id="{54FACB67-8665-40DD-912B-F8160718B377}"/>
                    </a:ext>
                  </a:extLst>
                </p:cNvPr>
                <p:cNvSpPr/>
                <p:nvPr/>
              </p:nvSpPr>
              <p:spPr>
                <a:xfrm>
                  <a:off x="5871627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8" name="Oval 807">
                  <a:extLst>
                    <a:ext uri="{FF2B5EF4-FFF2-40B4-BE49-F238E27FC236}">
                      <a16:creationId xmlns:a16="http://schemas.microsoft.com/office/drawing/2014/main" id="{2A3E038D-4701-4A2B-ADC6-C652EE90699C}"/>
                    </a:ext>
                  </a:extLst>
                </p:cNvPr>
                <p:cNvSpPr/>
                <p:nvPr/>
              </p:nvSpPr>
              <p:spPr>
                <a:xfrm>
                  <a:off x="6058732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9" name="Oval 808">
                  <a:extLst>
                    <a:ext uri="{FF2B5EF4-FFF2-40B4-BE49-F238E27FC236}">
                      <a16:creationId xmlns:a16="http://schemas.microsoft.com/office/drawing/2014/main" id="{689A006B-4EE9-4992-90FB-7ACDFA2BFD4C}"/>
                    </a:ext>
                  </a:extLst>
                </p:cNvPr>
                <p:cNvSpPr/>
                <p:nvPr/>
              </p:nvSpPr>
              <p:spPr>
                <a:xfrm>
                  <a:off x="6245836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0" name="Oval 809">
                  <a:extLst>
                    <a:ext uri="{FF2B5EF4-FFF2-40B4-BE49-F238E27FC236}">
                      <a16:creationId xmlns:a16="http://schemas.microsoft.com/office/drawing/2014/main" id="{398F23DF-74A1-4923-8808-B59A963095A0}"/>
                    </a:ext>
                  </a:extLst>
                </p:cNvPr>
                <p:cNvSpPr/>
                <p:nvPr/>
              </p:nvSpPr>
              <p:spPr>
                <a:xfrm>
                  <a:off x="6432941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1" name="Oval 810">
                  <a:extLst>
                    <a:ext uri="{FF2B5EF4-FFF2-40B4-BE49-F238E27FC236}">
                      <a16:creationId xmlns:a16="http://schemas.microsoft.com/office/drawing/2014/main" id="{44BB3FDA-BA81-4C26-BE98-D34CAFDF98C3}"/>
                    </a:ext>
                  </a:extLst>
                </p:cNvPr>
                <p:cNvSpPr/>
                <p:nvPr/>
              </p:nvSpPr>
              <p:spPr>
                <a:xfrm>
                  <a:off x="6620046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2" name="Oval 811">
                  <a:extLst>
                    <a:ext uri="{FF2B5EF4-FFF2-40B4-BE49-F238E27FC236}">
                      <a16:creationId xmlns:a16="http://schemas.microsoft.com/office/drawing/2014/main" id="{4255F545-4B0F-49FF-9AA0-FAF4E05B8EF2}"/>
                    </a:ext>
                  </a:extLst>
                </p:cNvPr>
                <p:cNvSpPr/>
                <p:nvPr/>
              </p:nvSpPr>
              <p:spPr>
                <a:xfrm>
                  <a:off x="6807151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3" name="Oval 812">
                  <a:extLst>
                    <a:ext uri="{FF2B5EF4-FFF2-40B4-BE49-F238E27FC236}">
                      <a16:creationId xmlns:a16="http://schemas.microsoft.com/office/drawing/2014/main" id="{0B12DA17-0008-43DF-948D-D81C572D1D8B}"/>
                    </a:ext>
                  </a:extLst>
                </p:cNvPr>
                <p:cNvSpPr/>
                <p:nvPr/>
              </p:nvSpPr>
              <p:spPr>
                <a:xfrm>
                  <a:off x="6994255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4" name="Oval 813">
                  <a:extLst>
                    <a:ext uri="{FF2B5EF4-FFF2-40B4-BE49-F238E27FC236}">
                      <a16:creationId xmlns:a16="http://schemas.microsoft.com/office/drawing/2014/main" id="{8F0B79DA-53F4-4A22-8920-084993F831C9}"/>
                    </a:ext>
                  </a:extLst>
                </p:cNvPr>
                <p:cNvSpPr/>
                <p:nvPr/>
              </p:nvSpPr>
              <p:spPr>
                <a:xfrm>
                  <a:off x="7181360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5" name="Oval 814">
                  <a:extLst>
                    <a:ext uri="{FF2B5EF4-FFF2-40B4-BE49-F238E27FC236}">
                      <a16:creationId xmlns:a16="http://schemas.microsoft.com/office/drawing/2014/main" id="{E2A9EDC5-6261-447A-9E70-6892C5AF9210}"/>
                    </a:ext>
                  </a:extLst>
                </p:cNvPr>
                <p:cNvSpPr/>
                <p:nvPr/>
              </p:nvSpPr>
              <p:spPr>
                <a:xfrm>
                  <a:off x="5123208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6" name="Oval 815">
                  <a:extLst>
                    <a:ext uri="{FF2B5EF4-FFF2-40B4-BE49-F238E27FC236}">
                      <a16:creationId xmlns:a16="http://schemas.microsoft.com/office/drawing/2014/main" id="{744F8AB9-6D40-415D-8F3A-AE00B4F6C86D}"/>
                    </a:ext>
                  </a:extLst>
                </p:cNvPr>
                <p:cNvSpPr/>
                <p:nvPr/>
              </p:nvSpPr>
              <p:spPr>
                <a:xfrm>
                  <a:off x="5310313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7" name="Oval 816">
                  <a:extLst>
                    <a:ext uri="{FF2B5EF4-FFF2-40B4-BE49-F238E27FC236}">
                      <a16:creationId xmlns:a16="http://schemas.microsoft.com/office/drawing/2014/main" id="{25F55C51-6B21-49C5-91A3-850257114B7C}"/>
                    </a:ext>
                  </a:extLst>
                </p:cNvPr>
                <p:cNvSpPr/>
                <p:nvPr/>
              </p:nvSpPr>
              <p:spPr>
                <a:xfrm>
                  <a:off x="5497417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8" name="Oval 817">
                  <a:extLst>
                    <a:ext uri="{FF2B5EF4-FFF2-40B4-BE49-F238E27FC236}">
                      <a16:creationId xmlns:a16="http://schemas.microsoft.com/office/drawing/2014/main" id="{2BCEEB8E-C07B-4DDF-A9FA-7CFE506C79EC}"/>
                    </a:ext>
                  </a:extLst>
                </p:cNvPr>
                <p:cNvSpPr/>
                <p:nvPr/>
              </p:nvSpPr>
              <p:spPr>
                <a:xfrm>
                  <a:off x="5684522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9" name="Oval 818">
                  <a:extLst>
                    <a:ext uri="{FF2B5EF4-FFF2-40B4-BE49-F238E27FC236}">
                      <a16:creationId xmlns:a16="http://schemas.microsoft.com/office/drawing/2014/main" id="{3DF3C007-95DF-47F4-8C76-25C635DE9C15}"/>
                    </a:ext>
                  </a:extLst>
                </p:cNvPr>
                <p:cNvSpPr/>
                <p:nvPr/>
              </p:nvSpPr>
              <p:spPr>
                <a:xfrm>
                  <a:off x="5871627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0" name="Oval 819">
                  <a:extLst>
                    <a:ext uri="{FF2B5EF4-FFF2-40B4-BE49-F238E27FC236}">
                      <a16:creationId xmlns:a16="http://schemas.microsoft.com/office/drawing/2014/main" id="{73897A78-A85F-4A05-9F25-7EAD80F7944A}"/>
                    </a:ext>
                  </a:extLst>
                </p:cNvPr>
                <p:cNvSpPr/>
                <p:nvPr/>
              </p:nvSpPr>
              <p:spPr>
                <a:xfrm>
                  <a:off x="6058732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1" name="Oval 820">
                  <a:extLst>
                    <a:ext uri="{FF2B5EF4-FFF2-40B4-BE49-F238E27FC236}">
                      <a16:creationId xmlns:a16="http://schemas.microsoft.com/office/drawing/2014/main" id="{A2BB384F-9A31-42A0-A3E0-202F4A5FA25A}"/>
                    </a:ext>
                  </a:extLst>
                </p:cNvPr>
                <p:cNvSpPr/>
                <p:nvPr/>
              </p:nvSpPr>
              <p:spPr>
                <a:xfrm>
                  <a:off x="6245836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2" name="Oval 821">
                  <a:extLst>
                    <a:ext uri="{FF2B5EF4-FFF2-40B4-BE49-F238E27FC236}">
                      <a16:creationId xmlns:a16="http://schemas.microsoft.com/office/drawing/2014/main" id="{FEBF03DF-993B-42B0-8CE0-26BAF06504B1}"/>
                    </a:ext>
                  </a:extLst>
                </p:cNvPr>
                <p:cNvSpPr/>
                <p:nvPr/>
              </p:nvSpPr>
              <p:spPr>
                <a:xfrm>
                  <a:off x="6432941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3" name="Oval 822">
                  <a:extLst>
                    <a:ext uri="{FF2B5EF4-FFF2-40B4-BE49-F238E27FC236}">
                      <a16:creationId xmlns:a16="http://schemas.microsoft.com/office/drawing/2014/main" id="{B554C8C5-7914-4054-8F7C-44E5DE9DD3EC}"/>
                    </a:ext>
                  </a:extLst>
                </p:cNvPr>
                <p:cNvSpPr/>
                <p:nvPr/>
              </p:nvSpPr>
              <p:spPr>
                <a:xfrm>
                  <a:off x="6620046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4" name="Oval 823">
                  <a:extLst>
                    <a:ext uri="{FF2B5EF4-FFF2-40B4-BE49-F238E27FC236}">
                      <a16:creationId xmlns:a16="http://schemas.microsoft.com/office/drawing/2014/main" id="{EB6EC9E6-1937-4AF8-9FDB-C5FF2C9D0C9D}"/>
                    </a:ext>
                  </a:extLst>
                </p:cNvPr>
                <p:cNvSpPr/>
                <p:nvPr/>
              </p:nvSpPr>
              <p:spPr>
                <a:xfrm>
                  <a:off x="6807151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5" name="Oval 824">
                  <a:extLst>
                    <a:ext uri="{FF2B5EF4-FFF2-40B4-BE49-F238E27FC236}">
                      <a16:creationId xmlns:a16="http://schemas.microsoft.com/office/drawing/2014/main" id="{7E8BDE51-C6D0-4F09-A909-727E5B353AC9}"/>
                    </a:ext>
                  </a:extLst>
                </p:cNvPr>
                <p:cNvSpPr/>
                <p:nvPr/>
              </p:nvSpPr>
              <p:spPr>
                <a:xfrm>
                  <a:off x="6994255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6" name="Oval 825">
                  <a:extLst>
                    <a:ext uri="{FF2B5EF4-FFF2-40B4-BE49-F238E27FC236}">
                      <a16:creationId xmlns:a16="http://schemas.microsoft.com/office/drawing/2014/main" id="{75837B78-C105-4119-904E-6D1F399B8E7E}"/>
                    </a:ext>
                  </a:extLst>
                </p:cNvPr>
                <p:cNvSpPr/>
                <p:nvPr/>
              </p:nvSpPr>
              <p:spPr>
                <a:xfrm>
                  <a:off x="7181360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7" name="Oval 826">
                  <a:extLst>
                    <a:ext uri="{FF2B5EF4-FFF2-40B4-BE49-F238E27FC236}">
                      <a16:creationId xmlns:a16="http://schemas.microsoft.com/office/drawing/2014/main" id="{193296A1-20D2-401D-92D1-751F3D76E76A}"/>
                    </a:ext>
                  </a:extLst>
                </p:cNvPr>
                <p:cNvSpPr/>
                <p:nvPr/>
              </p:nvSpPr>
              <p:spPr>
                <a:xfrm>
                  <a:off x="5123208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8" name="Oval 827">
                  <a:extLst>
                    <a:ext uri="{FF2B5EF4-FFF2-40B4-BE49-F238E27FC236}">
                      <a16:creationId xmlns:a16="http://schemas.microsoft.com/office/drawing/2014/main" id="{1645D39F-8535-4D3B-9153-BA711342854D}"/>
                    </a:ext>
                  </a:extLst>
                </p:cNvPr>
                <p:cNvSpPr/>
                <p:nvPr/>
              </p:nvSpPr>
              <p:spPr>
                <a:xfrm>
                  <a:off x="5310313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9" name="Oval 828">
                  <a:extLst>
                    <a:ext uri="{FF2B5EF4-FFF2-40B4-BE49-F238E27FC236}">
                      <a16:creationId xmlns:a16="http://schemas.microsoft.com/office/drawing/2014/main" id="{6D0E80D1-7BD7-4D32-ACA2-58AFB5432F67}"/>
                    </a:ext>
                  </a:extLst>
                </p:cNvPr>
                <p:cNvSpPr/>
                <p:nvPr/>
              </p:nvSpPr>
              <p:spPr>
                <a:xfrm>
                  <a:off x="5497417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0" name="Oval 829">
                  <a:extLst>
                    <a:ext uri="{FF2B5EF4-FFF2-40B4-BE49-F238E27FC236}">
                      <a16:creationId xmlns:a16="http://schemas.microsoft.com/office/drawing/2014/main" id="{4F24AFB5-8979-4B80-9B52-0FA9922C127E}"/>
                    </a:ext>
                  </a:extLst>
                </p:cNvPr>
                <p:cNvSpPr/>
                <p:nvPr/>
              </p:nvSpPr>
              <p:spPr>
                <a:xfrm>
                  <a:off x="5684522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1" name="Oval 830">
                  <a:extLst>
                    <a:ext uri="{FF2B5EF4-FFF2-40B4-BE49-F238E27FC236}">
                      <a16:creationId xmlns:a16="http://schemas.microsoft.com/office/drawing/2014/main" id="{6C9F7E70-1CBA-4D4E-B920-D20589D8DB22}"/>
                    </a:ext>
                  </a:extLst>
                </p:cNvPr>
                <p:cNvSpPr/>
                <p:nvPr/>
              </p:nvSpPr>
              <p:spPr>
                <a:xfrm>
                  <a:off x="5871627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2" name="Oval 831">
                  <a:extLst>
                    <a:ext uri="{FF2B5EF4-FFF2-40B4-BE49-F238E27FC236}">
                      <a16:creationId xmlns:a16="http://schemas.microsoft.com/office/drawing/2014/main" id="{33BCD549-C598-44DB-9BD6-8ACC135AFD69}"/>
                    </a:ext>
                  </a:extLst>
                </p:cNvPr>
                <p:cNvSpPr/>
                <p:nvPr/>
              </p:nvSpPr>
              <p:spPr>
                <a:xfrm>
                  <a:off x="6058732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3" name="Oval 832">
                  <a:extLst>
                    <a:ext uri="{FF2B5EF4-FFF2-40B4-BE49-F238E27FC236}">
                      <a16:creationId xmlns:a16="http://schemas.microsoft.com/office/drawing/2014/main" id="{A0779F81-39C1-4CC9-9CD5-8C2DD6E27174}"/>
                    </a:ext>
                  </a:extLst>
                </p:cNvPr>
                <p:cNvSpPr/>
                <p:nvPr/>
              </p:nvSpPr>
              <p:spPr>
                <a:xfrm>
                  <a:off x="6245836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4" name="Oval 833">
                  <a:extLst>
                    <a:ext uri="{FF2B5EF4-FFF2-40B4-BE49-F238E27FC236}">
                      <a16:creationId xmlns:a16="http://schemas.microsoft.com/office/drawing/2014/main" id="{A9674053-CA5A-41F4-8F27-C0D25541ABD6}"/>
                    </a:ext>
                  </a:extLst>
                </p:cNvPr>
                <p:cNvSpPr/>
                <p:nvPr/>
              </p:nvSpPr>
              <p:spPr>
                <a:xfrm>
                  <a:off x="6432941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5" name="Oval 834">
                  <a:extLst>
                    <a:ext uri="{FF2B5EF4-FFF2-40B4-BE49-F238E27FC236}">
                      <a16:creationId xmlns:a16="http://schemas.microsoft.com/office/drawing/2014/main" id="{C3906D45-4704-4840-8CA2-BDCA22A679E2}"/>
                    </a:ext>
                  </a:extLst>
                </p:cNvPr>
                <p:cNvSpPr/>
                <p:nvPr/>
              </p:nvSpPr>
              <p:spPr>
                <a:xfrm>
                  <a:off x="6620046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6" name="Oval 835">
                  <a:extLst>
                    <a:ext uri="{FF2B5EF4-FFF2-40B4-BE49-F238E27FC236}">
                      <a16:creationId xmlns:a16="http://schemas.microsoft.com/office/drawing/2014/main" id="{A96F509C-9203-4BF0-A619-16F427FFD072}"/>
                    </a:ext>
                  </a:extLst>
                </p:cNvPr>
                <p:cNvSpPr/>
                <p:nvPr/>
              </p:nvSpPr>
              <p:spPr>
                <a:xfrm>
                  <a:off x="6807151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7" name="Oval 836">
                  <a:extLst>
                    <a:ext uri="{FF2B5EF4-FFF2-40B4-BE49-F238E27FC236}">
                      <a16:creationId xmlns:a16="http://schemas.microsoft.com/office/drawing/2014/main" id="{1BF73DA9-3AD5-4701-B7DA-9A3100B7ACE9}"/>
                    </a:ext>
                  </a:extLst>
                </p:cNvPr>
                <p:cNvSpPr/>
                <p:nvPr/>
              </p:nvSpPr>
              <p:spPr>
                <a:xfrm>
                  <a:off x="6994255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8" name="Oval 837">
                  <a:extLst>
                    <a:ext uri="{FF2B5EF4-FFF2-40B4-BE49-F238E27FC236}">
                      <a16:creationId xmlns:a16="http://schemas.microsoft.com/office/drawing/2014/main" id="{ABB90ED6-5BB7-4027-8CE0-A8E6533ED1A9}"/>
                    </a:ext>
                  </a:extLst>
                </p:cNvPr>
                <p:cNvSpPr/>
                <p:nvPr/>
              </p:nvSpPr>
              <p:spPr>
                <a:xfrm>
                  <a:off x="7181360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9" name="Oval 838">
                  <a:extLst>
                    <a:ext uri="{FF2B5EF4-FFF2-40B4-BE49-F238E27FC236}">
                      <a16:creationId xmlns:a16="http://schemas.microsoft.com/office/drawing/2014/main" id="{367977B6-DDC7-4B6B-AF22-EFBD871387D6}"/>
                    </a:ext>
                  </a:extLst>
                </p:cNvPr>
                <p:cNvSpPr/>
                <p:nvPr/>
              </p:nvSpPr>
              <p:spPr>
                <a:xfrm>
                  <a:off x="5123208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0" name="Oval 839">
                  <a:extLst>
                    <a:ext uri="{FF2B5EF4-FFF2-40B4-BE49-F238E27FC236}">
                      <a16:creationId xmlns:a16="http://schemas.microsoft.com/office/drawing/2014/main" id="{0ED3C7F4-BF84-40BD-9C86-2F1F0ABA92D0}"/>
                    </a:ext>
                  </a:extLst>
                </p:cNvPr>
                <p:cNvSpPr/>
                <p:nvPr/>
              </p:nvSpPr>
              <p:spPr>
                <a:xfrm>
                  <a:off x="5310313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1" name="Oval 840">
                  <a:extLst>
                    <a:ext uri="{FF2B5EF4-FFF2-40B4-BE49-F238E27FC236}">
                      <a16:creationId xmlns:a16="http://schemas.microsoft.com/office/drawing/2014/main" id="{91128717-8C1B-4490-8AC4-29F21DB5F3E2}"/>
                    </a:ext>
                  </a:extLst>
                </p:cNvPr>
                <p:cNvSpPr/>
                <p:nvPr/>
              </p:nvSpPr>
              <p:spPr>
                <a:xfrm>
                  <a:off x="5497417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2" name="Oval 841">
                  <a:extLst>
                    <a:ext uri="{FF2B5EF4-FFF2-40B4-BE49-F238E27FC236}">
                      <a16:creationId xmlns:a16="http://schemas.microsoft.com/office/drawing/2014/main" id="{4CAA075D-828F-47C8-AE25-7F0B7B525CA3}"/>
                    </a:ext>
                  </a:extLst>
                </p:cNvPr>
                <p:cNvSpPr/>
                <p:nvPr/>
              </p:nvSpPr>
              <p:spPr>
                <a:xfrm>
                  <a:off x="5684522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3" name="Oval 842">
                  <a:extLst>
                    <a:ext uri="{FF2B5EF4-FFF2-40B4-BE49-F238E27FC236}">
                      <a16:creationId xmlns:a16="http://schemas.microsoft.com/office/drawing/2014/main" id="{CE8B9B5E-BBA9-4D3F-892A-B9CC16F0E9B9}"/>
                    </a:ext>
                  </a:extLst>
                </p:cNvPr>
                <p:cNvSpPr/>
                <p:nvPr/>
              </p:nvSpPr>
              <p:spPr>
                <a:xfrm>
                  <a:off x="5871627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4" name="Oval 843">
                  <a:extLst>
                    <a:ext uri="{FF2B5EF4-FFF2-40B4-BE49-F238E27FC236}">
                      <a16:creationId xmlns:a16="http://schemas.microsoft.com/office/drawing/2014/main" id="{65F9F41A-F65E-4FA8-BB11-573CFB1A026A}"/>
                    </a:ext>
                  </a:extLst>
                </p:cNvPr>
                <p:cNvSpPr/>
                <p:nvPr/>
              </p:nvSpPr>
              <p:spPr>
                <a:xfrm>
                  <a:off x="6058732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5" name="Oval 844">
                  <a:extLst>
                    <a:ext uri="{FF2B5EF4-FFF2-40B4-BE49-F238E27FC236}">
                      <a16:creationId xmlns:a16="http://schemas.microsoft.com/office/drawing/2014/main" id="{18F317F9-6D6A-4D69-BD08-2C467E85E1D8}"/>
                    </a:ext>
                  </a:extLst>
                </p:cNvPr>
                <p:cNvSpPr/>
                <p:nvPr/>
              </p:nvSpPr>
              <p:spPr>
                <a:xfrm>
                  <a:off x="6245836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6" name="Oval 845">
                  <a:extLst>
                    <a:ext uri="{FF2B5EF4-FFF2-40B4-BE49-F238E27FC236}">
                      <a16:creationId xmlns:a16="http://schemas.microsoft.com/office/drawing/2014/main" id="{FB330FDE-DCF1-46BE-B4B0-203C6EA83611}"/>
                    </a:ext>
                  </a:extLst>
                </p:cNvPr>
                <p:cNvSpPr/>
                <p:nvPr/>
              </p:nvSpPr>
              <p:spPr>
                <a:xfrm>
                  <a:off x="6432941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7" name="Oval 846">
                  <a:extLst>
                    <a:ext uri="{FF2B5EF4-FFF2-40B4-BE49-F238E27FC236}">
                      <a16:creationId xmlns:a16="http://schemas.microsoft.com/office/drawing/2014/main" id="{9A896556-07C4-4365-96F0-1D9DEA21A92B}"/>
                    </a:ext>
                  </a:extLst>
                </p:cNvPr>
                <p:cNvSpPr/>
                <p:nvPr/>
              </p:nvSpPr>
              <p:spPr>
                <a:xfrm>
                  <a:off x="6620046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8" name="Oval 847">
                  <a:extLst>
                    <a:ext uri="{FF2B5EF4-FFF2-40B4-BE49-F238E27FC236}">
                      <a16:creationId xmlns:a16="http://schemas.microsoft.com/office/drawing/2014/main" id="{C3422510-C2F7-42A8-A48C-DB1AFE05566D}"/>
                    </a:ext>
                  </a:extLst>
                </p:cNvPr>
                <p:cNvSpPr/>
                <p:nvPr/>
              </p:nvSpPr>
              <p:spPr>
                <a:xfrm>
                  <a:off x="6807151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9" name="Oval 848">
                  <a:extLst>
                    <a:ext uri="{FF2B5EF4-FFF2-40B4-BE49-F238E27FC236}">
                      <a16:creationId xmlns:a16="http://schemas.microsoft.com/office/drawing/2014/main" id="{37AE6D9C-4E13-48B4-9B8A-A3DEF0C42C66}"/>
                    </a:ext>
                  </a:extLst>
                </p:cNvPr>
                <p:cNvSpPr/>
                <p:nvPr/>
              </p:nvSpPr>
              <p:spPr>
                <a:xfrm>
                  <a:off x="6994255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0" name="Oval 849">
                  <a:extLst>
                    <a:ext uri="{FF2B5EF4-FFF2-40B4-BE49-F238E27FC236}">
                      <a16:creationId xmlns:a16="http://schemas.microsoft.com/office/drawing/2014/main" id="{8E1937A2-F3CA-468D-AECD-5701EAE730D1}"/>
                    </a:ext>
                  </a:extLst>
                </p:cNvPr>
                <p:cNvSpPr/>
                <p:nvPr/>
              </p:nvSpPr>
              <p:spPr>
                <a:xfrm>
                  <a:off x="7181360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1" name="Oval 850">
                  <a:extLst>
                    <a:ext uri="{FF2B5EF4-FFF2-40B4-BE49-F238E27FC236}">
                      <a16:creationId xmlns:a16="http://schemas.microsoft.com/office/drawing/2014/main" id="{519FF691-47AC-45B6-B79C-0430FF8CA646}"/>
                    </a:ext>
                  </a:extLst>
                </p:cNvPr>
                <p:cNvSpPr/>
                <p:nvPr/>
              </p:nvSpPr>
              <p:spPr>
                <a:xfrm>
                  <a:off x="5123208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2" name="Oval 851">
                  <a:extLst>
                    <a:ext uri="{FF2B5EF4-FFF2-40B4-BE49-F238E27FC236}">
                      <a16:creationId xmlns:a16="http://schemas.microsoft.com/office/drawing/2014/main" id="{749DF0E7-2389-4EAA-A77B-6626EBD087F1}"/>
                    </a:ext>
                  </a:extLst>
                </p:cNvPr>
                <p:cNvSpPr/>
                <p:nvPr/>
              </p:nvSpPr>
              <p:spPr>
                <a:xfrm>
                  <a:off x="5310313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3" name="Oval 852">
                  <a:extLst>
                    <a:ext uri="{FF2B5EF4-FFF2-40B4-BE49-F238E27FC236}">
                      <a16:creationId xmlns:a16="http://schemas.microsoft.com/office/drawing/2014/main" id="{CC4958D6-5758-43AB-B2BE-058CE5D76CC9}"/>
                    </a:ext>
                  </a:extLst>
                </p:cNvPr>
                <p:cNvSpPr/>
                <p:nvPr/>
              </p:nvSpPr>
              <p:spPr>
                <a:xfrm>
                  <a:off x="5497417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4" name="Oval 853">
                  <a:extLst>
                    <a:ext uri="{FF2B5EF4-FFF2-40B4-BE49-F238E27FC236}">
                      <a16:creationId xmlns:a16="http://schemas.microsoft.com/office/drawing/2014/main" id="{449030D9-3EF7-426B-8473-13CD8650E214}"/>
                    </a:ext>
                  </a:extLst>
                </p:cNvPr>
                <p:cNvSpPr/>
                <p:nvPr/>
              </p:nvSpPr>
              <p:spPr>
                <a:xfrm>
                  <a:off x="5684522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5" name="Oval 854">
                  <a:extLst>
                    <a:ext uri="{FF2B5EF4-FFF2-40B4-BE49-F238E27FC236}">
                      <a16:creationId xmlns:a16="http://schemas.microsoft.com/office/drawing/2014/main" id="{1A8DFD5D-417D-44C1-8C8E-DEBE97FFF51D}"/>
                    </a:ext>
                  </a:extLst>
                </p:cNvPr>
                <p:cNvSpPr/>
                <p:nvPr/>
              </p:nvSpPr>
              <p:spPr>
                <a:xfrm>
                  <a:off x="5871627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6" name="Oval 855">
                  <a:extLst>
                    <a:ext uri="{FF2B5EF4-FFF2-40B4-BE49-F238E27FC236}">
                      <a16:creationId xmlns:a16="http://schemas.microsoft.com/office/drawing/2014/main" id="{CCB9C045-9406-40E2-B732-A139C17EADC5}"/>
                    </a:ext>
                  </a:extLst>
                </p:cNvPr>
                <p:cNvSpPr/>
                <p:nvPr/>
              </p:nvSpPr>
              <p:spPr>
                <a:xfrm>
                  <a:off x="6058732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7" name="Oval 856">
                  <a:extLst>
                    <a:ext uri="{FF2B5EF4-FFF2-40B4-BE49-F238E27FC236}">
                      <a16:creationId xmlns:a16="http://schemas.microsoft.com/office/drawing/2014/main" id="{D62A8277-021B-46EC-9614-5E9139B620CE}"/>
                    </a:ext>
                  </a:extLst>
                </p:cNvPr>
                <p:cNvSpPr/>
                <p:nvPr/>
              </p:nvSpPr>
              <p:spPr>
                <a:xfrm>
                  <a:off x="6245836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8" name="Oval 857">
                  <a:extLst>
                    <a:ext uri="{FF2B5EF4-FFF2-40B4-BE49-F238E27FC236}">
                      <a16:creationId xmlns:a16="http://schemas.microsoft.com/office/drawing/2014/main" id="{608004E4-AD58-4356-A3CA-45FCCA544D45}"/>
                    </a:ext>
                  </a:extLst>
                </p:cNvPr>
                <p:cNvSpPr/>
                <p:nvPr/>
              </p:nvSpPr>
              <p:spPr>
                <a:xfrm>
                  <a:off x="6432941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9" name="Oval 858">
                  <a:extLst>
                    <a:ext uri="{FF2B5EF4-FFF2-40B4-BE49-F238E27FC236}">
                      <a16:creationId xmlns:a16="http://schemas.microsoft.com/office/drawing/2014/main" id="{55F97004-50AB-453F-B185-5C7987EADFF7}"/>
                    </a:ext>
                  </a:extLst>
                </p:cNvPr>
                <p:cNvSpPr/>
                <p:nvPr/>
              </p:nvSpPr>
              <p:spPr>
                <a:xfrm>
                  <a:off x="6620046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0" name="Oval 859">
                  <a:extLst>
                    <a:ext uri="{FF2B5EF4-FFF2-40B4-BE49-F238E27FC236}">
                      <a16:creationId xmlns:a16="http://schemas.microsoft.com/office/drawing/2014/main" id="{C75551D5-48FA-405D-9081-127A4965976B}"/>
                    </a:ext>
                  </a:extLst>
                </p:cNvPr>
                <p:cNvSpPr/>
                <p:nvPr/>
              </p:nvSpPr>
              <p:spPr>
                <a:xfrm>
                  <a:off x="6807151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1" name="Oval 860">
                  <a:extLst>
                    <a:ext uri="{FF2B5EF4-FFF2-40B4-BE49-F238E27FC236}">
                      <a16:creationId xmlns:a16="http://schemas.microsoft.com/office/drawing/2014/main" id="{EBA1E1B8-520F-4640-84B4-FDB6E1A5DF88}"/>
                    </a:ext>
                  </a:extLst>
                </p:cNvPr>
                <p:cNvSpPr/>
                <p:nvPr/>
              </p:nvSpPr>
              <p:spPr>
                <a:xfrm>
                  <a:off x="6994255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2" name="Oval 861">
                  <a:extLst>
                    <a:ext uri="{FF2B5EF4-FFF2-40B4-BE49-F238E27FC236}">
                      <a16:creationId xmlns:a16="http://schemas.microsoft.com/office/drawing/2014/main" id="{0334B06C-632C-4CA6-9E41-BDDB0944705F}"/>
                    </a:ext>
                  </a:extLst>
                </p:cNvPr>
                <p:cNvSpPr/>
                <p:nvPr/>
              </p:nvSpPr>
              <p:spPr>
                <a:xfrm>
                  <a:off x="7181360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3" name="Oval 862">
                  <a:extLst>
                    <a:ext uri="{FF2B5EF4-FFF2-40B4-BE49-F238E27FC236}">
                      <a16:creationId xmlns:a16="http://schemas.microsoft.com/office/drawing/2014/main" id="{57FDA711-430B-422A-A150-7554C7E60742}"/>
                    </a:ext>
                  </a:extLst>
                </p:cNvPr>
                <p:cNvSpPr/>
                <p:nvPr/>
              </p:nvSpPr>
              <p:spPr>
                <a:xfrm>
                  <a:off x="5123208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4" name="Oval 863">
                  <a:extLst>
                    <a:ext uri="{FF2B5EF4-FFF2-40B4-BE49-F238E27FC236}">
                      <a16:creationId xmlns:a16="http://schemas.microsoft.com/office/drawing/2014/main" id="{01ABF0D1-BAC2-4A16-8DA3-83916966DBB2}"/>
                    </a:ext>
                  </a:extLst>
                </p:cNvPr>
                <p:cNvSpPr/>
                <p:nvPr/>
              </p:nvSpPr>
              <p:spPr>
                <a:xfrm>
                  <a:off x="5310313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5" name="Oval 864">
                  <a:extLst>
                    <a:ext uri="{FF2B5EF4-FFF2-40B4-BE49-F238E27FC236}">
                      <a16:creationId xmlns:a16="http://schemas.microsoft.com/office/drawing/2014/main" id="{04259B8F-6F07-4BE0-89BA-C1D3BC19ECB3}"/>
                    </a:ext>
                  </a:extLst>
                </p:cNvPr>
                <p:cNvSpPr/>
                <p:nvPr/>
              </p:nvSpPr>
              <p:spPr>
                <a:xfrm>
                  <a:off x="5497417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6" name="Oval 865">
                  <a:extLst>
                    <a:ext uri="{FF2B5EF4-FFF2-40B4-BE49-F238E27FC236}">
                      <a16:creationId xmlns:a16="http://schemas.microsoft.com/office/drawing/2014/main" id="{58350E6C-B8FA-4837-8C46-7C69C9ED0F75}"/>
                    </a:ext>
                  </a:extLst>
                </p:cNvPr>
                <p:cNvSpPr/>
                <p:nvPr/>
              </p:nvSpPr>
              <p:spPr>
                <a:xfrm>
                  <a:off x="5684522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7" name="Oval 866">
                  <a:extLst>
                    <a:ext uri="{FF2B5EF4-FFF2-40B4-BE49-F238E27FC236}">
                      <a16:creationId xmlns:a16="http://schemas.microsoft.com/office/drawing/2014/main" id="{2A19D281-ABE0-47CF-80C4-B5F78EE5C3F5}"/>
                    </a:ext>
                  </a:extLst>
                </p:cNvPr>
                <p:cNvSpPr/>
                <p:nvPr/>
              </p:nvSpPr>
              <p:spPr>
                <a:xfrm>
                  <a:off x="5871627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8" name="Oval 867">
                  <a:extLst>
                    <a:ext uri="{FF2B5EF4-FFF2-40B4-BE49-F238E27FC236}">
                      <a16:creationId xmlns:a16="http://schemas.microsoft.com/office/drawing/2014/main" id="{3BC8C0D6-D008-4ECB-95A3-F39A156CA4A0}"/>
                    </a:ext>
                  </a:extLst>
                </p:cNvPr>
                <p:cNvSpPr/>
                <p:nvPr/>
              </p:nvSpPr>
              <p:spPr>
                <a:xfrm>
                  <a:off x="6058732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9" name="Oval 868">
                  <a:extLst>
                    <a:ext uri="{FF2B5EF4-FFF2-40B4-BE49-F238E27FC236}">
                      <a16:creationId xmlns:a16="http://schemas.microsoft.com/office/drawing/2014/main" id="{9577345E-CF6B-448E-9CC9-FC5B277ADD48}"/>
                    </a:ext>
                  </a:extLst>
                </p:cNvPr>
                <p:cNvSpPr/>
                <p:nvPr/>
              </p:nvSpPr>
              <p:spPr>
                <a:xfrm>
                  <a:off x="6245836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70" name="Oval 869">
                  <a:extLst>
                    <a:ext uri="{FF2B5EF4-FFF2-40B4-BE49-F238E27FC236}">
                      <a16:creationId xmlns:a16="http://schemas.microsoft.com/office/drawing/2014/main" id="{372CD368-2B68-405B-85FE-DBA3ED434494}"/>
                    </a:ext>
                  </a:extLst>
                </p:cNvPr>
                <p:cNvSpPr/>
                <p:nvPr/>
              </p:nvSpPr>
              <p:spPr>
                <a:xfrm>
                  <a:off x="6432941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71" name="Oval 870">
                  <a:extLst>
                    <a:ext uri="{FF2B5EF4-FFF2-40B4-BE49-F238E27FC236}">
                      <a16:creationId xmlns:a16="http://schemas.microsoft.com/office/drawing/2014/main" id="{BA714EB8-BAF6-4F77-AE95-585407417675}"/>
                    </a:ext>
                  </a:extLst>
                </p:cNvPr>
                <p:cNvSpPr/>
                <p:nvPr/>
              </p:nvSpPr>
              <p:spPr>
                <a:xfrm>
                  <a:off x="6620046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72" name="Oval 871">
                  <a:extLst>
                    <a:ext uri="{FF2B5EF4-FFF2-40B4-BE49-F238E27FC236}">
                      <a16:creationId xmlns:a16="http://schemas.microsoft.com/office/drawing/2014/main" id="{B7961B77-E84D-45BB-B657-8CC72D749158}"/>
                    </a:ext>
                  </a:extLst>
                </p:cNvPr>
                <p:cNvSpPr/>
                <p:nvPr/>
              </p:nvSpPr>
              <p:spPr>
                <a:xfrm>
                  <a:off x="6807151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73" name="Oval 872">
                  <a:extLst>
                    <a:ext uri="{FF2B5EF4-FFF2-40B4-BE49-F238E27FC236}">
                      <a16:creationId xmlns:a16="http://schemas.microsoft.com/office/drawing/2014/main" id="{BA9E8DB9-A756-499E-B4CE-A9E79B7C20FA}"/>
                    </a:ext>
                  </a:extLst>
                </p:cNvPr>
                <p:cNvSpPr/>
                <p:nvPr/>
              </p:nvSpPr>
              <p:spPr>
                <a:xfrm>
                  <a:off x="6994255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74" name="Oval 873">
                  <a:extLst>
                    <a:ext uri="{FF2B5EF4-FFF2-40B4-BE49-F238E27FC236}">
                      <a16:creationId xmlns:a16="http://schemas.microsoft.com/office/drawing/2014/main" id="{087ED797-31A8-4027-BBEF-FE0BA01195D4}"/>
                    </a:ext>
                  </a:extLst>
                </p:cNvPr>
                <p:cNvSpPr/>
                <p:nvPr/>
              </p:nvSpPr>
              <p:spPr>
                <a:xfrm>
                  <a:off x="7181360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grpSp>
              <p:nvGrpSpPr>
                <p:cNvPr id="875" name="Group 874">
                  <a:extLst>
                    <a:ext uri="{FF2B5EF4-FFF2-40B4-BE49-F238E27FC236}">
                      <a16:creationId xmlns:a16="http://schemas.microsoft.com/office/drawing/2014/main" id="{BECB92C5-BBBB-4DF3-A498-B9B4B9B5BBCF}"/>
                    </a:ext>
                  </a:extLst>
                </p:cNvPr>
                <p:cNvGrpSpPr/>
                <p:nvPr/>
              </p:nvGrpSpPr>
              <p:grpSpPr>
                <a:xfrm>
                  <a:off x="5123208" y="5770758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902" name="Oval 901">
                    <a:extLst>
                      <a:ext uri="{FF2B5EF4-FFF2-40B4-BE49-F238E27FC236}">
                        <a16:creationId xmlns:a16="http://schemas.microsoft.com/office/drawing/2014/main" id="{783CA0C1-08B9-4801-8769-08878054886B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3" name="Oval 902">
                    <a:extLst>
                      <a:ext uri="{FF2B5EF4-FFF2-40B4-BE49-F238E27FC236}">
                        <a16:creationId xmlns:a16="http://schemas.microsoft.com/office/drawing/2014/main" id="{C53E4750-275F-4047-A7E1-7F45456FD43E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4" name="Oval 903">
                    <a:extLst>
                      <a:ext uri="{FF2B5EF4-FFF2-40B4-BE49-F238E27FC236}">
                        <a16:creationId xmlns:a16="http://schemas.microsoft.com/office/drawing/2014/main" id="{EB250C77-6223-4785-A954-7E88E66556B0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5" name="Oval 904">
                    <a:extLst>
                      <a:ext uri="{FF2B5EF4-FFF2-40B4-BE49-F238E27FC236}">
                        <a16:creationId xmlns:a16="http://schemas.microsoft.com/office/drawing/2014/main" id="{8D61F84C-2E6E-4DFD-BA7E-C15066F62074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6" name="Oval 905">
                    <a:extLst>
                      <a:ext uri="{FF2B5EF4-FFF2-40B4-BE49-F238E27FC236}">
                        <a16:creationId xmlns:a16="http://schemas.microsoft.com/office/drawing/2014/main" id="{57BF0E5D-928F-4E06-937E-D8ED5DA7938F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7" name="Oval 906">
                    <a:extLst>
                      <a:ext uri="{FF2B5EF4-FFF2-40B4-BE49-F238E27FC236}">
                        <a16:creationId xmlns:a16="http://schemas.microsoft.com/office/drawing/2014/main" id="{0B6EE63C-5E46-40F0-AB17-0CBE5A10BC67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8" name="Oval 907">
                    <a:extLst>
                      <a:ext uri="{FF2B5EF4-FFF2-40B4-BE49-F238E27FC236}">
                        <a16:creationId xmlns:a16="http://schemas.microsoft.com/office/drawing/2014/main" id="{E6B436E8-2326-400C-BB18-AA212B61E548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9" name="Oval 908">
                    <a:extLst>
                      <a:ext uri="{FF2B5EF4-FFF2-40B4-BE49-F238E27FC236}">
                        <a16:creationId xmlns:a16="http://schemas.microsoft.com/office/drawing/2014/main" id="{80F74E06-7E21-4E60-AE83-ECF263BAF035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10" name="Oval 909">
                    <a:extLst>
                      <a:ext uri="{FF2B5EF4-FFF2-40B4-BE49-F238E27FC236}">
                        <a16:creationId xmlns:a16="http://schemas.microsoft.com/office/drawing/2014/main" id="{903229AF-26AD-4620-9A73-823F882EFBCF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11" name="Oval 910">
                    <a:extLst>
                      <a:ext uri="{FF2B5EF4-FFF2-40B4-BE49-F238E27FC236}">
                        <a16:creationId xmlns:a16="http://schemas.microsoft.com/office/drawing/2014/main" id="{FA579634-FEDE-40E4-8A0A-12EEFDBA45F6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12" name="Oval 911">
                    <a:extLst>
                      <a:ext uri="{FF2B5EF4-FFF2-40B4-BE49-F238E27FC236}">
                        <a16:creationId xmlns:a16="http://schemas.microsoft.com/office/drawing/2014/main" id="{69089C16-5E31-4EC9-9F22-15E5C7F12423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13" name="Oval 912">
                    <a:extLst>
                      <a:ext uri="{FF2B5EF4-FFF2-40B4-BE49-F238E27FC236}">
                        <a16:creationId xmlns:a16="http://schemas.microsoft.com/office/drawing/2014/main" id="{019D5061-C193-4391-A5E1-D7B2E6F225FE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  <p:grpSp>
              <p:nvGrpSpPr>
                <p:cNvPr id="876" name="Group 875">
                  <a:extLst>
                    <a:ext uri="{FF2B5EF4-FFF2-40B4-BE49-F238E27FC236}">
                      <a16:creationId xmlns:a16="http://schemas.microsoft.com/office/drawing/2014/main" id="{CA2FE286-FFF1-4EFA-A98A-C6E7523502D8}"/>
                    </a:ext>
                  </a:extLst>
                </p:cNvPr>
                <p:cNvGrpSpPr/>
                <p:nvPr/>
              </p:nvGrpSpPr>
              <p:grpSpPr>
                <a:xfrm>
                  <a:off x="5123208" y="5918687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890" name="Oval 889">
                    <a:extLst>
                      <a:ext uri="{FF2B5EF4-FFF2-40B4-BE49-F238E27FC236}">
                        <a16:creationId xmlns:a16="http://schemas.microsoft.com/office/drawing/2014/main" id="{C411BA74-6C9A-4954-882B-10D0480C61D9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1" name="Oval 890">
                    <a:extLst>
                      <a:ext uri="{FF2B5EF4-FFF2-40B4-BE49-F238E27FC236}">
                        <a16:creationId xmlns:a16="http://schemas.microsoft.com/office/drawing/2014/main" id="{B9DDDEFD-94F9-4C6E-9F31-91947E3DE3F6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2" name="Oval 891">
                    <a:extLst>
                      <a:ext uri="{FF2B5EF4-FFF2-40B4-BE49-F238E27FC236}">
                        <a16:creationId xmlns:a16="http://schemas.microsoft.com/office/drawing/2014/main" id="{D9874852-4614-49BD-AFF1-955704D6B26D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3" name="Oval 892">
                    <a:extLst>
                      <a:ext uri="{FF2B5EF4-FFF2-40B4-BE49-F238E27FC236}">
                        <a16:creationId xmlns:a16="http://schemas.microsoft.com/office/drawing/2014/main" id="{C63A43AE-7FD2-477B-9EC2-A9BC8CCAD407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4" name="Oval 893">
                    <a:extLst>
                      <a:ext uri="{FF2B5EF4-FFF2-40B4-BE49-F238E27FC236}">
                        <a16:creationId xmlns:a16="http://schemas.microsoft.com/office/drawing/2014/main" id="{DBDD226E-C460-4BDE-9674-035104BFFDE2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5" name="Oval 894">
                    <a:extLst>
                      <a:ext uri="{FF2B5EF4-FFF2-40B4-BE49-F238E27FC236}">
                        <a16:creationId xmlns:a16="http://schemas.microsoft.com/office/drawing/2014/main" id="{B92EA0AF-C0DE-45CD-AC4F-8A153D393E01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6" name="Oval 895">
                    <a:extLst>
                      <a:ext uri="{FF2B5EF4-FFF2-40B4-BE49-F238E27FC236}">
                        <a16:creationId xmlns:a16="http://schemas.microsoft.com/office/drawing/2014/main" id="{3E26A11A-2AAA-4394-A86A-9E5C8B7B1D9C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7" name="Oval 896">
                    <a:extLst>
                      <a:ext uri="{FF2B5EF4-FFF2-40B4-BE49-F238E27FC236}">
                        <a16:creationId xmlns:a16="http://schemas.microsoft.com/office/drawing/2014/main" id="{BA4C6D77-1FC1-4CA5-9122-AC84EF05FAA5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8" name="Oval 897">
                    <a:extLst>
                      <a:ext uri="{FF2B5EF4-FFF2-40B4-BE49-F238E27FC236}">
                        <a16:creationId xmlns:a16="http://schemas.microsoft.com/office/drawing/2014/main" id="{AFE60C5F-97B3-414B-B4F8-908E9160B646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9" name="Oval 898">
                    <a:extLst>
                      <a:ext uri="{FF2B5EF4-FFF2-40B4-BE49-F238E27FC236}">
                        <a16:creationId xmlns:a16="http://schemas.microsoft.com/office/drawing/2014/main" id="{3CC3C57A-F60D-4891-A866-FD1F587EAD22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0" name="Oval 899">
                    <a:extLst>
                      <a:ext uri="{FF2B5EF4-FFF2-40B4-BE49-F238E27FC236}">
                        <a16:creationId xmlns:a16="http://schemas.microsoft.com/office/drawing/2014/main" id="{B99FD708-FAD8-4280-8FF4-7F652BB31EAE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1" name="Oval 900">
                    <a:extLst>
                      <a:ext uri="{FF2B5EF4-FFF2-40B4-BE49-F238E27FC236}">
                        <a16:creationId xmlns:a16="http://schemas.microsoft.com/office/drawing/2014/main" id="{2BAFE39F-FD0B-4C26-A6CF-A5F255475B76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  <p:grpSp>
              <p:nvGrpSpPr>
                <p:cNvPr id="877" name="Group 876">
                  <a:extLst>
                    <a:ext uri="{FF2B5EF4-FFF2-40B4-BE49-F238E27FC236}">
                      <a16:creationId xmlns:a16="http://schemas.microsoft.com/office/drawing/2014/main" id="{BAE87475-C273-4613-B09E-5E7F2BA21969}"/>
                    </a:ext>
                  </a:extLst>
                </p:cNvPr>
                <p:cNvGrpSpPr/>
                <p:nvPr/>
              </p:nvGrpSpPr>
              <p:grpSpPr>
                <a:xfrm>
                  <a:off x="5123208" y="6055847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878" name="Oval 877">
                    <a:extLst>
                      <a:ext uri="{FF2B5EF4-FFF2-40B4-BE49-F238E27FC236}">
                        <a16:creationId xmlns:a16="http://schemas.microsoft.com/office/drawing/2014/main" id="{3DFD8E3D-5E49-4125-8DF6-1E4EF715A325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79" name="Oval 878">
                    <a:extLst>
                      <a:ext uri="{FF2B5EF4-FFF2-40B4-BE49-F238E27FC236}">
                        <a16:creationId xmlns:a16="http://schemas.microsoft.com/office/drawing/2014/main" id="{B746EBB8-B119-4A57-829A-0331217C9994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0" name="Oval 879">
                    <a:extLst>
                      <a:ext uri="{FF2B5EF4-FFF2-40B4-BE49-F238E27FC236}">
                        <a16:creationId xmlns:a16="http://schemas.microsoft.com/office/drawing/2014/main" id="{B2FB855E-74B2-4E67-9BCA-DA8BF39BD44F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1" name="Oval 880">
                    <a:extLst>
                      <a:ext uri="{FF2B5EF4-FFF2-40B4-BE49-F238E27FC236}">
                        <a16:creationId xmlns:a16="http://schemas.microsoft.com/office/drawing/2014/main" id="{21E54E81-231F-4E5C-AAD8-CDFB7BADDDB3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2" name="Oval 881">
                    <a:extLst>
                      <a:ext uri="{FF2B5EF4-FFF2-40B4-BE49-F238E27FC236}">
                        <a16:creationId xmlns:a16="http://schemas.microsoft.com/office/drawing/2014/main" id="{94DA41B1-7231-4E14-B8E6-67E35C96C2CF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3" name="Oval 882">
                    <a:extLst>
                      <a:ext uri="{FF2B5EF4-FFF2-40B4-BE49-F238E27FC236}">
                        <a16:creationId xmlns:a16="http://schemas.microsoft.com/office/drawing/2014/main" id="{1FB6754F-7061-4196-A093-4455813CC346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4" name="Oval 883">
                    <a:extLst>
                      <a:ext uri="{FF2B5EF4-FFF2-40B4-BE49-F238E27FC236}">
                        <a16:creationId xmlns:a16="http://schemas.microsoft.com/office/drawing/2014/main" id="{02892A1B-3DC2-4860-895D-A622D9B3420E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5" name="Oval 884">
                    <a:extLst>
                      <a:ext uri="{FF2B5EF4-FFF2-40B4-BE49-F238E27FC236}">
                        <a16:creationId xmlns:a16="http://schemas.microsoft.com/office/drawing/2014/main" id="{84D87721-B088-4C44-B68A-1C189452E515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6" name="Oval 885">
                    <a:extLst>
                      <a:ext uri="{FF2B5EF4-FFF2-40B4-BE49-F238E27FC236}">
                        <a16:creationId xmlns:a16="http://schemas.microsoft.com/office/drawing/2014/main" id="{6B09902E-99E7-4322-A167-A346050D878E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7" name="Oval 886">
                    <a:extLst>
                      <a:ext uri="{FF2B5EF4-FFF2-40B4-BE49-F238E27FC236}">
                        <a16:creationId xmlns:a16="http://schemas.microsoft.com/office/drawing/2014/main" id="{A49DCF3A-7BBE-4967-B85F-97215480D573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8" name="Oval 887">
                    <a:extLst>
                      <a:ext uri="{FF2B5EF4-FFF2-40B4-BE49-F238E27FC236}">
                        <a16:creationId xmlns:a16="http://schemas.microsoft.com/office/drawing/2014/main" id="{555D8A82-EB3F-4395-A6EB-11917A37396C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9" name="Oval 888">
                    <a:extLst>
                      <a:ext uri="{FF2B5EF4-FFF2-40B4-BE49-F238E27FC236}">
                        <a16:creationId xmlns:a16="http://schemas.microsoft.com/office/drawing/2014/main" id="{2F8BEF61-0597-4BF7-B2B6-95DF4687986C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</p:grpSp>
        </p:grpSp>
        <p:sp>
          <p:nvSpPr>
            <p:cNvPr id="741" name="Circle: Hollow 740">
              <a:extLst>
                <a:ext uri="{FF2B5EF4-FFF2-40B4-BE49-F238E27FC236}">
                  <a16:creationId xmlns:a16="http://schemas.microsoft.com/office/drawing/2014/main" id="{A6A28ABC-EA9C-4D9E-BDBA-6C1F0E6DBBCE}"/>
                </a:ext>
              </a:extLst>
            </p:cNvPr>
            <p:cNvSpPr/>
            <p:nvPr/>
          </p:nvSpPr>
          <p:spPr>
            <a:xfrm>
              <a:off x="3487362" y="-1801608"/>
              <a:ext cx="3283846" cy="3283846"/>
            </a:xfrm>
            <a:prstGeom prst="donut">
              <a:avLst>
                <a:gd name="adj" fmla="val 0"/>
              </a:avLst>
            </a:prstGeom>
            <a:solidFill>
              <a:srgbClr val="FFFF00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7D012FD5-8FF2-4D96-94A4-B1C5CEED8D31}"/>
                </a:ext>
              </a:extLst>
            </p:cNvPr>
            <p:cNvSpPr/>
            <p:nvPr/>
          </p:nvSpPr>
          <p:spPr>
            <a:xfrm rot="19800000">
              <a:off x="2012817" y="1763256"/>
              <a:ext cx="2044004" cy="236316"/>
            </a:xfrm>
            <a:custGeom>
              <a:avLst/>
              <a:gdLst>
                <a:gd name="connsiteX0" fmla="*/ 0 w 4819650"/>
                <a:gd name="connsiteY0" fmla="*/ 411925 h 818326"/>
                <a:gd name="connsiteX1" fmla="*/ 406400 w 4819650"/>
                <a:gd name="connsiteY1" fmla="*/ 11875 h 818326"/>
                <a:gd name="connsiteX2" fmla="*/ 1206500 w 4819650"/>
                <a:gd name="connsiteY2" fmla="*/ 818325 h 818326"/>
                <a:gd name="connsiteX3" fmla="*/ 2012950 w 4819650"/>
                <a:gd name="connsiteY3" fmla="*/ 18225 h 818326"/>
                <a:gd name="connsiteX4" fmla="*/ 2832100 w 4819650"/>
                <a:gd name="connsiteY4" fmla="*/ 805625 h 818326"/>
                <a:gd name="connsiteX5" fmla="*/ 3619500 w 4819650"/>
                <a:gd name="connsiteY5" fmla="*/ 5525 h 818326"/>
                <a:gd name="connsiteX6" fmla="*/ 4432300 w 4819650"/>
                <a:gd name="connsiteY6" fmla="*/ 805625 h 818326"/>
                <a:gd name="connsiteX7" fmla="*/ 4819650 w 4819650"/>
                <a:gd name="connsiteY7" fmla="*/ 411925 h 81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9650" h="818326">
                  <a:moveTo>
                    <a:pt x="0" y="411925"/>
                  </a:moveTo>
                  <a:cubicBezTo>
                    <a:pt x="102658" y="178033"/>
                    <a:pt x="205317" y="-55858"/>
                    <a:pt x="406400" y="11875"/>
                  </a:cubicBezTo>
                  <a:cubicBezTo>
                    <a:pt x="607483" y="79608"/>
                    <a:pt x="938742" y="817267"/>
                    <a:pt x="1206500" y="818325"/>
                  </a:cubicBezTo>
                  <a:cubicBezTo>
                    <a:pt x="1474258" y="819383"/>
                    <a:pt x="1742017" y="20342"/>
                    <a:pt x="2012950" y="18225"/>
                  </a:cubicBezTo>
                  <a:cubicBezTo>
                    <a:pt x="2283883" y="16108"/>
                    <a:pt x="2564342" y="807742"/>
                    <a:pt x="2832100" y="805625"/>
                  </a:cubicBezTo>
                  <a:cubicBezTo>
                    <a:pt x="3099858" y="803508"/>
                    <a:pt x="3352800" y="5525"/>
                    <a:pt x="3619500" y="5525"/>
                  </a:cubicBezTo>
                  <a:cubicBezTo>
                    <a:pt x="3886200" y="5525"/>
                    <a:pt x="4232275" y="737892"/>
                    <a:pt x="4432300" y="805625"/>
                  </a:cubicBezTo>
                  <a:cubicBezTo>
                    <a:pt x="4632325" y="873358"/>
                    <a:pt x="4728633" y="487067"/>
                    <a:pt x="4819650" y="411925"/>
                  </a:cubicBezTo>
                </a:path>
              </a:pathLst>
            </a:custGeom>
            <a:noFill/>
            <a:ln w="76200" cap="rnd">
              <a:solidFill>
                <a:srgbClr val="21C5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8C94A450-17A7-4A41-A369-078EA9D4792E}"/>
                </a:ext>
              </a:extLst>
            </p:cNvPr>
            <p:cNvSpPr/>
            <p:nvPr/>
          </p:nvSpPr>
          <p:spPr>
            <a:xfrm rot="19800000">
              <a:off x="10575737" y="2737015"/>
              <a:ext cx="2044004" cy="236316"/>
            </a:xfrm>
            <a:custGeom>
              <a:avLst/>
              <a:gdLst>
                <a:gd name="connsiteX0" fmla="*/ 0 w 4819650"/>
                <a:gd name="connsiteY0" fmla="*/ 411925 h 818326"/>
                <a:gd name="connsiteX1" fmla="*/ 406400 w 4819650"/>
                <a:gd name="connsiteY1" fmla="*/ 11875 h 818326"/>
                <a:gd name="connsiteX2" fmla="*/ 1206500 w 4819650"/>
                <a:gd name="connsiteY2" fmla="*/ 818325 h 818326"/>
                <a:gd name="connsiteX3" fmla="*/ 2012950 w 4819650"/>
                <a:gd name="connsiteY3" fmla="*/ 18225 h 818326"/>
                <a:gd name="connsiteX4" fmla="*/ 2832100 w 4819650"/>
                <a:gd name="connsiteY4" fmla="*/ 805625 h 818326"/>
                <a:gd name="connsiteX5" fmla="*/ 3619500 w 4819650"/>
                <a:gd name="connsiteY5" fmla="*/ 5525 h 818326"/>
                <a:gd name="connsiteX6" fmla="*/ 4432300 w 4819650"/>
                <a:gd name="connsiteY6" fmla="*/ 805625 h 818326"/>
                <a:gd name="connsiteX7" fmla="*/ 4819650 w 4819650"/>
                <a:gd name="connsiteY7" fmla="*/ 411925 h 81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9650" h="818326">
                  <a:moveTo>
                    <a:pt x="0" y="411925"/>
                  </a:moveTo>
                  <a:cubicBezTo>
                    <a:pt x="102658" y="178033"/>
                    <a:pt x="205317" y="-55858"/>
                    <a:pt x="406400" y="11875"/>
                  </a:cubicBezTo>
                  <a:cubicBezTo>
                    <a:pt x="607483" y="79608"/>
                    <a:pt x="938742" y="817267"/>
                    <a:pt x="1206500" y="818325"/>
                  </a:cubicBezTo>
                  <a:cubicBezTo>
                    <a:pt x="1474258" y="819383"/>
                    <a:pt x="1742017" y="20342"/>
                    <a:pt x="2012950" y="18225"/>
                  </a:cubicBezTo>
                  <a:cubicBezTo>
                    <a:pt x="2283883" y="16108"/>
                    <a:pt x="2564342" y="807742"/>
                    <a:pt x="2832100" y="805625"/>
                  </a:cubicBezTo>
                  <a:cubicBezTo>
                    <a:pt x="3099858" y="803508"/>
                    <a:pt x="3352800" y="5525"/>
                    <a:pt x="3619500" y="5525"/>
                  </a:cubicBezTo>
                  <a:cubicBezTo>
                    <a:pt x="3886200" y="5525"/>
                    <a:pt x="4232275" y="737892"/>
                    <a:pt x="4432300" y="805625"/>
                  </a:cubicBezTo>
                  <a:cubicBezTo>
                    <a:pt x="4632325" y="873358"/>
                    <a:pt x="4728633" y="487067"/>
                    <a:pt x="4819650" y="411925"/>
                  </a:cubicBezTo>
                </a:path>
              </a:pathLst>
            </a:custGeom>
            <a:noFill/>
            <a:ln w="762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4" name="Oval 743">
              <a:extLst>
                <a:ext uri="{FF2B5EF4-FFF2-40B4-BE49-F238E27FC236}">
                  <a16:creationId xmlns:a16="http://schemas.microsoft.com/office/drawing/2014/main" id="{312FF7F4-BBF3-4EE6-B7BC-33B2BBDF5499}"/>
                </a:ext>
              </a:extLst>
            </p:cNvPr>
            <p:cNvSpPr/>
            <p:nvPr/>
          </p:nvSpPr>
          <p:spPr>
            <a:xfrm>
              <a:off x="1341213" y="887767"/>
              <a:ext cx="682068" cy="682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5" name="Oval 744">
              <a:extLst>
                <a:ext uri="{FF2B5EF4-FFF2-40B4-BE49-F238E27FC236}">
                  <a16:creationId xmlns:a16="http://schemas.microsoft.com/office/drawing/2014/main" id="{289243A5-5D09-4DF4-8743-4E6D4F838B5D}"/>
                </a:ext>
              </a:extLst>
            </p:cNvPr>
            <p:cNvSpPr/>
            <p:nvPr/>
          </p:nvSpPr>
          <p:spPr>
            <a:xfrm>
              <a:off x="1233802" y="2562090"/>
              <a:ext cx="465862" cy="465862"/>
            </a:xfrm>
            <a:prstGeom prst="ellipse">
              <a:avLst/>
            </a:prstGeom>
            <a:noFill/>
            <a:ln w="38100">
              <a:solidFill>
                <a:srgbClr val="FFD3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6" name="Plus Sign 745">
              <a:extLst>
                <a:ext uri="{FF2B5EF4-FFF2-40B4-BE49-F238E27FC236}">
                  <a16:creationId xmlns:a16="http://schemas.microsoft.com/office/drawing/2014/main" id="{036D7BB6-63C2-46B3-9C6B-6EC00923E307}"/>
                </a:ext>
              </a:extLst>
            </p:cNvPr>
            <p:cNvSpPr/>
            <p:nvPr/>
          </p:nvSpPr>
          <p:spPr>
            <a:xfrm>
              <a:off x="8461526" y="4414448"/>
              <a:ext cx="477953" cy="525748"/>
            </a:xfrm>
            <a:prstGeom prst="mathPlus">
              <a:avLst>
                <a:gd name="adj1" fmla="val 29135"/>
              </a:avLst>
            </a:prstGeom>
            <a:solidFill>
              <a:srgbClr val="00B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7" name="Oval 746">
              <a:extLst>
                <a:ext uri="{FF2B5EF4-FFF2-40B4-BE49-F238E27FC236}">
                  <a16:creationId xmlns:a16="http://schemas.microsoft.com/office/drawing/2014/main" id="{8C3DD786-2CE6-47B4-97EB-BA406B50D004}"/>
                </a:ext>
              </a:extLst>
            </p:cNvPr>
            <p:cNvSpPr/>
            <p:nvPr/>
          </p:nvSpPr>
          <p:spPr>
            <a:xfrm>
              <a:off x="8008552" y="5508561"/>
              <a:ext cx="886888" cy="886888"/>
            </a:xfrm>
            <a:prstGeom prst="ellipse">
              <a:avLst/>
            </a:prstGeom>
            <a:noFill/>
            <a:ln w="38100">
              <a:solidFill>
                <a:srgbClr val="21C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grpSp>
          <p:nvGrpSpPr>
            <p:cNvPr id="748" name="Group 747">
              <a:extLst>
                <a:ext uri="{FF2B5EF4-FFF2-40B4-BE49-F238E27FC236}">
                  <a16:creationId xmlns:a16="http://schemas.microsoft.com/office/drawing/2014/main" id="{D7E172FA-6392-44C5-B849-431E5C9ACBD2}"/>
                </a:ext>
              </a:extLst>
            </p:cNvPr>
            <p:cNvGrpSpPr/>
            <p:nvPr/>
          </p:nvGrpSpPr>
          <p:grpSpPr>
            <a:xfrm>
              <a:off x="7632523" y="2916611"/>
              <a:ext cx="1185089" cy="1097051"/>
              <a:chOff x="7958556" y="2524296"/>
              <a:chExt cx="1433958" cy="1327432"/>
            </a:xfrm>
          </p:grpSpPr>
          <p:sp>
            <p:nvSpPr>
              <p:cNvPr id="763" name="Isosceles Triangle 762">
                <a:extLst>
                  <a:ext uri="{FF2B5EF4-FFF2-40B4-BE49-F238E27FC236}">
                    <a16:creationId xmlns:a16="http://schemas.microsoft.com/office/drawing/2014/main" id="{46E0628F-27FF-45DC-B94C-D1CDE275242C}"/>
                  </a:ext>
                </a:extLst>
              </p:cNvPr>
              <p:cNvSpPr/>
              <p:nvPr/>
            </p:nvSpPr>
            <p:spPr>
              <a:xfrm rot="9000000">
                <a:off x="7958556" y="2524296"/>
                <a:ext cx="1294675" cy="1116099"/>
              </a:xfrm>
              <a:prstGeom prst="triangl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764" name="Isosceles Triangle 763">
                <a:extLst>
                  <a:ext uri="{FF2B5EF4-FFF2-40B4-BE49-F238E27FC236}">
                    <a16:creationId xmlns:a16="http://schemas.microsoft.com/office/drawing/2014/main" id="{AFFF96A1-D89D-4113-9CEE-A33CA6D3CAAA}"/>
                  </a:ext>
                </a:extLst>
              </p:cNvPr>
              <p:cNvSpPr/>
              <p:nvPr/>
            </p:nvSpPr>
            <p:spPr>
              <a:xfrm rot="9000000">
                <a:off x="8097839" y="2735629"/>
                <a:ext cx="1294675" cy="1116099"/>
              </a:xfrm>
              <a:prstGeom prst="triangle">
                <a:avLst/>
              </a:prstGeom>
              <a:noFill/>
              <a:ln w="38100">
                <a:solidFill>
                  <a:srgbClr val="21C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</p:grpSp>
        <p:grpSp>
          <p:nvGrpSpPr>
            <p:cNvPr id="749" name="Group 748">
              <a:extLst>
                <a:ext uri="{FF2B5EF4-FFF2-40B4-BE49-F238E27FC236}">
                  <a16:creationId xmlns:a16="http://schemas.microsoft.com/office/drawing/2014/main" id="{A37C3D31-F8DF-4FD7-AA57-451AF932DF71}"/>
                </a:ext>
              </a:extLst>
            </p:cNvPr>
            <p:cNvGrpSpPr/>
            <p:nvPr/>
          </p:nvGrpSpPr>
          <p:grpSpPr>
            <a:xfrm>
              <a:off x="6542893" y="5066475"/>
              <a:ext cx="735847" cy="681183"/>
              <a:chOff x="7958556" y="2524296"/>
              <a:chExt cx="1433958" cy="1327432"/>
            </a:xfrm>
          </p:grpSpPr>
          <p:sp>
            <p:nvSpPr>
              <p:cNvPr id="761" name="Isosceles Triangle 760">
                <a:extLst>
                  <a:ext uri="{FF2B5EF4-FFF2-40B4-BE49-F238E27FC236}">
                    <a16:creationId xmlns:a16="http://schemas.microsoft.com/office/drawing/2014/main" id="{A5896876-7485-4705-963C-DB0EB7B9D978}"/>
                  </a:ext>
                </a:extLst>
              </p:cNvPr>
              <p:cNvSpPr/>
              <p:nvPr/>
            </p:nvSpPr>
            <p:spPr>
              <a:xfrm rot="9000000">
                <a:off x="7958556" y="2524296"/>
                <a:ext cx="1294675" cy="111609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762" name="Isosceles Triangle 761">
                <a:extLst>
                  <a:ext uri="{FF2B5EF4-FFF2-40B4-BE49-F238E27FC236}">
                    <a16:creationId xmlns:a16="http://schemas.microsoft.com/office/drawing/2014/main" id="{D1406E40-428C-42FE-8824-236912D5EB91}"/>
                  </a:ext>
                </a:extLst>
              </p:cNvPr>
              <p:cNvSpPr/>
              <p:nvPr/>
            </p:nvSpPr>
            <p:spPr>
              <a:xfrm rot="9000000">
                <a:off x="8097839" y="2735629"/>
                <a:ext cx="1294675" cy="1116099"/>
              </a:xfrm>
              <a:prstGeom prst="triangle">
                <a:avLst/>
              </a:prstGeom>
              <a:noFill/>
              <a:ln w="19050">
                <a:solidFill>
                  <a:srgbClr val="21C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</p:grpSp>
        <p:sp>
          <p:nvSpPr>
            <p:cNvPr id="750" name="Plus Sign 749">
              <a:extLst>
                <a:ext uri="{FF2B5EF4-FFF2-40B4-BE49-F238E27FC236}">
                  <a16:creationId xmlns:a16="http://schemas.microsoft.com/office/drawing/2014/main" id="{EFF9ED85-B8AB-449F-9EBE-65CAAD761E84}"/>
                </a:ext>
              </a:extLst>
            </p:cNvPr>
            <p:cNvSpPr/>
            <p:nvPr/>
          </p:nvSpPr>
          <p:spPr>
            <a:xfrm>
              <a:off x="5662072" y="3443953"/>
              <a:ext cx="477953" cy="525748"/>
            </a:xfrm>
            <a:prstGeom prst="mathPlus">
              <a:avLst>
                <a:gd name="adj1" fmla="val 29135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cxnSp>
          <p:nvCxnSpPr>
            <p:cNvPr id="751" name="Straight Connector 750">
              <a:extLst>
                <a:ext uri="{FF2B5EF4-FFF2-40B4-BE49-F238E27FC236}">
                  <a16:creationId xmlns:a16="http://schemas.microsoft.com/office/drawing/2014/main" id="{A0AB4D74-4808-405A-A141-91E0522350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43345" y="3484071"/>
              <a:ext cx="1527769" cy="1527769"/>
            </a:xfrm>
            <a:prstGeom prst="line">
              <a:avLst/>
            </a:prstGeom>
            <a:ln w="38100" cap="rnd">
              <a:solidFill>
                <a:srgbClr val="21C5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Straight Connector 751">
              <a:extLst>
                <a:ext uri="{FF2B5EF4-FFF2-40B4-BE49-F238E27FC236}">
                  <a16:creationId xmlns:a16="http://schemas.microsoft.com/office/drawing/2014/main" id="{FE11070B-82AC-41CF-8324-9AB23F93BC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25580" y="2512983"/>
              <a:ext cx="1527769" cy="1527769"/>
            </a:xfrm>
            <a:prstGeom prst="line">
              <a:avLst/>
            </a:prstGeom>
            <a:ln w="38100" cap="rnd">
              <a:solidFill>
                <a:srgbClr val="21C5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Straight Connector 752">
              <a:extLst>
                <a:ext uri="{FF2B5EF4-FFF2-40B4-BE49-F238E27FC236}">
                  <a16:creationId xmlns:a16="http://schemas.microsoft.com/office/drawing/2014/main" id="{30868A46-B589-446D-82F0-B0B615B8D9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5784" y="6226693"/>
              <a:ext cx="1527769" cy="1527769"/>
            </a:xfrm>
            <a:prstGeom prst="line">
              <a:avLst/>
            </a:prstGeom>
            <a:ln w="38100" cap="rnd">
              <a:solidFill>
                <a:srgbClr val="6DD9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Straight Connector 753">
              <a:extLst>
                <a:ext uri="{FF2B5EF4-FFF2-40B4-BE49-F238E27FC236}">
                  <a16:creationId xmlns:a16="http://schemas.microsoft.com/office/drawing/2014/main" id="{D1489921-4B79-40CB-9AAA-11FE4E2729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8019" y="5255605"/>
              <a:ext cx="1527769" cy="1527769"/>
            </a:xfrm>
            <a:prstGeom prst="line">
              <a:avLst/>
            </a:prstGeom>
            <a:ln w="38100" cap="rnd">
              <a:solidFill>
                <a:srgbClr val="6DD9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Straight Connector 754">
              <a:extLst>
                <a:ext uri="{FF2B5EF4-FFF2-40B4-BE49-F238E27FC236}">
                  <a16:creationId xmlns:a16="http://schemas.microsoft.com/office/drawing/2014/main" id="{4ACE390B-DA6C-425D-8E39-F46832B964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272651" y="2192488"/>
              <a:ext cx="1527769" cy="1527769"/>
            </a:xfrm>
            <a:prstGeom prst="line">
              <a:avLst/>
            </a:prstGeom>
            <a:ln w="38100" cap="rnd">
              <a:solidFill>
                <a:srgbClr val="6DD9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Straight Connector 755">
              <a:extLst>
                <a:ext uri="{FF2B5EF4-FFF2-40B4-BE49-F238E27FC236}">
                  <a16:creationId xmlns:a16="http://schemas.microsoft.com/office/drawing/2014/main" id="{FCDC63C3-BCF4-4ACC-8677-C1A62063B0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490416" y="1221400"/>
              <a:ext cx="1527769" cy="1527769"/>
            </a:xfrm>
            <a:prstGeom prst="line">
              <a:avLst/>
            </a:prstGeom>
            <a:ln w="38100" cap="rnd">
              <a:solidFill>
                <a:srgbClr val="6DD9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20D43D5C-28A0-4804-9879-3287193CB145}"/>
                </a:ext>
              </a:extLst>
            </p:cNvPr>
            <p:cNvSpPr/>
            <p:nvPr/>
          </p:nvSpPr>
          <p:spPr>
            <a:xfrm rot="19800000">
              <a:off x="-586609" y="6413345"/>
              <a:ext cx="2044004" cy="236316"/>
            </a:xfrm>
            <a:custGeom>
              <a:avLst/>
              <a:gdLst>
                <a:gd name="connsiteX0" fmla="*/ 0 w 4819650"/>
                <a:gd name="connsiteY0" fmla="*/ 411925 h 818326"/>
                <a:gd name="connsiteX1" fmla="*/ 406400 w 4819650"/>
                <a:gd name="connsiteY1" fmla="*/ 11875 h 818326"/>
                <a:gd name="connsiteX2" fmla="*/ 1206500 w 4819650"/>
                <a:gd name="connsiteY2" fmla="*/ 818325 h 818326"/>
                <a:gd name="connsiteX3" fmla="*/ 2012950 w 4819650"/>
                <a:gd name="connsiteY3" fmla="*/ 18225 h 818326"/>
                <a:gd name="connsiteX4" fmla="*/ 2832100 w 4819650"/>
                <a:gd name="connsiteY4" fmla="*/ 805625 h 818326"/>
                <a:gd name="connsiteX5" fmla="*/ 3619500 w 4819650"/>
                <a:gd name="connsiteY5" fmla="*/ 5525 h 818326"/>
                <a:gd name="connsiteX6" fmla="*/ 4432300 w 4819650"/>
                <a:gd name="connsiteY6" fmla="*/ 805625 h 818326"/>
                <a:gd name="connsiteX7" fmla="*/ 4819650 w 4819650"/>
                <a:gd name="connsiteY7" fmla="*/ 411925 h 81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9650" h="818326">
                  <a:moveTo>
                    <a:pt x="0" y="411925"/>
                  </a:moveTo>
                  <a:cubicBezTo>
                    <a:pt x="102658" y="178033"/>
                    <a:pt x="205317" y="-55858"/>
                    <a:pt x="406400" y="11875"/>
                  </a:cubicBezTo>
                  <a:cubicBezTo>
                    <a:pt x="607483" y="79608"/>
                    <a:pt x="938742" y="817267"/>
                    <a:pt x="1206500" y="818325"/>
                  </a:cubicBezTo>
                  <a:cubicBezTo>
                    <a:pt x="1474258" y="819383"/>
                    <a:pt x="1742017" y="20342"/>
                    <a:pt x="2012950" y="18225"/>
                  </a:cubicBezTo>
                  <a:cubicBezTo>
                    <a:pt x="2283883" y="16108"/>
                    <a:pt x="2564342" y="807742"/>
                    <a:pt x="2832100" y="805625"/>
                  </a:cubicBezTo>
                  <a:cubicBezTo>
                    <a:pt x="3099858" y="803508"/>
                    <a:pt x="3352800" y="5525"/>
                    <a:pt x="3619500" y="5525"/>
                  </a:cubicBezTo>
                  <a:cubicBezTo>
                    <a:pt x="3886200" y="5525"/>
                    <a:pt x="4232275" y="737892"/>
                    <a:pt x="4432300" y="805625"/>
                  </a:cubicBezTo>
                  <a:cubicBezTo>
                    <a:pt x="4632325" y="873358"/>
                    <a:pt x="4728633" y="487067"/>
                    <a:pt x="4819650" y="411925"/>
                  </a:cubicBezTo>
                </a:path>
              </a:pathLst>
            </a:custGeom>
            <a:noFill/>
            <a:ln w="762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58" name="Oval 757">
              <a:extLst>
                <a:ext uri="{FF2B5EF4-FFF2-40B4-BE49-F238E27FC236}">
                  <a16:creationId xmlns:a16="http://schemas.microsoft.com/office/drawing/2014/main" id="{B7C0C340-11AC-472F-8723-EF037EFB900E}"/>
                </a:ext>
              </a:extLst>
            </p:cNvPr>
            <p:cNvSpPr/>
            <p:nvPr/>
          </p:nvSpPr>
          <p:spPr>
            <a:xfrm>
              <a:off x="6366101" y="4243320"/>
              <a:ext cx="385010" cy="3850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59" name="Oval 758">
              <a:extLst>
                <a:ext uri="{FF2B5EF4-FFF2-40B4-BE49-F238E27FC236}">
                  <a16:creationId xmlns:a16="http://schemas.microsoft.com/office/drawing/2014/main" id="{9FDD265D-759C-472A-A4F6-D5F291BED956}"/>
                </a:ext>
              </a:extLst>
            </p:cNvPr>
            <p:cNvSpPr/>
            <p:nvPr/>
          </p:nvSpPr>
          <p:spPr>
            <a:xfrm>
              <a:off x="2177168" y="3055718"/>
              <a:ext cx="148438" cy="14843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60" name="Oval 759">
              <a:extLst>
                <a:ext uri="{FF2B5EF4-FFF2-40B4-BE49-F238E27FC236}">
                  <a16:creationId xmlns:a16="http://schemas.microsoft.com/office/drawing/2014/main" id="{3FB9AC4C-DC7E-4934-9113-C486E698FC28}"/>
                </a:ext>
              </a:extLst>
            </p:cNvPr>
            <p:cNvSpPr/>
            <p:nvPr/>
          </p:nvSpPr>
          <p:spPr>
            <a:xfrm>
              <a:off x="2670482" y="5665741"/>
              <a:ext cx="385010" cy="385010"/>
            </a:xfrm>
            <a:prstGeom prst="ellipse">
              <a:avLst/>
            </a:prstGeom>
            <a:solidFill>
              <a:srgbClr val="FFD3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</p:grpSp>
      <p:pic>
        <p:nvPicPr>
          <p:cNvPr id="4098" name="Picture 2" descr="Wristwatch Png Image PNG Image">
            <a:extLst>
              <a:ext uri="{FF2B5EF4-FFF2-40B4-BE49-F238E27FC236}">
                <a16:creationId xmlns:a16="http://schemas.microsoft.com/office/drawing/2014/main" id="{12FB0C5D-2FD8-4A1C-A240-9D3CDEF02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985" y="533693"/>
            <a:ext cx="3747285" cy="4684105"/>
          </a:xfrm>
          <a:prstGeom prst="rect">
            <a:avLst/>
          </a:prstGeom>
          <a:noFill/>
          <a:effectLst>
            <a:outerShdw blurRad="635000" dist="38100" dir="2700000" sx="104000" sy="104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0" name="Group 1219">
            <a:extLst>
              <a:ext uri="{FF2B5EF4-FFF2-40B4-BE49-F238E27FC236}">
                <a16:creationId xmlns:a16="http://schemas.microsoft.com/office/drawing/2014/main" id="{66D20795-134A-4E83-821D-4F6F13CEA35B}"/>
              </a:ext>
            </a:extLst>
          </p:cNvPr>
          <p:cNvGrpSpPr/>
          <p:nvPr/>
        </p:nvGrpSpPr>
        <p:grpSpPr>
          <a:xfrm>
            <a:off x="371480" y="958505"/>
            <a:ext cx="7931848" cy="3976677"/>
            <a:chOff x="371480" y="958505"/>
            <a:chExt cx="7931848" cy="3976677"/>
          </a:xfrm>
        </p:grpSpPr>
        <p:grpSp>
          <p:nvGrpSpPr>
            <p:cNvPr id="1221" name="Group 1220">
              <a:extLst>
                <a:ext uri="{FF2B5EF4-FFF2-40B4-BE49-F238E27FC236}">
                  <a16:creationId xmlns:a16="http://schemas.microsoft.com/office/drawing/2014/main" id="{AA210F63-23ED-4C43-BA26-C50924471809}"/>
                </a:ext>
              </a:extLst>
            </p:cNvPr>
            <p:cNvGrpSpPr/>
            <p:nvPr/>
          </p:nvGrpSpPr>
          <p:grpSpPr>
            <a:xfrm>
              <a:off x="371480" y="958505"/>
              <a:ext cx="7931848" cy="3976677"/>
              <a:chOff x="371480" y="958505"/>
              <a:chExt cx="7931848" cy="3976677"/>
            </a:xfrm>
          </p:grpSpPr>
          <p:sp>
            <p:nvSpPr>
              <p:cNvPr id="1223" name="Rectangle 7">
                <a:extLst>
                  <a:ext uri="{FF2B5EF4-FFF2-40B4-BE49-F238E27FC236}">
                    <a16:creationId xmlns:a16="http://schemas.microsoft.com/office/drawing/2014/main" id="{1046FFE6-0D22-4CB9-93F7-3D2C493D7645}"/>
                  </a:ext>
                </a:extLst>
              </p:cNvPr>
              <p:cNvSpPr/>
              <p:nvPr/>
            </p:nvSpPr>
            <p:spPr>
              <a:xfrm>
                <a:off x="371480" y="958505"/>
                <a:ext cx="5602358" cy="3694041"/>
              </a:xfrm>
              <a:custGeom>
                <a:avLst/>
                <a:gdLst>
                  <a:gd name="connsiteX0" fmla="*/ 0 w 6400800"/>
                  <a:gd name="connsiteY0" fmla="*/ 0 h 4240672"/>
                  <a:gd name="connsiteX1" fmla="*/ 6400800 w 6400800"/>
                  <a:gd name="connsiteY1" fmla="*/ 0 h 4240672"/>
                  <a:gd name="connsiteX2" fmla="*/ 6400800 w 6400800"/>
                  <a:gd name="connsiteY2" fmla="*/ 4240672 h 4240672"/>
                  <a:gd name="connsiteX3" fmla="*/ 0 w 6400800"/>
                  <a:gd name="connsiteY3" fmla="*/ 4240672 h 4240672"/>
                  <a:gd name="connsiteX4" fmla="*/ 0 w 6400800"/>
                  <a:gd name="connsiteY4" fmla="*/ 0 h 4240672"/>
                  <a:gd name="connsiteX0" fmla="*/ 0 w 7200900"/>
                  <a:gd name="connsiteY0" fmla="*/ 530084 h 4770756"/>
                  <a:gd name="connsiteX1" fmla="*/ 6400800 w 7200900"/>
                  <a:gd name="connsiteY1" fmla="*/ 530084 h 4770756"/>
                  <a:gd name="connsiteX2" fmla="*/ 6400800 w 7200900"/>
                  <a:gd name="connsiteY2" fmla="*/ 4770756 h 4770756"/>
                  <a:gd name="connsiteX3" fmla="*/ 0 w 7200900"/>
                  <a:gd name="connsiteY3" fmla="*/ 4770756 h 4770756"/>
                  <a:gd name="connsiteX4" fmla="*/ 0 w 7200900"/>
                  <a:gd name="connsiteY4" fmla="*/ 530084 h 4770756"/>
                  <a:gd name="connsiteX0" fmla="*/ 1231834 w 8432734"/>
                  <a:gd name="connsiteY0" fmla="*/ 530084 h 4770756"/>
                  <a:gd name="connsiteX1" fmla="*/ 7632634 w 8432734"/>
                  <a:gd name="connsiteY1" fmla="*/ 530084 h 4770756"/>
                  <a:gd name="connsiteX2" fmla="*/ 7632634 w 8432734"/>
                  <a:gd name="connsiteY2" fmla="*/ 4770756 h 4770756"/>
                  <a:gd name="connsiteX3" fmla="*/ 1231834 w 8432734"/>
                  <a:gd name="connsiteY3" fmla="*/ 4770756 h 4770756"/>
                  <a:gd name="connsiteX4" fmla="*/ 1231834 w 8432734"/>
                  <a:gd name="connsiteY4" fmla="*/ 530084 h 4770756"/>
                  <a:gd name="connsiteX0" fmla="*/ 1231834 w 8864468"/>
                  <a:gd name="connsiteY0" fmla="*/ 530084 h 4770756"/>
                  <a:gd name="connsiteX1" fmla="*/ 7632634 w 8864468"/>
                  <a:gd name="connsiteY1" fmla="*/ 530084 h 4770756"/>
                  <a:gd name="connsiteX2" fmla="*/ 7632634 w 8864468"/>
                  <a:gd name="connsiteY2" fmla="*/ 4770756 h 4770756"/>
                  <a:gd name="connsiteX3" fmla="*/ 1231834 w 8864468"/>
                  <a:gd name="connsiteY3" fmla="*/ 4770756 h 4770756"/>
                  <a:gd name="connsiteX4" fmla="*/ 1231834 w 8864468"/>
                  <a:gd name="connsiteY4" fmla="*/ 530084 h 4770756"/>
                  <a:gd name="connsiteX0" fmla="*/ 800100 w 8432734"/>
                  <a:gd name="connsiteY0" fmla="*/ 530084 h 4770756"/>
                  <a:gd name="connsiteX1" fmla="*/ 7200900 w 8432734"/>
                  <a:gd name="connsiteY1" fmla="*/ 530084 h 4770756"/>
                  <a:gd name="connsiteX2" fmla="*/ 7200900 w 8432734"/>
                  <a:gd name="connsiteY2" fmla="*/ 4770756 h 4770756"/>
                  <a:gd name="connsiteX3" fmla="*/ 800100 w 8432734"/>
                  <a:gd name="connsiteY3" fmla="*/ 4770756 h 4770756"/>
                  <a:gd name="connsiteX4" fmla="*/ 800100 w 8432734"/>
                  <a:gd name="connsiteY4" fmla="*/ 530084 h 4770756"/>
                  <a:gd name="connsiteX0" fmla="*/ 800100 w 8432734"/>
                  <a:gd name="connsiteY0" fmla="*/ 530084 h 4770756"/>
                  <a:gd name="connsiteX1" fmla="*/ 7200900 w 8432734"/>
                  <a:gd name="connsiteY1" fmla="*/ 530084 h 4770756"/>
                  <a:gd name="connsiteX2" fmla="*/ 7200900 w 8432734"/>
                  <a:gd name="connsiteY2" fmla="*/ 4770756 h 4770756"/>
                  <a:gd name="connsiteX3" fmla="*/ 800100 w 8432734"/>
                  <a:gd name="connsiteY3" fmla="*/ 4770756 h 4770756"/>
                  <a:gd name="connsiteX4" fmla="*/ 800100 w 8432734"/>
                  <a:gd name="connsiteY4" fmla="*/ 530084 h 4770756"/>
                  <a:gd name="connsiteX0" fmla="*/ 800100 w 8432734"/>
                  <a:gd name="connsiteY0" fmla="*/ 530084 h 4770756"/>
                  <a:gd name="connsiteX1" fmla="*/ 7200900 w 8432734"/>
                  <a:gd name="connsiteY1" fmla="*/ 530084 h 4770756"/>
                  <a:gd name="connsiteX2" fmla="*/ 7200900 w 8432734"/>
                  <a:gd name="connsiteY2" fmla="*/ 4770756 h 4770756"/>
                  <a:gd name="connsiteX3" fmla="*/ 800100 w 8432734"/>
                  <a:gd name="connsiteY3" fmla="*/ 4770756 h 4770756"/>
                  <a:gd name="connsiteX4" fmla="*/ 800100 w 8432734"/>
                  <a:gd name="connsiteY4" fmla="*/ 530084 h 4770756"/>
                  <a:gd name="connsiteX0" fmla="*/ 613083 w 7791109"/>
                  <a:gd name="connsiteY0" fmla="*/ 493901 h 4928269"/>
                  <a:gd name="connsiteX1" fmla="*/ 7013883 w 7791109"/>
                  <a:gd name="connsiteY1" fmla="*/ 493901 h 4928269"/>
                  <a:gd name="connsiteX2" fmla="*/ 7013883 w 7791109"/>
                  <a:gd name="connsiteY2" fmla="*/ 4734573 h 4928269"/>
                  <a:gd name="connsiteX3" fmla="*/ 981793 w 7791109"/>
                  <a:gd name="connsiteY3" fmla="*/ 4144638 h 4928269"/>
                  <a:gd name="connsiteX4" fmla="*/ 613083 w 7791109"/>
                  <a:gd name="connsiteY4" fmla="*/ 493901 h 4928269"/>
                  <a:gd name="connsiteX0" fmla="*/ 1181532 w 7153596"/>
                  <a:gd name="connsiteY0" fmla="*/ 976995 h 4701253"/>
                  <a:gd name="connsiteX1" fmla="*/ 6446706 w 7153596"/>
                  <a:gd name="connsiteY1" fmla="*/ 210079 h 4701253"/>
                  <a:gd name="connsiteX2" fmla="*/ 6446706 w 7153596"/>
                  <a:gd name="connsiteY2" fmla="*/ 4450751 h 4701253"/>
                  <a:gd name="connsiteX3" fmla="*/ 414616 w 7153596"/>
                  <a:gd name="connsiteY3" fmla="*/ 3860816 h 4701253"/>
                  <a:gd name="connsiteX4" fmla="*/ 1181532 w 7153596"/>
                  <a:gd name="connsiteY4" fmla="*/ 976995 h 4701253"/>
                  <a:gd name="connsiteX0" fmla="*/ 1116884 w 6532220"/>
                  <a:gd name="connsiteY0" fmla="*/ 462493 h 4138286"/>
                  <a:gd name="connsiteX1" fmla="*/ 4405775 w 6532220"/>
                  <a:gd name="connsiteY1" fmla="*/ 359254 h 4138286"/>
                  <a:gd name="connsiteX2" fmla="*/ 6382058 w 6532220"/>
                  <a:gd name="connsiteY2" fmla="*/ 3936249 h 4138286"/>
                  <a:gd name="connsiteX3" fmla="*/ 349968 w 6532220"/>
                  <a:gd name="connsiteY3" fmla="*/ 3346314 h 4138286"/>
                  <a:gd name="connsiteX4" fmla="*/ 1116884 w 6532220"/>
                  <a:gd name="connsiteY4" fmla="*/ 462493 h 4138286"/>
                  <a:gd name="connsiteX0" fmla="*/ 1116884 w 6714905"/>
                  <a:gd name="connsiteY0" fmla="*/ 307883 h 3983676"/>
                  <a:gd name="connsiteX1" fmla="*/ 4405775 w 6714905"/>
                  <a:gd name="connsiteY1" fmla="*/ 204644 h 3983676"/>
                  <a:gd name="connsiteX2" fmla="*/ 6382058 w 6714905"/>
                  <a:gd name="connsiteY2" fmla="*/ 3781639 h 3983676"/>
                  <a:gd name="connsiteX3" fmla="*/ 349968 w 6714905"/>
                  <a:gd name="connsiteY3" fmla="*/ 3191704 h 3983676"/>
                  <a:gd name="connsiteX4" fmla="*/ 1116884 w 6714905"/>
                  <a:gd name="connsiteY4" fmla="*/ 307883 h 3983676"/>
                  <a:gd name="connsiteX0" fmla="*/ 999374 w 4987748"/>
                  <a:gd name="connsiteY0" fmla="*/ 391305 h 3448820"/>
                  <a:gd name="connsiteX1" fmla="*/ 4288265 w 4987748"/>
                  <a:gd name="connsiteY1" fmla="*/ 288066 h 3448820"/>
                  <a:gd name="connsiteX2" fmla="*/ 4642225 w 4987748"/>
                  <a:gd name="connsiteY2" fmla="*/ 2817926 h 3448820"/>
                  <a:gd name="connsiteX3" fmla="*/ 232458 w 4987748"/>
                  <a:gd name="connsiteY3" fmla="*/ 3275126 h 3448820"/>
                  <a:gd name="connsiteX4" fmla="*/ 999374 w 4987748"/>
                  <a:gd name="connsiteY4" fmla="*/ 391305 h 3448820"/>
                  <a:gd name="connsiteX0" fmla="*/ 999374 w 4910301"/>
                  <a:gd name="connsiteY0" fmla="*/ 391305 h 3850794"/>
                  <a:gd name="connsiteX1" fmla="*/ 4288265 w 4910301"/>
                  <a:gd name="connsiteY1" fmla="*/ 288066 h 3850794"/>
                  <a:gd name="connsiteX2" fmla="*/ 4642225 w 4910301"/>
                  <a:gd name="connsiteY2" fmla="*/ 2817926 h 3850794"/>
                  <a:gd name="connsiteX3" fmla="*/ 232458 w 4910301"/>
                  <a:gd name="connsiteY3" fmla="*/ 3275126 h 3850794"/>
                  <a:gd name="connsiteX4" fmla="*/ 999374 w 4910301"/>
                  <a:gd name="connsiteY4" fmla="*/ 391305 h 3850794"/>
                  <a:gd name="connsiteX0" fmla="*/ 909485 w 4820412"/>
                  <a:gd name="connsiteY0" fmla="*/ 775671 h 4235160"/>
                  <a:gd name="connsiteX1" fmla="*/ 4198376 w 4820412"/>
                  <a:gd name="connsiteY1" fmla="*/ 672432 h 4235160"/>
                  <a:gd name="connsiteX2" fmla="*/ 4552336 w 4820412"/>
                  <a:gd name="connsiteY2" fmla="*/ 3202292 h 4235160"/>
                  <a:gd name="connsiteX3" fmla="*/ 142569 w 4820412"/>
                  <a:gd name="connsiteY3" fmla="*/ 3659492 h 4235160"/>
                  <a:gd name="connsiteX4" fmla="*/ 909485 w 4820412"/>
                  <a:gd name="connsiteY4" fmla="*/ 775671 h 4235160"/>
                  <a:gd name="connsiteX0" fmla="*/ 172676 w 5033941"/>
                  <a:gd name="connsiteY0" fmla="*/ 732728 h 4348062"/>
                  <a:gd name="connsiteX1" fmla="*/ 4405464 w 5033941"/>
                  <a:gd name="connsiteY1" fmla="*/ 776973 h 4348062"/>
                  <a:gd name="connsiteX2" fmla="*/ 4759424 w 5033941"/>
                  <a:gd name="connsiteY2" fmla="*/ 3306833 h 4348062"/>
                  <a:gd name="connsiteX3" fmla="*/ 349657 w 5033941"/>
                  <a:gd name="connsiteY3" fmla="*/ 3764033 h 4348062"/>
                  <a:gd name="connsiteX4" fmla="*/ 172676 w 5033941"/>
                  <a:gd name="connsiteY4" fmla="*/ 732728 h 4348062"/>
                  <a:gd name="connsiteX0" fmla="*/ 105531 w 4966796"/>
                  <a:gd name="connsiteY0" fmla="*/ 584477 h 4199811"/>
                  <a:gd name="connsiteX1" fmla="*/ 4338319 w 4966796"/>
                  <a:gd name="connsiteY1" fmla="*/ 628722 h 4199811"/>
                  <a:gd name="connsiteX2" fmla="*/ 4692279 w 4966796"/>
                  <a:gd name="connsiteY2" fmla="*/ 3158582 h 4199811"/>
                  <a:gd name="connsiteX3" fmla="*/ 282512 w 4966796"/>
                  <a:gd name="connsiteY3" fmla="*/ 3615782 h 4199811"/>
                  <a:gd name="connsiteX4" fmla="*/ 105531 w 4966796"/>
                  <a:gd name="connsiteY4" fmla="*/ 584477 h 4199811"/>
                  <a:gd name="connsiteX0" fmla="*/ 105531 w 4723988"/>
                  <a:gd name="connsiteY0" fmla="*/ 584477 h 3860927"/>
                  <a:gd name="connsiteX1" fmla="*/ 4338319 w 4723988"/>
                  <a:gd name="connsiteY1" fmla="*/ 628722 h 3860927"/>
                  <a:gd name="connsiteX2" fmla="*/ 4692279 w 4723988"/>
                  <a:gd name="connsiteY2" fmla="*/ 3158582 h 3860927"/>
                  <a:gd name="connsiteX3" fmla="*/ 282512 w 4723988"/>
                  <a:gd name="connsiteY3" fmla="*/ 3615782 h 3860927"/>
                  <a:gd name="connsiteX4" fmla="*/ 105531 w 4723988"/>
                  <a:gd name="connsiteY4" fmla="*/ 584477 h 3860927"/>
                  <a:gd name="connsiteX0" fmla="*/ 105531 w 5083345"/>
                  <a:gd name="connsiteY0" fmla="*/ 584477 h 4140932"/>
                  <a:gd name="connsiteX1" fmla="*/ 4338319 w 5083345"/>
                  <a:gd name="connsiteY1" fmla="*/ 628722 h 4140932"/>
                  <a:gd name="connsiteX2" fmla="*/ 4692279 w 5083345"/>
                  <a:gd name="connsiteY2" fmla="*/ 3158582 h 4140932"/>
                  <a:gd name="connsiteX3" fmla="*/ 282512 w 5083345"/>
                  <a:gd name="connsiteY3" fmla="*/ 3615782 h 4140932"/>
                  <a:gd name="connsiteX4" fmla="*/ 105531 w 5083345"/>
                  <a:gd name="connsiteY4" fmla="*/ 584477 h 4140932"/>
                  <a:gd name="connsiteX0" fmla="*/ 351977 w 4972696"/>
                  <a:gd name="connsiteY0" fmla="*/ 832732 h 3733893"/>
                  <a:gd name="connsiteX1" fmla="*/ 4230804 w 4972696"/>
                  <a:gd name="connsiteY1" fmla="*/ 257545 h 3733893"/>
                  <a:gd name="connsiteX2" fmla="*/ 4584764 w 4972696"/>
                  <a:gd name="connsiteY2" fmla="*/ 2787405 h 3733893"/>
                  <a:gd name="connsiteX3" fmla="*/ 174997 w 4972696"/>
                  <a:gd name="connsiteY3" fmla="*/ 3244605 h 3733893"/>
                  <a:gd name="connsiteX4" fmla="*/ 351977 w 4972696"/>
                  <a:gd name="connsiteY4" fmla="*/ 832732 h 3733893"/>
                  <a:gd name="connsiteX0" fmla="*/ 101440 w 5317343"/>
                  <a:gd name="connsiteY0" fmla="*/ 794742 h 3773852"/>
                  <a:gd name="connsiteX1" fmla="*/ 4570202 w 5317343"/>
                  <a:gd name="connsiteY1" fmla="*/ 293297 h 3773852"/>
                  <a:gd name="connsiteX2" fmla="*/ 4924162 w 5317343"/>
                  <a:gd name="connsiteY2" fmla="*/ 2823157 h 3773852"/>
                  <a:gd name="connsiteX3" fmla="*/ 514395 w 5317343"/>
                  <a:gd name="connsiteY3" fmla="*/ 3280357 h 3773852"/>
                  <a:gd name="connsiteX4" fmla="*/ 101440 w 5317343"/>
                  <a:gd name="connsiteY4" fmla="*/ 794742 h 3773852"/>
                  <a:gd name="connsiteX0" fmla="*/ 190474 w 5004613"/>
                  <a:gd name="connsiteY0" fmla="*/ 1189317 h 3529770"/>
                  <a:gd name="connsiteX1" fmla="*/ 4261030 w 5004613"/>
                  <a:gd name="connsiteY1" fmla="*/ 83188 h 3529770"/>
                  <a:gd name="connsiteX2" fmla="*/ 4614990 w 5004613"/>
                  <a:gd name="connsiteY2" fmla="*/ 2613048 h 3529770"/>
                  <a:gd name="connsiteX3" fmla="*/ 205223 w 5004613"/>
                  <a:gd name="connsiteY3" fmla="*/ 3070248 h 3529770"/>
                  <a:gd name="connsiteX4" fmla="*/ 190474 w 5004613"/>
                  <a:gd name="connsiteY4" fmla="*/ 1189317 h 3529770"/>
                  <a:gd name="connsiteX0" fmla="*/ 197149 w 5109706"/>
                  <a:gd name="connsiteY0" fmla="*/ 1135571 h 3081116"/>
                  <a:gd name="connsiteX1" fmla="*/ 4267705 w 5109706"/>
                  <a:gd name="connsiteY1" fmla="*/ 29442 h 3081116"/>
                  <a:gd name="connsiteX2" fmla="*/ 4724903 w 5109706"/>
                  <a:gd name="connsiteY2" fmla="*/ 1733392 h 3081116"/>
                  <a:gd name="connsiteX3" fmla="*/ 211898 w 5109706"/>
                  <a:gd name="connsiteY3" fmla="*/ 3016502 h 3081116"/>
                  <a:gd name="connsiteX4" fmla="*/ 197149 w 5109706"/>
                  <a:gd name="connsiteY4" fmla="*/ 1135571 h 3081116"/>
                  <a:gd name="connsiteX0" fmla="*/ 470674 w 5121297"/>
                  <a:gd name="connsiteY0" fmla="*/ 1599089 h 3488461"/>
                  <a:gd name="connsiteX1" fmla="*/ 3553088 w 5121297"/>
                  <a:gd name="connsiteY1" fmla="*/ 6264 h 3488461"/>
                  <a:gd name="connsiteX2" fmla="*/ 4998428 w 5121297"/>
                  <a:gd name="connsiteY2" fmla="*/ 2196910 h 3488461"/>
                  <a:gd name="connsiteX3" fmla="*/ 485423 w 5121297"/>
                  <a:gd name="connsiteY3" fmla="*/ 3480020 h 3488461"/>
                  <a:gd name="connsiteX4" fmla="*/ 470674 w 5121297"/>
                  <a:gd name="connsiteY4" fmla="*/ 1599089 h 3488461"/>
                  <a:gd name="connsiteX0" fmla="*/ 489603 w 5405056"/>
                  <a:gd name="connsiteY0" fmla="*/ 1631759 h 3732628"/>
                  <a:gd name="connsiteX1" fmla="*/ 3572017 w 5405056"/>
                  <a:gd name="connsiteY1" fmla="*/ 38934 h 3732628"/>
                  <a:gd name="connsiteX2" fmla="*/ 5297576 w 5405056"/>
                  <a:gd name="connsiteY2" fmla="*/ 3306212 h 3732628"/>
                  <a:gd name="connsiteX3" fmla="*/ 504352 w 5405056"/>
                  <a:gd name="connsiteY3" fmla="*/ 3512690 h 3732628"/>
                  <a:gd name="connsiteX4" fmla="*/ 489603 w 5405056"/>
                  <a:gd name="connsiteY4" fmla="*/ 1631759 h 3732628"/>
                  <a:gd name="connsiteX0" fmla="*/ 455955 w 5319366"/>
                  <a:gd name="connsiteY0" fmla="*/ 1863251 h 3978027"/>
                  <a:gd name="connsiteX1" fmla="*/ 2918937 w 5319366"/>
                  <a:gd name="connsiteY1" fmla="*/ 34452 h 3978027"/>
                  <a:gd name="connsiteX2" fmla="*/ 5263928 w 5319366"/>
                  <a:gd name="connsiteY2" fmla="*/ 3537704 h 3978027"/>
                  <a:gd name="connsiteX3" fmla="*/ 470704 w 5319366"/>
                  <a:gd name="connsiteY3" fmla="*/ 3744182 h 3978027"/>
                  <a:gd name="connsiteX4" fmla="*/ 455955 w 5319366"/>
                  <a:gd name="connsiteY4" fmla="*/ 1863251 h 3978027"/>
                  <a:gd name="connsiteX0" fmla="*/ 488327 w 5292515"/>
                  <a:gd name="connsiteY0" fmla="*/ 1130553 h 4110604"/>
                  <a:gd name="connsiteX1" fmla="*/ 2892316 w 5292515"/>
                  <a:gd name="connsiteY1" fmla="*/ 112915 h 4110604"/>
                  <a:gd name="connsiteX2" fmla="*/ 5237307 w 5292515"/>
                  <a:gd name="connsiteY2" fmla="*/ 3616167 h 4110604"/>
                  <a:gd name="connsiteX3" fmla="*/ 444083 w 5292515"/>
                  <a:gd name="connsiteY3" fmla="*/ 3822645 h 4110604"/>
                  <a:gd name="connsiteX4" fmla="*/ 488327 w 5292515"/>
                  <a:gd name="connsiteY4" fmla="*/ 1130553 h 4110604"/>
                  <a:gd name="connsiteX0" fmla="*/ 573355 w 5602358"/>
                  <a:gd name="connsiteY0" fmla="*/ 737829 h 3694041"/>
                  <a:gd name="connsiteX1" fmla="*/ 4555421 w 5602358"/>
                  <a:gd name="connsiteY1" fmla="*/ 162643 h 3694041"/>
                  <a:gd name="connsiteX2" fmla="*/ 5322335 w 5602358"/>
                  <a:gd name="connsiteY2" fmla="*/ 3223443 h 3694041"/>
                  <a:gd name="connsiteX3" fmla="*/ 529111 w 5602358"/>
                  <a:gd name="connsiteY3" fmla="*/ 3429921 h 3694041"/>
                  <a:gd name="connsiteX4" fmla="*/ 573355 w 5602358"/>
                  <a:gd name="connsiteY4" fmla="*/ 737829 h 369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358" h="3694041">
                    <a:moveTo>
                      <a:pt x="573355" y="737829"/>
                    </a:moveTo>
                    <a:cubicBezTo>
                      <a:pt x="1244407" y="193283"/>
                      <a:pt x="3763924" y="-251626"/>
                      <a:pt x="4555421" y="162643"/>
                    </a:cubicBezTo>
                    <a:cubicBezTo>
                      <a:pt x="5346918" y="576912"/>
                      <a:pt x="5993387" y="2678897"/>
                      <a:pt x="5322335" y="3223443"/>
                    </a:cubicBezTo>
                    <a:cubicBezTo>
                      <a:pt x="4651283" y="3767989"/>
                      <a:pt x="1320608" y="3844190"/>
                      <a:pt x="529111" y="3429921"/>
                    </a:cubicBezTo>
                    <a:cubicBezTo>
                      <a:pt x="-262386" y="3015652"/>
                      <a:pt x="-97697" y="1282375"/>
                      <a:pt x="573355" y="737829"/>
                    </a:cubicBezTo>
                    <a:close/>
                  </a:path>
                </a:pathLst>
              </a:custGeom>
              <a:solidFill>
                <a:srgbClr val="BF0101">
                  <a:alpha val="54000"/>
                </a:srgbClr>
              </a:solidFill>
              <a:ln>
                <a:noFill/>
              </a:ln>
              <a:effectLst>
                <a:outerShdw blurRad="406400" dist="38100" sx="104000" sy="104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outerShdw dist="1943100" dir="2700000" sx="166000" sy="166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grpSp>
            <p:nvGrpSpPr>
              <p:cNvPr id="1224" name="Group 1223">
                <a:extLst>
                  <a:ext uri="{FF2B5EF4-FFF2-40B4-BE49-F238E27FC236}">
                    <a16:creationId xmlns:a16="http://schemas.microsoft.com/office/drawing/2014/main" id="{8706D6C1-4653-44DF-92C3-DB88229A1F84}"/>
                  </a:ext>
                </a:extLst>
              </p:cNvPr>
              <p:cNvGrpSpPr/>
              <p:nvPr/>
            </p:nvGrpSpPr>
            <p:grpSpPr>
              <a:xfrm>
                <a:off x="671936" y="1231021"/>
                <a:ext cx="7631392" cy="3704161"/>
                <a:chOff x="1539161" y="1675524"/>
                <a:chExt cx="5937741" cy="1901321"/>
              </a:xfrm>
            </p:grpSpPr>
            <p:sp>
              <p:nvSpPr>
                <p:cNvPr id="1225" name="TextBox 1224">
                  <a:extLst>
                    <a:ext uri="{FF2B5EF4-FFF2-40B4-BE49-F238E27FC236}">
                      <a16:creationId xmlns:a16="http://schemas.microsoft.com/office/drawing/2014/main" id="{4EDDE99F-ECB9-46A0-BCE8-5B9F5ACF8AFB}"/>
                    </a:ext>
                  </a:extLst>
                </p:cNvPr>
                <p:cNvSpPr txBox="1"/>
                <p:nvPr/>
              </p:nvSpPr>
              <p:spPr>
                <a:xfrm>
                  <a:off x="1800002" y="1675524"/>
                  <a:ext cx="5676900" cy="4739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dirty="0">
                      <a:solidFill>
                        <a:srgbClr val="5F43BE"/>
                      </a:solidFill>
                      <a:effectLst>
                        <a:outerShdw dist="63500" dir="2400000" algn="tl" rotWithShape="0">
                          <a:schemeClr val="bg1"/>
                        </a:outerShdw>
                      </a:effectLst>
                      <a:latin typeface="Bebas Neue Bold" panose="020B0606020202050201" pitchFamily="34" charset="0"/>
                    </a:rPr>
                    <a:t>BLACK WRISTWATCH</a:t>
                  </a:r>
                </a:p>
              </p:txBody>
            </p:sp>
            <p:sp>
              <p:nvSpPr>
                <p:cNvPr id="1226" name="TextBox 1225">
                  <a:extLst>
                    <a:ext uri="{FF2B5EF4-FFF2-40B4-BE49-F238E27FC236}">
                      <a16:creationId xmlns:a16="http://schemas.microsoft.com/office/drawing/2014/main" id="{A0B4637F-55E5-4B7C-A62F-C9A890176913}"/>
                    </a:ext>
                  </a:extLst>
                </p:cNvPr>
                <p:cNvSpPr txBox="1"/>
                <p:nvPr/>
              </p:nvSpPr>
              <p:spPr>
                <a:xfrm>
                  <a:off x="1539161" y="2037328"/>
                  <a:ext cx="3972348" cy="9952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PH" sz="2000" dirty="0">
                    <a:solidFill>
                      <a:schemeClr val="bg1"/>
                    </a:solidFill>
                    <a:latin typeface="Bahnschrift Light" panose="020B0502040204020203" pitchFamily="34" charset="0"/>
                  </a:endParaRPr>
                </a:p>
                <a:p>
                  <a:r>
                    <a:rPr lang="en-PH" sz="2000" dirty="0">
                      <a:solidFill>
                        <a:schemeClr val="bg1"/>
                      </a:solidFill>
                      <a:latin typeface="Bahnschrift Light" panose="020B0502040204020203" pitchFamily="34" charset="0"/>
                    </a:rPr>
                    <a:t>Colors: Black</a:t>
                  </a:r>
                </a:p>
                <a:p>
                  <a:r>
                    <a:rPr lang="en-PH" sz="2000" dirty="0">
                      <a:solidFill>
                        <a:schemeClr val="bg1"/>
                      </a:solidFill>
                      <a:latin typeface="Bahnschrift Light" panose="020B0502040204020203" pitchFamily="34" charset="0"/>
                    </a:rPr>
                    <a:t>Case Material: Metal</a:t>
                  </a:r>
                </a:p>
                <a:p>
                  <a:r>
                    <a:rPr lang="en-PH" sz="2000" dirty="0">
                      <a:solidFill>
                        <a:schemeClr val="bg1"/>
                      </a:solidFill>
                      <a:latin typeface="Bahnschrift Light" panose="020B0502040204020203" pitchFamily="34" charset="0"/>
                    </a:rPr>
                    <a:t>Band Material: PU Strap</a:t>
                  </a:r>
                </a:p>
                <a:p>
                  <a:endParaRPr lang="en-US" sz="2000" dirty="0">
                    <a:solidFill>
                      <a:schemeClr val="bg1"/>
                    </a:solidFill>
                    <a:latin typeface="Bahnschrift Light" panose="020B0502040204020203" pitchFamily="34" charset="0"/>
                  </a:endParaRPr>
                </a:p>
                <a:p>
                  <a:endParaRPr lang="en-US" sz="2000" dirty="0">
                    <a:solidFill>
                      <a:schemeClr val="bg1"/>
                    </a:solidFill>
                    <a:latin typeface="Bahnschrift Light" panose="020B0502040204020203" pitchFamily="34" charset="0"/>
                  </a:endParaRPr>
                </a:p>
              </p:txBody>
            </p:sp>
            <p:sp>
              <p:nvSpPr>
                <p:cNvPr id="1227" name="TextBox 1226">
                  <a:extLst>
                    <a:ext uri="{FF2B5EF4-FFF2-40B4-BE49-F238E27FC236}">
                      <a16:creationId xmlns:a16="http://schemas.microsoft.com/office/drawing/2014/main" id="{9605F40F-B996-4FB7-8EA3-C9E9B3460F3A}"/>
                    </a:ext>
                  </a:extLst>
                </p:cNvPr>
                <p:cNvSpPr txBox="1"/>
                <p:nvPr/>
              </p:nvSpPr>
              <p:spPr>
                <a:xfrm>
                  <a:off x="2592628" y="2771149"/>
                  <a:ext cx="1819564" cy="8056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600" dirty="0">
                      <a:solidFill>
                        <a:srgbClr val="FFD350"/>
                      </a:solidFill>
                      <a:effectLst>
                        <a:outerShdw dist="38100" sx="101000" sy="101000" algn="tl" rotWithShape="0">
                          <a:srgbClr val="F1F2F5"/>
                        </a:outerShdw>
                      </a:effectLst>
                      <a:latin typeface="Bebas Neue Bold" panose="020B0606020202050201" pitchFamily="34" charset="0"/>
                    </a:rPr>
                    <a:t>77.9</a:t>
                  </a:r>
                </a:p>
              </p:txBody>
            </p:sp>
          </p:grpSp>
        </p:grpSp>
        <p:sp>
          <p:nvSpPr>
            <p:cNvPr id="1222" name="Rectangle 1221">
              <a:extLst>
                <a:ext uri="{FF2B5EF4-FFF2-40B4-BE49-F238E27FC236}">
                  <a16:creationId xmlns:a16="http://schemas.microsoft.com/office/drawing/2014/main" id="{5EE6BAEE-A332-45B4-8878-793C504A43B4}"/>
                </a:ext>
              </a:extLst>
            </p:cNvPr>
            <p:cNvSpPr/>
            <p:nvPr/>
          </p:nvSpPr>
          <p:spPr>
            <a:xfrm>
              <a:off x="1651159" y="3496771"/>
              <a:ext cx="45878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dirty="0">
                  <a:solidFill>
                    <a:srgbClr val="FFD350"/>
                  </a:solidFill>
                  <a:effectLst>
                    <a:outerShdw dist="38100" sx="101000" sy="101000" algn="tl" rotWithShape="0">
                      <a:srgbClr val="F1F2F5"/>
                    </a:outerShdw>
                  </a:effectLst>
                  <a:latin typeface="Bebas Neue Bold" panose="020B0606020202050201" pitchFamily="34" charset="0"/>
                </a:rPr>
                <a:t>$</a:t>
              </a:r>
              <a:endParaRPr lang="en-US" sz="5400" dirty="0"/>
            </a:p>
          </p:txBody>
        </p:sp>
      </p:grpSp>
      <p:grpSp>
        <p:nvGrpSpPr>
          <p:cNvPr id="1228" name="Group 1227">
            <a:extLst>
              <a:ext uri="{FF2B5EF4-FFF2-40B4-BE49-F238E27FC236}">
                <a16:creationId xmlns:a16="http://schemas.microsoft.com/office/drawing/2014/main" id="{DEAEFEC8-0B44-4498-AB98-B6C8A81C0B27}"/>
              </a:ext>
            </a:extLst>
          </p:cNvPr>
          <p:cNvGrpSpPr/>
          <p:nvPr/>
        </p:nvGrpSpPr>
        <p:grpSpPr>
          <a:xfrm>
            <a:off x="8024" y="5418722"/>
            <a:ext cx="12234452" cy="1569660"/>
            <a:chOff x="8024" y="5559969"/>
            <a:chExt cx="12234452" cy="1569660"/>
          </a:xfrm>
        </p:grpSpPr>
        <p:sp>
          <p:nvSpPr>
            <p:cNvPr id="1229" name="Rectangle 1228">
              <a:extLst>
                <a:ext uri="{FF2B5EF4-FFF2-40B4-BE49-F238E27FC236}">
                  <a16:creationId xmlns:a16="http://schemas.microsoft.com/office/drawing/2014/main" id="{38F3008A-700D-4A51-AC1A-1FB9A03F68CE}"/>
                </a:ext>
              </a:extLst>
            </p:cNvPr>
            <p:cNvSpPr/>
            <p:nvPr/>
          </p:nvSpPr>
          <p:spPr>
            <a:xfrm>
              <a:off x="8024" y="5570632"/>
              <a:ext cx="12234452" cy="1428615"/>
            </a:xfrm>
            <a:prstGeom prst="rect">
              <a:avLst/>
            </a:prstGeom>
            <a:gradFill>
              <a:gsLst>
                <a:gs pos="0">
                  <a:srgbClr val="6D06AF"/>
                </a:gs>
                <a:gs pos="97000">
                  <a:srgbClr val="FF0000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00" dirty="0">
                <a:solidFill>
                  <a:srgbClr val="FFD350"/>
                </a:solidFill>
                <a:latin typeface="Bebas Neue Bold" panose="020B0606020202050201" pitchFamily="34" charset="0"/>
              </a:endParaRPr>
            </a:p>
          </p:txBody>
        </p:sp>
        <p:sp>
          <p:nvSpPr>
            <p:cNvPr id="1230" name="Rectangle 1229">
              <a:extLst>
                <a:ext uri="{FF2B5EF4-FFF2-40B4-BE49-F238E27FC236}">
                  <a16:creationId xmlns:a16="http://schemas.microsoft.com/office/drawing/2014/main" id="{3D45A94D-DFBC-4A2C-999D-EB466EFA5783}"/>
                </a:ext>
              </a:extLst>
            </p:cNvPr>
            <p:cNvSpPr/>
            <p:nvPr/>
          </p:nvSpPr>
          <p:spPr>
            <a:xfrm>
              <a:off x="4954738" y="5559969"/>
              <a:ext cx="2263761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600" dirty="0">
                  <a:solidFill>
                    <a:srgbClr val="FFD350"/>
                  </a:solidFill>
                  <a:latin typeface="Bebas Neue Bold" panose="020B0606020202050201" pitchFamily="34" charset="0"/>
                </a:rPr>
                <a:t>-20%</a:t>
              </a:r>
            </a:p>
          </p:txBody>
        </p:sp>
      </p:grpSp>
      <p:grpSp>
        <p:nvGrpSpPr>
          <p:cNvPr id="1231" name="Group 1230">
            <a:extLst>
              <a:ext uri="{FF2B5EF4-FFF2-40B4-BE49-F238E27FC236}">
                <a16:creationId xmlns:a16="http://schemas.microsoft.com/office/drawing/2014/main" id="{24EFC6A5-6612-4199-AA41-451CD4372B75}"/>
              </a:ext>
            </a:extLst>
          </p:cNvPr>
          <p:cNvGrpSpPr/>
          <p:nvPr/>
        </p:nvGrpSpPr>
        <p:grpSpPr>
          <a:xfrm>
            <a:off x="-3121616" y="-2331257"/>
            <a:ext cx="18435233" cy="11694276"/>
            <a:chOff x="-3121616" y="-2331257"/>
            <a:chExt cx="18435233" cy="11694276"/>
          </a:xfrm>
          <a:solidFill>
            <a:srgbClr val="E6E6E6"/>
          </a:solidFill>
        </p:grpSpPr>
        <p:sp>
          <p:nvSpPr>
            <p:cNvPr id="1232" name="Rectangle 1231">
              <a:extLst>
                <a:ext uri="{FF2B5EF4-FFF2-40B4-BE49-F238E27FC236}">
                  <a16:creationId xmlns:a16="http://schemas.microsoft.com/office/drawing/2014/main" id="{717005E4-1484-4958-8FF3-D3B746CE1859}"/>
                </a:ext>
              </a:extLst>
            </p:cNvPr>
            <p:cNvSpPr/>
            <p:nvPr/>
          </p:nvSpPr>
          <p:spPr>
            <a:xfrm>
              <a:off x="-3121616" y="-2331257"/>
              <a:ext cx="18435233" cy="23275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" name="Rectangle 1232">
              <a:extLst>
                <a:ext uri="{FF2B5EF4-FFF2-40B4-BE49-F238E27FC236}">
                  <a16:creationId xmlns:a16="http://schemas.microsoft.com/office/drawing/2014/main" id="{66A36348-8A19-4C0E-AD00-5CC7100F01D3}"/>
                </a:ext>
              </a:extLst>
            </p:cNvPr>
            <p:cNvSpPr/>
            <p:nvPr/>
          </p:nvSpPr>
          <p:spPr>
            <a:xfrm>
              <a:off x="-3121616" y="6853498"/>
              <a:ext cx="18435233" cy="2509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" name="Rectangle 1233">
              <a:extLst>
                <a:ext uri="{FF2B5EF4-FFF2-40B4-BE49-F238E27FC236}">
                  <a16:creationId xmlns:a16="http://schemas.microsoft.com/office/drawing/2014/main" id="{609C2813-55AC-4D9C-A7A3-FC7BF364D99C}"/>
                </a:ext>
              </a:extLst>
            </p:cNvPr>
            <p:cNvSpPr/>
            <p:nvPr/>
          </p:nvSpPr>
          <p:spPr>
            <a:xfrm rot="5400000">
              <a:off x="7948769" y="1998174"/>
              <a:ext cx="11634948" cy="30947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" name="Rectangle 1234">
              <a:extLst>
                <a:ext uri="{FF2B5EF4-FFF2-40B4-BE49-F238E27FC236}">
                  <a16:creationId xmlns:a16="http://schemas.microsoft.com/office/drawing/2014/main" id="{3597A889-2555-4CCF-A2CE-74BD1C518A5D}"/>
                </a:ext>
              </a:extLst>
            </p:cNvPr>
            <p:cNvSpPr/>
            <p:nvPr/>
          </p:nvSpPr>
          <p:spPr>
            <a:xfrm rot="5400000">
              <a:off x="-7415089" y="1968510"/>
              <a:ext cx="11694275" cy="30947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7682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2793">
        <p159:morph option="byObject"/>
      </p:transition>
    </mc:Choice>
    <mc:Fallback xmlns="">
      <p:transition advTm="27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6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xit" presetSubtype="2" ac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8" accel="8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accel="8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3" name="Group 732">
            <a:extLst>
              <a:ext uri="{FF2B5EF4-FFF2-40B4-BE49-F238E27FC236}">
                <a16:creationId xmlns:a16="http://schemas.microsoft.com/office/drawing/2014/main" id="{1D1D37E5-A27C-4473-9C02-7C482EDCF8E2}"/>
              </a:ext>
            </a:extLst>
          </p:cNvPr>
          <p:cNvGrpSpPr/>
          <p:nvPr/>
        </p:nvGrpSpPr>
        <p:grpSpPr>
          <a:xfrm>
            <a:off x="-1276350" y="-1818354"/>
            <a:ext cx="14652152" cy="9609804"/>
            <a:chOff x="-1272651" y="-1801608"/>
            <a:chExt cx="14660909" cy="9556070"/>
          </a:xfrm>
        </p:grpSpPr>
        <p:sp>
          <p:nvSpPr>
            <p:cNvPr id="734" name="Rectangle 733">
              <a:extLst>
                <a:ext uri="{FF2B5EF4-FFF2-40B4-BE49-F238E27FC236}">
                  <a16:creationId xmlns:a16="http://schemas.microsoft.com/office/drawing/2014/main" id="{245AB569-C0B6-424C-A5E1-48CF01B6199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pattFill prst="shingle">
              <a:fgClr>
                <a:schemeClr val="tx1">
                  <a:lumMod val="75000"/>
                  <a:lumOff val="25000"/>
                </a:schemeClr>
              </a:fgClr>
              <a:bgClr>
                <a:srgbClr val="E7276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35" name="Rectangle 3">
              <a:extLst>
                <a:ext uri="{FF2B5EF4-FFF2-40B4-BE49-F238E27FC236}">
                  <a16:creationId xmlns:a16="http://schemas.microsoft.com/office/drawing/2014/main" id="{C64F602F-A447-4174-AFE8-CD0234090B4B}"/>
                </a:ext>
              </a:extLst>
            </p:cNvPr>
            <p:cNvSpPr/>
            <p:nvPr/>
          </p:nvSpPr>
          <p:spPr>
            <a:xfrm>
              <a:off x="5670997" y="-19320"/>
              <a:ext cx="6559640" cy="5859887"/>
            </a:xfrm>
            <a:custGeom>
              <a:avLst/>
              <a:gdLst>
                <a:gd name="connsiteX0" fmla="*/ 0 w 6096000"/>
                <a:gd name="connsiteY0" fmla="*/ 0 h 5267459"/>
                <a:gd name="connsiteX1" fmla="*/ 6096000 w 6096000"/>
                <a:gd name="connsiteY1" fmla="*/ 0 h 5267459"/>
                <a:gd name="connsiteX2" fmla="*/ 6096000 w 6096000"/>
                <a:gd name="connsiteY2" fmla="*/ 5267459 h 5267459"/>
                <a:gd name="connsiteX3" fmla="*/ 0 w 6096000"/>
                <a:gd name="connsiteY3" fmla="*/ 5267459 h 5267459"/>
                <a:gd name="connsiteX4" fmla="*/ 0 w 6096000"/>
                <a:gd name="connsiteY4" fmla="*/ 0 h 5267459"/>
                <a:gd name="connsiteX0" fmla="*/ 0 w 6096000"/>
                <a:gd name="connsiteY0" fmla="*/ 0 h 5267459"/>
                <a:gd name="connsiteX1" fmla="*/ 6096000 w 6096000"/>
                <a:gd name="connsiteY1" fmla="*/ 0 h 5267459"/>
                <a:gd name="connsiteX2" fmla="*/ 6096000 w 6096000"/>
                <a:gd name="connsiteY2" fmla="*/ 5267459 h 5267459"/>
                <a:gd name="connsiteX3" fmla="*/ 4391696 w 6096000"/>
                <a:gd name="connsiteY3" fmla="*/ 1854557 h 5267459"/>
                <a:gd name="connsiteX4" fmla="*/ 0 w 6096000"/>
                <a:gd name="connsiteY4" fmla="*/ 0 h 5267459"/>
                <a:gd name="connsiteX0" fmla="*/ 15666 w 6111666"/>
                <a:gd name="connsiteY0" fmla="*/ 0 h 5290825"/>
                <a:gd name="connsiteX1" fmla="*/ 6111666 w 6111666"/>
                <a:gd name="connsiteY1" fmla="*/ 0 h 5290825"/>
                <a:gd name="connsiteX2" fmla="*/ 6111666 w 6111666"/>
                <a:gd name="connsiteY2" fmla="*/ 5267459 h 5290825"/>
                <a:gd name="connsiteX3" fmla="*/ 4407362 w 6111666"/>
                <a:gd name="connsiteY3" fmla="*/ 1854557 h 5290825"/>
                <a:gd name="connsiteX4" fmla="*/ 15666 w 6111666"/>
                <a:gd name="connsiteY4" fmla="*/ 0 h 5290825"/>
                <a:gd name="connsiteX0" fmla="*/ 317082 w 6413082"/>
                <a:gd name="connsiteY0" fmla="*/ 0 h 5289009"/>
                <a:gd name="connsiteX1" fmla="*/ 6413082 w 6413082"/>
                <a:gd name="connsiteY1" fmla="*/ 0 h 5289009"/>
                <a:gd name="connsiteX2" fmla="*/ 6413082 w 6413082"/>
                <a:gd name="connsiteY2" fmla="*/ 5267459 h 5289009"/>
                <a:gd name="connsiteX3" fmla="*/ 4708778 w 6413082"/>
                <a:gd name="connsiteY3" fmla="*/ 1854557 h 5289009"/>
                <a:gd name="connsiteX4" fmla="*/ 1085521 w 6413082"/>
                <a:gd name="connsiteY4" fmla="*/ 1584101 h 5289009"/>
                <a:gd name="connsiteX5" fmla="*/ 317082 w 6413082"/>
                <a:gd name="connsiteY5" fmla="*/ 0 h 5289009"/>
                <a:gd name="connsiteX0" fmla="*/ 317082 w 6413082"/>
                <a:gd name="connsiteY0" fmla="*/ 0 h 5289009"/>
                <a:gd name="connsiteX1" fmla="*/ 6413082 w 6413082"/>
                <a:gd name="connsiteY1" fmla="*/ 0 h 5289009"/>
                <a:gd name="connsiteX2" fmla="*/ 6413082 w 6413082"/>
                <a:gd name="connsiteY2" fmla="*/ 5267459 h 5289009"/>
                <a:gd name="connsiteX3" fmla="*/ 4708778 w 6413082"/>
                <a:gd name="connsiteY3" fmla="*/ 1854557 h 5289009"/>
                <a:gd name="connsiteX4" fmla="*/ 1085521 w 6413082"/>
                <a:gd name="connsiteY4" fmla="*/ 1584101 h 5289009"/>
                <a:gd name="connsiteX5" fmla="*/ 317082 w 6413082"/>
                <a:gd name="connsiteY5" fmla="*/ 0 h 5289009"/>
                <a:gd name="connsiteX0" fmla="*/ 379074 w 6475074"/>
                <a:gd name="connsiteY0" fmla="*/ 0 h 5289009"/>
                <a:gd name="connsiteX1" fmla="*/ 6475074 w 6475074"/>
                <a:gd name="connsiteY1" fmla="*/ 0 h 5289009"/>
                <a:gd name="connsiteX2" fmla="*/ 6475074 w 6475074"/>
                <a:gd name="connsiteY2" fmla="*/ 5267459 h 5289009"/>
                <a:gd name="connsiteX3" fmla="*/ 4770770 w 6475074"/>
                <a:gd name="connsiteY3" fmla="*/ 1854557 h 5289009"/>
                <a:gd name="connsiteX4" fmla="*/ 1147513 w 6475074"/>
                <a:gd name="connsiteY4" fmla="*/ 1584101 h 5289009"/>
                <a:gd name="connsiteX5" fmla="*/ 379074 w 6475074"/>
                <a:gd name="connsiteY5" fmla="*/ 0 h 5289009"/>
                <a:gd name="connsiteX0" fmla="*/ 255619 w 6789501"/>
                <a:gd name="connsiteY0" fmla="*/ 0 h 5314767"/>
                <a:gd name="connsiteX1" fmla="*/ 6789501 w 6789501"/>
                <a:gd name="connsiteY1" fmla="*/ 25758 h 5314767"/>
                <a:gd name="connsiteX2" fmla="*/ 6789501 w 6789501"/>
                <a:gd name="connsiteY2" fmla="*/ 5293217 h 5314767"/>
                <a:gd name="connsiteX3" fmla="*/ 5085197 w 6789501"/>
                <a:gd name="connsiteY3" fmla="*/ 1880315 h 5314767"/>
                <a:gd name="connsiteX4" fmla="*/ 1461940 w 6789501"/>
                <a:gd name="connsiteY4" fmla="*/ 1609859 h 5314767"/>
                <a:gd name="connsiteX5" fmla="*/ 255619 w 6789501"/>
                <a:gd name="connsiteY5" fmla="*/ 0 h 5314767"/>
                <a:gd name="connsiteX0" fmla="*/ 3296 w 6537178"/>
                <a:gd name="connsiteY0" fmla="*/ 0 h 5314767"/>
                <a:gd name="connsiteX1" fmla="*/ 6537178 w 6537178"/>
                <a:gd name="connsiteY1" fmla="*/ 25758 h 5314767"/>
                <a:gd name="connsiteX2" fmla="*/ 6537178 w 6537178"/>
                <a:gd name="connsiteY2" fmla="*/ 5293217 h 5314767"/>
                <a:gd name="connsiteX3" fmla="*/ 4832874 w 6537178"/>
                <a:gd name="connsiteY3" fmla="*/ 1880315 h 5314767"/>
                <a:gd name="connsiteX4" fmla="*/ 1209617 w 6537178"/>
                <a:gd name="connsiteY4" fmla="*/ 1609859 h 5314767"/>
                <a:gd name="connsiteX5" fmla="*/ 3296 w 6537178"/>
                <a:gd name="connsiteY5" fmla="*/ 0 h 5314767"/>
                <a:gd name="connsiteX0" fmla="*/ 0 w 6533882"/>
                <a:gd name="connsiteY0" fmla="*/ 0 h 5314767"/>
                <a:gd name="connsiteX1" fmla="*/ 6533882 w 6533882"/>
                <a:gd name="connsiteY1" fmla="*/ 25758 h 5314767"/>
                <a:gd name="connsiteX2" fmla="*/ 6533882 w 6533882"/>
                <a:gd name="connsiteY2" fmla="*/ 5293217 h 5314767"/>
                <a:gd name="connsiteX3" fmla="*/ 4829578 w 6533882"/>
                <a:gd name="connsiteY3" fmla="*/ 1880315 h 5314767"/>
                <a:gd name="connsiteX4" fmla="*/ 1206321 w 6533882"/>
                <a:gd name="connsiteY4" fmla="*/ 1609859 h 5314767"/>
                <a:gd name="connsiteX5" fmla="*/ 0 w 6533882"/>
                <a:gd name="connsiteY5" fmla="*/ 0 h 5314767"/>
                <a:gd name="connsiteX0" fmla="*/ 14315 w 6548197"/>
                <a:gd name="connsiteY0" fmla="*/ 0 h 5314767"/>
                <a:gd name="connsiteX1" fmla="*/ 6548197 w 6548197"/>
                <a:gd name="connsiteY1" fmla="*/ 25758 h 5314767"/>
                <a:gd name="connsiteX2" fmla="*/ 6548197 w 6548197"/>
                <a:gd name="connsiteY2" fmla="*/ 5293217 h 5314767"/>
                <a:gd name="connsiteX3" fmla="*/ 4843893 w 6548197"/>
                <a:gd name="connsiteY3" fmla="*/ 1880315 h 5314767"/>
                <a:gd name="connsiteX4" fmla="*/ 14315 w 6548197"/>
                <a:gd name="connsiteY4" fmla="*/ 0 h 5314767"/>
                <a:gd name="connsiteX0" fmla="*/ 0 w 6533882"/>
                <a:gd name="connsiteY0" fmla="*/ 0 h 5314767"/>
                <a:gd name="connsiteX1" fmla="*/ 6533882 w 6533882"/>
                <a:gd name="connsiteY1" fmla="*/ 25758 h 5314767"/>
                <a:gd name="connsiteX2" fmla="*/ 6533882 w 6533882"/>
                <a:gd name="connsiteY2" fmla="*/ 5293217 h 5314767"/>
                <a:gd name="connsiteX3" fmla="*/ 4829578 w 6533882"/>
                <a:gd name="connsiteY3" fmla="*/ 1880315 h 5314767"/>
                <a:gd name="connsiteX4" fmla="*/ 0 w 6533882"/>
                <a:gd name="connsiteY4" fmla="*/ 0 h 5314767"/>
                <a:gd name="connsiteX0" fmla="*/ 0 w 6559640"/>
                <a:gd name="connsiteY0" fmla="*/ 0 h 5880164"/>
                <a:gd name="connsiteX1" fmla="*/ 6533882 w 6559640"/>
                <a:gd name="connsiteY1" fmla="*/ 25758 h 5880164"/>
                <a:gd name="connsiteX2" fmla="*/ 6559640 w 6559640"/>
                <a:gd name="connsiteY2" fmla="*/ 5859887 h 5880164"/>
                <a:gd name="connsiteX3" fmla="*/ 4829578 w 6559640"/>
                <a:gd name="connsiteY3" fmla="*/ 1880315 h 5880164"/>
                <a:gd name="connsiteX4" fmla="*/ 0 w 6559640"/>
                <a:gd name="connsiteY4" fmla="*/ 0 h 5880164"/>
                <a:gd name="connsiteX0" fmla="*/ 0 w 6644005"/>
                <a:gd name="connsiteY0" fmla="*/ 0 h 5934104"/>
                <a:gd name="connsiteX1" fmla="*/ 6533882 w 6644005"/>
                <a:gd name="connsiteY1" fmla="*/ 25758 h 5934104"/>
                <a:gd name="connsiteX2" fmla="*/ 6559640 w 6644005"/>
                <a:gd name="connsiteY2" fmla="*/ 5859887 h 5934104"/>
                <a:gd name="connsiteX3" fmla="*/ 6538175 w 6644005"/>
                <a:gd name="connsiteY3" fmla="*/ 2962140 h 5934104"/>
                <a:gd name="connsiteX4" fmla="*/ 4829578 w 6644005"/>
                <a:gd name="connsiteY4" fmla="*/ 1880315 h 5934104"/>
                <a:gd name="connsiteX5" fmla="*/ 0 w 6644005"/>
                <a:gd name="connsiteY5" fmla="*/ 0 h 5934104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829578 w 6559640"/>
                <a:gd name="connsiteY4" fmla="*/ 1880315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829578 w 6559640"/>
                <a:gd name="connsiteY4" fmla="*/ 1880315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829578 w 6559640"/>
                <a:gd name="connsiteY4" fmla="*/ 1880315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829578 w 6559640"/>
                <a:gd name="connsiteY4" fmla="*/ 1880315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185634 w 6559640"/>
                <a:gd name="connsiteY4" fmla="*/ 1545464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185634 w 6559640"/>
                <a:gd name="connsiteY4" fmla="*/ 1545464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0 w 6559640"/>
                <a:gd name="connsiteY4" fmla="*/ 0 h 5948353"/>
                <a:gd name="connsiteX0" fmla="*/ 10110 w 6569750"/>
                <a:gd name="connsiteY0" fmla="*/ 0 h 5948353"/>
                <a:gd name="connsiteX1" fmla="*/ 6543992 w 6569750"/>
                <a:gd name="connsiteY1" fmla="*/ 25758 h 5948353"/>
                <a:gd name="connsiteX2" fmla="*/ 6569750 w 6569750"/>
                <a:gd name="connsiteY2" fmla="*/ 5859887 h 5948353"/>
                <a:gd name="connsiteX3" fmla="*/ 6548285 w 6569750"/>
                <a:gd name="connsiteY3" fmla="*/ 2962140 h 5948353"/>
                <a:gd name="connsiteX4" fmla="*/ 10110 w 6569750"/>
                <a:gd name="connsiteY4" fmla="*/ 0 h 5948353"/>
                <a:gd name="connsiteX0" fmla="*/ 9835 w 6569475"/>
                <a:gd name="connsiteY0" fmla="*/ 0 h 5948353"/>
                <a:gd name="connsiteX1" fmla="*/ 6543717 w 6569475"/>
                <a:gd name="connsiteY1" fmla="*/ 25758 h 5948353"/>
                <a:gd name="connsiteX2" fmla="*/ 6569475 w 6569475"/>
                <a:gd name="connsiteY2" fmla="*/ 5859887 h 5948353"/>
                <a:gd name="connsiteX3" fmla="*/ 6548010 w 6569475"/>
                <a:gd name="connsiteY3" fmla="*/ 2962140 h 5948353"/>
                <a:gd name="connsiteX4" fmla="*/ 9835 w 6569475"/>
                <a:gd name="connsiteY4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0 w 6559640"/>
                <a:gd name="connsiteY4" fmla="*/ 0 h 5948353"/>
                <a:gd name="connsiteX0" fmla="*/ 0 w 6559640"/>
                <a:gd name="connsiteY0" fmla="*/ 0 h 5859887"/>
                <a:gd name="connsiteX1" fmla="*/ 6533882 w 6559640"/>
                <a:gd name="connsiteY1" fmla="*/ 25758 h 5859887"/>
                <a:gd name="connsiteX2" fmla="*/ 6559640 w 6559640"/>
                <a:gd name="connsiteY2" fmla="*/ 5859887 h 5859887"/>
                <a:gd name="connsiteX3" fmla="*/ 6538175 w 6559640"/>
                <a:gd name="connsiteY3" fmla="*/ 2962140 h 5859887"/>
                <a:gd name="connsiteX4" fmla="*/ 0 w 6559640"/>
                <a:gd name="connsiteY4" fmla="*/ 0 h 5859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640" h="5859887">
                  <a:moveTo>
                    <a:pt x="0" y="0"/>
                  </a:moveTo>
                  <a:lnTo>
                    <a:pt x="6533882" y="25758"/>
                  </a:lnTo>
                  <a:lnTo>
                    <a:pt x="6559640" y="5859887"/>
                  </a:lnTo>
                  <a:cubicBezTo>
                    <a:pt x="5852018" y="5585137"/>
                    <a:pt x="5564389" y="4166314"/>
                    <a:pt x="6538175" y="2962140"/>
                  </a:cubicBezTo>
                  <a:cubicBezTo>
                    <a:pt x="5612327" y="517300"/>
                    <a:pt x="464354" y="4327300"/>
                    <a:pt x="0" y="0"/>
                  </a:cubicBezTo>
                  <a:close/>
                </a:path>
              </a:pathLst>
            </a:custGeom>
            <a:solidFill>
              <a:srgbClr val="CDDA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grpSp>
          <p:nvGrpSpPr>
            <p:cNvPr id="736" name="Group 735">
              <a:extLst>
                <a:ext uri="{FF2B5EF4-FFF2-40B4-BE49-F238E27FC236}">
                  <a16:creationId xmlns:a16="http://schemas.microsoft.com/office/drawing/2014/main" id="{01C4C8FE-81E3-40F3-9B9D-B9FA949BAE78}"/>
                </a:ext>
              </a:extLst>
            </p:cNvPr>
            <p:cNvGrpSpPr/>
            <p:nvPr/>
          </p:nvGrpSpPr>
          <p:grpSpPr>
            <a:xfrm rot="2700000">
              <a:off x="5047022" y="644023"/>
              <a:ext cx="2097955" cy="1988509"/>
              <a:chOff x="5123208" y="4111122"/>
              <a:chExt cx="2097955" cy="1988509"/>
            </a:xfrm>
            <a:solidFill>
              <a:srgbClr val="FFD350"/>
            </a:solidFill>
          </p:grpSpPr>
          <p:sp>
            <p:nvSpPr>
              <p:cNvPr id="1070" name="Oval 1069">
                <a:extLst>
                  <a:ext uri="{FF2B5EF4-FFF2-40B4-BE49-F238E27FC236}">
                    <a16:creationId xmlns:a16="http://schemas.microsoft.com/office/drawing/2014/main" id="{3ABC8D63-4963-4681-B786-140E37DBB30E}"/>
                  </a:ext>
                </a:extLst>
              </p:cNvPr>
              <p:cNvSpPr/>
              <p:nvPr/>
            </p:nvSpPr>
            <p:spPr>
              <a:xfrm>
                <a:off x="5123208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1" name="Oval 1070">
                <a:extLst>
                  <a:ext uri="{FF2B5EF4-FFF2-40B4-BE49-F238E27FC236}">
                    <a16:creationId xmlns:a16="http://schemas.microsoft.com/office/drawing/2014/main" id="{05369012-EADC-4A68-9A8A-BF6EA5141A2D}"/>
                  </a:ext>
                </a:extLst>
              </p:cNvPr>
              <p:cNvSpPr/>
              <p:nvPr/>
            </p:nvSpPr>
            <p:spPr>
              <a:xfrm>
                <a:off x="5310313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2" name="Oval 1071">
                <a:extLst>
                  <a:ext uri="{FF2B5EF4-FFF2-40B4-BE49-F238E27FC236}">
                    <a16:creationId xmlns:a16="http://schemas.microsoft.com/office/drawing/2014/main" id="{8ABE0E7A-F45E-4C63-B949-706CD341A7F5}"/>
                  </a:ext>
                </a:extLst>
              </p:cNvPr>
              <p:cNvSpPr/>
              <p:nvPr/>
            </p:nvSpPr>
            <p:spPr>
              <a:xfrm>
                <a:off x="5497417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3" name="Oval 1072">
                <a:extLst>
                  <a:ext uri="{FF2B5EF4-FFF2-40B4-BE49-F238E27FC236}">
                    <a16:creationId xmlns:a16="http://schemas.microsoft.com/office/drawing/2014/main" id="{E7B0B46A-5BEF-4E6E-8DDB-B3D2E9FCB84F}"/>
                  </a:ext>
                </a:extLst>
              </p:cNvPr>
              <p:cNvSpPr/>
              <p:nvPr/>
            </p:nvSpPr>
            <p:spPr>
              <a:xfrm>
                <a:off x="5684522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4" name="Oval 1073">
                <a:extLst>
                  <a:ext uri="{FF2B5EF4-FFF2-40B4-BE49-F238E27FC236}">
                    <a16:creationId xmlns:a16="http://schemas.microsoft.com/office/drawing/2014/main" id="{C507D5B7-BC12-4ABA-9A3E-EBED53F4EF92}"/>
                  </a:ext>
                </a:extLst>
              </p:cNvPr>
              <p:cNvSpPr/>
              <p:nvPr/>
            </p:nvSpPr>
            <p:spPr>
              <a:xfrm>
                <a:off x="5871627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5" name="Oval 1074">
                <a:extLst>
                  <a:ext uri="{FF2B5EF4-FFF2-40B4-BE49-F238E27FC236}">
                    <a16:creationId xmlns:a16="http://schemas.microsoft.com/office/drawing/2014/main" id="{735BAE7C-1D69-4420-BC8E-29AE188C36B2}"/>
                  </a:ext>
                </a:extLst>
              </p:cNvPr>
              <p:cNvSpPr/>
              <p:nvPr/>
            </p:nvSpPr>
            <p:spPr>
              <a:xfrm>
                <a:off x="6058732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6" name="Oval 1075">
                <a:extLst>
                  <a:ext uri="{FF2B5EF4-FFF2-40B4-BE49-F238E27FC236}">
                    <a16:creationId xmlns:a16="http://schemas.microsoft.com/office/drawing/2014/main" id="{707F7B9C-8640-4D8C-A3D8-C09C843C0DA9}"/>
                  </a:ext>
                </a:extLst>
              </p:cNvPr>
              <p:cNvSpPr/>
              <p:nvPr/>
            </p:nvSpPr>
            <p:spPr>
              <a:xfrm>
                <a:off x="6245836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7" name="Oval 1076">
                <a:extLst>
                  <a:ext uri="{FF2B5EF4-FFF2-40B4-BE49-F238E27FC236}">
                    <a16:creationId xmlns:a16="http://schemas.microsoft.com/office/drawing/2014/main" id="{D25481CA-70A9-49E4-A3DB-53ACDDA5B9AC}"/>
                  </a:ext>
                </a:extLst>
              </p:cNvPr>
              <p:cNvSpPr/>
              <p:nvPr/>
            </p:nvSpPr>
            <p:spPr>
              <a:xfrm>
                <a:off x="6432941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8" name="Oval 1077">
                <a:extLst>
                  <a:ext uri="{FF2B5EF4-FFF2-40B4-BE49-F238E27FC236}">
                    <a16:creationId xmlns:a16="http://schemas.microsoft.com/office/drawing/2014/main" id="{C6D487BC-30F1-48BF-979B-24CD78D0B4E6}"/>
                  </a:ext>
                </a:extLst>
              </p:cNvPr>
              <p:cNvSpPr/>
              <p:nvPr/>
            </p:nvSpPr>
            <p:spPr>
              <a:xfrm>
                <a:off x="6620046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9" name="Oval 1078">
                <a:extLst>
                  <a:ext uri="{FF2B5EF4-FFF2-40B4-BE49-F238E27FC236}">
                    <a16:creationId xmlns:a16="http://schemas.microsoft.com/office/drawing/2014/main" id="{D0C4B581-B522-4BE9-A88B-0C57A53D0929}"/>
                  </a:ext>
                </a:extLst>
              </p:cNvPr>
              <p:cNvSpPr/>
              <p:nvPr/>
            </p:nvSpPr>
            <p:spPr>
              <a:xfrm>
                <a:off x="6807151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0" name="Oval 1079">
                <a:extLst>
                  <a:ext uri="{FF2B5EF4-FFF2-40B4-BE49-F238E27FC236}">
                    <a16:creationId xmlns:a16="http://schemas.microsoft.com/office/drawing/2014/main" id="{B9981F2B-34E8-468C-8BEF-C5992B8ECA37}"/>
                  </a:ext>
                </a:extLst>
              </p:cNvPr>
              <p:cNvSpPr/>
              <p:nvPr/>
            </p:nvSpPr>
            <p:spPr>
              <a:xfrm>
                <a:off x="6994255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1" name="Oval 1080">
                <a:extLst>
                  <a:ext uri="{FF2B5EF4-FFF2-40B4-BE49-F238E27FC236}">
                    <a16:creationId xmlns:a16="http://schemas.microsoft.com/office/drawing/2014/main" id="{7E8D9966-ED53-403E-A604-C76EF18B34A9}"/>
                  </a:ext>
                </a:extLst>
              </p:cNvPr>
              <p:cNvSpPr/>
              <p:nvPr/>
            </p:nvSpPr>
            <p:spPr>
              <a:xfrm>
                <a:off x="7181360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2" name="Oval 1081">
                <a:extLst>
                  <a:ext uri="{FF2B5EF4-FFF2-40B4-BE49-F238E27FC236}">
                    <a16:creationId xmlns:a16="http://schemas.microsoft.com/office/drawing/2014/main" id="{7A99001E-D027-463E-9C24-C122E7DB6843}"/>
                  </a:ext>
                </a:extLst>
              </p:cNvPr>
              <p:cNvSpPr/>
              <p:nvPr/>
            </p:nvSpPr>
            <p:spPr>
              <a:xfrm>
                <a:off x="5123208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86C6F80-3032-4A93-B277-A163D344C381}"/>
                  </a:ext>
                </a:extLst>
              </p:cNvPr>
              <p:cNvSpPr/>
              <p:nvPr/>
            </p:nvSpPr>
            <p:spPr>
              <a:xfrm>
                <a:off x="5310313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4" name="Oval 1083">
                <a:extLst>
                  <a:ext uri="{FF2B5EF4-FFF2-40B4-BE49-F238E27FC236}">
                    <a16:creationId xmlns:a16="http://schemas.microsoft.com/office/drawing/2014/main" id="{A6A3C124-1D30-4565-B7CC-752DF690A6FC}"/>
                  </a:ext>
                </a:extLst>
              </p:cNvPr>
              <p:cNvSpPr/>
              <p:nvPr/>
            </p:nvSpPr>
            <p:spPr>
              <a:xfrm>
                <a:off x="5497417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5" name="Oval 1084">
                <a:extLst>
                  <a:ext uri="{FF2B5EF4-FFF2-40B4-BE49-F238E27FC236}">
                    <a16:creationId xmlns:a16="http://schemas.microsoft.com/office/drawing/2014/main" id="{7B8CBAF3-8487-41ED-9D65-75B39E99897D}"/>
                  </a:ext>
                </a:extLst>
              </p:cNvPr>
              <p:cNvSpPr/>
              <p:nvPr/>
            </p:nvSpPr>
            <p:spPr>
              <a:xfrm>
                <a:off x="5684522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6" name="Oval 1085">
                <a:extLst>
                  <a:ext uri="{FF2B5EF4-FFF2-40B4-BE49-F238E27FC236}">
                    <a16:creationId xmlns:a16="http://schemas.microsoft.com/office/drawing/2014/main" id="{DB0730D8-4DAE-42CF-9EC3-1D85197AA28B}"/>
                  </a:ext>
                </a:extLst>
              </p:cNvPr>
              <p:cNvSpPr/>
              <p:nvPr/>
            </p:nvSpPr>
            <p:spPr>
              <a:xfrm>
                <a:off x="5871627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7" name="Oval 1086">
                <a:extLst>
                  <a:ext uri="{FF2B5EF4-FFF2-40B4-BE49-F238E27FC236}">
                    <a16:creationId xmlns:a16="http://schemas.microsoft.com/office/drawing/2014/main" id="{D5CA88B1-A7C6-4139-B666-C74B6F56A6FA}"/>
                  </a:ext>
                </a:extLst>
              </p:cNvPr>
              <p:cNvSpPr/>
              <p:nvPr/>
            </p:nvSpPr>
            <p:spPr>
              <a:xfrm>
                <a:off x="6058732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8" name="Oval 1087">
                <a:extLst>
                  <a:ext uri="{FF2B5EF4-FFF2-40B4-BE49-F238E27FC236}">
                    <a16:creationId xmlns:a16="http://schemas.microsoft.com/office/drawing/2014/main" id="{B62D32A2-B1E9-47C9-A93E-5EC7D342405F}"/>
                  </a:ext>
                </a:extLst>
              </p:cNvPr>
              <p:cNvSpPr/>
              <p:nvPr/>
            </p:nvSpPr>
            <p:spPr>
              <a:xfrm>
                <a:off x="6245836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9" name="Oval 1088">
                <a:extLst>
                  <a:ext uri="{FF2B5EF4-FFF2-40B4-BE49-F238E27FC236}">
                    <a16:creationId xmlns:a16="http://schemas.microsoft.com/office/drawing/2014/main" id="{29CF2440-A497-4E1A-A5AD-E47A700BB906}"/>
                  </a:ext>
                </a:extLst>
              </p:cNvPr>
              <p:cNvSpPr/>
              <p:nvPr/>
            </p:nvSpPr>
            <p:spPr>
              <a:xfrm>
                <a:off x="6432941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0" name="Oval 1089">
                <a:extLst>
                  <a:ext uri="{FF2B5EF4-FFF2-40B4-BE49-F238E27FC236}">
                    <a16:creationId xmlns:a16="http://schemas.microsoft.com/office/drawing/2014/main" id="{2570F008-5590-43F6-A42C-D7D36738208F}"/>
                  </a:ext>
                </a:extLst>
              </p:cNvPr>
              <p:cNvSpPr/>
              <p:nvPr/>
            </p:nvSpPr>
            <p:spPr>
              <a:xfrm>
                <a:off x="6620046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1" name="Oval 1090">
                <a:extLst>
                  <a:ext uri="{FF2B5EF4-FFF2-40B4-BE49-F238E27FC236}">
                    <a16:creationId xmlns:a16="http://schemas.microsoft.com/office/drawing/2014/main" id="{3F5AC1F4-F0A7-4592-B262-3F99D6B500F1}"/>
                  </a:ext>
                </a:extLst>
              </p:cNvPr>
              <p:cNvSpPr/>
              <p:nvPr/>
            </p:nvSpPr>
            <p:spPr>
              <a:xfrm>
                <a:off x="6807151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2" name="Oval 1091">
                <a:extLst>
                  <a:ext uri="{FF2B5EF4-FFF2-40B4-BE49-F238E27FC236}">
                    <a16:creationId xmlns:a16="http://schemas.microsoft.com/office/drawing/2014/main" id="{D8064E75-2AAF-4884-A62E-DA1990FC29B2}"/>
                  </a:ext>
                </a:extLst>
              </p:cNvPr>
              <p:cNvSpPr/>
              <p:nvPr/>
            </p:nvSpPr>
            <p:spPr>
              <a:xfrm>
                <a:off x="6994255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3" name="Oval 1092">
                <a:extLst>
                  <a:ext uri="{FF2B5EF4-FFF2-40B4-BE49-F238E27FC236}">
                    <a16:creationId xmlns:a16="http://schemas.microsoft.com/office/drawing/2014/main" id="{ACEAB14F-2E44-4E0F-91C0-8A50B9B8899F}"/>
                  </a:ext>
                </a:extLst>
              </p:cNvPr>
              <p:cNvSpPr/>
              <p:nvPr/>
            </p:nvSpPr>
            <p:spPr>
              <a:xfrm>
                <a:off x="7181360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4" name="Oval 1093">
                <a:extLst>
                  <a:ext uri="{FF2B5EF4-FFF2-40B4-BE49-F238E27FC236}">
                    <a16:creationId xmlns:a16="http://schemas.microsoft.com/office/drawing/2014/main" id="{CC94D2BE-B1B4-4211-84C6-2731EB15474B}"/>
                  </a:ext>
                </a:extLst>
              </p:cNvPr>
              <p:cNvSpPr/>
              <p:nvPr/>
            </p:nvSpPr>
            <p:spPr>
              <a:xfrm>
                <a:off x="5123208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5" name="Oval 1094">
                <a:extLst>
                  <a:ext uri="{FF2B5EF4-FFF2-40B4-BE49-F238E27FC236}">
                    <a16:creationId xmlns:a16="http://schemas.microsoft.com/office/drawing/2014/main" id="{4DFCB946-6F6E-4753-8BC4-1052CB1407A1}"/>
                  </a:ext>
                </a:extLst>
              </p:cNvPr>
              <p:cNvSpPr/>
              <p:nvPr/>
            </p:nvSpPr>
            <p:spPr>
              <a:xfrm>
                <a:off x="5310313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6" name="Oval 1095">
                <a:extLst>
                  <a:ext uri="{FF2B5EF4-FFF2-40B4-BE49-F238E27FC236}">
                    <a16:creationId xmlns:a16="http://schemas.microsoft.com/office/drawing/2014/main" id="{3D6F2EAE-7F96-4C04-9E7A-1F85FCB292D6}"/>
                  </a:ext>
                </a:extLst>
              </p:cNvPr>
              <p:cNvSpPr/>
              <p:nvPr/>
            </p:nvSpPr>
            <p:spPr>
              <a:xfrm>
                <a:off x="5497417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7" name="Oval 1096">
                <a:extLst>
                  <a:ext uri="{FF2B5EF4-FFF2-40B4-BE49-F238E27FC236}">
                    <a16:creationId xmlns:a16="http://schemas.microsoft.com/office/drawing/2014/main" id="{C34B08C8-EB49-40EE-81CC-D7EC4D5D96BA}"/>
                  </a:ext>
                </a:extLst>
              </p:cNvPr>
              <p:cNvSpPr/>
              <p:nvPr/>
            </p:nvSpPr>
            <p:spPr>
              <a:xfrm>
                <a:off x="5684522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8" name="Oval 1097">
                <a:extLst>
                  <a:ext uri="{FF2B5EF4-FFF2-40B4-BE49-F238E27FC236}">
                    <a16:creationId xmlns:a16="http://schemas.microsoft.com/office/drawing/2014/main" id="{794013F4-3FF0-4042-B827-0B1618C06F72}"/>
                  </a:ext>
                </a:extLst>
              </p:cNvPr>
              <p:cNvSpPr/>
              <p:nvPr/>
            </p:nvSpPr>
            <p:spPr>
              <a:xfrm>
                <a:off x="5871627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9" name="Oval 1098">
                <a:extLst>
                  <a:ext uri="{FF2B5EF4-FFF2-40B4-BE49-F238E27FC236}">
                    <a16:creationId xmlns:a16="http://schemas.microsoft.com/office/drawing/2014/main" id="{CECDF68A-853F-4D32-81C6-99092D7ED91D}"/>
                  </a:ext>
                </a:extLst>
              </p:cNvPr>
              <p:cNvSpPr/>
              <p:nvPr/>
            </p:nvSpPr>
            <p:spPr>
              <a:xfrm>
                <a:off x="6058732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0" name="Oval 1099">
                <a:extLst>
                  <a:ext uri="{FF2B5EF4-FFF2-40B4-BE49-F238E27FC236}">
                    <a16:creationId xmlns:a16="http://schemas.microsoft.com/office/drawing/2014/main" id="{550CF6C2-37B6-4BFD-BF4A-9C588CCEE06B}"/>
                  </a:ext>
                </a:extLst>
              </p:cNvPr>
              <p:cNvSpPr/>
              <p:nvPr/>
            </p:nvSpPr>
            <p:spPr>
              <a:xfrm>
                <a:off x="6245836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1" name="Oval 1100">
                <a:extLst>
                  <a:ext uri="{FF2B5EF4-FFF2-40B4-BE49-F238E27FC236}">
                    <a16:creationId xmlns:a16="http://schemas.microsoft.com/office/drawing/2014/main" id="{2990186E-EDE2-4A63-9C41-054248616BCA}"/>
                  </a:ext>
                </a:extLst>
              </p:cNvPr>
              <p:cNvSpPr/>
              <p:nvPr/>
            </p:nvSpPr>
            <p:spPr>
              <a:xfrm>
                <a:off x="6432941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2" name="Oval 1101">
                <a:extLst>
                  <a:ext uri="{FF2B5EF4-FFF2-40B4-BE49-F238E27FC236}">
                    <a16:creationId xmlns:a16="http://schemas.microsoft.com/office/drawing/2014/main" id="{D34DB789-74EE-446F-9217-18BE8457ACCB}"/>
                  </a:ext>
                </a:extLst>
              </p:cNvPr>
              <p:cNvSpPr/>
              <p:nvPr/>
            </p:nvSpPr>
            <p:spPr>
              <a:xfrm>
                <a:off x="6620046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3" name="Oval 1102">
                <a:extLst>
                  <a:ext uri="{FF2B5EF4-FFF2-40B4-BE49-F238E27FC236}">
                    <a16:creationId xmlns:a16="http://schemas.microsoft.com/office/drawing/2014/main" id="{19D3E280-1B9E-40AD-958D-413DB6FF6DE4}"/>
                  </a:ext>
                </a:extLst>
              </p:cNvPr>
              <p:cNvSpPr/>
              <p:nvPr/>
            </p:nvSpPr>
            <p:spPr>
              <a:xfrm>
                <a:off x="6807151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4" name="Oval 1103">
                <a:extLst>
                  <a:ext uri="{FF2B5EF4-FFF2-40B4-BE49-F238E27FC236}">
                    <a16:creationId xmlns:a16="http://schemas.microsoft.com/office/drawing/2014/main" id="{380564E7-5AF4-4175-AFAE-518212F14934}"/>
                  </a:ext>
                </a:extLst>
              </p:cNvPr>
              <p:cNvSpPr/>
              <p:nvPr/>
            </p:nvSpPr>
            <p:spPr>
              <a:xfrm>
                <a:off x="6994255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5" name="Oval 1104">
                <a:extLst>
                  <a:ext uri="{FF2B5EF4-FFF2-40B4-BE49-F238E27FC236}">
                    <a16:creationId xmlns:a16="http://schemas.microsoft.com/office/drawing/2014/main" id="{0D01CF26-288E-4803-BB4B-71D58437B8CF}"/>
                  </a:ext>
                </a:extLst>
              </p:cNvPr>
              <p:cNvSpPr/>
              <p:nvPr/>
            </p:nvSpPr>
            <p:spPr>
              <a:xfrm>
                <a:off x="7181360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6" name="Oval 1105">
                <a:extLst>
                  <a:ext uri="{FF2B5EF4-FFF2-40B4-BE49-F238E27FC236}">
                    <a16:creationId xmlns:a16="http://schemas.microsoft.com/office/drawing/2014/main" id="{F474BB09-2866-4AF8-96E1-26BC2F0C7EE5}"/>
                  </a:ext>
                </a:extLst>
              </p:cNvPr>
              <p:cNvSpPr/>
              <p:nvPr/>
            </p:nvSpPr>
            <p:spPr>
              <a:xfrm>
                <a:off x="5123208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7" name="Oval 1106">
                <a:extLst>
                  <a:ext uri="{FF2B5EF4-FFF2-40B4-BE49-F238E27FC236}">
                    <a16:creationId xmlns:a16="http://schemas.microsoft.com/office/drawing/2014/main" id="{8D53875C-CC9E-48F1-AC7E-5E645F096772}"/>
                  </a:ext>
                </a:extLst>
              </p:cNvPr>
              <p:cNvSpPr/>
              <p:nvPr/>
            </p:nvSpPr>
            <p:spPr>
              <a:xfrm>
                <a:off x="5310313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8" name="Oval 1107">
                <a:extLst>
                  <a:ext uri="{FF2B5EF4-FFF2-40B4-BE49-F238E27FC236}">
                    <a16:creationId xmlns:a16="http://schemas.microsoft.com/office/drawing/2014/main" id="{90AF2FFA-0287-4291-9529-8C3FF818D912}"/>
                  </a:ext>
                </a:extLst>
              </p:cNvPr>
              <p:cNvSpPr/>
              <p:nvPr/>
            </p:nvSpPr>
            <p:spPr>
              <a:xfrm>
                <a:off x="5497417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9" name="Oval 1108">
                <a:extLst>
                  <a:ext uri="{FF2B5EF4-FFF2-40B4-BE49-F238E27FC236}">
                    <a16:creationId xmlns:a16="http://schemas.microsoft.com/office/drawing/2014/main" id="{2239657E-D26D-4300-80D4-0C242B7B1005}"/>
                  </a:ext>
                </a:extLst>
              </p:cNvPr>
              <p:cNvSpPr/>
              <p:nvPr/>
            </p:nvSpPr>
            <p:spPr>
              <a:xfrm>
                <a:off x="5684522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0" name="Oval 1109">
                <a:extLst>
                  <a:ext uri="{FF2B5EF4-FFF2-40B4-BE49-F238E27FC236}">
                    <a16:creationId xmlns:a16="http://schemas.microsoft.com/office/drawing/2014/main" id="{24F46874-3B6E-419E-A378-828BEC80B018}"/>
                  </a:ext>
                </a:extLst>
              </p:cNvPr>
              <p:cNvSpPr/>
              <p:nvPr/>
            </p:nvSpPr>
            <p:spPr>
              <a:xfrm>
                <a:off x="5871627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1" name="Oval 1110">
                <a:extLst>
                  <a:ext uri="{FF2B5EF4-FFF2-40B4-BE49-F238E27FC236}">
                    <a16:creationId xmlns:a16="http://schemas.microsoft.com/office/drawing/2014/main" id="{414B55B0-4BDA-4EA7-B5E0-935B3A5B31C6}"/>
                  </a:ext>
                </a:extLst>
              </p:cNvPr>
              <p:cNvSpPr/>
              <p:nvPr/>
            </p:nvSpPr>
            <p:spPr>
              <a:xfrm>
                <a:off x="6058732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2" name="Oval 1111">
                <a:extLst>
                  <a:ext uri="{FF2B5EF4-FFF2-40B4-BE49-F238E27FC236}">
                    <a16:creationId xmlns:a16="http://schemas.microsoft.com/office/drawing/2014/main" id="{9115DB91-757F-43F3-99F6-8CD8445A22E3}"/>
                  </a:ext>
                </a:extLst>
              </p:cNvPr>
              <p:cNvSpPr/>
              <p:nvPr/>
            </p:nvSpPr>
            <p:spPr>
              <a:xfrm>
                <a:off x="6245836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3" name="Oval 1112">
                <a:extLst>
                  <a:ext uri="{FF2B5EF4-FFF2-40B4-BE49-F238E27FC236}">
                    <a16:creationId xmlns:a16="http://schemas.microsoft.com/office/drawing/2014/main" id="{BEC93BA7-5A9F-4085-B802-CCB15BFA76BA}"/>
                  </a:ext>
                </a:extLst>
              </p:cNvPr>
              <p:cNvSpPr/>
              <p:nvPr/>
            </p:nvSpPr>
            <p:spPr>
              <a:xfrm>
                <a:off x="6432941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4" name="Oval 1113">
                <a:extLst>
                  <a:ext uri="{FF2B5EF4-FFF2-40B4-BE49-F238E27FC236}">
                    <a16:creationId xmlns:a16="http://schemas.microsoft.com/office/drawing/2014/main" id="{9DF46D45-501B-465E-AE19-86B00CA9D1D9}"/>
                  </a:ext>
                </a:extLst>
              </p:cNvPr>
              <p:cNvSpPr/>
              <p:nvPr/>
            </p:nvSpPr>
            <p:spPr>
              <a:xfrm>
                <a:off x="6620046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5" name="Oval 1114">
                <a:extLst>
                  <a:ext uri="{FF2B5EF4-FFF2-40B4-BE49-F238E27FC236}">
                    <a16:creationId xmlns:a16="http://schemas.microsoft.com/office/drawing/2014/main" id="{0009D888-7C1A-4E4F-A926-437154E1FE10}"/>
                  </a:ext>
                </a:extLst>
              </p:cNvPr>
              <p:cNvSpPr/>
              <p:nvPr/>
            </p:nvSpPr>
            <p:spPr>
              <a:xfrm>
                <a:off x="6807151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6" name="Oval 1115">
                <a:extLst>
                  <a:ext uri="{FF2B5EF4-FFF2-40B4-BE49-F238E27FC236}">
                    <a16:creationId xmlns:a16="http://schemas.microsoft.com/office/drawing/2014/main" id="{D9B12354-4B8C-442D-B658-DA481E0DC4F5}"/>
                  </a:ext>
                </a:extLst>
              </p:cNvPr>
              <p:cNvSpPr/>
              <p:nvPr/>
            </p:nvSpPr>
            <p:spPr>
              <a:xfrm>
                <a:off x="6994255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7" name="Oval 1116">
                <a:extLst>
                  <a:ext uri="{FF2B5EF4-FFF2-40B4-BE49-F238E27FC236}">
                    <a16:creationId xmlns:a16="http://schemas.microsoft.com/office/drawing/2014/main" id="{87E0605B-58A0-4ABD-9952-17AE4D67E248}"/>
                  </a:ext>
                </a:extLst>
              </p:cNvPr>
              <p:cNvSpPr/>
              <p:nvPr/>
            </p:nvSpPr>
            <p:spPr>
              <a:xfrm>
                <a:off x="7181360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8" name="Oval 1117">
                <a:extLst>
                  <a:ext uri="{FF2B5EF4-FFF2-40B4-BE49-F238E27FC236}">
                    <a16:creationId xmlns:a16="http://schemas.microsoft.com/office/drawing/2014/main" id="{B6A35EBF-BDFB-4E5B-814C-7424914B50D3}"/>
                  </a:ext>
                </a:extLst>
              </p:cNvPr>
              <p:cNvSpPr/>
              <p:nvPr/>
            </p:nvSpPr>
            <p:spPr>
              <a:xfrm>
                <a:off x="5123208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9" name="Oval 1118">
                <a:extLst>
                  <a:ext uri="{FF2B5EF4-FFF2-40B4-BE49-F238E27FC236}">
                    <a16:creationId xmlns:a16="http://schemas.microsoft.com/office/drawing/2014/main" id="{B1700855-BFDA-4BAE-B39F-5AE51273537C}"/>
                  </a:ext>
                </a:extLst>
              </p:cNvPr>
              <p:cNvSpPr/>
              <p:nvPr/>
            </p:nvSpPr>
            <p:spPr>
              <a:xfrm>
                <a:off x="5310313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0" name="Oval 1119">
                <a:extLst>
                  <a:ext uri="{FF2B5EF4-FFF2-40B4-BE49-F238E27FC236}">
                    <a16:creationId xmlns:a16="http://schemas.microsoft.com/office/drawing/2014/main" id="{6C894232-6612-4A4C-A0E3-7E334B1B158A}"/>
                  </a:ext>
                </a:extLst>
              </p:cNvPr>
              <p:cNvSpPr/>
              <p:nvPr/>
            </p:nvSpPr>
            <p:spPr>
              <a:xfrm>
                <a:off x="5497417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1" name="Oval 1120">
                <a:extLst>
                  <a:ext uri="{FF2B5EF4-FFF2-40B4-BE49-F238E27FC236}">
                    <a16:creationId xmlns:a16="http://schemas.microsoft.com/office/drawing/2014/main" id="{1C90D88D-5A17-42A4-BB88-CC9FFCB2B967}"/>
                  </a:ext>
                </a:extLst>
              </p:cNvPr>
              <p:cNvSpPr/>
              <p:nvPr/>
            </p:nvSpPr>
            <p:spPr>
              <a:xfrm>
                <a:off x="5684522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2" name="Oval 1121">
                <a:extLst>
                  <a:ext uri="{FF2B5EF4-FFF2-40B4-BE49-F238E27FC236}">
                    <a16:creationId xmlns:a16="http://schemas.microsoft.com/office/drawing/2014/main" id="{F75258A0-8959-4760-A48D-6141FA8FBF01}"/>
                  </a:ext>
                </a:extLst>
              </p:cNvPr>
              <p:cNvSpPr/>
              <p:nvPr/>
            </p:nvSpPr>
            <p:spPr>
              <a:xfrm>
                <a:off x="5871627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3" name="Oval 1122">
                <a:extLst>
                  <a:ext uri="{FF2B5EF4-FFF2-40B4-BE49-F238E27FC236}">
                    <a16:creationId xmlns:a16="http://schemas.microsoft.com/office/drawing/2014/main" id="{F62B4598-3C83-48DD-A223-096E3E6C62AC}"/>
                  </a:ext>
                </a:extLst>
              </p:cNvPr>
              <p:cNvSpPr/>
              <p:nvPr/>
            </p:nvSpPr>
            <p:spPr>
              <a:xfrm>
                <a:off x="6058732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4" name="Oval 1123">
                <a:extLst>
                  <a:ext uri="{FF2B5EF4-FFF2-40B4-BE49-F238E27FC236}">
                    <a16:creationId xmlns:a16="http://schemas.microsoft.com/office/drawing/2014/main" id="{01902194-4516-4ADC-B060-A1EC96DCBBB8}"/>
                  </a:ext>
                </a:extLst>
              </p:cNvPr>
              <p:cNvSpPr/>
              <p:nvPr/>
            </p:nvSpPr>
            <p:spPr>
              <a:xfrm>
                <a:off x="6245836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5" name="Oval 1124">
                <a:extLst>
                  <a:ext uri="{FF2B5EF4-FFF2-40B4-BE49-F238E27FC236}">
                    <a16:creationId xmlns:a16="http://schemas.microsoft.com/office/drawing/2014/main" id="{6EFCD9A3-D3B1-4DEF-8C8F-E1B3F86724AD}"/>
                  </a:ext>
                </a:extLst>
              </p:cNvPr>
              <p:cNvSpPr/>
              <p:nvPr/>
            </p:nvSpPr>
            <p:spPr>
              <a:xfrm>
                <a:off x="6432941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6" name="Oval 1125">
                <a:extLst>
                  <a:ext uri="{FF2B5EF4-FFF2-40B4-BE49-F238E27FC236}">
                    <a16:creationId xmlns:a16="http://schemas.microsoft.com/office/drawing/2014/main" id="{ACE2C594-9F1A-44ED-80E7-4DD63C271F5F}"/>
                  </a:ext>
                </a:extLst>
              </p:cNvPr>
              <p:cNvSpPr/>
              <p:nvPr/>
            </p:nvSpPr>
            <p:spPr>
              <a:xfrm>
                <a:off x="6620046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7" name="Oval 1126">
                <a:extLst>
                  <a:ext uri="{FF2B5EF4-FFF2-40B4-BE49-F238E27FC236}">
                    <a16:creationId xmlns:a16="http://schemas.microsoft.com/office/drawing/2014/main" id="{8D752617-117A-48AB-A2D8-235FA250AC1A}"/>
                  </a:ext>
                </a:extLst>
              </p:cNvPr>
              <p:cNvSpPr/>
              <p:nvPr/>
            </p:nvSpPr>
            <p:spPr>
              <a:xfrm>
                <a:off x="6807151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8" name="Oval 1127">
                <a:extLst>
                  <a:ext uri="{FF2B5EF4-FFF2-40B4-BE49-F238E27FC236}">
                    <a16:creationId xmlns:a16="http://schemas.microsoft.com/office/drawing/2014/main" id="{A9726589-3752-4DAF-B877-467B7A000BB0}"/>
                  </a:ext>
                </a:extLst>
              </p:cNvPr>
              <p:cNvSpPr/>
              <p:nvPr/>
            </p:nvSpPr>
            <p:spPr>
              <a:xfrm>
                <a:off x="6994255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9" name="Oval 1128">
                <a:extLst>
                  <a:ext uri="{FF2B5EF4-FFF2-40B4-BE49-F238E27FC236}">
                    <a16:creationId xmlns:a16="http://schemas.microsoft.com/office/drawing/2014/main" id="{64A3CCC4-ACDA-486A-B11A-401AF0AC45BA}"/>
                  </a:ext>
                </a:extLst>
              </p:cNvPr>
              <p:cNvSpPr/>
              <p:nvPr/>
            </p:nvSpPr>
            <p:spPr>
              <a:xfrm>
                <a:off x="7181360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0" name="Oval 1129">
                <a:extLst>
                  <a:ext uri="{FF2B5EF4-FFF2-40B4-BE49-F238E27FC236}">
                    <a16:creationId xmlns:a16="http://schemas.microsoft.com/office/drawing/2014/main" id="{0EAEE11C-4977-461E-A29F-EAC60F25FEA6}"/>
                  </a:ext>
                </a:extLst>
              </p:cNvPr>
              <p:cNvSpPr/>
              <p:nvPr/>
            </p:nvSpPr>
            <p:spPr>
              <a:xfrm>
                <a:off x="5123208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1" name="Oval 1130">
                <a:extLst>
                  <a:ext uri="{FF2B5EF4-FFF2-40B4-BE49-F238E27FC236}">
                    <a16:creationId xmlns:a16="http://schemas.microsoft.com/office/drawing/2014/main" id="{CA7DC0D2-3BD3-46BE-B1EE-D27B53A16130}"/>
                  </a:ext>
                </a:extLst>
              </p:cNvPr>
              <p:cNvSpPr/>
              <p:nvPr/>
            </p:nvSpPr>
            <p:spPr>
              <a:xfrm>
                <a:off x="5310313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2" name="Oval 1131">
                <a:extLst>
                  <a:ext uri="{FF2B5EF4-FFF2-40B4-BE49-F238E27FC236}">
                    <a16:creationId xmlns:a16="http://schemas.microsoft.com/office/drawing/2014/main" id="{79C181CD-FDBF-4BE9-9B0F-14D4366378D6}"/>
                  </a:ext>
                </a:extLst>
              </p:cNvPr>
              <p:cNvSpPr/>
              <p:nvPr/>
            </p:nvSpPr>
            <p:spPr>
              <a:xfrm>
                <a:off x="5497417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3" name="Oval 1132">
                <a:extLst>
                  <a:ext uri="{FF2B5EF4-FFF2-40B4-BE49-F238E27FC236}">
                    <a16:creationId xmlns:a16="http://schemas.microsoft.com/office/drawing/2014/main" id="{537FC51C-6BE5-4A13-B4C6-2A52955B070C}"/>
                  </a:ext>
                </a:extLst>
              </p:cNvPr>
              <p:cNvSpPr/>
              <p:nvPr/>
            </p:nvSpPr>
            <p:spPr>
              <a:xfrm>
                <a:off x="5684522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4" name="Oval 1133">
                <a:extLst>
                  <a:ext uri="{FF2B5EF4-FFF2-40B4-BE49-F238E27FC236}">
                    <a16:creationId xmlns:a16="http://schemas.microsoft.com/office/drawing/2014/main" id="{837B286C-1466-4947-B928-8D01CC0BD575}"/>
                  </a:ext>
                </a:extLst>
              </p:cNvPr>
              <p:cNvSpPr/>
              <p:nvPr/>
            </p:nvSpPr>
            <p:spPr>
              <a:xfrm>
                <a:off x="5871627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5" name="Oval 1134">
                <a:extLst>
                  <a:ext uri="{FF2B5EF4-FFF2-40B4-BE49-F238E27FC236}">
                    <a16:creationId xmlns:a16="http://schemas.microsoft.com/office/drawing/2014/main" id="{BB3ADCF3-852E-4F36-A0B8-DB9D84B92680}"/>
                  </a:ext>
                </a:extLst>
              </p:cNvPr>
              <p:cNvSpPr/>
              <p:nvPr/>
            </p:nvSpPr>
            <p:spPr>
              <a:xfrm>
                <a:off x="6058732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6" name="Oval 1135">
                <a:extLst>
                  <a:ext uri="{FF2B5EF4-FFF2-40B4-BE49-F238E27FC236}">
                    <a16:creationId xmlns:a16="http://schemas.microsoft.com/office/drawing/2014/main" id="{7F251D7D-2214-4AEB-ADA5-C9618DF8E21C}"/>
                  </a:ext>
                </a:extLst>
              </p:cNvPr>
              <p:cNvSpPr/>
              <p:nvPr/>
            </p:nvSpPr>
            <p:spPr>
              <a:xfrm>
                <a:off x="6245836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7" name="Oval 1136">
                <a:extLst>
                  <a:ext uri="{FF2B5EF4-FFF2-40B4-BE49-F238E27FC236}">
                    <a16:creationId xmlns:a16="http://schemas.microsoft.com/office/drawing/2014/main" id="{4687CAF1-FC68-4FC2-9B33-62C5FA277158}"/>
                  </a:ext>
                </a:extLst>
              </p:cNvPr>
              <p:cNvSpPr/>
              <p:nvPr/>
            </p:nvSpPr>
            <p:spPr>
              <a:xfrm>
                <a:off x="6432941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8" name="Oval 1137">
                <a:extLst>
                  <a:ext uri="{FF2B5EF4-FFF2-40B4-BE49-F238E27FC236}">
                    <a16:creationId xmlns:a16="http://schemas.microsoft.com/office/drawing/2014/main" id="{A871A967-F886-48BB-996A-7C0711F5E26A}"/>
                  </a:ext>
                </a:extLst>
              </p:cNvPr>
              <p:cNvSpPr/>
              <p:nvPr/>
            </p:nvSpPr>
            <p:spPr>
              <a:xfrm>
                <a:off x="6620046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9" name="Oval 1138">
                <a:extLst>
                  <a:ext uri="{FF2B5EF4-FFF2-40B4-BE49-F238E27FC236}">
                    <a16:creationId xmlns:a16="http://schemas.microsoft.com/office/drawing/2014/main" id="{A495F951-E9A6-48A1-A767-E9662FB7A397}"/>
                  </a:ext>
                </a:extLst>
              </p:cNvPr>
              <p:cNvSpPr/>
              <p:nvPr/>
            </p:nvSpPr>
            <p:spPr>
              <a:xfrm>
                <a:off x="6807151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0" name="Oval 1139">
                <a:extLst>
                  <a:ext uri="{FF2B5EF4-FFF2-40B4-BE49-F238E27FC236}">
                    <a16:creationId xmlns:a16="http://schemas.microsoft.com/office/drawing/2014/main" id="{3DCFB538-E02F-4950-9BD3-12B412BD47C2}"/>
                  </a:ext>
                </a:extLst>
              </p:cNvPr>
              <p:cNvSpPr/>
              <p:nvPr/>
            </p:nvSpPr>
            <p:spPr>
              <a:xfrm>
                <a:off x="6994255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1" name="Oval 1140">
                <a:extLst>
                  <a:ext uri="{FF2B5EF4-FFF2-40B4-BE49-F238E27FC236}">
                    <a16:creationId xmlns:a16="http://schemas.microsoft.com/office/drawing/2014/main" id="{42A38723-CC80-44B6-86FC-ED5EB42626F0}"/>
                  </a:ext>
                </a:extLst>
              </p:cNvPr>
              <p:cNvSpPr/>
              <p:nvPr/>
            </p:nvSpPr>
            <p:spPr>
              <a:xfrm>
                <a:off x="7181360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2" name="Oval 1141">
                <a:extLst>
                  <a:ext uri="{FF2B5EF4-FFF2-40B4-BE49-F238E27FC236}">
                    <a16:creationId xmlns:a16="http://schemas.microsoft.com/office/drawing/2014/main" id="{E8A79CB0-A757-46AB-A083-9F31ACC2E800}"/>
                  </a:ext>
                </a:extLst>
              </p:cNvPr>
              <p:cNvSpPr/>
              <p:nvPr/>
            </p:nvSpPr>
            <p:spPr>
              <a:xfrm>
                <a:off x="5123208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3" name="Oval 1142">
                <a:extLst>
                  <a:ext uri="{FF2B5EF4-FFF2-40B4-BE49-F238E27FC236}">
                    <a16:creationId xmlns:a16="http://schemas.microsoft.com/office/drawing/2014/main" id="{84C12E26-C971-45F2-99EF-C55108DBCF94}"/>
                  </a:ext>
                </a:extLst>
              </p:cNvPr>
              <p:cNvSpPr/>
              <p:nvPr/>
            </p:nvSpPr>
            <p:spPr>
              <a:xfrm>
                <a:off x="5310313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4" name="Oval 1143">
                <a:extLst>
                  <a:ext uri="{FF2B5EF4-FFF2-40B4-BE49-F238E27FC236}">
                    <a16:creationId xmlns:a16="http://schemas.microsoft.com/office/drawing/2014/main" id="{4A3FA498-D460-4718-AEDD-EED4B03E9D21}"/>
                  </a:ext>
                </a:extLst>
              </p:cNvPr>
              <p:cNvSpPr/>
              <p:nvPr/>
            </p:nvSpPr>
            <p:spPr>
              <a:xfrm>
                <a:off x="5497417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5" name="Oval 1144">
                <a:extLst>
                  <a:ext uri="{FF2B5EF4-FFF2-40B4-BE49-F238E27FC236}">
                    <a16:creationId xmlns:a16="http://schemas.microsoft.com/office/drawing/2014/main" id="{BCA38A61-CA31-4BBF-9D51-DA8B32A9904A}"/>
                  </a:ext>
                </a:extLst>
              </p:cNvPr>
              <p:cNvSpPr/>
              <p:nvPr/>
            </p:nvSpPr>
            <p:spPr>
              <a:xfrm>
                <a:off x="5684522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6" name="Oval 1145">
                <a:extLst>
                  <a:ext uri="{FF2B5EF4-FFF2-40B4-BE49-F238E27FC236}">
                    <a16:creationId xmlns:a16="http://schemas.microsoft.com/office/drawing/2014/main" id="{0B093887-39EA-4076-BA80-091E5014E6A0}"/>
                  </a:ext>
                </a:extLst>
              </p:cNvPr>
              <p:cNvSpPr/>
              <p:nvPr/>
            </p:nvSpPr>
            <p:spPr>
              <a:xfrm>
                <a:off x="5871627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7" name="Oval 1146">
                <a:extLst>
                  <a:ext uri="{FF2B5EF4-FFF2-40B4-BE49-F238E27FC236}">
                    <a16:creationId xmlns:a16="http://schemas.microsoft.com/office/drawing/2014/main" id="{9BD17B96-505B-49DD-A8DB-1871D6169F95}"/>
                  </a:ext>
                </a:extLst>
              </p:cNvPr>
              <p:cNvSpPr/>
              <p:nvPr/>
            </p:nvSpPr>
            <p:spPr>
              <a:xfrm>
                <a:off x="6058732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8" name="Oval 1147">
                <a:extLst>
                  <a:ext uri="{FF2B5EF4-FFF2-40B4-BE49-F238E27FC236}">
                    <a16:creationId xmlns:a16="http://schemas.microsoft.com/office/drawing/2014/main" id="{E6087C41-2EB4-4398-9A06-209595EECFA3}"/>
                  </a:ext>
                </a:extLst>
              </p:cNvPr>
              <p:cNvSpPr/>
              <p:nvPr/>
            </p:nvSpPr>
            <p:spPr>
              <a:xfrm>
                <a:off x="6245836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9" name="Oval 1148">
                <a:extLst>
                  <a:ext uri="{FF2B5EF4-FFF2-40B4-BE49-F238E27FC236}">
                    <a16:creationId xmlns:a16="http://schemas.microsoft.com/office/drawing/2014/main" id="{4F7797FA-9E99-459C-9DA1-A8A16733597C}"/>
                  </a:ext>
                </a:extLst>
              </p:cNvPr>
              <p:cNvSpPr/>
              <p:nvPr/>
            </p:nvSpPr>
            <p:spPr>
              <a:xfrm>
                <a:off x="6432941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0" name="Oval 1149">
                <a:extLst>
                  <a:ext uri="{FF2B5EF4-FFF2-40B4-BE49-F238E27FC236}">
                    <a16:creationId xmlns:a16="http://schemas.microsoft.com/office/drawing/2014/main" id="{EE3E9C8B-B5E7-497D-890D-E1E7561FB119}"/>
                  </a:ext>
                </a:extLst>
              </p:cNvPr>
              <p:cNvSpPr/>
              <p:nvPr/>
            </p:nvSpPr>
            <p:spPr>
              <a:xfrm>
                <a:off x="6620046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1" name="Oval 1150">
                <a:extLst>
                  <a:ext uri="{FF2B5EF4-FFF2-40B4-BE49-F238E27FC236}">
                    <a16:creationId xmlns:a16="http://schemas.microsoft.com/office/drawing/2014/main" id="{64829F94-D25D-427A-98D9-0887F3FEF201}"/>
                  </a:ext>
                </a:extLst>
              </p:cNvPr>
              <p:cNvSpPr/>
              <p:nvPr/>
            </p:nvSpPr>
            <p:spPr>
              <a:xfrm>
                <a:off x="6807151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2" name="Oval 1151">
                <a:extLst>
                  <a:ext uri="{FF2B5EF4-FFF2-40B4-BE49-F238E27FC236}">
                    <a16:creationId xmlns:a16="http://schemas.microsoft.com/office/drawing/2014/main" id="{397E0C35-37B7-4391-A26D-F898364E000D}"/>
                  </a:ext>
                </a:extLst>
              </p:cNvPr>
              <p:cNvSpPr/>
              <p:nvPr/>
            </p:nvSpPr>
            <p:spPr>
              <a:xfrm>
                <a:off x="6994255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3" name="Oval 1152">
                <a:extLst>
                  <a:ext uri="{FF2B5EF4-FFF2-40B4-BE49-F238E27FC236}">
                    <a16:creationId xmlns:a16="http://schemas.microsoft.com/office/drawing/2014/main" id="{598D2C51-2F52-4B9E-9BE0-94128D6AEAE7}"/>
                  </a:ext>
                </a:extLst>
              </p:cNvPr>
              <p:cNvSpPr/>
              <p:nvPr/>
            </p:nvSpPr>
            <p:spPr>
              <a:xfrm>
                <a:off x="7181360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4" name="Oval 1153">
                <a:extLst>
                  <a:ext uri="{FF2B5EF4-FFF2-40B4-BE49-F238E27FC236}">
                    <a16:creationId xmlns:a16="http://schemas.microsoft.com/office/drawing/2014/main" id="{534D19AF-268D-4187-AF36-8ED04401F369}"/>
                  </a:ext>
                </a:extLst>
              </p:cNvPr>
              <p:cNvSpPr/>
              <p:nvPr/>
            </p:nvSpPr>
            <p:spPr>
              <a:xfrm>
                <a:off x="5123208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5" name="Oval 1154">
                <a:extLst>
                  <a:ext uri="{FF2B5EF4-FFF2-40B4-BE49-F238E27FC236}">
                    <a16:creationId xmlns:a16="http://schemas.microsoft.com/office/drawing/2014/main" id="{FB8D977B-8068-4053-A1D4-0CD458890869}"/>
                  </a:ext>
                </a:extLst>
              </p:cNvPr>
              <p:cNvSpPr/>
              <p:nvPr/>
            </p:nvSpPr>
            <p:spPr>
              <a:xfrm>
                <a:off x="5310313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6" name="Oval 1155">
                <a:extLst>
                  <a:ext uri="{FF2B5EF4-FFF2-40B4-BE49-F238E27FC236}">
                    <a16:creationId xmlns:a16="http://schemas.microsoft.com/office/drawing/2014/main" id="{08B09908-9543-4C2E-9A8E-E12FC427170D}"/>
                  </a:ext>
                </a:extLst>
              </p:cNvPr>
              <p:cNvSpPr/>
              <p:nvPr/>
            </p:nvSpPr>
            <p:spPr>
              <a:xfrm>
                <a:off x="5497417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7" name="Oval 1156">
                <a:extLst>
                  <a:ext uri="{FF2B5EF4-FFF2-40B4-BE49-F238E27FC236}">
                    <a16:creationId xmlns:a16="http://schemas.microsoft.com/office/drawing/2014/main" id="{F59606FB-BE23-4BFE-A838-C03B6BA73D0B}"/>
                  </a:ext>
                </a:extLst>
              </p:cNvPr>
              <p:cNvSpPr/>
              <p:nvPr/>
            </p:nvSpPr>
            <p:spPr>
              <a:xfrm>
                <a:off x="5684522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8" name="Oval 1157">
                <a:extLst>
                  <a:ext uri="{FF2B5EF4-FFF2-40B4-BE49-F238E27FC236}">
                    <a16:creationId xmlns:a16="http://schemas.microsoft.com/office/drawing/2014/main" id="{C5E08076-F723-4B6A-9B02-8CA58C40ED8B}"/>
                  </a:ext>
                </a:extLst>
              </p:cNvPr>
              <p:cNvSpPr/>
              <p:nvPr/>
            </p:nvSpPr>
            <p:spPr>
              <a:xfrm>
                <a:off x="5871627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9" name="Oval 1158">
                <a:extLst>
                  <a:ext uri="{FF2B5EF4-FFF2-40B4-BE49-F238E27FC236}">
                    <a16:creationId xmlns:a16="http://schemas.microsoft.com/office/drawing/2014/main" id="{80848C4D-AA0C-40EF-852D-490B62BEE534}"/>
                  </a:ext>
                </a:extLst>
              </p:cNvPr>
              <p:cNvSpPr/>
              <p:nvPr/>
            </p:nvSpPr>
            <p:spPr>
              <a:xfrm>
                <a:off x="6058732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0" name="Oval 1159">
                <a:extLst>
                  <a:ext uri="{FF2B5EF4-FFF2-40B4-BE49-F238E27FC236}">
                    <a16:creationId xmlns:a16="http://schemas.microsoft.com/office/drawing/2014/main" id="{533F9A7D-E74E-4EE0-AEF8-5FD8A57ABE02}"/>
                  </a:ext>
                </a:extLst>
              </p:cNvPr>
              <p:cNvSpPr/>
              <p:nvPr/>
            </p:nvSpPr>
            <p:spPr>
              <a:xfrm>
                <a:off x="6245836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1" name="Oval 1160">
                <a:extLst>
                  <a:ext uri="{FF2B5EF4-FFF2-40B4-BE49-F238E27FC236}">
                    <a16:creationId xmlns:a16="http://schemas.microsoft.com/office/drawing/2014/main" id="{14903D4D-06D9-43ED-8BBE-E9404B10C2BB}"/>
                  </a:ext>
                </a:extLst>
              </p:cNvPr>
              <p:cNvSpPr/>
              <p:nvPr/>
            </p:nvSpPr>
            <p:spPr>
              <a:xfrm>
                <a:off x="6432941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2" name="Oval 1161">
                <a:extLst>
                  <a:ext uri="{FF2B5EF4-FFF2-40B4-BE49-F238E27FC236}">
                    <a16:creationId xmlns:a16="http://schemas.microsoft.com/office/drawing/2014/main" id="{6C6FAC7A-A535-42F3-85C4-40D006596D86}"/>
                  </a:ext>
                </a:extLst>
              </p:cNvPr>
              <p:cNvSpPr/>
              <p:nvPr/>
            </p:nvSpPr>
            <p:spPr>
              <a:xfrm>
                <a:off x="6620046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3" name="Oval 1162">
                <a:extLst>
                  <a:ext uri="{FF2B5EF4-FFF2-40B4-BE49-F238E27FC236}">
                    <a16:creationId xmlns:a16="http://schemas.microsoft.com/office/drawing/2014/main" id="{5DBB3E83-E1B7-47B2-B510-3798E13C88D7}"/>
                  </a:ext>
                </a:extLst>
              </p:cNvPr>
              <p:cNvSpPr/>
              <p:nvPr/>
            </p:nvSpPr>
            <p:spPr>
              <a:xfrm>
                <a:off x="6807151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4" name="Oval 1163">
                <a:extLst>
                  <a:ext uri="{FF2B5EF4-FFF2-40B4-BE49-F238E27FC236}">
                    <a16:creationId xmlns:a16="http://schemas.microsoft.com/office/drawing/2014/main" id="{2A1558B3-2AF0-4C23-84DE-7F3A9FDC169B}"/>
                  </a:ext>
                </a:extLst>
              </p:cNvPr>
              <p:cNvSpPr/>
              <p:nvPr/>
            </p:nvSpPr>
            <p:spPr>
              <a:xfrm>
                <a:off x="6994255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5" name="Oval 1164">
                <a:extLst>
                  <a:ext uri="{FF2B5EF4-FFF2-40B4-BE49-F238E27FC236}">
                    <a16:creationId xmlns:a16="http://schemas.microsoft.com/office/drawing/2014/main" id="{366345FB-8607-4ED7-B43C-61FE88C17471}"/>
                  </a:ext>
                </a:extLst>
              </p:cNvPr>
              <p:cNvSpPr/>
              <p:nvPr/>
            </p:nvSpPr>
            <p:spPr>
              <a:xfrm>
                <a:off x="7181360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6" name="Oval 1165">
                <a:extLst>
                  <a:ext uri="{FF2B5EF4-FFF2-40B4-BE49-F238E27FC236}">
                    <a16:creationId xmlns:a16="http://schemas.microsoft.com/office/drawing/2014/main" id="{0DDB375D-BA95-4F51-AA3A-9A790081472E}"/>
                  </a:ext>
                </a:extLst>
              </p:cNvPr>
              <p:cNvSpPr/>
              <p:nvPr/>
            </p:nvSpPr>
            <p:spPr>
              <a:xfrm>
                <a:off x="5123208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7" name="Oval 1166">
                <a:extLst>
                  <a:ext uri="{FF2B5EF4-FFF2-40B4-BE49-F238E27FC236}">
                    <a16:creationId xmlns:a16="http://schemas.microsoft.com/office/drawing/2014/main" id="{89DCC186-D783-4473-894D-E6D5ED44F027}"/>
                  </a:ext>
                </a:extLst>
              </p:cNvPr>
              <p:cNvSpPr/>
              <p:nvPr/>
            </p:nvSpPr>
            <p:spPr>
              <a:xfrm>
                <a:off x="5310313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8" name="Oval 1167">
                <a:extLst>
                  <a:ext uri="{FF2B5EF4-FFF2-40B4-BE49-F238E27FC236}">
                    <a16:creationId xmlns:a16="http://schemas.microsoft.com/office/drawing/2014/main" id="{C6B679FA-5602-4311-B761-C3309F7CC6BE}"/>
                  </a:ext>
                </a:extLst>
              </p:cNvPr>
              <p:cNvSpPr/>
              <p:nvPr/>
            </p:nvSpPr>
            <p:spPr>
              <a:xfrm>
                <a:off x="5497417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9" name="Oval 1168">
                <a:extLst>
                  <a:ext uri="{FF2B5EF4-FFF2-40B4-BE49-F238E27FC236}">
                    <a16:creationId xmlns:a16="http://schemas.microsoft.com/office/drawing/2014/main" id="{E65D6BA6-1FD3-4B7B-93D3-325A2D978E94}"/>
                  </a:ext>
                </a:extLst>
              </p:cNvPr>
              <p:cNvSpPr/>
              <p:nvPr/>
            </p:nvSpPr>
            <p:spPr>
              <a:xfrm>
                <a:off x="5684522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0" name="Oval 1169">
                <a:extLst>
                  <a:ext uri="{FF2B5EF4-FFF2-40B4-BE49-F238E27FC236}">
                    <a16:creationId xmlns:a16="http://schemas.microsoft.com/office/drawing/2014/main" id="{A38A60FD-A3C6-448C-91D7-460655C7FC7B}"/>
                  </a:ext>
                </a:extLst>
              </p:cNvPr>
              <p:cNvSpPr/>
              <p:nvPr/>
            </p:nvSpPr>
            <p:spPr>
              <a:xfrm>
                <a:off x="5871627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1" name="Oval 1170">
                <a:extLst>
                  <a:ext uri="{FF2B5EF4-FFF2-40B4-BE49-F238E27FC236}">
                    <a16:creationId xmlns:a16="http://schemas.microsoft.com/office/drawing/2014/main" id="{3DC58211-DEA5-4E79-A378-D971809D6624}"/>
                  </a:ext>
                </a:extLst>
              </p:cNvPr>
              <p:cNvSpPr/>
              <p:nvPr/>
            </p:nvSpPr>
            <p:spPr>
              <a:xfrm>
                <a:off x="6058732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2" name="Oval 1171">
                <a:extLst>
                  <a:ext uri="{FF2B5EF4-FFF2-40B4-BE49-F238E27FC236}">
                    <a16:creationId xmlns:a16="http://schemas.microsoft.com/office/drawing/2014/main" id="{466A69AD-12A1-40FB-8862-BAEF75D9AFE9}"/>
                  </a:ext>
                </a:extLst>
              </p:cNvPr>
              <p:cNvSpPr/>
              <p:nvPr/>
            </p:nvSpPr>
            <p:spPr>
              <a:xfrm>
                <a:off x="6245836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3" name="Oval 1172">
                <a:extLst>
                  <a:ext uri="{FF2B5EF4-FFF2-40B4-BE49-F238E27FC236}">
                    <a16:creationId xmlns:a16="http://schemas.microsoft.com/office/drawing/2014/main" id="{F9D31443-94BC-42D3-8CB7-95EAA9EE84CA}"/>
                  </a:ext>
                </a:extLst>
              </p:cNvPr>
              <p:cNvSpPr/>
              <p:nvPr/>
            </p:nvSpPr>
            <p:spPr>
              <a:xfrm>
                <a:off x="6432941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4" name="Oval 1173">
                <a:extLst>
                  <a:ext uri="{FF2B5EF4-FFF2-40B4-BE49-F238E27FC236}">
                    <a16:creationId xmlns:a16="http://schemas.microsoft.com/office/drawing/2014/main" id="{5E442FF1-DBD0-4CAA-B89D-0044AED391D6}"/>
                  </a:ext>
                </a:extLst>
              </p:cNvPr>
              <p:cNvSpPr/>
              <p:nvPr/>
            </p:nvSpPr>
            <p:spPr>
              <a:xfrm>
                <a:off x="6620046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5" name="Oval 1174">
                <a:extLst>
                  <a:ext uri="{FF2B5EF4-FFF2-40B4-BE49-F238E27FC236}">
                    <a16:creationId xmlns:a16="http://schemas.microsoft.com/office/drawing/2014/main" id="{F79AA1A1-AB06-49BB-9A66-22D8A19E4E37}"/>
                  </a:ext>
                </a:extLst>
              </p:cNvPr>
              <p:cNvSpPr/>
              <p:nvPr/>
            </p:nvSpPr>
            <p:spPr>
              <a:xfrm>
                <a:off x="6807151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6" name="Oval 1175">
                <a:extLst>
                  <a:ext uri="{FF2B5EF4-FFF2-40B4-BE49-F238E27FC236}">
                    <a16:creationId xmlns:a16="http://schemas.microsoft.com/office/drawing/2014/main" id="{643CB553-ACFF-4A5E-8A6A-DA273A36D11A}"/>
                  </a:ext>
                </a:extLst>
              </p:cNvPr>
              <p:cNvSpPr/>
              <p:nvPr/>
            </p:nvSpPr>
            <p:spPr>
              <a:xfrm>
                <a:off x="6994255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7" name="Oval 1176">
                <a:extLst>
                  <a:ext uri="{FF2B5EF4-FFF2-40B4-BE49-F238E27FC236}">
                    <a16:creationId xmlns:a16="http://schemas.microsoft.com/office/drawing/2014/main" id="{1C29BEF2-2F69-489D-94A0-92EA3EF3EBA0}"/>
                  </a:ext>
                </a:extLst>
              </p:cNvPr>
              <p:cNvSpPr/>
              <p:nvPr/>
            </p:nvSpPr>
            <p:spPr>
              <a:xfrm>
                <a:off x="7181360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grpSp>
            <p:nvGrpSpPr>
              <p:cNvPr id="1178" name="Group 1177">
                <a:extLst>
                  <a:ext uri="{FF2B5EF4-FFF2-40B4-BE49-F238E27FC236}">
                    <a16:creationId xmlns:a16="http://schemas.microsoft.com/office/drawing/2014/main" id="{175161E4-794D-433B-83FD-970F19C40A57}"/>
                  </a:ext>
                </a:extLst>
              </p:cNvPr>
              <p:cNvGrpSpPr/>
              <p:nvPr/>
            </p:nvGrpSpPr>
            <p:grpSpPr>
              <a:xfrm>
                <a:off x="5123208" y="5770758"/>
                <a:ext cx="2097955" cy="43784"/>
                <a:chOff x="5123208" y="5770758"/>
                <a:chExt cx="2097955" cy="43784"/>
              </a:xfrm>
              <a:grpFill/>
            </p:grpSpPr>
            <p:sp>
              <p:nvSpPr>
                <p:cNvPr id="1205" name="Oval 1204">
                  <a:extLst>
                    <a:ext uri="{FF2B5EF4-FFF2-40B4-BE49-F238E27FC236}">
                      <a16:creationId xmlns:a16="http://schemas.microsoft.com/office/drawing/2014/main" id="{7414C22D-90F1-4692-AF43-C4A5C74324C7}"/>
                    </a:ext>
                  </a:extLst>
                </p:cNvPr>
                <p:cNvSpPr/>
                <p:nvPr/>
              </p:nvSpPr>
              <p:spPr>
                <a:xfrm>
                  <a:off x="5123208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6" name="Oval 1205">
                  <a:extLst>
                    <a:ext uri="{FF2B5EF4-FFF2-40B4-BE49-F238E27FC236}">
                      <a16:creationId xmlns:a16="http://schemas.microsoft.com/office/drawing/2014/main" id="{1CA5D071-39B9-42BC-BE28-841C8E9A46EE}"/>
                    </a:ext>
                  </a:extLst>
                </p:cNvPr>
                <p:cNvSpPr/>
                <p:nvPr/>
              </p:nvSpPr>
              <p:spPr>
                <a:xfrm>
                  <a:off x="5310313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7" name="Oval 1206">
                  <a:extLst>
                    <a:ext uri="{FF2B5EF4-FFF2-40B4-BE49-F238E27FC236}">
                      <a16:creationId xmlns:a16="http://schemas.microsoft.com/office/drawing/2014/main" id="{51DED098-CC7C-4CE7-A1CC-EE4CBDADFF0B}"/>
                    </a:ext>
                  </a:extLst>
                </p:cNvPr>
                <p:cNvSpPr/>
                <p:nvPr/>
              </p:nvSpPr>
              <p:spPr>
                <a:xfrm>
                  <a:off x="549741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8" name="Oval 1207">
                  <a:extLst>
                    <a:ext uri="{FF2B5EF4-FFF2-40B4-BE49-F238E27FC236}">
                      <a16:creationId xmlns:a16="http://schemas.microsoft.com/office/drawing/2014/main" id="{44ECCF34-1F25-440D-ACB8-718CF333F529}"/>
                    </a:ext>
                  </a:extLst>
                </p:cNvPr>
                <p:cNvSpPr/>
                <p:nvPr/>
              </p:nvSpPr>
              <p:spPr>
                <a:xfrm>
                  <a:off x="568452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9" name="Oval 1208">
                  <a:extLst>
                    <a:ext uri="{FF2B5EF4-FFF2-40B4-BE49-F238E27FC236}">
                      <a16:creationId xmlns:a16="http://schemas.microsoft.com/office/drawing/2014/main" id="{26B559AB-FC3E-414F-9E80-3A05EEF8D3C0}"/>
                    </a:ext>
                  </a:extLst>
                </p:cNvPr>
                <p:cNvSpPr/>
                <p:nvPr/>
              </p:nvSpPr>
              <p:spPr>
                <a:xfrm>
                  <a:off x="587162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0" name="Oval 1209">
                  <a:extLst>
                    <a:ext uri="{FF2B5EF4-FFF2-40B4-BE49-F238E27FC236}">
                      <a16:creationId xmlns:a16="http://schemas.microsoft.com/office/drawing/2014/main" id="{9C4CB727-C09C-4CDF-A2AD-0ABC5EA10FEE}"/>
                    </a:ext>
                  </a:extLst>
                </p:cNvPr>
                <p:cNvSpPr/>
                <p:nvPr/>
              </p:nvSpPr>
              <p:spPr>
                <a:xfrm>
                  <a:off x="605873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1" name="Oval 1210">
                  <a:extLst>
                    <a:ext uri="{FF2B5EF4-FFF2-40B4-BE49-F238E27FC236}">
                      <a16:creationId xmlns:a16="http://schemas.microsoft.com/office/drawing/2014/main" id="{78EB7F0A-BC3B-47DC-A0BC-53B8FB7923D5}"/>
                    </a:ext>
                  </a:extLst>
                </p:cNvPr>
                <p:cNvSpPr/>
                <p:nvPr/>
              </p:nvSpPr>
              <p:spPr>
                <a:xfrm>
                  <a:off x="624583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2" name="Oval 1211">
                  <a:extLst>
                    <a:ext uri="{FF2B5EF4-FFF2-40B4-BE49-F238E27FC236}">
                      <a16:creationId xmlns:a16="http://schemas.microsoft.com/office/drawing/2014/main" id="{DB926943-E8E5-48AC-8AB5-F035BF41D57C}"/>
                    </a:ext>
                  </a:extLst>
                </p:cNvPr>
                <p:cNvSpPr/>
                <p:nvPr/>
              </p:nvSpPr>
              <p:spPr>
                <a:xfrm>
                  <a:off x="643294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3" name="Oval 1212">
                  <a:extLst>
                    <a:ext uri="{FF2B5EF4-FFF2-40B4-BE49-F238E27FC236}">
                      <a16:creationId xmlns:a16="http://schemas.microsoft.com/office/drawing/2014/main" id="{D9D9C4E2-E4EF-4F59-A299-C7853097A30F}"/>
                    </a:ext>
                  </a:extLst>
                </p:cNvPr>
                <p:cNvSpPr/>
                <p:nvPr/>
              </p:nvSpPr>
              <p:spPr>
                <a:xfrm>
                  <a:off x="662004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4" name="Oval 1213">
                  <a:extLst>
                    <a:ext uri="{FF2B5EF4-FFF2-40B4-BE49-F238E27FC236}">
                      <a16:creationId xmlns:a16="http://schemas.microsoft.com/office/drawing/2014/main" id="{7E95F8EC-C920-4AC5-83A7-3ABEC68FA5F7}"/>
                    </a:ext>
                  </a:extLst>
                </p:cNvPr>
                <p:cNvSpPr/>
                <p:nvPr/>
              </p:nvSpPr>
              <p:spPr>
                <a:xfrm>
                  <a:off x="680715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5" name="Oval 1214">
                  <a:extLst>
                    <a:ext uri="{FF2B5EF4-FFF2-40B4-BE49-F238E27FC236}">
                      <a16:creationId xmlns:a16="http://schemas.microsoft.com/office/drawing/2014/main" id="{E7529752-74F9-41A1-8B48-44B380FE7368}"/>
                    </a:ext>
                  </a:extLst>
                </p:cNvPr>
                <p:cNvSpPr/>
                <p:nvPr/>
              </p:nvSpPr>
              <p:spPr>
                <a:xfrm>
                  <a:off x="6994255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6" name="Oval 1215">
                  <a:extLst>
                    <a:ext uri="{FF2B5EF4-FFF2-40B4-BE49-F238E27FC236}">
                      <a16:creationId xmlns:a16="http://schemas.microsoft.com/office/drawing/2014/main" id="{5E4E8162-8620-4B43-B902-1BAA0DA6CE91}"/>
                    </a:ext>
                  </a:extLst>
                </p:cNvPr>
                <p:cNvSpPr/>
                <p:nvPr/>
              </p:nvSpPr>
              <p:spPr>
                <a:xfrm>
                  <a:off x="7181360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</p:grpSp>
          <p:grpSp>
            <p:nvGrpSpPr>
              <p:cNvPr id="1179" name="Group 1178">
                <a:extLst>
                  <a:ext uri="{FF2B5EF4-FFF2-40B4-BE49-F238E27FC236}">
                    <a16:creationId xmlns:a16="http://schemas.microsoft.com/office/drawing/2014/main" id="{BC82E196-9921-430B-B871-C91512A29C29}"/>
                  </a:ext>
                </a:extLst>
              </p:cNvPr>
              <p:cNvGrpSpPr/>
              <p:nvPr/>
            </p:nvGrpSpPr>
            <p:grpSpPr>
              <a:xfrm>
                <a:off x="5123208" y="5918687"/>
                <a:ext cx="2097955" cy="43784"/>
                <a:chOff x="5123208" y="5770758"/>
                <a:chExt cx="2097955" cy="43784"/>
              </a:xfrm>
              <a:grpFill/>
            </p:grpSpPr>
            <p:sp>
              <p:nvSpPr>
                <p:cNvPr id="1193" name="Oval 1192">
                  <a:extLst>
                    <a:ext uri="{FF2B5EF4-FFF2-40B4-BE49-F238E27FC236}">
                      <a16:creationId xmlns:a16="http://schemas.microsoft.com/office/drawing/2014/main" id="{1B99DD57-99AF-40F4-A28A-E5650686F354}"/>
                    </a:ext>
                  </a:extLst>
                </p:cNvPr>
                <p:cNvSpPr/>
                <p:nvPr/>
              </p:nvSpPr>
              <p:spPr>
                <a:xfrm>
                  <a:off x="5123208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4" name="Oval 1193">
                  <a:extLst>
                    <a:ext uri="{FF2B5EF4-FFF2-40B4-BE49-F238E27FC236}">
                      <a16:creationId xmlns:a16="http://schemas.microsoft.com/office/drawing/2014/main" id="{860BBB11-2BF9-4249-8DC1-7E66240756CC}"/>
                    </a:ext>
                  </a:extLst>
                </p:cNvPr>
                <p:cNvSpPr/>
                <p:nvPr/>
              </p:nvSpPr>
              <p:spPr>
                <a:xfrm>
                  <a:off x="5310313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5" name="Oval 1194">
                  <a:extLst>
                    <a:ext uri="{FF2B5EF4-FFF2-40B4-BE49-F238E27FC236}">
                      <a16:creationId xmlns:a16="http://schemas.microsoft.com/office/drawing/2014/main" id="{76F824C3-7FE4-4BED-A7F9-0FC51A48C9E7}"/>
                    </a:ext>
                  </a:extLst>
                </p:cNvPr>
                <p:cNvSpPr/>
                <p:nvPr/>
              </p:nvSpPr>
              <p:spPr>
                <a:xfrm>
                  <a:off x="549741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6" name="Oval 1195">
                  <a:extLst>
                    <a:ext uri="{FF2B5EF4-FFF2-40B4-BE49-F238E27FC236}">
                      <a16:creationId xmlns:a16="http://schemas.microsoft.com/office/drawing/2014/main" id="{C6B7FA89-201E-473E-B8D3-C9D904E422B2}"/>
                    </a:ext>
                  </a:extLst>
                </p:cNvPr>
                <p:cNvSpPr/>
                <p:nvPr/>
              </p:nvSpPr>
              <p:spPr>
                <a:xfrm>
                  <a:off x="568452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7" name="Oval 1196">
                  <a:extLst>
                    <a:ext uri="{FF2B5EF4-FFF2-40B4-BE49-F238E27FC236}">
                      <a16:creationId xmlns:a16="http://schemas.microsoft.com/office/drawing/2014/main" id="{82353F31-20BD-44A5-BC73-6FF6DA0C4D8B}"/>
                    </a:ext>
                  </a:extLst>
                </p:cNvPr>
                <p:cNvSpPr/>
                <p:nvPr/>
              </p:nvSpPr>
              <p:spPr>
                <a:xfrm>
                  <a:off x="587162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8" name="Oval 1197">
                  <a:extLst>
                    <a:ext uri="{FF2B5EF4-FFF2-40B4-BE49-F238E27FC236}">
                      <a16:creationId xmlns:a16="http://schemas.microsoft.com/office/drawing/2014/main" id="{EDDA1594-BBD4-492E-A8F3-76B0497B42A1}"/>
                    </a:ext>
                  </a:extLst>
                </p:cNvPr>
                <p:cNvSpPr/>
                <p:nvPr/>
              </p:nvSpPr>
              <p:spPr>
                <a:xfrm>
                  <a:off x="605873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9" name="Oval 1198">
                  <a:extLst>
                    <a:ext uri="{FF2B5EF4-FFF2-40B4-BE49-F238E27FC236}">
                      <a16:creationId xmlns:a16="http://schemas.microsoft.com/office/drawing/2014/main" id="{7DC12D1D-1C84-460D-8006-583E067B1600}"/>
                    </a:ext>
                  </a:extLst>
                </p:cNvPr>
                <p:cNvSpPr/>
                <p:nvPr/>
              </p:nvSpPr>
              <p:spPr>
                <a:xfrm>
                  <a:off x="624583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0" name="Oval 1199">
                  <a:extLst>
                    <a:ext uri="{FF2B5EF4-FFF2-40B4-BE49-F238E27FC236}">
                      <a16:creationId xmlns:a16="http://schemas.microsoft.com/office/drawing/2014/main" id="{B18F205A-C590-4A53-8BA7-5FCF851A18ED}"/>
                    </a:ext>
                  </a:extLst>
                </p:cNvPr>
                <p:cNvSpPr/>
                <p:nvPr/>
              </p:nvSpPr>
              <p:spPr>
                <a:xfrm>
                  <a:off x="643294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1" name="Oval 1200">
                  <a:extLst>
                    <a:ext uri="{FF2B5EF4-FFF2-40B4-BE49-F238E27FC236}">
                      <a16:creationId xmlns:a16="http://schemas.microsoft.com/office/drawing/2014/main" id="{F969AFA1-1054-4CEB-8951-4CDCDB71F350}"/>
                    </a:ext>
                  </a:extLst>
                </p:cNvPr>
                <p:cNvSpPr/>
                <p:nvPr/>
              </p:nvSpPr>
              <p:spPr>
                <a:xfrm>
                  <a:off x="662004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2" name="Oval 1201">
                  <a:extLst>
                    <a:ext uri="{FF2B5EF4-FFF2-40B4-BE49-F238E27FC236}">
                      <a16:creationId xmlns:a16="http://schemas.microsoft.com/office/drawing/2014/main" id="{AFFD26AC-6F8A-4389-81AA-2258E289199F}"/>
                    </a:ext>
                  </a:extLst>
                </p:cNvPr>
                <p:cNvSpPr/>
                <p:nvPr/>
              </p:nvSpPr>
              <p:spPr>
                <a:xfrm>
                  <a:off x="680715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3" name="Oval 1202">
                  <a:extLst>
                    <a:ext uri="{FF2B5EF4-FFF2-40B4-BE49-F238E27FC236}">
                      <a16:creationId xmlns:a16="http://schemas.microsoft.com/office/drawing/2014/main" id="{D483C0EC-FADC-45DF-A0E0-75DE5232AA89}"/>
                    </a:ext>
                  </a:extLst>
                </p:cNvPr>
                <p:cNvSpPr/>
                <p:nvPr/>
              </p:nvSpPr>
              <p:spPr>
                <a:xfrm>
                  <a:off x="6994255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4" name="Oval 1203">
                  <a:extLst>
                    <a:ext uri="{FF2B5EF4-FFF2-40B4-BE49-F238E27FC236}">
                      <a16:creationId xmlns:a16="http://schemas.microsoft.com/office/drawing/2014/main" id="{A3576F77-4344-4458-A0C8-9F94E5258232}"/>
                    </a:ext>
                  </a:extLst>
                </p:cNvPr>
                <p:cNvSpPr/>
                <p:nvPr/>
              </p:nvSpPr>
              <p:spPr>
                <a:xfrm>
                  <a:off x="7181360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</p:grpSp>
          <p:grpSp>
            <p:nvGrpSpPr>
              <p:cNvPr id="1180" name="Group 1179">
                <a:extLst>
                  <a:ext uri="{FF2B5EF4-FFF2-40B4-BE49-F238E27FC236}">
                    <a16:creationId xmlns:a16="http://schemas.microsoft.com/office/drawing/2014/main" id="{DC7C1662-1EDA-4F6D-89E4-F540FB83FF8E}"/>
                  </a:ext>
                </a:extLst>
              </p:cNvPr>
              <p:cNvGrpSpPr/>
              <p:nvPr/>
            </p:nvGrpSpPr>
            <p:grpSpPr>
              <a:xfrm>
                <a:off x="5123208" y="6055847"/>
                <a:ext cx="2097955" cy="43784"/>
                <a:chOff x="5123208" y="5770758"/>
                <a:chExt cx="2097955" cy="43784"/>
              </a:xfrm>
              <a:grpFill/>
            </p:grpSpPr>
            <p:sp>
              <p:nvSpPr>
                <p:cNvPr id="1181" name="Oval 1180">
                  <a:extLst>
                    <a:ext uri="{FF2B5EF4-FFF2-40B4-BE49-F238E27FC236}">
                      <a16:creationId xmlns:a16="http://schemas.microsoft.com/office/drawing/2014/main" id="{5171C934-25C3-4D4F-8529-B3FE71E0F7F8}"/>
                    </a:ext>
                  </a:extLst>
                </p:cNvPr>
                <p:cNvSpPr/>
                <p:nvPr/>
              </p:nvSpPr>
              <p:spPr>
                <a:xfrm>
                  <a:off x="5123208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2" name="Oval 1181">
                  <a:extLst>
                    <a:ext uri="{FF2B5EF4-FFF2-40B4-BE49-F238E27FC236}">
                      <a16:creationId xmlns:a16="http://schemas.microsoft.com/office/drawing/2014/main" id="{80C4A51B-070B-4112-BE6F-DE9939626890}"/>
                    </a:ext>
                  </a:extLst>
                </p:cNvPr>
                <p:cNvSpPr/>
                <p:nvPr/>
              </p:nvSpPr>
              <p:spPr>
                <a:xfrm>
                  <a:off x="5310313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3" name="Oval 1182">
                  <a:extLst>
                    <a:ext uri="{FF2B5EF4-FFF2-40B4-BE49-F238E27FC236}">
                      <a16:creationId xmlns:a16="http://schemas.microsoft.com/office/drawing/2014/main" id="{ADECB886-AA5C-4B79-8D45-B67140D8F387}"/>
                    </a:ext>
                  </a:extLst>
                </p:cNvPr>
                <p:cNvSpPr/>
                <p:nvPr/>
              </p:nvSpPr>
              <p:spPr>
                <a:xfrm>
                  <a:off x="549741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4" name="Oval 1183">
                  <a:extLst>
                    <a:ext uri="{FF2B5EF4-FFF2-40B4-BE49-F238E27FC236}">
                      <a16:creationId xmlns:a16="http://schemas.microsoft.com/office/drawing/2014/main" id="{8AF1DDB8-4201-49E3-AF90-35BA850608C5}"/>
                    </a:ext>
                  </a:extLst>
                </p:cNvPr>
                <p:cNvSpPr/>
                <p:nvPr/>
              </p:nvSpPr>
              <p:spPr>
                <a:xfrm>
                  <a:off x="568452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5" name="Oval 1184">
                  <a:extLst>
                    <a:ext uri="{FF2B5EF4-FFF2-40B4-BE49-F238E27FC236}">
                      <a16:creationId xmlns:a16="http://schemas.microsoft.com/office/drawing/2014/main" id="{B0696AE0-343D-432A-9E15-243BC1376B00}"/>
                    </a:ext>
                  </a:extLst>
                </p:cNvPr>
                <p:cNvSpPr/>
                <p:nvPr/>
              </p:nvSpPr>
              <p:spPr>
                <a:xfrm>
                  <a:off x="587162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6" name="Oval 1185">
                  <a:extLst>
                    <a:ext uri="{FF2B5EF4-FFF2-40B4-BE49-F238E27FC236}">
                      <a16:creationId xmlns:a16="http://schemas.microsoft.com/office/drawing/2014/main" id="{A9C486E4-54E4-43C5-BB99-5BD86F8DA3BB}"/>
                    </a:ext>
                  </a:extLst>
                </p:cNvPr>
                <p:cNvSpPr/>
                <p:nvPr/>
              </p:nvSpPr>
              <p:spPr>
                <a:xfrm>
                  <a:off x="605873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7" name="Oval 1186">
                  <a:extLst>
                    <a:ext uri="{FF2B5EF4-FFF2-40B4-BE49-F238E27FC236}">
                      <a16:creationId xmlns:a16="http://schemas.microsoft.com/office/drawing/2014/main" id="{2E999F80-C45E-420F-80B6-11DF819810C2}"/>
                    </a:ext>
                  </a:extLst>
                </p:cNvPr>
                <p:cNvSpPr/>
                <p:nvPr/>
              </p:nvSpPr>
              <p:spPr>
                <a:xfrm>
                  <a:off x="624583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8" name="Oval 1187">
                  <a:extLst>
                    <a:ext uri="{FF2B5EF4-FFF2-40B4-BE49-F238E27FC236}">
                      <a16:creationId xmlns:a16="http://schemas.microsoft.com/office/drawing/2014/main" id="{63E3620F-8226-42B9-BD3E-7E80750BDB98}"/>
                    </a:ext>
                  </a:extLst>
                </p:cNvPr>
                <p:cNvSpPr/>
                <p:nvPr/>
              </p:nvSpPr>
              <p:spPr>
                <a:xfrm>
                  <a:off x="643294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9" name="Oval 1188">
                  <a:extLst>
                    <a:ext uri="{FF2B5EF4-FFF2-40B4-BE49-F238E27FC236}">
                      <a16:creationId xmlns:a16="http://schemas.microsoft.com/office/drawing/2014/main" id="{A3EE57C1-0B44-458E-BDB8-F71CA3227CFA}"/>
                    </a:ext>
                  </a:extLst>
                </p:cNvPr>
                <p:cNvSpPr/>
                <p:nvPr/>
              </p:nvSpPr>
              <p:spPr>
                <a:xfrm>
                  <a:off x="662004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0" name="Oval 1189">
                  <a:extLst>
                    <a:ext uri="{FF2B5EF4-FFF2-40B4-BE49-F238E27FC236}">
                      <a16:creationId xmlns:a16="http://schemas.microsoft.com/office/drawing/2014/main" id="{5ADFCE9E-15D5-490E-9C02-3A3FD4CD200C}"/>
                    </a:ext>
                  </a:extLst>
                </p:cNvPr>
                <p:cNvSpPr/>
                <p:nvPr/>
              </p:nvSpPr>
              <p:spPr>
                <a:xfrm>
                  <a:off x="680715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1" name="Oval 1190">
                  <a:extLst>
                    <a:ext uri="{FF2B5EF4-FFF2-40B4-BE49-F238E27FC236}">
                      <a16:creationId xmlns:a16="http://schemas.microsoft.com/office/drawing/2014/main" id="{145BE28D-C9D4-490D-9759-55B569DC5030}"/>
                    </a:ext>
                  </a:extLst>
                </p:cNvPr>
                <p:cNvSpPr/>
                <p:nvPr/>
              </p:nvSpPr>
              <p:spPr>
                <a:xfrm>
                  <a:off x="6994255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2" name="Oval 1191">
                  <a:extLst>
                    <a:ext uri="{FF2B5EF4-FFF2-40B4-BE49-F238E27FC236}">
                      <a16:creationId xmlns:a16="http://schemas.microsoft.com/office/drawing/2014/main" id="{42A48050-87E2-47C9-808E-F72951025C19}"/>
                    </a:ext>
                  </a:extLst>
                </p:cNvPr>
                <p:cNvSpPr/>
                <p:nvPr/>
              </p:nvSpPr>
              <p:spPr>
                <a:xfrm>
                  <a:off x="7181360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</p:grpSp>
        </p:grpSp>
        <p:sp>
          <p:nvSpPr>
            <p:cNvPr id="737" name="Plus Sign 736">
              <a:extLst>
                <a:ext uri="{FF2B5EF4-FFF2-40B4-BE49-F238E27FC236}">
                  <a16:creationId xmlns:a16="http://schemas.microsoft.com/office/drawing/2014/main" id="{81E12FD1-9708-40C2-81AC-15005B02E9C3}"/>
                </a:ext>
              </a:extLst>
            </p:cNvPr>
            <p:cNvSpPr/>
            <p:nvPr/>
          </p:nvSpPr>
          <p:spPr>
            <a:xfrm>
              <a:off x="8667575" y="610223"/>
              <a:ext cx="846723" cy="846723"/>
            </a:xfrm>
            <a:prstGeom prst="mathPlus">
              <a:avLst>
                <a:gd name="adj1" fmla="val 28020"/>
              </a:avLst>
            </a:prstGeom>
            <a:solidFill>
              <a:srgbClr val="5F42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38" name="Rectangle 1027">
              <a:extLst>
                <a:ext uri="{FF2B5EF4-FFF2-40B4-BE49-F238E27FC236}">
                  <a16:creationId xmlns:a16="http://schemas.microsoft.com/office/drawing/2014/main" id="{1A8697AF-E60D-46E6-A113-0362B76BDC1B}"/>
                </a:ext>
              </a:extLst>
            </p:cNvPr>
            <p:cNvSpPr/>
            <p:nvPr/>
          </p:nvSpPr>
          <p:spPr>
            <a:xfrm>
              <a:off x="1" y="2800351"/>
              <a:ext cx="5849351" cy="4076970"/>
            </a:xfrm>
            <a:custGeom>
              <a:avLst/>
              <a:gdLst>
                <a:gd name="connsiteX0" fmla="*/ 0 w 5245894"/>
                <a:gd name="connsiteY0" fmla="*/ 0 h 3448320"/>
                <a:gd name="connsiteX1" fmla="*/ 5245894 w 5245894"/>
                <a:gd name="connsiteY1" fmla="*/ 0 h 3448320"/>
                <a:gd name="connsiteX2" fmla="*/ 5245894 w 5245894"/>
                <a:gd name="connsiteY2" fmla="*/ 3448320 h 3448320"/>
                <a:gd name="connsiteX3" fmla="*/ 0 w 5245894"/>
                <a:gd name="connsiteY3" fmla="*/ 3448320 h 3448320"/>
                <a:gd name="connsiteX4" fmla="*/ 0 w 5245894"/>
                <a:gd name="connsiteY4" fmla="*/ 0 h 3448320"/>
                <a:gd name="connsiteX0" fmla="*/ 0 w 5901631"/>
                <a:gd name="connsiteY0" fmla="*/ 431040 h 3879360"/>
                <a:gd name="connsiteX1" fmla="*/ 5245894 w 5901631"/>
                <a:gd name="connsiteY1" fmla="*/ 431040 h 3879360"/>
                <a:gd name="connsiteX2" fmla="*/ 5245894 w 5901631"/>
                <a:gd name="connsiteY2" fmla="*/ 3879360 h 3879360"/>
                <a:gd name="connsiteX3" fmla="*/ 0 w 5901631"/>
                <a:gd name="connsiteY3" fmla="*/ 3879360 h 3879360"/>
                <a:gd name="connsiteX4" fmla="*/ 0 w 5901631"/>
                <a:gd name="connsiteY4" fmla="*/ 431040 h 3879360"/>
                <a:gd name="connsiteX0" fmla="*/ 0 w 5772427"/>
                <a:gd name="connsiteY0" fmla="*/ 176291 h 3624611"/>
                <a:gd name="connsiteX1" fmla="*/ 2209800 w 5772427"/>
                <a:gd name="connsiteY1" fmla="*/ 862091 h 3624611"/>
                <a:gd name="connsiteX2" fmla="*/ 5245894 w 5772427"/>
                <a:gd name="connsiteY2" fmla="*/ 176291 h 3624611"/>
                <a:gd name="connsiteX3" fmla="*/ 5245894 w 5772427"/>
                <a:gd name="connsiteY3" fmla="*/ 3624611 h 3624611"/>
                <a:gd name="connsiteX4" fmla="*/ 0 w 5772427"/>
                <a:gd name="connsiteY4" fmla="*/ 3624611 h 3624611"/>
                <a:gd name="connsiteX5" fmla="*/ 0 w 5772427"/>
                <a:gd name="connsiteY5" fmla="*/ 176291 h 3624611"/>
                <a:gd name="connsiteX0" fmla="*/ 0 w 5772427"/>
                <a:gd name="connsiteY0" fmla="*/ 109070 h 3557390"/>
                <a:gd name="connsiteX1" fmla="*/ 2209800 w 5772427"/>
                <a:gd name="connsiteY1" fmla="*/ 794870 h 3557390"/>
                <a:gd name="connsiteX2" fmla="*/ 5245894 w 5772427"/>
                <a:gd name="connsiteY2" fmla="*/ 109070 h 3557390"/>
                <a:gd name="connsiteX3" fmla="*/ 5245894 w 5772427"/>
                <a:gd name="connsiteY3" fmla="*/ 3557390 h 3557390"/>
                <a:gd name="connsiteX4" fmla="*/ 0 w 5772427"/>
                <a:gd name="connsiteY4" fmla="*/ 3557390 h 3557390"/>
                <a:gd name="connsiteX5" fmla="*/ 0 w 5772427"/>
                <a:gd name="connsiteY5" fmla="*/ 109070 h 3557390"/>
                <a:gd name="connsiteX0" fmla="*/ 0 w 5772427"/>
                <a:gd name="connsiteY0" fmla="*/ 80101 h 4157071"/>
                <a:gd name="connsiteX1" fmla="*/ 2209800 w 5772427"/>
                <a:gd name="connsiteY1" fmla="*/ 1394551 h 4157071"/>
                <a:gd name="connsiteX2" fmla="*/ 5245894 w 5772427"/>
                <a:gd name="connsiteY2" fmla="*/ 708751 h 4157071"/>
                <a:gd name="connsiteX3" fmla="*/ 5245894 w 5772427"/>
                <a:gd name="connsiteY3" fmla="*/ 4157071 h 4157071"/>
                <a:gd name="connsiteX4" fmla="*/ 0 w 5772427"/>
                <a:gd name="connsiteY4" fmla="*/ 4157071 h 4157071"/>
                <a:gd name="connsiteX5" fmla="*/ 0 w 5772427"/>
                <a:gd name="connsiteY5" fmla="*/ 80101 h 4157071"/>
                <a:gd name="connsiteX0" fmla="*/ 0 w 5772427"/>
                <a:gd name="connsiteY0" fmla="*/ 0 h 4076970"/>
                <a:gd name="connsiteX1" fmla="*/ 2209800 w 5772427"/>
                <a:gd name="connsiteY1" fmla="*/ 1314450 h 4076970"/>
                <a:gd name="connsiteX2" fmla="*/ 5245894 w 5772427"/>
                <a:gd name="connsiteY2" fmla="*/ 628650 h 4076970"/>
                <a:gd name="connsiteX3" fmla="*/ 5245894 w 5772427"/>
                <a:gd name="connsiteY3" fmla="*/ 4076970 h 4076970"/>
                <a:gd name="connsiteX4" fmla="*/ 0 w 5772427"/>
                <a:gd name="connsiteY4" fmla="*/ 4076970 h 4076970"/>
                <a:gd name="connsiteX5" fmla="*/ 0 w 5772427"/>
                <a:gd name="connsiteY5" fmla="*/ 0 h 4076970"/>
                <a:gd name="connsiteX0" fmla="*/ 0 w 5611901"/>
                <a:gd name="connsiteY0" fmla="*/ 0 h 4076970"/>
                <a:gd name="connsiteX1" fmla="*/ 2209800 w 5611901"/>
                <a:gd name="connsiteY1" fmla="*/ 1314450 h 4076970"/>
                <a:gd name="connsiteX2" fmla="*/ 4712494 w 5611901"/>
                <a:gd name="connsiteY2" fmla="*/ 1047750 h 4076970"/>
                <a:gd name="connsiteX3" fmla="*/ 5245894 w 5611901"/>
                <a:gd name="connsiteY3" fmla="*/ 4076970 h 4076970"/>
                <a:gd name="connsiteX4" fmla="*/ 0 w 5611901"/>
                <a:gd name="connsiteY4" fmla="*/ 4076970 h 4076970"/>
                <a:gd name="connsiteX5" fmla="*/ 0 w 5611901"/>
                <a:gd name="connsiteY5" fmla="*/ 0 h 4076970"/>
                <a:gd name="connsiteX0" fmla="*/ 0 w 5611901"/>
                <a:gd name="connsiteY0" fmla="*/ 0 h 4076970"/>
                <a:gd name="connsiteX1" fmla="*/ 2209800 w 5611901"/>
                <a:gd name="connsiteY1" fmla="*/ 1314450 h 4076970"/>
                <a:gd name="connsiteX2" fmla="*/ 4712494 w 5611901"/>
                <a:gd name="connsiteY2" fmla="*/ 1047750 h 4076970"/>
                <a:gd name="connsiteX3" fmla="*/ 5245894 w 5611901"/>
                <a:gd name="connsiteY3" fmla="*/ 4076970 h 4076970"/>
                <a:gd name="connsiteX4" fmla="*/ 0 w 5611901"/>
                <a:gd name="connsiteY4" fmla="*/ 4076970 h 4076970"/>
                <a:gd name="connsiteX5" fmla="*/ 0 w 5611901"/>
                <a:gd name="connsiteY5" fmla="*/ 0 h 4076970"/>
                <a:gd name="connsiteX0" fmla="*/ 0 w 5999017"/>
                <a:gd name="connsiteY0" fmla="*/ 0 h 4076970"/>
                <a:gd name="connsiteX1" fmla="*/ 2209800 w 5999017"/>
                <a:gd name="connsiteY1" fmla="*/ 1314450 h 4076970"/>
                <a:gd name="connsiteX2" fmla="*/ 4712494 w 5999017"/>
                <a:gd name="connsiteY2" fmla="*/ 1047750 h 4076970"/>
                <a:gd name="connsiteX3" fmla="*/ 5245894 w 5999017"/>
                <a:gd name="connsiteY3" fmla="*/ 4076970 h 4076970"/>
                <a:gd name="connsiteX4" fmla="*/ 0 w 5999017"/>
                <a:gd name="connsiteY4" fmla="*/ 4076970 h 4076970"/>
                <a:gd name="connsiteX5" fmla="*/ 0 w 5999017"/>
                <a:gd name="connsiteY5" fmla="*/ 0 h 4076970"/>
                <a:gd name="connsiteX0" fmla="*/ 0 w 5779497"/>
                <a:gd name="connsiteY0" fmla="*/ 0 h 4076970"/>
                <a:gd name="connsiteX1" fmla="*/ 2209800 w 5779497"/>
                <a:gd name="connsiteY1" fmla="*/ 1314450 h 4076970"/>
                <a:gd name="connsiteX2" fmla="*/ 4712494 w 5779497"/>
                <a:gd name="connsiteY2" fmla="*/ 1047750 h 4076970"/>
                <a:gd name="connsiteX3" fmla="*/ 5245894 w 5779497"/>
                <a:gd name="connsiteY3" fmla="*/ 4076970 h 4076970"/>
                <a:gd name="connsiteX4" fmla="*/ 0 w 5779497"/>
                <a:gd name="connsiteY4" fmla="*/ 4076970 h 4076970"/>
                <a:gd name="connsiteX5" fmla="*/ 0 w 5779497"/>
                <a:gd name="connsiteY5" fmla="*/ 0 h 4076970"/>
                <a:gd name="connsiteX0" fmla="*/ 0 w 5843920"/>
                <a:gd name="connsiteY0" fmla="*/ 0 h 4076970"/>
                <a:gd name="connsiteX1" fmla="*/ 2209800 w 5843920"/>
                <a:gd name="connsiteY1" fmla="*/ 1314450 h 4076970"/>
                <a:gd name="connsiteX2" fmla="*/ 4712494 w 5843920"/>
                <a:gd name="connsiteY2" fmla="*/ 1047750 h 4076970"/>
                <a:gd name="connsiteX3" fmla="*/ 5245894 w 5843920"/>
                <a:gd name="connsiteY3" fmla="*/ 4076970 h 4076970"/>
                <a:gd name="connsiteX4" fmla="*/ 0 w 5843920"/>
                <a:gd name="connsiteY4" fmla="*/ 4076970 h 4076970"/>
                <a:gd name="connsiteX5" fmla="*/ 0 w 5843920"/>
                <a:gd name="connsiteY5" fmla="*/ 0 h 4076970"/>
                <a:gd name="connsiteX0" fmla="*/ 0 w 5840458"/>
                <a:gd name="connsiteY0" fmla="*/ 0 h 4076970"/>
                <a:gd name="connsiteX1" fmla="*/ 2209800 w 5840458"/>
                <a:gd name="connsiteY1" fmla="*/ 1314450 h 4076970"/>
                <a:gd name="connsiteX2" fmla="*/ 4699794 w 5840458"/>
                <a:gd name="connsiteY2" fmla="*/ 990600 h 4076970"/>
                <a:gd name="connsiteX3" fmla="*/ 5245894 w 5840458"/>
                <a:gd name="connsiteY3" fmla="*/ 4076970 h 4076970"/>
                <a:gd name="connsiteX4" fmla="*/ 0 w 5840458"/>
                <a:gd name="connsiteY4" fmla="*/ 4076970 h 4076970"/>
                <a:gd name="connsiteX5" fmla="*/ 0 w 5840458"/>
                <a:gd name="connsiteY5" fmla="*/ 0 h 4076970"/>
                <a:gd name="connsiteX0" fmla="*/ 0 w 5849351"/>
                <a:gd name="connsiteY0" fmla="*/ 0 h 4076970"/>
                <a:gd name="connsiteX1" fmla="*/ 2209800 w 5849351"/>
                <a:gd name="connsiteY1" fmla="*/ 1314450 h 4076970"/>
                <a:gd name="connsiteX2" fmla="*/ 4699794 w 5849351"/>
                <a:gd name="connsiteY2" fmla="*/ 990600 h 4076970"/>
                <a:gd name="connsiteX3" fmla="*/ 5245894 w 5849351"/>
                <a:gd name="connsiteY3" fmla="*/ 4076970 h 4076970"/>
                <a:gd name="connsiteX4" fmla="*/ 0 w 5849351"/>
                <a:gd name="connsiteY4" fmla="*/ 4076970 h 4076970"/>
                <a:gd name="connsiteX5" fmla="*/ 0 w 5849351"/>
                <a:gd name="connsiteY5" fmla="*/ 0 h 407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49351" h="4076970">
                  <a:moveTo>
                    <a:pt x="0" y="0"/>
                  </a:moveTo>
                  <a:cubicBezTo>
                    <a:pt x="1301750" y="34880"/>
                    <a:pt x="1426501" y="1149350"/>
                    <a:pt x="2209800" y="1314450"/>
                  </a:cubicBezTo>
                  <a:cubicBezTo>
                    <a:pt x="2993099" y="1479550"/>
                    <a:pt x="3857228" y="828630"/>
                    <a:pt x="4699794" y="990600"/>
                  </a:cubicBezTo>
                  <a:cubicBezTo>
                    <a:pt x="5542360" y="1152570"/>
                    <a:pt x="6499225" y="2572020"/>
                    <a:pt x="5245894" y="4076970"/>
                  </a:cubicBezTo>
                  <a:lnTo>
                    <a:pt x="0" y="4076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A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39" name="Circle: Hollow 738">
              <a:extLst>
                <a:ext uri="{FF2B5EF4-FFF2-40B4-BE49-F238E27FC236}">
                  <a16:creationId xmlns:a16="http://schemas.microsoft.com/office/drawing/2014/main" id="{20A399E3-B977-444F-A40E-584DA8D579CB}"/>
                </a:ext>
              </a:extLst>
            </p:cNvPr>
            <p:cNvSpPr/>
            <p:nvPr/>
          </p:nvSpPr>
          <p:spPr>
            <a:xfrm>
              <a:off x="2533270" y="2980727"/>
              <a:ext cx="1948984" cy="1948984"/>
            </a:xfrm>
            <a:prstGeom prst="donut">
              <a:avLst>
                <a:gd name="adj" fmla="val 20940"/>
              </a:avLst>
            </a:prstGeom>
            <a:solidFill>
              <a:srgbClr val="FFFF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grpSp>
          <p:nvGrpSpPr>
            <p:cNvPr id="740" name="Group 739">
              <a:extLst>
                <a:ext uri="{FF2B5EF4-FFF2-40B4-BE49-F238E27FC236}">
                  <a16:creationId xmlns:a16="http://schemas.microsoft.com/office/drawing/2014/main" id="{FB694E83-D5FF-4F54-A9B1-0C7CFEC76D47}"/>
                </a:ext>
              </a:extLst>
            </p:cNvPr>
            <p:cNvGrpSpPr/>
            <p:nvPr/>
          </p:nvGrpSpPr>
          <p:grpSpPr>
            <a:xfrm rot="19146502">
              <a:off x="9076679" y="5362986"/>
              <a:ext cx="4311579" cy="1991915"/>
              <a:chOff x="6820162" y="3343805"/>
              <a:chExt cx="4311579" cy="1991915"/>
            </a:xfrm>
            <a:solidFill>
              <a:srgbClr val="FFD350"/>
            </a:solidFill>
          </p:grpSpPr>
          <p:grpSp>
            <p:nvGrpSpPr>
              <p:cNvPr id="765" name="Group 764">
                <a:extLst>
                  <a:ext uri="{FF2B5EF4-FFF2-40B4-BE49-F238E27FC236}">
                    <a16:creationId xmlns:a16="http://schemas.microsoft.com/office/drawing/2014/main" id="{322F4302-6799-4E09-A2F1-501C1EEAC89E}"/>
                  </a:ext>
                </a:extLst>
              </p:cNvPr>
              <p:cNvGrpSpPr/>
              <p:nvPr/>
            </p:nvGrpSpPr>
            <p:grpSpPr>
              <a:xfrm>
                <a:off x="6820162" y="3347211"/>
                <a:ext cx="2097955" cy="1988509"/>
                <a:chOff x="5123208" y="4111122"/>
                <a:chExt cx="2097955" cy="1988509"/>
              </a:xfrm>
              <a:grpFill/>
            </p:grpSpPr>
            <p:sp>
              <p:nvSpPr>
                <p:cNvPr id="914" name="Oval 913">
                  <a:extLst>
                    <a:ext uri="{FF2B5EF4-FFF2-40B4-BE49-F238E27FC236}">
                      <a16:creationId xmlns:a16="http://schemas.microsoft.com/office/drawing/2014/main" id="{D304BB99-6C09-40AF-98A9-14419BF5B402}"/>
                    </a:ext>
                  </a:extLst>
                </p:cNvPr>
                <p:cNvSpPr/>
                <p:nvPr/>
              </p:nvSpPr>
              <p:spPr>
                <a:xfrm>
                  <a:off x="5123208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15" name="Oval 914">
                  <a:extLst>
                    <a:ext uri="{FF2B5EF4-FFF2-40B4-BE49-F238E27FC236}">
                      <a16:creationId xmlns:a16="http://schemas.microsoft.com/office/drawing/2014/main" id="{07C050C2-820A-4BC6-98DD-7167B0437486}"/>
                    </a:ext>
                  </a:extLst>
                </p:cNvPr>
                <p:cNvSpPr/>
                <p:nvPr/>
              </p:nvSpPr>
              <p:spPr>
                <a:xfrm>
                  <a:off x="5310313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16" name="Oval 915">
                  <a:extLst>
                    <a:ext uri="{FF2B5EF4-FFF2-40B4-BE49-F238E27FC236}">
                      <a16:creationId xmlns:a16="http://schemas.microsoft.com/office/drawing/2014/main" id="{C5E32BA6-4CD8-43AE-A6CC-6F0A24763F5B}"/>
                    </a:ext>
                  </a:extLst>
                </p:cNvPr>
                <p:cNvSpPr/>
                <p:nvPr/>
              </p:nvSpPr>
              <p:spPr>
                <a:xfrm>
                  <a:off x="5497417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17" name="Oval 916">
                  <a:extLst>
                    <a:ext uri="{FF2B5EF4-FFF2-40B4-BE49-F238E27FC236}">
                      <a16:creationId xmlns:a16="http://schemas.microsoft.com/office/drawing/2014/main" id="{7CC92528-A9FB-4094-83D0-45B7867CE62F}"/>
                    </a:ext>
                  </a:extLst>
                </p:cNvPr>
                <p:cNvSpPr/>
                <p:nvPr/>
              </p:nvSpPr>
              <p:spPr>
                <a:xfrm>
                  <a:off x="5684522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18" name="Oval 917">
                  <a:extLst>
                    <a:ext uri="{FF2B5EF4-FFF2-40B4-BE49-F238E27FC236}">
                      <a16:creationId xmlns:a16="http://schemas.microsoft.com/office/drawing/2014/main" id="{BC85FC9E-9D36-46EA-A20F-6FEF196FEBA4}"/>
                    </a:ext>
                  </a:extLst>
                </p:cNvPr>
                <p:cNvSpPr/>
                <p:nvPr/>
              </p:nvSpPr>
              <p:spPr>
                <a:xfrm>
                  <a:off x="5871627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19" name="Oval 918">
                  <a:extLst>
                    <a:ext uri="{FF2B5EF4-FFF2-40B4-BE49-F238E27FC236}">
                      <a16:creationId xmlns:a16="http://schemas.microsoft.com/office/drawing/2014/main" id="{DBB44425-2296-4227-A54F-EBC9B69A1C3F}"/>
                    </a:ext>
                  </a:extLst>
                </p:cNvPr>
                <p:cNvSpPr/>
                <p:nvPr/>
              </p:nvSpPr>
              <p:spPr>
                <a:xfrm>
                  <a:off x="6058732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0" name="Oval 919">
                  <a:extLst>
                    <a:ext uri="{FF2B5EF4-FFF2-40B4-BE49-F238E27FC236}">
                      <a16:creationId xmlns:a16="http://schemas.microsoft.com/office/drawing/2014/main" id="{F8BE267C-A99B-4312-A98D-18972222FACA}"/>
                    </a:ext>
                  </a:extLst>
                </p:cNvPr>
                <p:cNvSpPr/>
                <p:nvPr/>
              </p:nvSpPr>
              <p:spPr>
                <a:xfrm>
                  <a:off x="6245836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1" name="Oval 920">
                  <a:extLst>
                    <a:ext uri="{FF2B5EF4-FFF2-40B4-BE49-F238E27FC236}">
                      <a16:creationId xmlns:a16="http://schemas.microsoft.com/office/drawing/2014/main" id="{324F0048-E490-4928-9EAD-1AA496AFA602}"/>
                    </a:ext>
                  </a:extLst>
                </p:cNvPr>
                <p:cNvSpPr/>
                <p:nvPr/>
              </p:nvSpPr>
              <p:spPr>
                <a:xfrm>
                  <a:off x="6432941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2" name="Oval 921">
                  <a:extLst>
                    <a:ext uri="{FF2B5EF4-FFF2-40B4-BE49-F238E27FC236}">
                      <a16:creationId xmlns:a16="http://schemas.microsoft.com/office/drawing/2014/main" id="{F68DF50B-8A6A-40AC-BA4A-0628EA7FF8AE}"/>
                    </a:ext>
                  </a:extLst>
                </p:cNvPr>
                <p:cNvSpPr/>
                <p:nvPr/>
              </p:nvSpPr>
              <p:spPr>
                <a:xfrm>
                  <a:off x="6620046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3" name="Oval 922">
                  <a:extLst>
                    <a:ext uri="{FF2B5EF4-FFF2-40B4-BE49-F238E27FC236}">
                      <a16:creationId xmlns:a16="http://schemas.microsoft.com/office/drawing/2014/main" id="{373C0A2F-AC95-474A-AEC3-86E2F6BC7F42}"/>
                    </a:ext>
                  </a:extLst>
                </p:cNvPr>
                <p:cNvSpPr/>
                <p:nvPr/>
              </p:nvSpPr>
              <p:spPr>
                <a:xfrm>
                  <a:off x="6807151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4" name="Oval 923">
                  <a:extLst>
                    <a:ext uri="{FF2B5EF4-FFF2-40B4-BE49-F238E27FC236}">
                      <a16:creationId xmlns:a16="http://schemas.microsoft.com/office/drawing/2014/main" id="{DBA8044F-A6AD-4CD1-A2BC-19D1F05F3531}"/>
                    </a:ext>
                  </a:extLst>
                </p:cNvPr>
                <p:cNvSpPr/>
                <p:nvPr/>
              </p:nvSpPr>
              <p:spPr>
                <a:xfrm>
                  <a:off x="6994255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5" name="Oval 924">
                  <a:extLst>
                    <a:ext uri="{FF2B5EF4-FFF2-40B4-BE49-F238E27FC236}">
                      <a16:creationId xmlns:a16="http://schemas.microsoft.com/office/drawing/2014/main" id="{27A39FB2-45FD-429C-91FF-73F1C4217169}"/>
                    </a:ext>
                  </a:extLst>
                </p:cNvPr>
                <p:cNvSpPr/>
                <p:nvPr/>
              </p:nvSpPr>
              <p:spPr>
                <a:xfrm>
                  <a:off x="7181360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6" name="Oval 925">
                  <a:extLst>
                    <a:ext uri="{FF2B5EF4-FFF2-40B4-BE49-F238E27FC236}">
                      <a16:creationId xmlns:a16="http://schemas.microsoft.com/office/drawing/2014/main" id="{09F7FA1D-B2E7-4DC9-B7E2-63988C9AE289}"/>
                    </a:ext>
                  </a:extLst>
                </p:cNvPr>
                <p:cNvSpPr/>
                <p:nvPr/>
              </p:nvSpPr>
              <p:spPr>
                <a:xfrm>
                  <a:off x="5123208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7" name="Oval 926">
                  <a:extLst>
                    <a:ext uri="{FF2B5EF4-FFF2-40B4-BE49-F238E27FC236}">
                      <a16:creationId xmlns:a16="http://schemas.microsoft.com/office/drawing/2014/main" id="{CC4524DC-7F03-49E2-8FF1-C7CD81EDC27E}"/>
                    </a:ext>
                  </a:extLst>
                </p:cNvPr>
                <p:cNvSpPr/>
                <p:nvPr/>
              </p:nvSpPr>
              <p:spPr>
                <a:xfrm>
                  <a:off x="5310313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8" name="Oval 927">
                  <a:extLst>
                    <a:ext uri="{FF2B5EF4-FFF2-40B4-BE49-F238E27FC236}">
                      <a16:creationId xmlns:a16="http://schemas.microsoft.com/office/drawing/2014/main" id="{80D62696-4C0C-4FB0-9F6D-51BE54C62DE8}"/>
                    </a:ext>
                  </a:extLst>
                </p:cNvPr>
                <p:cNvSpPr/>
                <p:nvPr/>
              </p:nvSpPr>
              <p:spPr>
                <a:xfrm>
                  <a:off x="5497417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9" name="Oval 928">
                  <a:extLst>
                    <a:ext uri="{FF2B5EF4-FFF2-40B4-BE49-F238E27FC236}">
                      <a16:creationId xmlns:a16="http://schemas.microsoft.com/office/drawing/2014/main" id="{3BD2646E-180D-4A25-A320-944F38554C58}"/>
                    </a:ext>
                  </a:extLst>
                </p:cNvPr>
                <p:cNvSpPr/>
                <p:nvPr/>
              </p:nvSpPr>
              <p:spPr>
                <a:xfrm>
                  <a:off x="5684522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0" name="Oval 929">
                  <a:extLst>
                    <a:ext uri="{FF2B5EF4-FFF2-40B4-BE49-F238E27FC236}">
                      <a16:creationId xmlns:a16="http://schemas.microsoft.com/office/drawing/2014/main" id="{B8A6A801-29F5-40D2-B871-664F16BA17F8}"/>
                    </a:ext>
                  </a:extLst>
                </p:cNvPr>
                <p:cNvSpPr/>
                <p:nvPr/>
              </p:nvSpPr>
              <p:spPr>
                <a:xfrm>
                  <a:off x="5871627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1" name="Oval 930">
                  <a:extLst>
                    <a:ext uri="{FF2B5EF4-FFF2-40B4-BE49-F238E27FC236}">
                      <a16:creationId xmlns:a16="http://schemas.microsoft.com/office/drawing/2014/main" id="{F29E69BE-9BBE-4711-BCFB-F81216A59706}"/>
                    </a:ext>
                  </a:extLst>
                </p:cNvPr>
                <p:cNvSpPr/>
                <p:nvPr/>
              </p:nvSpPr>
              <p:spPr>
                <a:xfrm>
                  <a:off x="6058732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2" name="Oval 931">
                  <a:extLst>
                    <a:ext uri="{FF2B5EF4-FFF2-40B4-BE49-F238E27FC236}">
                      <a16:creationId xmlns:a16="http://schemas.microsoft.com/office/drawing/2014/main" id="{AEC26DDF-90E6-4E3F-A729-42D26D5961F5}"/>
                    </a:ext>
                  </a:extLst>
                </p:cNvPr>
                <p:cNvSpPr/>
                <p:nvPr/>
              </p:nvSpPr>
              <p:spPr>
                <a:xfrm>
                  <a:off x="6245836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3" name="Oval 932">
                  <a:extLst>
                    <a:ext uri="{FF2B5EF4-FFF2-40B4-BE49-F238E27FC236}">
                      <a16:creationId xmlns:a16="http://schemas.microsoft.com/office/drawing/2014/main" id="{AB3ED0A6-CDB0-4FE4-AA0E-D9AF113314FF}"/>
                    </a:ext>
                  </a:extLst>
                </p:cNvPr>
                <p:cNvSpPr/>
                <p:nvPr/>
              </p:nvSpPr>
              <p:spPr>
                <a:xfrm>
                  <a:off x="6432941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4" name="Oval 933">
                  <a:extLst>
                    <a:ext uri="{FF2B5EF4-FFF2-40B4-BE49-F238E27FC236}">
                      <a16:creationId xmlns:a16="http://schemas.microsoft.com/office/drawing/2014/main" id="{148BF181-AAE5-4B09-A4ED-5C6E1A2A3CA7}"/>
                    </a:ext>
                  </a:extLst>
                </p:cNvPr>
                <p:cNvSpPr/>
                <p:nvPr/>
              </p:nvSpPr>
              <p:spPr>
                <a:xfrm>
                  <a:off x="6620046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5" name="Oval 934">
                  <a:extLst>
                    <a:ext uri="{FF2B5EF4-FFF2-40B4-BE49-F238E27FC236}">
                      <a16:creationId xmlns:a16="http://schemas.microsoft.com/office/drawing/2014/main" id="{84BDBA6F-95B6-4A03-8FD0-FA542BDE7754}"/>
                    </a:ext>
                  </a:extLst>
                </p:cNvPr>
                <p:cNvSpPr/>
                <p:nvPr/>
              </p:nvSpPr>
              <p:spPr>
                <a:xfrm>
                  <a:off x="6807151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6" name="Oval 935">
                  <a:extLst>
                    <a:ext uri="{FF2B5EF4-FFF2-40B4-BE49-F238E27FC236}">
                      <a16:creationId xmlns:a16="http://schemas.microsoft.com/office/drawing/2014/main" id="{03E44214-4E02-4B00-B652-E2A3C9FB4992}"/>
                    </a:ext>
                  </a:extLst>
                </p:cNvPr>
                <p:cNvSpPr/>
                <p:nvPr/>
              </p:nvSpPr>
              <p:spPr>
                <a:xfrm>
                  <a:off x="6994255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7" name="Oval 936">
                  <a:extLst>
                    <a:ext uri="{FF2B5EF4-FFF2-40B4-BE49-F238E27FC236}">
                      <a16:creationId xmlns:a16="http://schemas.microsoft.com/office/drawing/2014/main" id="{A9ED36A8-E793-4669-A058-07833E1B3D0C}"/>
                    </a:ext>
                  </a:extLst>
                </p:cNvPr>
                <p:cNvSpPr/>
                <p:nvPr/>
              </p:nvSpPr>
              <p:spPr>
                <a:xfrm>
                  <a:off x="7181360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8" name="Oval 937">
                  <a:extLst>
                    <a:ext uri="{FF2B5EF4-FFF2-40B4-BE49-F238E27FC236}">
                      <a16:creationId xmlns:a16="http://schemas.microsoft.com/office/drawing/2014/main" id="{C2E4D762-99D6-4563-A250-FBCC975DCA5A}"/>
                    </a:ext>
                  </a:extLst>
                </p:cNvPr>
                <p:cNvSpPr/>
                <p:nvPr/>
              </p:nvSpPr>
              <p:spPr>
                <a:xfrm>
                  <a:off x="5123208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9" name="Oval 938">
                  <a:extLst>
                    <a:ext uri="{FF2B5EF4-FFF2-40B4-BE49-F238E27FC236}">
                      <a16:creationId xmlns:a16="http://schemas.microsoft.com/office/drawing/2014/main" id="{A02887BF-80EE-47F1-931B-E943ECE06917}"/>
                    </a:ext>
                  </a:extLst>
                </p:cNvPr>
                <p:cNvSpPr/>
                <p:nvPr/>
              </p:nvSpPr>
              <p:spPr>
                <a:xfrm>
                  <a:off x="5310313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0" name="Oval 939">
                  <a:extLst>
                    <a:ext uri="{FF2B5EF4-FFF2-40B4-BE49-F238E27FC236}">
                      <a16:creationId xmlns:a16="http://schemas.microsoft.com/office/drawing/2014/main" id="{07AE945E-BDC9-4008-930E-86B1509FEFB5}"/>
                    </a:ext>
                  </a:extLst>
                </p:cNvPr>
                <p:cNvSpPr/>
                <p:nvPr/>
              </p:nvSpPr>
              <p:spPr>
                <a:xfrm>
                  <a:off x="5497417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1" name="Oval 940">
                  <a:extLst>
                    <a:ext uri="{FF2B5EF4-FFF2-40B4-BE49-F238E27FC236}">
                      <a16:creationId xmlns:a16="http://schemas.microsoft.com/office/drawing/2014/main" id="{F7B1C46F-F41A-44BB-939C-BAF037A4FBC6}"/>
                    </a:ext>
                  </a:extLst>
                </p:cNvPr>
                <p:cNvSpPr/>
                <p:nvPr/>
              </p:nvSpPr>
              <p:spPr>
                <a:xfrm>
                  <a:off x="5684522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2" name="Oval 941">
                  <a:extLst>
                    <a:ext uri="{FF2B5EF4-FFF2-40B4-BE49-F238E27FC236}">
                      <a16:creationId xmlns:a16="http://schemas.microsoft.com/office/drawing/2014/main" id="{6326B18B-0E46-4C3A-8429-E19F5EEFDFE8}"/>
                    </a:ext>
                  </a:extLst>
                </p:cNvPr>
                <p:cNvSpPr/>
                <p:nvPr/>
              </p:nvSpPr>
              <p:spPr>
                <a:xfrm>
                  <a:off x="5871627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3" name="Oval 942">
                  <a:extLst>
                    <a:ext uri="{FF2B5EF4-FFF2-40B4-BE49-F238E27FC236}">
                      <a16:creationId xmlns:a16="http://schemas.microsoft.com/office/drawing/2014/main" id="{8953ED48-95C9-4595-91A1-26E72E87C7AF}"/>
                    </a:ext>
                  </a:extLst>
                </p:cNvPr>
                <p:cNvSpPr/>
                <p:nvPr/>
              </p:nvSpPr>
              <p:spPr>
                <a:xfrm>
                  <a:off x="6058732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4" name="Oval 943">
                  <a:extLst>
                    <a:ext uri="{FF2B5EF4-FFF2-40B4-BE49-F238E27FC236}">
                      <a16:creationId xmlns:a16="http://schemas.microsoft.com/office/drawing/2014/main" id="{B5551B3C-FF21-41CC-B6F9-7183CA52C0A5}"/>
                    </a:ext>
                  </a:extLst>
                </p:cNvPr>
                <p:cNvSpPr/>
                <p:nvPr/>
              </p:nvSpPr>
              <p:spPr>
                <a:xfrm>
                  <a:off x="6245836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5" name="Oval 944">
                  <a:extLst>
                    <a:ext uri="{FF2B5EF4-FFF2-40B4-BE49-F238E27FC236}">
                      <a16:creationId xmlns:a16="http://schemas.microsoft.com/office/drawing/2014/main" id="{222CB446-B3BB-4AEE-8B30-5F9EA1BBB05C}"/>
                    </a:ext>
                  </a:extLst>
                </p:cNvPr>
                <p:cNvSpPr/>
                <p:nvPr/>
              </p:nvSpPr>
              <p:spPr>
                <a:xfrm>
                  <a:off x="6432941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6" name="Oval 945">
                  <a:extLst>
                    <a:ext uri="{FF2B5EF4-FFF2-40B4-BE49-F238E27FC236}">
                      <a16:creationId xmlns:a16="http://schemas.microsoft.com/office/drawing/2014/main" id="{4B83D2EB-159C-40AC-9AD2-984DC3F8C513}"/>
                    </a:ext>
                  </a:extLst>
                </p:cNvPr>
                <p:cNvSpPr/>
                <p:nvPr/>
              </p:nvSpPr>
              <p:spPr>
                <a:xfrm>
                  <a:off x="6620046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7" name="Oval 946">
                  <a:extLst>
                    <a:ext uri="{FF2B5EF4-FFF2-40B4-BE49-F238E27FC236}">
                      <a16:creationId xmlns:a16="http://schemas.microsoft.com/office/drawing/2014/main" id="{7FB2C4B0-C36E-47AF-A55F-FE60551DE606}"/>
                    </a:ext>
                  </a:extLst>
                </p:cNvPr>
                <p:cNvSpPr/>
                <p:nvPr/>
              </p:nvSpPr>
              <p:spPr>
                <a:xfrm>
                  <a:off x="6807151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8" name="Oval 947">
                  <a:extLst>
                    <a:ext uri="{FF2B5EF4-FFF2-40B4-BE49-F238E27FC236}">
                      <a16:creationId xmlns:a16="http://schemas.microsoft.com/office/drawing/2014/main" id="{AA4043BB-6D4C-401E-9DE2-9BA0A5461831}"/>
                    </a:ext>
                  </a:extLst>
                </p:cNvPr>
                <p:cNvSpPr/>
                <p:nvPr/>
              </p:nvSpPr>
              <p:spPr>
                <a:xfrm>
                  <a:off x="6994255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9" name="Oval 948">
                  <a:extLst>
                    <a:ext uri="{FF2B5EF4-FFF2-40B4-BE49-F238E27FC236}">
                      <a16:creationId xmlns:a16="http://schemas.microsoft.com/office/drawing/2014/main" id="{6147FEB6-131D-4E1E-8C4E-87FC96EFB0CC}"/>
                    </a:ext>
                  </a:extLst>
                </p:cNvPr>
                <p:cNvSpPr/>
                <p:nvPr/>
              </p:nvSpPr>
              <p:spPr>
                <a:xfrm>
                  <a:off x="7181360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0" name="Oval 949">
                  <a:extLst>
                    <a:ext uri="{FF2B5EF4-FFF2-40B4-BE49-F238E27FC236}">
                      <a16:creationId xmlns:a16="http://schemas.microsoft.com/office/drawing/2014/main" id="{194A5A73-7C60-4127-AC8D-51FE05A742CF}"/>
                    </a:ext>
                  </a:extLst>
                </p:cNvPr>
                <p:cNvSpPr/>
                <p:nvPr/>
              </p:nvSpPr>
              <p:spPr>
                <a:xfrm>
                  <a:off x="5123208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1" name="Oval 950">
                  <a:extLst>
                    <a:ext uri="{FF2B5EF4-FFF2-40B4-BE49-F238E27FC236}">
                      <a16:creationId xmlns:a16="http://schemas.microsoft.com/office/drawing/2014/main" id="{7631C97E-6D65-4EE3-94FD-F9E9D109056F}"/>
                    </a:ext>
                  </a:extLst>
                </p:cNvPr>
                <p:cNvSpPr/>
                <p:nvPr/>
              </p:nvSpPr>
              <p:spPr>
                <a:xfrm>
                  <a:off x="5310313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2" name="Oval 951">
                  <a:extLst>
                    <a:ext uri="{FF2B5EF4-FFF2-40B4-BE49-F238E27FC236}">
                      <a16:creationId xmlns:a16="http://schemas.microsoft.com/office/drawing/2014/main" id="{79ED174E-A403-47EF-A5AB-DFBB503002C1}"/>
                    </a:ext>
                  </a:extLst>
                </p:cNvPr>
                <p:cNvSpPr/>
                <p:nvPr/>
              </p:nvSpPr>
              <p:spPr>
                <a:xfrm>
                  <a:off x="5497417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3" name="Oval 952">
                  <a:extLst>
                    <a:ext uri="{FF2B5EF4-FFF2-40B4-BE49-F238E27FC236}">
                      <a16:creationId xmlns:a16="http://schemas.microsoft.com/office/drawing/2014/main" id="{042A5357-2C1E-4ADD-85A0-0563018F3002}"/>
                    </a:ext>
                  </a:extLst>
                </p:cNvPr>
                <p:cNvSpPr/>
                <p:nvPr/>
              </p:nvSpPr>
              <p:spPr>
                <a:xfrm>
                  <a:off x="5684522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4" name="Oval 953">
                  <a:extLst>
                    <a:ext uri="{FF2B5EF4-FFF2-40B4-BE49-F238E27FC236}">
                      <a16:creationId xmlns:a16="http://schemas.microsoft.com/office/drawing/2014/main" id="{799B276D-18CC-4373-B369-2CD263BA4646}"/>
                    </a:ext>
                  </a:extLst>
                </p:cNvPr>
                <p:cNvSpPr/>
                <p:nvPr/>
              </p:nvSpPr>
              <p:spPr>
                <a:xfrm>
                  <a:off x="5871627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5" name="Oval 954">
                  <a:extLst>
                    <a:ext uri="{FF2B5EF4-FFF2-40B4-BE49-F238E27FC236}">
                      <a16:creationId xmlns:a16="http://schemas.microsoft.com/office/drawing/2014/main" id="{D95A8A49-99A4-4C7D-B6A6-8203C974D1AC}"/>
                    </a:ext>
                  </a:extLst>
                </p:cNvPr>
                <p:cNvSpPr/>
                <p:nvPr/>
              </p:nvSpPr>
              <p:spPr>
                <a:xfrm>
                  <a:off x="6058732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6" name="Oval 955">
                  <a:extLst>
                    <a:ext uri="{FF2B5EF4-FFF2-40B4-BE49-F238E27FC236}">
                      <a16:creationId xmlns:a16="http://schemas.microsoft.com/office/drawing/2014/main" id="{6835765F-A585-464F-BD7A-48073B710EE7}"/>
                    </a:ext>
                  </a:extLst>
                </p:cNvPr>
                <p:cNvSpPr/>
                <p:nvPr/>
              </p:nvSpPr>
              <p:spPr>
                <a:xfrm>
                  <a:off x="6245836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7" name="Oval 956">
                  <a:extLst>
                    <a:ext uri="{FF2B5EF4-FFF2-40B4-BE49-F238E27FC236}">
                      <a16:creationId xmlns:a16="http://schemas.microsoft.com/office/drawing/2014/main" id="{D5CA9F12-D275-46C3-94AC-95E7BED0CA16}"/>
                    </a:ext>
                  </a:extLst>
                </p:cNvPr>
                <p:cNvSpPr/>
                <p:nvPr/>
              </p:nvSpPr>
              <p:spPr>
                <a:xfrm>
                  <a:off x="6432941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8" name="Oval 957">
                  <a:extLst>
                    <a:ext uri="{FF2B5EF4-FFF2-40B4-BE49-F238E27FC236}">
                      <a16:creationId xmlns:a16="http://schemas.microsoft.com/office/drawing/2014/main" id="{A9645D76-2E42-4976-8F02-51F438D26DE3}"/>
                    </a:ext>
                  </a:extLst>
                </p:cNvPr>
                <p:cNvSpPr/>
                <p:nvPr/>
              </p:nvSpPr>
              <p:spPr>
                <a:xfrm>
                  <a:off x="6620046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9" name="Oval 958">
                  <a:extLst>
                    <a:ext uri="{FF2B5EF4-FFF2-40B4-BE49-F238E27FC236}">
                      <a16:creationId xmlns:a16="http://schemas.microsoft.com/office/drawing/2014/main" id="{B6CF94B8-318B-48B8-AC76-CE6927FCAB14}"/>
                    </a:ext>
                  </a:extLst>
                </p:cNvPr>
                <p:cNvSpPr/>
                <p:nvPr/>
              </p:nvSpPr>
              <p:spPr>
                <a:xfrm>
                  <a:off x="6807151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0" name="Oval 959">
                  <a:extLst>
                    <a:ext uri="{FF2B5EF4-FFF2-40B4-BE49-F238E27FC236}">
                      <a16:creationId xmlns:a16="http://schemas.microsoft.com/office/drawing/2014/main" id="{A7F3CE88-0ECF-4C0D-982F-13629D4D0E80}"/>
                    </a:ext>
                  </a:extLst>
                </p:cNvPr>
                <p:cNvSpPr/>
                <p:nvPr/>
              </p:nvSpPr>
              <p:spPr>
                <a:xfrm>
                  <a:off x="6994255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1" name="Oval 960">
                  <a:extLst>
                    <a:ext uri="{FF2B5EF4-FFF2-40B4-BE49-F238E27FC236}">
                      <a16:creationId xmlns:a16="http://schemas.microsoft.com/office/drawing/2014/main" id="{05CA9940-656D-4EAF-9DC0-66DC9C01DF35}"/>
                    </a:ext>
                  </a:extLst>
                </p:cNvPr>
                <p:cNvSpPr/>
                <p:nvPr/>
              </p:nvSpPr>
              <p:spPr>
                <a:xfrm>
                  <a:off x="7181360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2" name="Oval 961">
                  <a:extLst>
                    <a:ext uri="{FF2B5EF4-FFF2-40B4-BE49-F238E27FC236}">
                      <a16:creationId xmlns:a16="http://schemas.microsoft.com/office/drawing/2014/main" id="{95D7D55E-60FB-4737-9318-D241ABFF7D87}"/>
                    </a:ext>
                  </a:extLst>
                </p:cNvPr>
                <p:cNvSpPr/>
                <p:nvPr/>
              </p:nvSpPr>
              <p:spPr>
                <a:xfrm>
                  <a:off x="5123208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3" name="Oval 962">
                  <a:extLst>
                    <a:ext uri="{FF2B5EF4-FFF2-40B4-BE49-F238E27FC236}">
                      <a16:creationId xmlns:a16="http://schemas.microsoft.com/office/drawing/2014/main" id="{FC2E6EBF-DEB8-4B40-BE5F-1F270995BA8D}"/>
                    </a:ext>
                  </a:extLst>
                </p:cNvPr>
                <p:cNvSpPr/>
                <p:nvPr/>
              </p:nvSpPr>
              <p:spPr>
                <a:xfrm>
                  <a:off x="5310313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4" name="Oval 963">
                  <a:extLst>
                    <a:ext uri="{FF2B5EF4-FFF2-40B4-BE49-F238E27FC236}">
                      <a16:creationId xmlns:a16="http://schemas.microsoft.com/office/drawing/2014/main" id="{0FA1BE80-414C-4A16-8542-1BF3DB72FF88}"/>
                    </a:ext>
                  </a:extLst>
                </p:cNvPr>
                <p:cNvSpPr/>
                <p:nvPr/>
              </p:nvSpPr>
              <p:spPr>
                <a:xfrm>
                  <a:off x="5497417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5" name="Oval 964">
                  <a:extLst>
                    <a:ext uri="{FF2B5EF4-FFF2-40B4-BE49-F238E27FC236}">
                      <a16:creationId xmlns:a16="http://schemas.microsoft.com/office/drawing/2014/main" id="{7A7C2C55-663A-4129-B205-0E1577603033}"/>
                    </a:ext>
                  </a:extLst>
                </p:cNvPr>
                <p:cNvSpPr/>
                <p:nvPr/>
              </p:nvSpPr>
              <p:spPr>
                <a:xfrm>
                  <a:off x="5684522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6" name="Oval 965">
                  <a:extLst>
                    <a:ext uri="{FF2B5EF4-FFF2-40B4-BE49-F238E27FC236}">
                      <a16:creationId xmlns:a16="http://schemas.microsoft.com/office/drawing/2014/main" id="{1502EE75-20E2-470C-8134-2A277E0F32C8}"/>
                    </a:ext>
                  </a:extLst>
                </p:cNvPr>
                <p:cNvSpPr/>
                <p:nvPr/>
              </p:nvSpPr>
              <p:spPr>
                <a:xfrm>
                  <a:off x="5871627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7" name="Oval 966">
                  <a:extLst>
                    <a:ext uri="{FF2B5EF4-FFF2-40B4-BE49-F238E27FC236}">
                      <a16:creationId xmlns:a16="http://schemas.microsoft.com/office/drawing/2014/main" id="{B510D58F-88EB-4FA8-8BFB-7B5A7B4BD4DA}"/>
                    </a:ext>
                  </a:extLst>
                </p:cNvPr>
                <p:cNvSpPr/>
                <p:nvPr/>
              </p:nvSpPr>
              <p:spPr>
                <a:xfrm>
                  <a:off x="6058732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8" name="Oval 967">
                  <a:extLst>
                    <a:ext uri="{FF2B5EF4-FFF2-40B4-BE49-F238E27FC236}">
                      <a16:creationId xmlns:a16="http://schemas.microsoft.com/office/drawing/2014/main" id="{D344CE8C-4E62-4E58-99A4-F4584112093E}"/>
                    </a:ext>
                  </a:extLst>
                </p:cNvPr>
                <p:cNvSpPr/>
                <p:nvPr/>
              </p:nvSpPr>
              <p:spPr>
                <a:xfrm>
                  <a:off x="6245836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9" name="Oval 968">
                  <a:extLst>
                    <a:ext uri="{FF2B5EF4-FFF2-40B4-BE49-F238E27FC236}">
                      <a16:creationId xmlns:a16="http://schemas.microsoft.com/office/drawing/2014/main" id="{D152520D-7300-475B-9738-3378B5847F75}"/>
                    </a:ext>
                  </a:extLst>
                </p:cNvPr>
                <p:cNvSpPr/>
                <p:nvPr/>
              </p:nvSpPr>
              <p:spPr>
                <a:xfrm>
                  <a:off x="6432941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0" name="Oval 969">
                  <a:extLst>
                    <a:ext uri="{FF2B5EF4-FFF2-40B4-BE49-F238E27FC236}">
                      <a16:creationId xmlns:a16="http://schemas.microsoft.com/office/drawing/2014/main" id="{4492C7AA-94C8-414E-9FA9-2B8CD8AE9C2E}"/>
                    </a:ext>
                  </a:extLst>
                </p:cNvPr>
                <p:cNvSpPr/>
                <p:nvPr/>
              </p:nvSpPr>
              <p:spPr>
                <a:xfrm>
                  <a:off x="6620046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1" name="Oval 970">
                  <a:extLst>
                    <a:ext uri="{FF2B5EF4-FFF2-40B4-BE49-F238E27FC236}">
                      <a16:creationId xmlns:a16="http://schemas.microsoft.com/office/drawing/2014/main" id="{0DDD3E10-F4BC-41E0-86B1-91654EC1017D}"/>
                    </a:ext>
                  </a:extLst>
                </p:cNvPr>
                <p:cNvSpPr/>
                <p:nvPr/>
              </p:nvSpPr>
              <p:spPr>
                <a:xfrm>
                  <a:off x="6807151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2" name="Oval 971">
                  <a:extLst>
                    <a:ext uri="{FF2B5EF4-FFF2-40B4-BE49-F238E27FC236}">
                      <a16:creationId xmlns:a16="http://schemas.microsoft.com/office/drawing/2014/main" id="{FA044C87-A090-4667-AF6F-C44D551F4F09}"/>
                    </a:ext>
                  </a:extLst>
                </p:cNvPr>
                <p:cNvSpPr/>
                <p:nvPr/>
              </p:nvSpPr>
              <p:spPr>
                <a:xfrm>
                  <a:off x="6994255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3" name="Oval 972">
                  <a:extLst>
                    <a:ext uri="{FF2B5EF4-FFF2-40B4-BE49-F238E27FC236}">
                      <a16:creationId xmlns:a16="http://schemas.microsoft.com/office/drawing/2014/main" id="{D0ECDB21-23D8-4449-A8DB-10944979A874}"/>
                    </a:ext>
                  </a:extLst>
                </p:cNvPr>
                <p:cNvSpPr/>
                <p:nvPr/>
              </p:nvSpPr>
              <p:spPr>
                <a:xfrm>
                  <a:off x="7181360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4" name="Oval 973">
                  <a:extLst>
                    <a:ext uri="{FF2B5EF4-FFF2-40B4-BE49-F238E27FC236}">
                      <a16:creationId xmlns:a16="http://schemas.microsoft.com/office/drawing/2014/main" id="{C8F8F33A-A203-4A2F-BF40-E2E102329756}"/>
                    </a:ext>
                  </a:extLst>
                </p:cNvPr>
                <p:cNvSpPr/>
                <p:nvPr/>
              </p:nvSpPr>
              <p:spPr>
                <a:xfrm>
                  <a:off x="5123208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5" name="Oval 974">
                  <a:extLst>
                    <a:ext uri="{FF2B5EF4-FFF2-40B4-BE49-F238E27FC236}">
                      <a16:creationId xmlns:a16="http://schemas.microsoft.com/office/drawing/2014/main" id="{4090A72F-9509-45FE-9E7E-D2FEEAFCF662}"/>
                    </a:ext>
                  </a:extLst>
                </p:cNvPr>
                <p:cNvSpPr/>
                <p:nvPr/>
              </p:nvSpPr>
              <p:spPr>
                <a:xfrm>
                  <a:off x="5310313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6" name="Oval 975">
                  <a:extLst>
                    <a:ext uri="{FF2B5EF4-FFF2-40B4-BE49-F238E27FC236}">
                      <a16:creationId xmlns:a16="http://schemas.microsoft.com/office/drawing/2014/main" id="{BAA8E4FE-700A-4E5B-9D5C-29C262EE1241}"/>
                    </a:ext>
                  </a:extLst>
                </p:cNvPr>
                <p:cNvSpPr/>
                <p:nvPr/>
              </p:nvSpPr>
              <p:spPr>
                <a:xfrm>
                  <a:off x="5497417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7" name="Oval 976">
                  <a:extLst>
                    <a:ext uri="{FF2B5EF4-FFF2-40B4-BE49-F238E27FC236}">
                      <a16:creationId xmlns:a16="http://schemas.microsoft.com/office/drawing/2014/main" id="{25721202-FE42-498C-A5D6-79B2AAE5790C}"/>
                    </a:ext>
                  </a:extLst>
                </p:cNvPr>
                <p:cNvSpPr/>
                <p:nvPr/>
              </p:nvSpPr>
              <p:spPr>
                <a:xfrm>
                  <a:off x="5684522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8" name="Oval 977">
                  <a:extLst>
                    <a:ext uri="{FF2B5EF4-FFF2-40B4-BE49-F238E27FC236}">
                      <a16:creationId xmlns:a16="http://schemas.microsoft.com/office/drawing/2014/main" id="{21373536-9A03-4AA5-9E20-1C96B5C97843}"/>
                    </a:ext>
                  </a:extLst>
                </p:cNvPr>
                <p:cNvSpPr/>
                <p:nvPr/>
              </p:nvSpPr>
              <p:spPr>
                <a:xfrm>
                  <a:off x="5871627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9" name="Oval 978">
                  <a:extLst>
                    <a:ext uri="{FF2B5EF4-FFF2-40B4-BE49-F238E27FC236}">
                      <a16:creationId xmlns:a16="http://schemas.microsoft.com/office/drawing/2014/main" id="{DC304EF6-536F-4FB6-8046-A723A103DB21}"/>
                    </a:ext>
                  </a:extLst>
                </p:cNvPr>
                <p:cNvSpPr/>
                <p:nvPr/>
              </p:nvSpPr>
              <p:spPr>
                <a:xfrm>
                  <a:off x="6058732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0" name="Oval 979">
                  <a:extLst>
                    <a:ext uri="{FF2B5EF4-FFF2-40B4-BE49-F238E27FC236}">
                      <a16:creationId xmlns:a16="http://schemas.microsoft.com/office/drawing/2014/main" id="{1C7BF1A5-B1DB-43FB-BC04-E7172EEB7BCA}"/>
                    </a:ext>
                  </a:extLst>
                </p:cNvPr>
                <p:cNvSpPr/>
                <p:nvPr/>
              </p:nvSpPr>
              <p:spPr>
                <a:xfrm>
                  <a:off x="6245836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1" name="Oval 980">
                  <a:extLst>
                    <a:ext uri="{FF2B5EF4-FFF2-40B4-BE49-F238E27FC236}">
                      <a16:creationId xmlns:a16="http://schemas.microsoft.com/office/drawing/2014/main" id="{B8890555-2281-48EC-81BD-8725EFC51C9B}"/>
                    </a:ext>
                  </a:extLst>
                </p:cNvPr>
                <p:cNvSpPr/>
                <p:nvPr/>
              </p:nvSpPr>
              <p:spPr>
                <a:xfrm>
                  <a:off x="6432941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2" name="Oval 981">
                  <a:extLst>
                    <a:ext uri="{FF2B5EF4-FFF2-40B4-BE49-F238E27FC236}">
                      <a16:creationId xmlns:a16="http://schemas.microsoft.com/office/drawing/2014/main" id="{0BFA6497-1397-49F3-A4E9-6C6A1F23910E}"/>
                    </a:ext>
                  </a:extLst>
                </p:cNvPr>
                <p:cNvSpPr/>
                <p:nvPr/>
              </p:nvSpPr>
              <p:spPr>
                <a:xfrm>
                  <a:off x="6620046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3" name="Oval 982">
                  <a:extLst>
                    <a:ext uri="{FF2B5EF4-FFF2-40B4-BE49-F238E27FC236}">
                      <a16:creationId xmlns:a16="http://schemas.microsoft.com/office/drawing/2014/main" id="{6CEA5DD9-36EB-4964-BEE4-8F5D84B673B3}"/>
                    </a:ext>
                  </a:extLst>
                </p:cNvPr>
                <p:cNvSpPr/>
                <p:nvPr/>
              </p:nvSpPr>
              <p:spPr>
                <a:xfrm>
                  <a:off x="6807151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4" name="Oval 983">
                  <a:extLst>
                    <a:ext uri="{FF2B5EF4-FFF2-40B4-BE49-F238E27FC236}">
                      <a16:creationId xmlns:a16="http://schemas.microsoft.com/office/drawing/2014/main" id="{9D54FFB5-5E40-4B59-85FC-A95F69D40655}"/>
                    </a:ext>
                  </a:extLst>
                </p:cNvPr>
                <p:cNvSpPr/>
                <p:nvPr/>
              </p:nvSpPr>
              <p:spPr>
                <a:xfrm>
                  <a:off x="6994255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5" name="Oval 984">
                  <a:extLst>
                    <a:ext uri="{FF2B5EF4-FFF2-40B4-BE49-F238E27FC236}">
                      <a16:creationId xmlns:a16="http://schemas.microsoft.com/office/drawing/2014/main" id="{15B3A56F-4976-402E-86D5-36D9154C2E68}"/>
                    </a:ext>
                  </a:extLst>
                </p:cNvPr>
                <p:cNvSpPr/>
                <p:nvPr/>
              </p:nvSpPr>
              <p:spPr>
                <a:xfrm>
                  <a:off x="7181360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6" name="Oval 985">
                  <a:extLst>
                    <a:ext uri="{FF2B5EF4-FFF2-40B4-BE49-F238E27FC236}">
                      <a16:creationId xmlns:a16="http://schemas.microsoft.com/office/drawing/2014/main" id="{1B1816B5-DE00-4D7F-8AE4-A824EC5151B2}"/>
                    </a:ext>
                  </a:extLst>
                </p:cNvPr>
                <p:cNvSpPr/>
                <p:nvPr/>
              </p:nvSpPr>
              <p:spPr>
                <a:xfrm>
                  <a:off x="5123208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7" name="Oval 986">
                  <a:extLst>
                    <a:ext uri="{FF2B5EF4-FFF2-40B4-BE49-F238E27FC236}">
                      <a16:creationId xmlns:a16="http://schemas.microsoft.com/office/drawing/2014/main" id="{47BAC959-0CD4-4DF0-A103-C0808B7241FA}"/>
                    </a:ext>
                  </a:extLst>
                </p:cNvPr>
                <p:cNvSpPr/>
                <p:nvPr/>
              </p:nvSpPr>
              <p:spPr>
                <a:xfrm>
                  <a:off x="5310313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8" name="Oval 987">
                  <a:extLst>
                    <a:ext uri="{FF2B5EF4-FFF2-40B4-BE49-F238E27FC236}">
                      <a16:creationId xmlns:a16="http://schemas.microsoft.com/office/drawing/2014/main" id="{867EC850-F457-4709-805F-924A89FC299D}"/>
                    </a:ext>
                  </a:extLst>
                </p:cNvPr>
                <p:cNvSpPr/>
                <p:nvPr/>
              </p:nvSpPr>
              <p:spPr>
                <a:xfrm>
                  <a:off x="5497417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9" name="Oval 988">
                  <a:extLst>
                    <a:ext uri="{FF2B5EF4-FFF2-40B4-BE49-F238E27FC236}">
                      <a16:creationId xmlns:a16="http://schemas.microsoft.com/office/drawing/2014/main" id="{18846DC0-1D3C-4D88-AACE-709F45438DBD}"/>
                    </a:ext>
                  </a:extLst>
                </p:cNvPr>
                <p:cNvSpPr/>
                <p:nvPr/>
              </p:nvSpPr>
              <p:spPr>
                <a:xfrm>
                  <a:off x="5684522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0" name="Oval 989">
                  <a:extLst>
                    <a:ext uri="{FF2B5EF4-FFF2-40B4-BE49-F238E27FC236}">
                      <a16:creationId xmlns:a16="http://schemas.microsoft.com/office/drawing/2014/main" id="{17159371-9B59-48C0-8219-1BC59086F24C}"/>
                    </a:ext>
                  </a:extLst>
                </p:cNvPr>
                <p:cNvSpPr/>
                <p:nvPr/>
              </p:nvSpPr>
              <p:spPr>
                <a:xfrm>
                  <a:off x="5871627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1" name="Oval 990">
                  <a:extLst>
                    <a:ext uri="{FF2B5EF4-FFF2-40B4-BE49-F238E27FC236}">
                      <a16:creationId xmlns:a16="http://schemas.microsoft.com/office/drawing/2014/main" id="{98ED2837-3B0C-4D84-B6F5-A6C4F9B3558F}"/>
                    </a:ext>
                  </a:extLst>
                </p:cNvPr>
                <p:cNvSpPr/>
                <p:nvPr/>
              </p:nvSpPr>
              <p:spPr>
                <a:xfrm>
                  <a:off x="6058732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2" name="Oval 991">
                  <a:extLst>
                    <a:ext uri="{FF2B5EF4-FFF2-40B4-BE49-F238E27FC236}">
                      <a16:creationId xmlns:a16="http://schemas.microsoft.com/office/drawing/2014/main" id="{DC5F8103-B5AB-436F-97D7-1A4EBE449FE9}"/>
                    </a:ext>
                  </a:extLst>
                </p:cNvPr>
                <p:cNvSpPr/>
                <p:nvPr/>
              </p:nvSpPr>
              <p:spPr>
                <a:xfrm>
                  <a:off x="6245836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3" name="Oval 992">
                  <a:extLst>
                    <a:ext uri="{FF2B5EF4-FFF2-40B4-BE49-F238E27FC236}">
                      <a16:creationId xmlns:a16="http://schemas.microsoft.com/office/drawing/2014/main" id="{9AA1AE8D-BB76-47DE-90F3-A991CECBCBEA}"/>
                    </a:ext>
                  </a:extLst>
                </p:cNvPr>
                <p:cNvSpPr/>
                <p:nvPr/>
              </p:nvSpPr>
              <p:spPr>
                <a:xfrm>
                  <a:off x="6432941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4" name="Oval 993">
                  <a:extLst>
                    <a:ext uri="{FF2B5EF4-FFF2-40B4-BE49-F238E27FC236}">
                      <a16:creationId xmlns:a16="http://schemas.microsoft.com/office/drawing/2014/main" id="{30C76976-8B9F-4B05-A06D-BC62CD96F34D}"/>
                    </a:ext>
                  </a:extLst>
                </p:cNvPr>
                <p:cNvSpPr/>
                <p:nvPr/>
              </p:nvSpPr>
              <p:spPr>
                <a:xfrm>
                  <a:off x="6620046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5" name="Oval 994">
                  <a:extLst>
                    <a:ext uri="{FF2B5EF4-FFF2-40B4-BE49-F238E27FC236}">
                      <a16:creationId xmlns:a16="http://schemas.microsoft.com/office/drawing/2014/main" id="{BDB248EA-004D-4B31-BCDC-7FA571E15B1D}"/>
                    </a:ext>
                  </a:extLst>
                </p:cNvPr>
                <p:cNvSpPr/>
                <p:nvPr/>
              </p:nvSpPr>
              <p:spPr>
                <a:xfrm>
                  <a:off x="6807151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6" name="Oval 995">
                  <a:extLst>
                    <a:ext uri="{FF2B5EF4-FFF2-40B4-BE49-F238E27FC236}">
                      <a16:creationId xmlns:a16="http://schemas.microsoft.com/office/drawing/2014/main" id="{E982A95B-06E3-4B17-9D44-DB91D06AEE97}"/>
                    </a:ext>
                  </a:extLst>
                </p:cNvPr>
                <p:cNvSpPr/>
                <p:nvPr/>
              </p:nvSpPr>
              <p:spPr>
                <a:xfrm>
                  <a:off x="6994255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7" name="Oval 996">
                  <a:extLst>
                    <a:ext uri="{FF2B5EF4-FFF2-40B4-BE49-F238E27FC236}">
                      <a16:creationId xmlns:a16="http://schemas.microsoft.com/office/drawing/2014/main" id="{2A27A41D-6A71-444D-A09D-1E1AE2F200D6}"/>
                    </a:ext>
                  </a:extLst>
                </p:cNvPr>
                <p:cNvSpPr/>
                <p:nvPr/>
              </p:nvSpPr>
              <p:spPr>
                <a:xfrm>
                  <a:off x="7181360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8" name="Oval 997">
                  <a:extLst>
                    <a:ext uri="{FF2B5EF4-FFF2-40B4-BE49-F238E27FC236}">
                      <a16:creationId xmlns:a16="http://schemas.microsoft.com/office/drawing/2014/main" id="{B9A80EEA-CE58-40E2-ADF0-ED28DF781F28}"/>
                    </a:ext>
                  </a:extLst>
                </p:cNvPr>
                <p:cNvSpPr/>
                <p:nvPr/>
              </p:nvSpPr>
              <p:spPr>
                <a:xfrm>
                  <a:off x="5123208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9" name="Oval 998">
                  <a:extLst>
                    <a:ext uri="{FF2B5EF4-FFF2-40B4-BE49-F238E27FC236}">
                      <a16:creationId xmlns:a16="http://schemas.microsoft.com/office/drawing/2014/main" id="{80160098-BFF8-4952-85EE-472CF9898F0F}"/>
                    </a:ext>
                  </a:extLst>
                </p:cNvPr>
                <p:cNvSpPr/>
                <p:nvPr/>
              </p:nvSpPr>
              <p:spPr>
                <a:xfrm>
                  <a:off x="5310313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0" name="Oval 999">
                  <a:extLst>
                    <a:ext uri="{FF2B5EF4-FFF2-40B4-BE49-F238E27FC236}">
                      <a16:creationId xmlns:a16="http://schemas.microsoft.com/office/drawing/2014/main" id="{C9686F35-E7D2-45B1-A57B-68C482B92A29}"/>
                    </a:ext>
                  </a:extLst>
                </p:cNvPr>
                <p:cNvSpPr/>
                <p:nvPr/>
              </p:nvSpPr>
              <p:spPr>
                <a:xfrm>
                  <a:off x="5497417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1" name="Oval 1000">
                  <a:extLst>
                    <a:ext uri="{FF2B5EF4-FFF2-40B4-BE49-F238E27FC236}">
                      <a16:creationId xmlns:a16="http://schemas.microsoft.com/office/drawing/2014/main" id="{B6909C1A-16FB-4D50-8836-F54F59B64E85}"/>
                    </a:ext>
                  </a:extLst>
                </p:cNvPr>
                <p:cNvSpPr/>
                <p:nvPr/>
              </p:nvSpPr>
              <p:spPr>
                <a:xfrm>
                  <a:off x="5684522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2" name="Oval 1001">
                  <a:extLst>
                    <a:ext uri="{FF2B5EF4-FFF2-40B4-BE49-F238E27FC236}">
                      <a16:creationId xmlns:a16="http://schemas.microsoft.com/office/drawing/2014/main" id="{FBB92DC7-9587-47BD-9D1A-9AB1A90CF3C5}"/>
                    </a:ext>
                  </a:extLst>
                </p:cNvPr>
                <p:cNvSpPr/>
                <p:nvPr/>
              </p:nvSpPr>
              <p:spPr>
                <a:xfrm>
                  <a:off x="5871627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3" name="Oval 1002">
                  <a:extLst>
                    <a:ext uri="{FF2B5EF4-FFF2-40B4-BE49-F238E27FC236}">
                      <a16:creationId xmlns:a16="http://schemas.microsoft.com/office/drawing/2014/main" id="{828019CE-30E6-4F24-B8F8-121F647902E6}"/>
                    </a:ext>
                  </a:extLst>
                </p:cNvPr>
                <p:cNvSpPr/>
                <p:nvPr/>
              </p:nvSpPr>
              <p:spPr>
                <a:xfrm>
                  <a:off x="6058732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4" name="Oval 1003">
                  <a:extLst>
                    <a:ext uri="{FF2B5EF4-FFF2-40B4-BE49-F238E27FC236}">
                      <a16:creationId xmlns:a16="http://schemas.microsoft.com/office/drawing/2014/main" id="{8022096B-F0AE-4A1B-A902-8F9127535156}"/>
                    </a:ext>
                  </a:extLst>
                </p:cNvPr>
                <p:cNvSpPr/>
                <p:nvPr/>
              </p:nvSpPr>
              <p:spPr>
                <a:xfrm>
                  <a:off x="6245836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5" name="Oval 1004">
                  <a:extLst>
                    <a:ext uri="{FF2B5EF4-FFF2-40B4-BE49-F238E27FC236}">
                      <a16:creationId xmlns:a16="http://schemas.microsoft.com/office/drawing/2014/main" id="{82E6FAE1-703E-4FB5-8CBA-4FBD5184FABC}"/>
                    </a:ext>
                  </a:extLst>
                </p:cNvPr>
                <p:cNvSpPr/>
                <p:nvPr/>
              </p:nvSpPr>
              <p:spPr>
                <a:xfrm>
                  <a:off x="6432941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6" name="Oval 1005">
                  <a:extLst>
                    <a:ext uri="{FF2B5EF4-FFF2-40B4-BE49-F238E27FC236}">
                      <a16:creationId xmlns:a16="http://schemas.microsoft.com/office/drawing/2014/main" id="{A8DF97E0-4C36-4EDD-8907-2B2EC29E5C32}"/>
                    </a:ext>
                  </a:extLst>
                </p:cNvPr>
                <p:cNvSpPr/>
                <p:nvPr/>
              </p:nvSpPr>
              <p:spPr>
                <a:xfrm>
                  <a:off x="6620046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7" name="Oval 1006">
                  <a:extLst>
                    <a:ext uri="{FF2B5EF4-FFF2-40B4-BE49-F238E27FC236}">
                      <a16:creationId xmlns:a16="http://schemas.microsoft.com/office/drawing/2014/main" id="{7414E4FC-3085-409F-A923-27DD981F2A18}"/>
                    </a:ext>
                  </a:extLst>
                </p:cNvPr>
                <p:cNvSpPr/>
                <p:nvPr/>
              </p:nvSpPr>
              <p:spPr>
                <a:xfrm>
                  <a:off x="6807151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8" name="Oval 1007">
                  <a:extLst>
                    <a:ext uri="{FF2B5EF4-FFF2-40B4-BE49-F238E27FC236}">
                      <a16:creationId xmlns:a16="http://schemas.microsoft.com/office/drawing/2014/main" id="{BD24F1C1-E2F0-4B2C-BB2F-12548A51DA42}"/>
                    </a:ext>
                  </a:extLst>
                </p:cNvPr>
                <p:cNvSpPr/>
                <p:nvPr/>
              </p:nvSpPr>
              <p:spPr>
                <a:xfrm>
                  <a:off x="6994255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9" name="Oval 1008">
                  <a:extLst>
                    <a:ext uri="{FF2B5EF4-FFF2-40B4-BE49-F238E27FC236}">
                      <a16:creationId xmlns:a16="http://schemas.microsoft.com/office/drawing/2014/main" id="{65832259-45ED-4E17-A12B-A7610755EFE1}"/>
                    </a:ext>
                  </a:extLst>
                </p:cNvPr>
                <p:cNvSpPr/>
                <p:nvPr/>
              </p:nvSpPr>
              <p:spPr>
                <a:xfrm>
                  <a:off x="7181360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0" name="Oval 1009">
                  <a:extLst>
                    <a:ext uri="{FF2B5EF4-FFF2-40B4-BE49-F238E27FC236}">
                      <a16:creationId xmlns:a16="http://schemas.microsoft.com/office/drawing/2014/main" id="{159FE82D-19E1-4BF1-84D8-100BE37D4D1A}"/>
                    </a:ext>
                  </a:extLst>
                </p:cNvPr>
                <p:cNvSpPr/>
                <p:nvPr/>
              </p:nvSpPr>
              <p:spPr>
                <a:xfrm>
                  <a:off x="5123208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1" name="Oval 1010">
                  <a:extLst>
                    <a:ext uri="{FF2B5EF4-FFF2-40B4-BE49-F238E27FC236}">
                      <a16:creationId xmlns:a16="http://schemas.microsoft.com/office/drawing/2014/main" id="{24B71683-7040-4D19-8A67-CB90D3C03FA4}"/>
                    </a:ext>
                  </a:extLst>
                </p:cNvPr>
                <p:cNvSpPr/>
                <p:nvPr/>
              </p:nvSpPr>
              <p:spPr>
                <a:xfrm>
                  <a:off x="5310313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2" name="Oval 1011">
                  <a:extLst>
                    <a:ext uri="{FF2B5EF4-FFF2-40B4-BE49-F238E27FC236}">
                      <a16:creationId xmlns:a16="http://schemas.microsoft.com/office/drawing/2014/main" id="{5ADDDF20-3F52-4698-9213-13237C40087F}"/>
                    </a:ext>
                  </a:extLst>
                </p:cNvPr>
                <p:cNvSpPr/>
                <p:nvPr/>
              </p:nvSpPr>
              <p:spPr>
                <a:xfrm>
                  <a:off x="5497417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3" name="Oval 1012">
                  <a:extLst>
                    <a:ext uri="{FF2B5EF4-FFF2-40B4-BE49-F238E27FC236}">
                      <a16:creationId xmlns:a16="http://schemas.microsoft.com/office/drawing/2014/main" id="{F8362CFE-970C-4B5C-812D-D7AA951102E0}"/>
                    </a:ext>
                  </a:extLst>
                </p:cNvPr>
                <p:cNvSpPr/>
                <p:nvPr/>
              </p:nvSpPr>
              <p:spPr>
                <a:xfrm>
                  <a:off x="5684522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4" name="Oval 1013">
                  <a:extLst>
                    <a:ext uri="{FF2B5EF4-FFF2-40B4-BE49-F238E27FC236}">
                      <a16:creationId xmlns:a16="http://schemas.microsoft.com/office/drawing/2014/main" id="{BDE6BC1D-6D50-4402-B4A6-5DCDEC60121C}"/>
                    </a:ext>
                  </a:extLst>
                </p:cNvPr>
                <p:cNvSpPr/>
                <p:nvPr/>
              </p:nvSpPr>
              <p:spPr>
                <a:xfrm>
                  <a:off x="5871627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5" name="Oval 1014">
                  <a:extLst>
                    <a:ext uri="{FF2B5EF4-FFF2-40B4-BE49-F238E27FC236}">
                      <a16:creationId xmlns:a16="http://schemas.microsoft.com/office/drawing/2014/main" id="{88AE368F-B26C-4829-A7D5-7EA36F12EAA4}"/>
                    </a:ext>
                  </a:extLst>
                </p:cNvPr>
                <p:cNvSpPr/>
                <p:nvPr/>
              </p:nvSpPr>
              <p:spPr>
                <a:xfrm>
                  <a:off x="6058732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6" name="Oval 1015">
                  <a:extLst>
                    <a:ext uri="{FF2B5EF4-FFF2-40B4-BE49-F238E27FC236}">
                      <a16:creationId xmlns:a16="http://schemas.microsoft.com/office/drawing/2014/main" id="{F6819904-25AD-422A-A8AE-9C18FF238606}"/>
                    </a:ext>
                  </a:extLst>
                </p:cNvPr>
                <p:cNvSpPr/>
                <p:nvPr/>
              </p:nvSpPr>
              <p:spPr>
                <a:xfrm>
                  <a:off x="6245836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7" name="Oval 1016">
                  <a:extLst>
                    <a:ext uri="{FF2B5EF4-FFF2-40B4-BE49-F238E27FC236}">
                      <a16:creationId xmlns:a16="http://schemas.microsoft.com/office/drawing/2014/main" id="{181E57D7-A9CA-45EE-872C-58A21715F473}"/>
                    </a:ext>
                  </a:extLst>
                </p:cNvPr>
                <p:cNvSpPr/>
                <p:nvPr/>
              </p:nvSpPr>
              <p:spPr>
                <a:xfrm>
                  <a:off x="6432941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8" name="Oval 1017">
                  <a:extLst>
                    <a:ext uri="{FF2B5EF4-FFF2-40B4-BE49-F238E27FC236}">
                      <a16:creationId xmlns:a16="http://schemas.microsoft.com/office/drawing/2014/main" id="{84B974F1-5477-4762-894F-DC2DDB7EE869}"/>
                    </a:ext>
                  </a:extLst>
                </p:cNvPr>
                <p:cNvSpPr/>
                <p:nvPr/>
              </p:nvSpPr>
              <p:spPr>
                <a:xfrm>
                  <a:off x="6620046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9" name="Oval 1018">
                  <a:extLst>
                    <a:ext uri="{FF2B5EF4-FFF2-40B4-BE49-F238E27FC236}">
                      <a16:creationId xmlns:a16="http://schemas.microsoft.com/office/drawing/2014/main" id="{210DE261-77B4-4DB1-AA02-035EE4139A39}"/>
                    </a:ext>
                  </a:extLst>
                </p:cNvPr>
                <p:cNvSpPr/>
                <p:nvPr/>
              </p:nvSpPr>
              <p:spPr>
                <a:xfrm>
                  <a:off x="6807151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20" name="Oval 1019">
                  <a:extLst>
                    <a:ext uri="{FF2B5EF4-FFF2-40B4-BE49-F238E27FC236}">
                      <a16:creationId xmlns:a16="http://schemas.microsoft.com/office/drawing/2014/main" id="{7F13ADAD-26E8-4699-B3B6-63440C0AAE80}"/>
                    </a:ext>
                  </a:extLst>
                </p:cNvPr>
                <p:cNvSpPr/>
                <p:nvPr/>
              </p:nvSpPr>
              <p:spPr>
                <a:xfrm>
                  <a:off x="6994255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21" name="Oval 1020">
                  <a:extLst>
                    <a:ext uri="{FF2B5EF4-FFF2-40B4-BE49-F238E27FC236}">
                      <a16:creationId xmlns:a16="http://schemas.microsoft.com/office/drawing/2014/main" id="{A84744ED-16FC-477C-B95F-7B1941B1B7FF}"/>
                    </a:ext>
                  </a:extLst>
                </p:cNvPr>
                <p:cNvSpPr/>
                <p:nvPr/>
              </p:nvSpPr>
              <p:spPr>
                <a:xfrm>
                  <a:off x="7181360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grpSp>
              <p:nvGrpSpPr>
                <p:cNvPr id="1022" name="Group 1021">
                  <a:extLst>
                    <a:ext uri="{FF2B5EF4-FFF2-40B4-BE49-F238E27FC236}">
                      <a16:creationId xmlns:a16="http://schemas.microsoft.com/office/drawing/2014/main" id="{0834E3ED-E03B-4FD5-B771-FE71AB8E2A3C}"/>
                    </a:ext>
                  </a:extLst>
                </p:cNvPr>
                <p:cNvGrpSpPr/>
                <p:nvPr/>
              </p:nvGrpSpPr>
              <p:grpSpPr>
                <a:xfrm>
                  <a:off x="5123208" y="5770758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1058" name="Oval 1057">
                    <a:extLst>
                      <a:ext uri="{FF2B5EF4-FFF2-40B4-BE49-F238E27FC236}">
                        <a16:creationId xmlns:a16="http://schemas.microsoft.com/office/drawing/2014/main" id="{93AF670F-F51E-498D-8FF8-5EB2C499BA4E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9" name="Oval 1058">
                    <a:extLst>
                      <a:ext uri="{FF2B5EF4-FFF2-40B4-BE49-F238E27FC236}">
                        <a16:creationId xmlns:a16="http://schemas.microsoft.com/office/drawing/2014/main" id="{EA5340FA-4587-4306-8DD3-0D4CA4802CC4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0" name="Oval 1059">
                    <a:extLst>
                      <a:ext uri="{FF2B5EF4-FFF2-40B4-BE49-F238E27FC236}">
                        <a16:creationId xmlns:a16="http://schemas.microsoft.com/office/drawing/2014/main" id="{0DBF3B61-7CE6-4C16-A0B3-423F27E2BA2E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1" name="Oval 1060">
                    <a:extLst>
                      <a:ext uri="{FF2B5EF4-FFF2-40B4-BE49-F238E27FC236}">
                        <a16:creationId xmlns:a16="http://schemas.microsoft.com/office/drawing/2014/main" id="{EED2F44D-6571-48C2-B58D-ADBB44509340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2" name="Oval 1061">
                    <a:extLst>
                      <a:ext uri="{FF2B5EF4-FFF2-40B4-BE49-F238E27FC236}">
                        <a16:creationId xmlns:a16="http://schemas.microsoft.com/office/drawing/2014/main" id="{C3EDFD81-6884-4019-A8BA-92C2E031F254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3" name="Oval 1062">
                    <a:extLst>
                      <a:ext uri="{FF2B5EF4-FFF2-40B4-BE49-F238E27FC236}">
                        <a16:creationId xmlns:a16="http://schemas.microsoft.com/office/drawing/2014/main" id="{97A5A630-4F24-4EC8-BE62-940ADD12364A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4" name="Oval 1063">
                    <a:extLst>
                      <a:ext uri="{FF2B5EF4-FFF2-40B4-BE49-F238E27FC236}">
                        <a16:creationId xmlns:a16="http://schemas.microsoft.com/office/drawing/2014/main" id="{1CBC9244-FB9A-4908-ACED-789FB37056F3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5" name="Oval 1064">
                    <a:extLst>
                      <a:ext uri="{FF2B5EF4-FFF2-40B4-BE49-F238E27FC236}">
                        <a16:creationId xmlns:a16="http://schemas.microsoft.com/office/drawing/2014/main" id="{1BE36641-36C8-40A2-9730-C7CFD4E514A1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6" name="Oval 1065">
                    <a:extLst>
                      <a:ext uri="{FF2B5EF4-FFF2-40B4-BE49-F238E27FC236}">
                        <a16:creationId xmlns:a16="http://schemas.microsoft.com/office/drawing/2014/main" id="{B0A52B51-8FC0-4B52-AB14-F33F79FDAE21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7" name="Oval 1066">
                    <a:extLst>
                      <a:ext uri="{FF2B5EF4-FFF2-40B4-BE49-F238E27FC236}">
                        <a16:creationId xmlns:a16="http://schemas.microsoft.com/office/drawing/2014/main" id="{2475AAA6-5A9E-4267-977D-B77F796FCAA8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8" name="Oval 1067">
                    <a:extLst>
                      <a:ext uri="{FF2B5EF4-FFF2-40B4-BE49-F238E27FC236}">
                        <a16:creationId xmlns:a16="http://schemas.microsoft.com/office/drawing/2014/main" id="{D8691001-F298-4EEA-9AB0-E7A27DB91C10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9" name="Oval 1068">
                    <a:extLst>
                      <a:ext uri="{FF2B5EF4-FFF2-40B4-BE49-F238E27FC236}">
                        <a16:creationId xmlns:a16="http://schemas.microsoft.com/office/drawing/2014/main" id="{CFE8DDEE-3FFA-4412-BF5E-1D2E4C9CA4D7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  <p:grpSp>
              <p:nvGrpSpPr>
                <p:cNvPr id="1023" name="Group 1022">
                  <a:extLst>
                    <a:ext uri="{FF2B5EF4-FFF2-40B4-BE49-F238E27FC236}">
                      <a16:creationId xmlns:a16="http://schemas.microsoft.com/office/drawing/2014/main" id="{94A80F8F-DFBC-4444-B54C-B5DCE4F2240E}"/>
                    </a:ext>
                  </a:extLst>
                </p:cNvPr>
                <p:cNvGrpSpPr/>
                <p:nvPr/>
              </p:nvGrpSpPr>
              <p:grpSpPr>
                <a:xfrm>
                  <a:off x="5123208" y="5918687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1046" name="Oval 1045">
                    <a:extLst>
                      <a:ext uri="{FF2B5EF4-FFF2-40B4-BE49-F238E27FC236}">
                        <a16:creationId xmlns:a16="http://schemas.microsoft.com/office/drawing/2014/main" id="{8C33A530-07B4-47DC-A182-2CBBA92FAB77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7" name="Oval 1046">
                    <a:extLst>
                      <a:ext uri="{FF2B5EF4-FFF2-40B4-BE49-F238E27FC236}">
                        <a16:creationId xmlns:a16="http://schemas.microsoft.com/office/drawing/2014/main" id="{5A5BF780-D072-48DE-952A-9E89712EE8F2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8" name="Oval 1047">
                    <a:extLst>
                      <a:ext uri="{FF2B5EF4-FFF2-40B4-BE49-F238E27FC236}">
                        <a16:creationId xmlns:a16="http://schemas.microsoft.com/office/drawing/2014/main" id="{6A11BC2A-F209-4F2A-B572-5923E99779FC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9" name="Oval 1048">
                    <a:extLst>
                      <a:ext uri="{FF2B5EF4-FFF2-40B4-BE49-F238E27FC236}">
                        <a16:creationId xmlns:a16="http://schemas.microsoft.com/office/drawing/2014/main" id="{FD6B4856-D933-4FFE-85E0-9954D194B566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0" name="Oval 1049">
                    <a:extLst>
                      <a:ext uri="{FF2B5EF4-FFF2-40B4-BE49-F238E27FC236}">
                        <a16:creationId xmlns:a16="http://schemas.microsoft.com/office/drawing/2014/main" id="{8D3B21A1-7109-4751-B602-F8E948E9AD49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1" name="Oval 1050">
                    <a:extLst>
                      <a:ext uri="{FF2B5EF4-FFF2-40B4-BE49-F238E27FC236}">
                        <a16:creationId xmlns:a16="http://schemas.microsoft.com/office/drawing/2014/main" id="{84775A62-F526-4EA0-8EC3-6241BAFC2E87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2" name="Oval 1051">
                    <a:extLst>
                      <a:ext uri="{FF2B5EF4-FFF2-40B4-BE49-F238E27FC236}">
                        <a16:creationId xmlns:a16="http://schemas.microsoft.com/office/drawing/2014/main" id="{FD27E23E-170C-4D18-9499-97E93AA3FF56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3" name="Oval 1052">
                    <a:extLst>
                      <a:ext uri="{FF2B5EF4-FFF2-40B4-BE49-F238E27FC236}">
                        <a16:creationId xmlns:a16="http://schemas.microsoft.com/office/drawing/2014/main" id="{00811565-2F2B-44D1-8A19-9A8FD189E32B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4" name="Oval 1053">
                    <a:extLst>
                      <a:ext uri="{FF2B5EF4-FFF2-40B4-BE49-F238E27FC236}">
                        <a16:creationId xmlns:a16="http://schemas.microsoft.com/office/drawing/2014/main" id="{4F4884B1-8982-4B5B-95E4-7A3A46AFB822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5" name="Oval 1054">
                    <a:extLst>
                      <a:ext uri="{FF2B5EF4-FFF2-40B4-BE49-F238E27FC236}">
                        <a16:creationId xmlns:a16="http://schemas.microsoft.com/office/drawing/2014/main" id="{D9FB6FD0-035E-4A36-9A53-657FBC785773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6" name="Oval 1055">
                    <a:extLst>
                      <a:ext uri="{FF2B5EF4-FFF2-40B4-BE49-F238E27FC236}">
                        <a16:creationId xmlns:a16="http://schemas.microsoft.com/office/drawing/2014/main" id="{B3E1E186-B849-4BEB-9132-CE442BD707B2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7" name="Oval 1056">
                    <a:extLst>
                      <a:ext uri="{FF2B5EF4-FFF2-40B4-BE49-F238E27FC236}">
                        <a16:creationId xmlns:a16="http://schemas.microsoft.com/office/drawing/2014/main" id="{E8D69D17-3CA0-4BD7-BD2A-1B20E5F2A6C8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  <p:grpSp>
              <p:nvGrpSpPr>
                <p:cNvPr id="1026" name="Group 1025">
                  <a:extLst>
                    <a:ext uri="{FF2B5EF4-FFF2-40B4-BE49-F238E27FC236}">
                      <a16:creationId xmlns:a16="http://schemas.microsoft.com/office/drawing/2014/main" id="{B88C5813-82A7-4665-B68A-1DBB0B3C124A}"/>
                    </a:ext>
                  </a:extLst>
                </p:cNvPr>
                <p:cNvGrpSpPr/>
                <p:nvPr/>
              </p:nvGrpSpPr>
              <p:grpSpPr>
                <a:xfrm>
                  <a:off x="5123208" y="6055847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1030" name="Oval 1029">
                    <a:extLst>
                      <a:ext uri="{FF2B5EF4-FFF2-40B4-BE49-F238E27FC236}">
                        <a16:creationId xmlns:a16="http://schemas.microsoft.com/office/drawing/2014/main" id="{3C48FE9F-315A-4550-A8C4-F0687D466845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34" name="Oval 1033">
                    <a:extLst>
                      <a:ext uri="{FF2B5EF4-FFF2-40B4-BE49-F238E27FC236}">
                        <a16:creationId xmlns:a16="http://schemas.microsoft.com/office/drawing/2014/main" id="{0D86A286-336A-46E6-BC65-18ED6552A4DD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36" name="Oval 1035">
                    <a:extLst>
                      <a:ext uri="{FF2B5EF4-FFF2-40B4-BE49-F238E27FC236}">
                        <a16:creationId xmlns:a16="http://schemas.microsoft.com/office/drawing/2014/main" id="{C97B9FA5-CFAD-4427-BA0C-4E9867E89B7C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37" name="Oval 1036">
                    <a:extLst>
                      <a:ext uri="{FF2B5EF4-FFF2-40B4-BE49-F238E27FC236}">
                        <a16:creationId xmlns:a16="http://schemas.microsoft.com/office/drawing/2014/main" id="{5BB92AE7-AFAE-4CAE-B91A-FA85B6A8896F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38" name="Oval 1037">
                    <a:extLst>
                      <a:ext uri="{FF2B5EF4-FFF2-40B4-BE49-F238E27FC236}">
                        <a16:creationId xmlns:a16="http://schemas.microsoft.com/office/drawing/2014/main" id="{DDAB09AC-F703-4058-8DCA-E70905CE70AF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39" name="Oval 1038">
                    <a:extLst>
                      <a:ext uri="{FF2B5EF4-FFF2-40B4-BE49-F238E27FC236}">
                        <a16:creationId xmlns:a16="http://schemas.microsoft.com/office/drawing/2014/main" id="{C4C1867D-28D0-4CB1-A915-E311C89453E0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0" name="Oval 1039">
                    <a:extLst>
                      <a:ext uri="{FF2B5EF4-FFF2-40B4-BE49-F238E27FC236}">
                        <a16:creationId xmlns:a16="http://schemas.microsoft.com/office/drawing/2014/main" id="{568B7D36-3ACA-47D3-8331-4D55157A8680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1" name="Oval 1040">
                    <a:extLst>
                      <a:ext uri="{FF2B5EF4-FFF2-40B4-BE49-F238E27FC236}">
                        <a16:creationId xmlns:a16="http://schemas.microsoft.com/office/drawing/2014/main" id="{6E2731A7-2012-45E4-B7A9-3C66D208DD49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2" name="Oval 1041">
                    <a:extLst>
                      <a:ext uri="{FF2B5EF4-FFF2-40B4-BE49-F238E27FC236}">
                        <a16:creationId xmlns:a16="http://schemas.microsoft.com/office/drawing/2014/main" id="{1D646B9C-3772-41EF-AE9D-FCFC8E185971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3" name="Oval 1042">
                    <a:extLst>
                      <a:ext uri="{FF2B5EF4-FFF2-40B4-BE49-F238E27FC236}">
                        <a16:creationId xmlns:a16="http://schemas.microsoft.com/office/drawing/2014/main" id="{C6A1144F-614B-4F3B-B5B8-E3FA28E9E2B1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4" name="Oval 1043">
                    <a:extLst>
                      <a:ext uri="{FF2B5EF4-FFF2-40B4-BE49-F238E27FC236}">
                        <a16:creationId xmlns:a16="http://schemas.microsoft.com/office/drawing/2014/main" id="{F7E3415E-A9CD-4B1A-9EA2-5E9CA42CB127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5" name="Oval 1044">
                    <a:extLst>
                      <a:ext uri="{FF2B5EF4-FFF2-40B4-BE49-F238E27FC236}">
                        <a16:creationId xmlns:a16="http://schemas.microsoft.com/office/drawing/2014/main" id="{4D16A126-0AC0-48B9-ADC4-9B19278589A1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</p:grpSp>
          <p:grpSp>
            <p:nvGrpSpPr>
              <p:cNvPr id="766" name="Group 765">
                <a:extLst>
                  <a:ext uri="{FF2B5EF4-FFF2-40B4-BE49-F238E27FC236}">
                    <a16:creationId xmlns:a16="http://schemas.microsoft.com/office/drawing/2014/main" id="{DF26A9FB-07A2-40E4-B59B-220CBA0DE4C1}"/>
                  </a:ext>
                </a:extLst>
              </p:cNvPr>
              <p:cNvGrpSpPr/>
              <p:nvPr/>
            </p:nvGrpSpPr>
            <p:grpSpPr>
              <a:xfrm>
                <a:off x="9033786" y="3343805"/>
                <a:ext cx="2097955" cy="1988509"/>
                <a:chOff x="5123208" y="4111122"/>
                <a:chExt cx="2097955" cy="1988509"/>
              </a:xfrm>
              <a:grpFill/>
            </p:grpSpPr>
            <p:sp>
              <p:nvSpPr>
                <p:cNvPr id="767" name="Oval 766">
                  <a:extLst>
                    <a:ext uri="{FF2B5EF4-FFF2-40B4-BE49-F238E27FC236}">
                      <a16:creationId xmlns:a16="http://schemas.microsoft.com/office/drawing/2014/main" id="{822BBD8A-57E8-439F-BDE4-3D74357E3CEC}"/>
                    </a:ext>
                  </a:extLst>
                </p:cNvPr>
                <p:cNvSpPr/>
                <p:nvPr/>
              </p:nvSpPr>
              <p:spPr>
                <a:xfrm>
                  <a:off x="5123208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68" name="Oval 767">
                  <a:extLst>
                    <a:ext uri="{FF2B5EF4-FFF2-40B4-BE49-F238E27FC236}">
                      <a16:creationId xmlns:a16="http://schemas.microsoft.com/office/drawing/2014/main" id="{ABEC8C68-EC37-4E61-AF83-6E7F29A63D1C}"/>
                    </a:ext>
                  </a:extLst>
                </p:cNvPr>
                <p:cNvSpPr/>
                <p:nvPr/>
              </p:nvSpPr>
              <p:spPr>
                <a:xfrm>
                  <a:off x="5310313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69" name="Oval 768">
                  <a:extLst>
                    <a:ext uri="{FF2B5EF4-FFF2-40B4-BE49-F238E27FC236}">
                      <a16:creationId xmlns:a16="http://schemas.microsoft.com/office/drawing/2014/main" id="{64BC7A52-48AD-4550-A0C2-487B4BC1D558}"/>
                    </a:ext>
                  </a:extLst>
                </p:cNvPr>
                <p:cNvSpPr/>
                <p:nvPr/>
              </p:nvSpPr>
              <p:spPr>
                <a:xfrm>
                  <a:off x="5497417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0" name="Oval 769">
                  <a:extLst>
                    <a:ext uri="{FF2B5EF4-FFF2-40B4-BE49-F238E27FC236}">
                      <a16:creationId xmlns:a16="http://schemas.microsoft.com/office/drawing/2014/main" id="{E2F667FE-0C26-4107-AB0B-1263EEFC5DFA}"/>
                    </a:ext>
                  </a:extLst>
                </p:cNvPr>
                <p:cNvSpPr/>
                <p:nvPr/>
              </p:nvSpPr>
              <p:spPr>
                <a:xfrm>
                  <a:off x="5684522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1" name="Oval 770">
                  <a:extLst>
                    <a:ext uri="{FF2B5EF4-FFF2-40B4-BE49-F238E27FC236}">
                      <a16:creationId xmlns:a16="http://schemas.microsoft.com/office/drawing/2014/main" id="{17BE7EBE-FFC4-4E80-A8D8-2E48F7598349}"/>
                    </a:ext>
                  </a:extLst>
                </p:cNvPr>
                <p:cNvSpPr/>
                <p:nvPr/>
              </p:nvSpPr>
              <p:spPr>
                <a:xfrm>
                  <a:off x="5871627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2" name="Oval 771">
                  <a:extLst>
                    <a:ext uri="{FF2B5EF4-FFF2-40B4-BE49-F238E27FC236}">
                      <a16:creationId xmlns:a16="http://schemas.microsoft.com/office/drawing/2014/main" id="{AB65C4DE-7E4C-454F-B368-D864B3E7179D}"/>
                    </a:ext>
                  </a:extLst>
                </p:cNvPr>
                <p:cNvSpPr/>
                <p:nvPr/>
              </p:nvSpPr>
              <p:spPr>
                <a:xfrm>
                  <a:off x="6058732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3" name="Oval 772">
                  <a:extLst>
                    <a:ext uri="{FF2B5EF4-FFF2-40B4-BE49-F238E27FC236}">
                      <a16:creationId xmlns:a16="http://schemas.microsoft.com/office/drawing/2014/main" id="{AFD517CA-A2B8-4ECD-A44E-79FEF785FD2F}"/>
                    </a:ext>
                  </a:extLst>
                </p:cNvPr>
                <p:cNvSpPr/>
                <p:nvPr/>
              </p:nvSpPr>
              <p:spPr>
                <a:xfrm>
                  <a:off x="6245836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4" name="Oval 773">
                  <a:extLst>
                    <a:ext uri="{FF2B5EF4-FFF2-40B4-BE49-F238E27FC236}">
                      <a16:creationId xmlns:a16="http://schemas.microsoft.com/office/drawing/2014/main" id="{094DDA2F-D1BE-4D17-918D-09D452D8DF2C}"/>
                    </a:ext>
                  </a:extLst>
                </p:cNvPr>
                <p:cNvSpPr/>
                <p:nvPr/>
              </p:nvSpPr>
              <p:spPr>
                <a:xfrm>
                  <a:off x="6432941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5" name="Oval 774">
                  <a:extLst>
                    <a:ext uri="{FF2B5EF4-FFF2-40B4-BE49-F238E27FC236}">
                      <a16:creationId xmlns:a16="http://schemas.microsoft.com/office/drawing/2014/main" id="{6A728149-236B-4DDA-A423-25600220C26A}"/>
                    </a:ext>
                  </a:extLst>
                </p:cNvPr>
                <p:cNvSpPr/>
                <p:nvPr/>
              </p:nvSpPr>
              <p:spPr>
                <a:xfrm>
                  <a:off x="6620046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6" name="Oval 775">
                  <a:extLst>
                    <a:ext uri="{FF2B5EF4-FFF2-40B4-BE49-F238E27FC236}">
                      <a16:creationId xmlns:a16="http://schemas.microsoft.com/office/drawing/2014/main" id="{5CF6F396-6331-493F-8D0B-F99C98B5E136}"/>
                    </a:ext>
                  </a:extLst>
                </p:cNvPr>
                <p:cNvSpPr/>
                <p:nvPr/>
              </p:nvSpPr>
              <p:spPr>
                <a:xfrm>
                  <a:off x="6807151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7" name="Oval 776">
                  <a:extLst>
                    <a:ext uri="{FF2B5EF4-FFF2-40B4-BE49-F238E27FC236}">
                      <a16:creationId xmlns:a16="http://schemas.microsoft.com/office/drawing/2014/main" id="{80F5BDD7-6CDB-4380-B689-BC539993816D}"/>
                    </a:ext>
                  </a:extLst>
                </p:cNvPr>
                <p:cNvSpPr/>
                <p:nvPr/>
              </p:nvSpPr>
              <p:spPr>
                <a:xfrm>
                  <a:off x="6994255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8" name="Oval 777">
                  <a:extLst>
                    <a:ext uri="{FF2B5EF4-FFF2-40B4-BE49-F238E27FC236}">
                      <a16:creationId xmlns:a16="http://schemas.microsoft.com/office/drawing/2014/main" id="{9BE96BF1-EA4C-4B8F-8397-1B47A5033845}"/>
                    </a:ext>
                  </a:extLst>
                </p:cNvPr>
                <p:cNvSpPr/>
                <p:nvPr/>
              </p:nvSpPr>
              <p:spPr>
                <a:xfrm>
                  <a:off x="7181360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9" name="Oval 778">
                  <a:extLst>
                    <a:ext uri="{FF2B5EF4-FFF2-40B4-BE49-F238E27FC236}">
                      <a16:creationId xmlns:a16="http://schemas.microsoft.com/office/drawing/2014/main" id="{B1B77AEF-72CE-40DB-8ACF-16CA0E14322A}"/>
                    </a:ext>
                  </a:extLst>
                </p:cNvPr>
                <p:cNvSpPr/>
                <p:nvPr/>
              </p:nvSpPr>
              <p:spPr>
                <a:xfrm>
                  <a:off x="5123208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0" name="Oval 779">
                  <a:extLst>
                    <a:ext uri="{FF2B5EF4-FFF2-40B4-BE49-F238E27FC236}">
                      <a16:creationId xmlns:a16="http://schemas.microsoft.com/office/drawing/2014/main" id="{C24433D1-F767-4865-86A3-4EB552DDABBB}"/>
                    </a:ext>
                  </a:extLst>
                </p:cNvPr>
                <p:cNvSpPr/>
                <p:nvPr/>
              </p:nvSpPr>
              <p:spPr>
                <a:xfrm>
                  <a:off x="5310313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1" name="Oval 780">
                  <a:extLst>
                    <a:ext uri="{FF2B5EF4-FFF2-40B4-BE49-F238E27FC236}">
                      <a16:creationId xmlns:a16="http://schemas.microsoft.com/office/drawing/2014/main" id="{DADF96B8-4DF4-49E2-99AB-7522D7FE025F}"/>
                    </a:ext>
                  </a:extLst>
                </p:cNvPr>
                <p:cNvSpPr/>
                <p:nvPr/>
              </p:nvSpPr>
              <p:spPr>
                <a:xfrm>
                  <a:off x="5497417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2" name="Oval 781">
                  <a:extLst>
                    <a:ext uri="{FF2B5EF4-FFF2-40B4-BE49-F238E27FC236}">
                      <a16:creationId xmlns:a16="http://schemas.microsoft.com/office/drawing/2014/main" id="{3EFB58EB-0CAB-43E1-BDE7-98C1700FBB8A}"/>
                    </a:ext>
                  </a:extLst>
                </p:cNvPr>
                <p:cNvSpPr/>
                <p:nvPr/>
              </p:nvSpPr>
              <p:spPr>
                <a:xfrm>
                  <a:off x="5684522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3" name="Oval 782">
                  <a:extLst>
                    <a:ext uri="{FF2B5EF4-FFF2-40B4-BE49-F238E27FC236}">
                      <a16:creationId xmlns:a16="http://schemas.microsoft.com/office/drawing/2014/main" id="{A0CDE8D3-4032-4BB6-988B-C2B59BDEC976}"/>
                    </a:ext>
                  </a:extLst>
                </p:cNvPr>
                <p:cNvSpPr/>
                <p:nvPr/>
              </p:nvSpPr>
              <p:spPr>
                <a:xfrm>
                  <a:off x="5871627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4" name="Oval 783">
                  <a:extLst>
                    <a:ext uri="{FF2B5EF4-FFF2-40B4-BE49-F238E27FC236}">
                      <a16:creationId xmlns:a16="http://schemas.microsoft.com/office/drawing/2014/main" id="{A3D90FBF-D382-407C-A486-66B4D0890E38}"/>
                    </a:ext>
                  </a:extLst>
                </p:cNvPr>
                <p:cNvSpPr/>
                <p:nvPr/>
              </p:nvSpPr>
              <p:spPr>
                <a:xfrm>
                  <a:off x="6058732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5" name="Oval 784">
                  <a:extLst>
                    <a:ext uri="{FF2B5EF4-FFF2-40B4-BE49-F238E27FC236}">
                      <a16:creationId xmlns:a16="http://schemas.microsoft.com/office/drawing/2014/main" id="{55E970BD-E9DC-47BC-AE89-23D7AACB9757}"/>
                    </a:ext>
                  </a:extLst>
                </p:cNvPr>
                <p:cNvSpPr/>
                <p:nvPr/>
              </p:nvSpPr>
              <p:spPr>
                <a:xfrm>
                  <a:off x="6245836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6" name="Oval 785">
                  <a:extLst>
                    <a:ext uri="{FF2B5EF4-FFF2-40B4-BE49-F238E27FC236}">
                      <a16:creationId xmlns:a16="http://schemas.microsoft.com/office/drawing/2014/main" id="{82F435F8-FA0F-44C3-8A36-F1BE1582437F}"/>
                    </a:ext>
                  </a:extLst>
                </p:cNvPr>
                <p:cNvSpPr/>
                <p:nvPr/>
              </p:nvSpPr>
              <p:spPr>
                <a:xfrm>
                  <a:off x="6432941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7" name="Oval 786">
                  <a:extLst>
                    <a:ext uri="{FF2B5EF4-FFF2-40B4-BE49-F238E27FC236}">
                      <a16:creationId xmlns:a16="http://schemas.microsoft.com/office/drawing/2014/main" id="{6E604DB2-73B7-4B38-BFB0-63F151CC27F2}"/>
                    </a:ext>
                  </a:extLst>
                </p:cNvPr>
                <p:cNvSpPr/>
                <p:nvPr/>
              </p:nvSpPr>
              <p:spPr>
                <a:xfrm>
                  <a:off x="6620046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8" name="Oval 787">
                  <a:extLst>
                    <a:ext uri="{FF2B5EF4-FFF2-40B4-BE49-F238E27FC236}">
                      <a16:creationId xmlns:a16="http://schemas.microsoft.com/office/drawing/2014/main" id="{D17A7E8A-F9AE-4676-9D17-18713B6B92DE}"/>
                    </a:ext>
                  </a:extLst>
                </p:cNvPr>
                <p:cNvSpPr/>
                <p:nvPr/>
              </p:nvSpPr>
              <p:spPr>
                <a:xfrm>
                  <a:off x="6807151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9" name="Oval 788">
                  <a:extLst>
                    <a:ext uri="{FF2B5EF4-FFF2-40B4-BE49-F238E27FC236}">
                      <a16:creationId xmlns:a16="http://schemas.microsoft.com/office/drawing/2014/main" id="{E29DBB87-C7D8-4CE4-B086-4109C0B6C7E8}"/>
                    </a:ext>
                  </a:extLst>
                </p:cNvPr>
                <p:cNvSpPr/>
                <p:nvPr/>
              </p:nvSpPr>
              <p:spPr>
                <a:xfrm>
                  <a:off x="6994255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0" name="Oval 789">
                  <a:extLst>
                    <a:ext uri="{FF2B5EF4-FFF2-40B4-BE49-F238E27FC236}">
                      <a16:creationId xmlns:a16="http://schemas.microsoft.com/office/drawing/2014/main" id="{68E00FF0-2A2C-4D52-8139-3E0B2B374752}"/>
                    </a:ext>
                  </a:extLst>
                </p:cNvPr>
                <p:cNvSpPr/>
                <p:nvPr/>
              </p:nvSpPr>
              <p:spPr>
                <a:xfrm>
                  <a:off x="7181360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1" name="Oval 790">
                  <a:extLst>
                    <a:ext uri="{FF2B5EF4-FFF2-40B4-BE49-F238E27FC236}">
                      <a16:creationId xmlns:a16="http://schemas.microsoft.com/office/drawing/2014/main" id="{C44C0357-38A1-4555-BC8B-85D46CE37A1E}"/>
                    </a:ext>
                  </a:extLst>
                </p:cNvPr>
                <p:cNvSpPr/>
                <p:nvPr/>
              </p:nvSpPr>
              <p:spPr>
                <a:xfrm>
                  <a:off x="5123208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2" name="Oval 791">
                  <a:extLst>
                    <a:ext uri="{FF2B5EF4-FFF2-40B4-BE49-F238E27FC236}">
                      <a16:creationId xmlns:a16="http://schemas.microsoft.com/office/drawing/2014/main" id="{EA7A6573-8A82-470F-A063-75ABB3BB61D6}"/>
                    </a:ext>
                  </a:extLst>
                </p:cNvPr>
                <p:cNvSpPr/>
                <p:nvPr/>
              </p:nvSpPr>
              <p:spPr>
                <a:xfrm>
                  <a:off x="5310313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3" name="Oval 792">
                  <a:extLst>
                    <a:ext uri="{FF2B5EF4-FFF2-40B4-BE49-F238E27FC236}">
                      <a16:creationId xmlns:a16="http://schemas.microsoft.com/office/drawing/2014/main" id="{C5715707-7CA1-48C3-A42F-BBB3FBC0FFDD}"/>
                    </a:ext>
                  </a:extLst>
                </p:cNvPr>
                <p:cNvSpPr/>
                <p:nvPr/>
              </p:nvSpPr>
              <p:spPr>
                <a:xfrm>
                  <a:off x="5497417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4" name="Oval 793">
                  <a:extLst>
                    <a:ext uri="{FF2B5EF4-FFF2-40B4-BE49-F238E27FC236}">
                      <a16:creationId xmlns:a16="http://schemas.microsoft.com/office/drawing/2014/main" id="{5AD423F7-7A75-43F8-9B8F-1D13A8D92FD3}"/>
                    </a:ext>
                  </a:extLst>
                </p:cNvPr>
                <p:cNvSpPr/>
                <p:nvPr/>
              </p:nvSpPr>
              <p:spPr>
                <a:xfrm>
                  <a:off x="5684522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5" name="Oval 794">
                  <a:extLst>
                    <a:ext uri="{FF2B5EF4-FFF2-40B4-BE49-F238E27FC236}">
                      <a16:creationId xmlns:a16="http://schemas.microsoft.com/office/drawing/2014/main" id="{A12486CC-2F74-4E6F-A6BA-B00E47329671}"/>
                    </a:ext>
                  </a:extLst>
                </p:cNvPr>
                <p:cNvSpPr/>
                <p:nvPr/>
              </p:nvSpPr>
              <p:spPr>
                <a:xfrm>
                  <a:off x="5871627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6" name="Oval 795">
                  <a:extLst>
                    <a:ext uri="{FF2B5EF4-FFF2-40B4-BE49-F238E27FC236}">
                      <a16:creationId xmlns:a16="http://schemas.microsoft.com/office/drawing/2014/main" id="{6C35473E-BBC6-46D5-A61A-1C230AC265DC}"/>
                    </a:ext>
                  </a:extLst>
                </p:cNvPr>
                <p:cNvSpPr/>
                <p:nvPr/>
              </p:nvSpPr>
              <p:spPr>
                <a:xfrm>
                  <a:off x="6058732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7" name="Oval 796">
                  <a:extLst>
                    <a:ext uri="{FF2B5EF4-FFF2-40B4-BE49-F238E27FC236}">
                      <a16:creationId xmlns:a16="http://schemas.microsoft.com/office/drawing/2014/main" id="{06C7A6F9-1C65-431E-ACC3-85968D077372}"/>
                    </a:ext>
                  </a:extLst>
                </p:cNvPr>
                <p:cNvSpPr/>
                <p:nvPr/>
              </p:nvSpPr>
              <p:spPr>
                <a:xfrm>
                  <a:off x="6245836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8" name="Oval 797">
                  <a:extLst>
                    <a:ext uri="{FF2B5EF4-FFF2-40B4-BE49-F238E27FC236}">
                      <a16:creationId xmlns:a16="http://schemas.microsoft.com/office/drawing/2014/main" id="{6ADD61E7-D239-4CBA-99DF-2917A76F15BD}"/>
                    </a:ext>
                  </a:extLst>
                </p:cNvPr>
                <p:cNvSpPr/>
                <p:nvPr/>
              </p:nvSpPr>
              <p:spPr>
                <a:xfrm>
                  <a:off x="6432941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9" name="Oval 798">
                  <a:extLst>
                    <a:ext uri="{FF2B5EF4-FFF2-40B4-BE49-F238E27FC236}">
                      <a16:creationId xmlns:a16="http://schemas.microsoft.com/office/drawing/2014/main" id="{4228E865-3805-49AA-B5EF-AE275807F028}"/>
                    </a:ext>
                  </a:extLst>
                </p:cNvPr>
                <p:cNvSpPr/>
                <p:nvPr/>
              </p:nvSpPr>
              <p:spPr>
                <a:xfrm>
                  <a:off x="6620046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0" name="Oval 799">
                  <a:extLst>
                    <a:ext uri="{FF2B5EF4-FFF2-40B4-BE49-F238E27FC236}">
                      <a16:creationId xmlns:a16="http://schemas.microsoft.com/office/drawing/2014/main" id="{940EFC92-4D6B-4A5F-B380-600BCEBA083C}"/>
                    </a:ext>
                  </a:extLst>
                </p:cNvPr>
                <p:cNvSpPr/>
                <p:nvPr/>
              </p:nvSpPr>
              <p:spPr>
                <a:xfrm>
                  <a:off x="6807151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1" name="Oval 800">
                  <a:extLst>
                    <a:ext uri="{FF2B5EF4-FFF2-40B4-BE49-F238E27FC236}">
                      <a16:creationId xmlns:a16="http://schemas.microsoft.com/office/drawing/2014/main" id="{A8926E2E-3404-4061-BDE9-CD3E0D83FCA2}"/>
                    </a:ext>
                  </a:extLst>
                </p:cNvPr>
                <p:cNvSpPr/>
                <p:nvPr/>
              </p:nvSpPr>
              <p:spPr>
                <a:xfrm>
                  <a:off x="6994255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2" name="Oval 801">
                  <a:extLst>
                    <a:ext uri="{FF2B5EF4-FFF2-40B4-BE49-F238E27FC236}">
                      <a16:creationId xmlns:a16="http://schemas.microsoft.com/office/drawing/2014/main" id="{B9CD4904-474B-42B2-B775-04C281BF9F15}"/>
                    </a:ext>
                  </a:extLst>
                </p:cNvPr>
                <p:cNvSpPr/>
                <p:nvPr/>
              </p:nvSpPr>
              <p:spPr>
                <a:xfrm>
                  <a:off x="7181360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3" name="Oval 802">
                  <a:extLst>
                    <a:ext uri="{FF2B5EF4-FFF2-40B4-BE49-F238E27FC236}">
                      <a16:creationId xmlns:a16="http://schemas.microsoft.com/office/drawing/2014/main" id="{84817EE0-65E5-4FFD-9469-3AA2B4EB3B2C}"/>
                    </a:ext>
                  </a:extLst>
                </p:cNvPr>
                <p:cNvSpPr/>
                <p:nvPr/>
              </p:nvSpPr>
              <p:spPr>
                <a:xfrm>
                  <a:off x="5123208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4" name="Oval 803">
                  <a:extLst>
                    <a:ext uri="{FF2B5EF4-FFF2-40B4-BE49-F238E27FC236}">
                      <a16:creationId xmlns:a16="http://schemas.microsoft.com/office/drawing/2014/main" id="{F6F25EDA-9B87-4D99-A674-84A0BDE39D54}"/>
                    </a:ext>
                  </a:extLst>
                </p:cNvPr>
                <p:cNvSpPr/>
                <p:nvPr/>
              </p:nvSpPr>
              <p:spPr>
                <a:xfrm>
                  <a:off x="5310313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5" name="Oval 804">
                  <a:extLst>
                    <a:ext uri="{FF2B5EF4-FFF2-40B4-BE49-F238E27FC236}">
                      <a16:creationId xmlns:a16="http://schemas.microsoft.com/office/drawing/2014/main" id="{46CFA7DE-EC0F-4EC4-9BBE-F2876B8BCEFA}"/>
                    </a:ext>
                  </a:extLst>
                </p:cNvPr>
                <p:cNvSpPr/>
                <p:nvPr/>
              </p:nvSpPr>
              <p:spPr>
                <a:xfrm>
                  <a:off x="5497417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6" name="Oval 805">
                  <a:extLst>
                    <a:ext uri="{FF2B5EF4-FFF2-40B4-BE49-F238E27FC236}">
                      <a16:creationId xmlns:a16="http://schemas.microsoft.com/office/drawing/2014/main" id="{C889B39C-6BDF-4A5F-B93B-1B346DB83845}"/>
                    </a:ext>
                  </a:extLst>
                </p:cNvPr>
                <p:cNvSpPr/>
                <p:nvPr/>
              </p:nvSpPr>
              <p:spPr>
                <a:xfrm>
                  <a:off x="5684522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7" name="Oval 806">
                  <a:extLst>
                    <a:ext uri="{FF2B5EF4-FFF2-40B4-BE49-F238E27FC236}">
                      <a16:creationId xmlns:a16="http://schemas.microsoft.com/office/drawing/2014/main" id="{54FACB67-8665-40DD-912B-F8160718B377}"/>
                    </a:ext>
                  </a:extLst>
                </p:cNvPr>
                <p:cNvSpPr/>
                <p:nvPr/>
              </p:nvSpPr>
              <p:spPr>
                <a:xfrm>
                  <a:off x="5871627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8" name="Oval 807">
                  <a:extLst>
                    <a:ext uri="{FF2B5EF4-FFF2-40B4-BE49-F238E27FC236}">
                      <a16:creationId xmlns:a16="http://schemas.microsoft.com/office/drawing/2014/main" id="{2A3E038D-4701-4A2B-ADC6-C652EE90699C}"/>
                    </a:ext>
                  </a:extLst>
                </p:cNvPr>
                <p:cNvSpPr/>
                <p:nvPr/>
              </p:nvSpPr>
              <p:spPr>
                <a:xfrm>
                  <a:off x="6058732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9" name="Oval 808">
                  <a:extLst>
                    <a:ext uri="{FF2B5EF4-FFF2-40B4-BE49-F238E27FC236}">
                      <a16:creationId xmlns:a16="http://schemas.microsoft.com/office/drawing/2014/main" id="{689A006B-4EE9-4992-90FB-7ACDFA2BFD4C}"/>
                    </a:ext>
                  </a:extLst>
                </p:cNvPr>
                <p:cNvSpPr/>
                <p:nvPr/>
              </p:nvSpPr>
              <p:spPr>
                <a:xfrm>
                  <a:off x="6245836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0" name="Oval 809">
                  <a:extLst>
                    <a:ext uri="{FF2B5EF4-FFF2-40B4-BE49-F238E27FC236}">
                      <a16:creationId xmlns:a16="http://schemas.microsoft.com/office/drawing/2014/main" id="{398F23DF-74A1-4923-8808-B59A963095A0}"/>
                    </a:ext>
                  </a:extLst>
                </p:cNvPr>
                <p:cNvSpPr/>
                <p:nvPr/>
              </p:nvSpPr>
              <p:spPr>
                <a:xfrm>
                  <a:off x="6432941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1" name="Oval 810">
                  <a:extLst>
                    <a:ext uri="{FF2B5EF4-FFF2-40B4-BE49-F238E27FC236}">
                      <a16:creationId xmlns:a16="http://schemas.microsoft.com/office/drawing/2014/main" id="{44BB3FDA-BA81-4C26-BE98-D34CAFDF98C3}"/>
                    </a:ext>
                  </a:extLst>
                </p:cNvPr>
                <p:cNvSpPr/>
                <p:nvPr/>
              </p:nvSpPr>
              <p:spPr>
                <a:xfrm>
                  <a:off x="6620046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2" name="Oval 811">
                  <a:extLst>
                    <a:ext uri="{FF2B5EF4-FFF2-40B4-BE49-F238E27FC236}">
                      <a16:creationId xmlns:a16="http://schemas.microsoft.com/office/drawing/2014/main" id="{4255F545-4B0F-49FF-9AA0-FAF4E05B8EF2}"/>
                    </a:ext>
                  </a:extLst>
                </p:cNvPr>
                <p:cNvSpPr/>
                <p:nvPr/>
              </p:nvSpPr>
              <p:spPr>
                <a:xfrm>
                  <a:off x="6807151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3" name="Oval 812">
                  <a:extLst>
                    <a:ext uri="{FF2B5EF4-FFF2-40B4-BE49-F238E27FC236}">
                      <a16:creationId xmlns:a16="http://schemas.microsoft.com/office/drawing/2014/main" id="{0B12DA17-0008-43DF-948D-D81C572D1D8B}"/>
                    </a:ext>
                  </a:extLst>
                </p:cNvPr>
                <p:cNvSpPr/>
                <p:nvPr/>
              </p:nvSpPr>
              <p:spPr>
                <a:xfrm>
                  <a:off x="6994255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4" name="Oval 813">
                  <a:extLst>
                    <a:ext uri="{FF2B5EF4-FFF2-40B4-BE49-F238E27FC236}">
                      <a16:creationId xmlns:a16="http://schemas.microsoft.com/office/drawing/2014/main" id="{8F0B79DA-53F4-4A22-8920-084993F831C9}"/>
                    </a:ext>
                  </a:extLst>
                </p:cNvPr>
                <p:cNvSpPr/>
                <p:nvPr/>
              </p:nvSpPr>
              <p:spPr>
                <a:xfrm>
                  <a:off x="7181360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5" name="Oval 814">
                  <a:extLst>
                    <a:ext uri="{FF2B5EF4-FFF2-40B4-BE49-F238E27FC236}">
                      <a16:creationId xmlns:a16="http://schemas.microsoft.com/office/drawing/2014/main" id="{E2A9EDC5-6261-447A-9E70-6892C5AF9210}"/>
                    </a:ext>
                  </a:extLst>
                </p:cNvPr>
                <p:cNvSpPr/>
                <p:nvPr/>
              </p:nvSpPr>
              <p:spPr>
                <a:xfrm>
                  <a:off x="5123208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6" name="Oval 815">
                  <a:extLst>
                    <a:ext uri="{FF2B5EF4-FFF2-40B4-BE49-F238E27FC236}">
                      <a16:creationId xmlns:a16="http://schemas.microsoft.com/office/drawing/2014/main" id="{744F8AB9-6D40-415D-8F3A-AE00B4F6C86D}"/>
                    </a:ext>
                  </a:extLst>
                </p:cNvPr>
                <p:cNvSpPr/>
                <p:nvPr/>
              </p:nvSpPr>
              <p:spPr>
                <a:xfrm>
                  <a:off x="5310313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7" name="Oval 816">
                  <a:extLst>
                    <a:ext uri="{FF2B5EF4-FFF2-40B4-BE49-F238E27FC236}">
                      <a16:creationId xmlns:a16="http://schemas.microsoft.com/office/drawing/2014/main" id="{25F55C51-6B21-49C5-91A3-850257114B7C}"/>
                    </a:ext>
                  </a:extLst>
                </p:cNvPr>
                <p:cNvSpPr/>
                <p:nvPr/>
              </p:nvSpPr>
              <p:spPr>
                <a:xfrm>
                  <a:off x="5497417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8" name="Oval 817">
                  <a:extLst>
                    <a:ext uri="{FF2B5EF4-FFF2-40B4-BE49-F238E27FC236}">
                      <a16:creationId xmlns:a16="http://schemas.microsoft.com/office/drawing/2014/main" id="{2BCEEB8E-C07B-4DDF-A9FA-7CFE506C79EC}"/>
                    </a:ext>
                  </a:extLst>
                </p:cNvPr>
                <p:cNvSpPr/>
                <p:nvPr/>
              </p:nvSpPr>
              <p:spPr>
                <a:xfrm>
                  <a:off x="5684522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9" name="Oval 818">
                  <a:extLst>
                    <a:ext uri="{FF2B5EF4-FFF2-40B4-BE49-F238E27FC236}">
                      <a16:creationId xmlns:a16="http://schemas.microsoft.com/office/drawing/2014/main" id="{3DF3C007-95DF-47F4-8C76-25C635DE9C15}"/>
                    </a:ext>
                  </a:extLst>
                </p:cNvPr>
                <p:cNvSpPr/>
                <p:nvPr/>
              </p:nvSpPr>
              <p:spPr>
                <a:xfrm>
                  <a:off x="5871627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0" name="Oval 819">
                  <a:extLst>
                    <a:ext uri="{FF2B5EF4-FFF2-40B4-BE49-F238E27FC236}">
                      <a16:creationId xmlns:a16="http://schemas.microsoft.com/office/drawing/2014/main" id="{73897A78-A85F-4A05-9F25-7EAD80F7944A}"/>
                    </a:ext>
                  </a:extLst>
                </p:cNvPr>
                <p:cNvSpPr/>
                <p:nvPr/>
              </p:nvSpPr>
              <p:spPr>
                <a:xfrm>
                  <a:off x="6058732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1" name="Oval 820">
                  <a:extLst>
                    <a:ext uri="{FF2B5EF4-FFF2-40B4-BE49-F238E27FC236}">
                      <a16:creationId xmlns:a16="http://schemas.microsoft.com/office/drawing/2014/main" id="{A2BB384F-9A31-42A0-A3E0-202F4A5FA25A}"/>
                    </a:ext>
                  </a:extLst>
                </p:cNvPr>
                <p:cNvSpPr/>
                <p:nvPr/>
              </p:nvSpPr>
              <p:spPr>
                <a:xfrm>
                  <a:off x="6245836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2" name="Oval 821">
                  <a:extLst>
                    <a:ext uri="{FF2B5EF4-FFF2-40B4-BE49-F238E27FC236}">
                      <a16:creationId xmlns:a16="http://schemas.microsoft.com/office/drawing/2014/main" id="{FEBF03DF-993B-42B0-8CE0-26BAF06504B1}"/>
                    </a:ext>
                  </a:extLst>
                </p:cNvPr>
                <p:cNvSpPr/>
                <p:nvPr/>
              </p:nvSpPr>
              <p:spPr>
                <a:xfrm>
                  <a:off x="6432941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3" name="Oval 822">
                  <a:extLst>
                    <a:ext uri="{FF2B5EF4-FFF2-40B4-BE49-F238E27FC236}">
                      <a16:creationId xmlns:a16="http://schemas.microsoft.com/office/drawing/2014/main" id="{B554C8C5-7914-4054-8F7C-44E5DE9DD3EC}"/>
                    </a:ext>
                  </a:extLst>
                </p:cNvPr>
                <p:cNvSpPr/>
                <p:nvPr/>
              </p:nvSpPr>
              <p:spPr>
                <a:xfrm>
                  <a:off x="6620046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4" name="Oval 823">
                  <a:extLst>
                    <a:ext uri="{FF2B5EF4-FFF2-40B4-BE49-F238E27FC236}">
                      <a16:creationId xmlns:a16="http://schemas.microsoft.com/office/drawing/2014/main" id="{EB6EC9E6-1937-4AF8-9FDB-C5FF2C9D0C9D}"/>
                    </a:ext>
                  </a:extLst>
                </p:cNvPr>
                <p:cNvSpPr/>
                <p:nvPr/>
              </p:nvSpPr>
              <p:spPr>
                <a:xfrm>
                  <a:off x="6807151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5" name="Oval 824">
                  <a:extLst>
                    <a:ext uri="{FF2B5EF4-FFF2-40B4-BE49-F238E27FC236}">
                      <a16:creationId xmlns:a16="http://schemas.microsoft.com/office/drawing/2014/main" id="{7E8BDE51-C6D0-4F09-A909-727E5B353AC9}"/>
                    </a:ext>
                  </a:extLst>
                </p:cNvPr>
                <p:cNvSpPr/>
                <p:nvPr/>
              </p:nvSpPr>
              <p:spPr>
                <a:xfrm>
                  <a:off x="6994255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6" name="Oval 825">
                  <a:extLst>
                    <a:ext uri="{FF2B5EF4-FFF2-40B4-BE49-F238E27FC236}">
                      <a16:creationId xmlns:a16="http://schemas.microsoft.com/office/drawing/2014/main" id="{75837B78-C105-4119-904E-6D1F399B8E7E}"/>
                    </a:ext>
                  </a:extLst>
                </p:cNvPr>
                <p:cNvSpPr/>
                <p:nvPr/>
              </p:nvSpPr>
              <p:spPr>
                <a:xfrm>
                  <a:off x="7181360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7" name="Oval 826">
                  <a:extLst>
                    <a:ext uri="{FF2B5EF4-FFF2-40B4-BE49-F238E27FC236}">
                      <a16:creationId xmlns:a16="http://schemas.microsoft.com/office/drawing/2014/main" id="{193296A1-20D2-401D-92D1-751F3D76E76A}"/>
                    </a:ext>
                  </a:extLst>
                </p:cNvPr>
                <p:cNvSpPr/>
                <p:nvPr/>
              </p:nvSpPr>
              <p:spPr>
                <a:xfrm>
                  <a:off x="5123208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8" name="Oval 827">
                  <a:extLst>
                    <a:ext uri="{FF2B5EF4-FFF2-40B4-BE49-F238E27FC236}">
                      <a16:creationId xmlns:a16="http://schemas.microsoft.com/office/drawing/2014/main" id="{1645D39F-8535-4D3B-9153-BA711342854D}"/>
                    </a:ext>
                  </a:extLst>
                </p:cNvPr>
                <p:cNvSpPr/>
                <p:nvPr/>
              </p:nvSpPr>
              <p:spPr>
                <a:xfrm>
                  <a:off x="5310313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9" name="Oval 828">
                  <a:extLst>
                    <a:ext uri="{FF2B5EF4-FFF2-40B4-BE49-F238E27FC236}">
                      <a16:creationId xmlns:a16="http://schemas.microsoft.com/office/drawing/2014/main" id="{6D0E80D1-7BD7-4D32-ACA2-58AFB5432F67}"/>
                    </a:ext>
                  </a:extLst>
                </p:cNvPr>
                <p:cNvSpPr/>
                <p:nvPr/>
              </p:nvSpPr>
              <p:spPr>
                <a:xfrm>
                  <a:off x="5497417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0" name="Oval 829">
                  <a:extLst>
                    <a:ext uri="{FF2B5EF4-FFF2-40B4-BE49-F238E27FC236}">
                      <a16:creationId xmlns:a16="http://schemas.microsoft.com/office/drawing/2014/main" id="{4F24AFB5-8979-4B80-9B52-0FA9922C127E}"/>
                    </a:ext>
                  </a:extLst>
                </p:cNvPr>
                <p:cNvSpPr/>
                <p:nvPr/>
              </p:nvSpPr>
              <p:spPr>
                <a:xfrm>
                  <a:off x="5684522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1" name="Oval 830">
                  <a:extLst>
                    <a:ext uri="{FF2B5EF4-FFF2-40B4-BE49-F238E27FC236}">
                      <a16:creationId xmlns:a16="http://schemas.microsoft.com/office/drawing/2014/main" id="{6C9F7E70-1CBA-4D4E-B920-D20589D8DB22}"/>
                    </a:ext>
                  </a:extLst>
                </p:cNvPr>
                <p:cNvSpPr/>
                <p:nvPr/>
              </p:nvSpPr>
              <p:spPr>
                <a:xfrm>
                  <a:off x="5871627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2" name="Oval 831">
                  <a:extLst>
                    <a:ext uri="{FF2B5EF4-FFF2-40B4-BE49-F238E27FC236}">
                      <a16:creationId xmlns:a16="http://schemas.microsoft.com/office/drawing/2014/main" id="{33BCD549-C598-44DB-9BD6-8ACC135AFD69}"/>
                    </a:ext>
                  </a:extLst>
                </p:cNvPr>
                <p:cNvSpPr/>
                <p:nvPr/>
              </p:nvSpPr>
              <p:spPr>
                <a:xfrm>
                  <a:off x="6058732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3" name="Oval 832">
                  <a:extLst>
                    <a:ext uri="{FF2B5EF4-FFF2-40B4-BE49-F238E27FC236}">
                      <a16:creationId xmlns:a16="http://schemas.microsoft.com/office/drawing/2014/main" id="{A0779F81-39C1-4CC9-9CD5-8C2DD6E27174}"/>
                    </a:ext>
                  </a:extLst>
                </p:cNvPr>
                <p:cNvSpPr/>
                <p:nvPr/>
              </p:nvSpPr>
              <p:spPr>
                <a:xfrm>
                  <a:off x="6245836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4" name="Oval 833">
                  <a:extLst>
                    <a:ext uri="{FF2B5EF4-FFF2-40B4-BE49-F238E27FC236}">
                      <a16:creationId xmlns:a16="http://schemas.microsoft.com/office/drawing/2014/main" id="{A9674053-CA5A-41F4-8F27-C0D25541ABD6}"/>
                    </a:ext>
                  </a:extLst>
                </p:cNvPr>
                <p:cNvSpPr/>
                <p:nvPr/>
              </p:nvSpPr>
              <p:spPr>
                <a:xfrm>
                  <a:off x="6432941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5" name="Oval 834">
                  <a:extLst>
                    <a:ext uri="{FF2B5EF4-FFF2-40B4-BE49-F238E27FC236}">
                      <a16:creationId xmlns:a16="http://schemas.microsoft.com/office/drawing/2014/main" id="{C3906D45-4704-4840-8CA2-BDCA22A679E2}"/>
                    </a:ext>
                  </a:extLst>
                </p:cNvPr>
                <p:cNvSpPr/>
                <p:nvPr/>
              </p:nvSpPr>
              <p:spPr>
                <a:xfrm>
                  <a:off x="6620046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6" name="Oval 835">
                  <a:extLst>
                    <a:ext uri="{FF2B5EF4-FFF2-40B4-BE49-F238E27FC236}">
                      <a16:creationId xmlns:a16="http://schemas.microsoft.com/office/drawing/2014/main" id="{A96F509C-9203-4BF0-A619-16F427FFD072}"/>
                    </a:ext>
                  </a:extLst>
                </p:cNvPr>
                <p:cNvSpPr/>
                <p:nvPr/>
              </p:nvSpPr>
              <p:spPr>
                <a:xfrm>
                  <a:off x="6807151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7" name="Oval 836">
                  <a:extLst>
                    <a:ext uri="{FF2B5EF4-FFF2-40B4-BE49-F238E27FC236}">
                      <a16:creationId xmlns:a16="http://schemas.microsoft.com/office/drawing/2014/main" id="{1BF73DA9-3AD5-4701-B7DA-9A3100B7ACE9}"/>
                    </a:ext>
                  </a:extLst>
                </p:cNvPr>
                <p:cNvSpPr/>
                <p:nvPr/>
              </p:nvSpPr>
              <p:spPr>
                <a:xfrm>
                  <a:off x="6994255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8" name="Oval 837">
                  <a:extLst>
                    <a:ext uri="{FF2B5EF4-FFF2-40B4-BE49-F238E27FC236}">
                      <a16:creationId xmlns:a16="http://schemas.microsoft.com/office/drawing/2014/main" id="{ABB90ED6-5BB7-4027-8CE0-A8E6533ED1A9}"/>
                    </a:ext>
                  </a:extLst>
                </p:cNvPr>
                <p:cNvSpPr/>
                <p:nvPr/>
              </p:nvSpPr>
              <p:spPr>
                <a:xfrm>
                  <a:off x="7181360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9" name="Oval 838">
                  <a:extLst>
                    <a:ext uri="{FF2B5EF4-FFF2-40B4-BE49-F238E27FC236}">
                      <a16:creationId xmlns:a16="http://schemas.microsoft.com/office/drawing/2014/main" id="{367977B6-DDC7-4B6B-AF22-EFBD871387D6}"/>
                    </a:ext>
                  </a:extLst>
                </p:cNvPr>
                <p:cNvSpPr/>
                <p:nvPr/>
              </p:nvSpPr>
              <p:spPr>
                <a:xfrm>
                  <a:off x="5123208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0" name="Oval 839">
                  <a:extLst>
                    <a:ext uri="{FF2B5EF4-FFF2-40B4-BE49-F238E27FC236}">
                      <a16:creationId xmlns:a16="http://schemas.microsoft.com/office/drawing/2014/main" id="{0ED3C7F4-BF84-40BD-9C86-2F1F0ABA92D0}"/>
                    </a:ext>
                  </a:extLst>
                </p:cNvPr>
                <p:cNvSpPr/>
                <p:nvPr/>
              </p:nvSpPr>
              <p:spPr>
                <a:xfrm>
                  <a:off x="5310313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1" name="Oval 840">
                  <a:extLst>
                    <a:ext uri="{FF2B5EF4-FFF2-40B4-BE49-F238E27FC236}">
                      <a16:creationId xmlns:a16="http://schemas.microsoft.com/office/drawing/2014/main" id="{91128717-8C1B-4490-8AC4-29F21DB5F3E2}"/>
                    </a:ext>
                  </a:extLst>
                </p:cNvPr>
                <p:cNvSpPr/>
                <p:nvPr/>
              </p:nvSpPr>
              <p:spPr>
                <a:xfrm>
                  <a:off x="5497417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2" name="Oval 841">
                  <a:extLst>
                    <a:ext uri="{FF2B5EF4-FFF2-40B4-BE49-F238E27FC236}">
                      <a16:creationId xmlns:a16="http://schemas.microsoft.com/office/drawing/2014/main" id="{4CAA075D-828F-47C8-AE25-7F0B7B525CA3}"/>
                    </a:ext>
                  </a:extLst>
                </p:cNvPr>
                <p:cNvSpPr/>
                <p:nvPr/>
              </p:nvSpPr>
              <p:spPr>
                <a:xfrm>
                  <a:off x="5684522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3" name="Oval 842">
                  <a:extLst>
                    <a:ext uri="{FF2B5EF4-FFF2-40B4-BE49-F238E27FC236}">
                      <a16:creationId xmlns:a16="http://schemas.microsoft.com/office/drawing/2014/main" id="{CE8B9B5E-BBA9-4D3F-892A-B9CC16F0E9B9}"/>
                    </a:ext>
                  </a:extLst>
                </p:cNvPr>
                <p:cNvSpPr/>
                <p:nvPr/>
              </p:nvSpPr>
              <p:spPr>
                <a:xfrm>
                  <a:off x="5871627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4" name="Oval 843">
                  <a:extLst>
                    <a:ext uri="{FF2B5EF4-FFF2-40B4-BE49-F238E27FC236}">
                      <a16:creationId xmlns:a16="http://schemas.microsoft.com/office/drawing/2014/main" id="{65F9F41A-F65E-4FA8-BB11-573CFB1A026A}"/>
                    </a:ext>
                  </a:extLst>
                </p:cNvPr>
                <p:cNvSpPr/>
                <p:nvPr/>
              </p:nvSpPr>
              <p:spPr>
                <a:xfrm>
                  <a:off x="6058732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5" name="Oval 844">
                  <a:extLst>
                    <a:ext uri="{FF2B5EF4-FFF2-40B4-BE49-F238E27FC236}">
                      <a16:creationId xmlns:a16="http://schemas.microsoft.com/office/drawing/2014/main" id="{18F317F9-6D6A-4D69-BD08-2C467E85E1D8}"/>
                    </a:ext>
                  </a:extLst>
                </p:cNvPr>
                <p:cNvSpPr/>
                <p:nvPr/>
              </p:nvSpPr>
              <p:spPr>
                <a:xfrm>
                  <a:off x="6245836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6" name="Oval 845">
                  <a:extLst>
                    <a:ext uri="{FF2B5EF4-FFF2-40B4-BE49-F238E27FC236}">
                      <a16:creationId xmlns:a16="http://schemas.microsoft.com/office/drawing/2014/main" id="{FB330FDE-DCF1-46BE-B4B0-203C6EA83611}"/>
                    </a:ext>
                  </a:extLst>
                </p:cNvPr>
                <p:cNvSpPr/>
                <p:nvPr/>
              </p:nvSpPr>
              <p:spPr>
                <a:xfrm>
                  <a:off x="6432941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7" name="Oval 846">
                  <a:extLst>
                    <a:ext uri="{FF2B5EF4-FFF2-40B4-BE49-F238E27FC236}">
                      <a16:creationId xmlns:a16="http://schemas.microsoft.com/office/drawing/2014/main" id="{9A896556-07C4-4365-96F0-1D9DEA21A92B}"/>
                    </a:ext>
                  </a:extLst>
                </p:cNvPr>
                <p:cNvSpPr/>
                <p:nvPr/>
              </p:nvSpPr>
              <p:spPr>
                <a:xfrm>
                  <a:off x="6620046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8" name="Oval 847">
                  <a:extLst>
                    <a:ext uri="{FF2B5EF4-FFF2-40B4-BE49-F238E27FC236}">
                      <a16:creationId xmlns:a16="http://schemas.microsoft.com/office/drawing/2014/main" id="{C3422510-C2F7-42A8-A48C-DB1AFE05566D}"/>
                    </a:ext>
                  </a:extLst>
                </p:cNvPr>
                <p:cNvSpPr/>
                <p:nvPr/>
              </p:nvSpPr>
              <p:spPr>
                <a:xfrm>
                  <a:off x="6807151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9" name="Oval 848">
                  <a:extLst>
                    <a:ext uri="{FF2B5EF4-FFF2-40B4-BE49-F238E27FC236}">
                      <a16:creationId xmlns:a16="http://schemas.microsoft.com/office/drawing/2014/main" id="{37AE6D9C-4E13-48B4-9B8A-A3DEF0C42C66}"/>
                    </a:ext>
                  </a:extLst>
                </p:cNvPr>
                <p:cNvSpPr/>
                <p:nvPr/>
              </p:nvSpPr>
              <p:spPr>
                <a:xfrm>
                  <a:off x="6994255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0" name="Oval 849">
                  <a:extLst>
                    <a:ext uri="{FF2B5EF4-FFF2-40B4-BE49-F238E27FC236}">
                      <a16:creationId xmlns:a16="http://schemas.microsoft.com/office/drawing/2014/main" id="{8E1937A2-F3CA-468D-AECD-5701EAE730D1}"/>
                    </a:ext>
                  </a:extLst>
                </p:cNvPr>
                <p:cNvSpPr/>
                <p:nvPr/>
              </p:nvSpPr>
              <p:spPr>
                <a:xfrm>
                  <a:off x="7181360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1" name="Oval 850">
                  <a:extLst>
                    <a:ext uri="{FF2B5EF4-FFF2-40B4-BE49-F238E27FC236}">
                      <a16:creationId xmlns:a16="http://schemas.microsoft.com/office/drawing/2014/main" id="{519FF691-47AC-45B6-B79C-0430FF8CA646}"/>
                    </a:ext>
                  </a:extLst>
                </p:cNvPr>
                <p:cNvSpPr/>
                <p:nvPr/>
              </p:nvSpPr>
              <p:spPr>
                <a:xfrm>
                  <a:off x="5123208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2" name="Oval 851">
                  <a:extLst>
                    <a:ext uri="{FF2B5EF4-FFF2-40B4-BE49-F238E27FC236}">
                      <a16:creationId xmlns:a16="http://schemas.microsoft.com/office/drawing/2014/main" id="{749DF0E7-2389-4EAA-A77B-6626EBD087F1}"/>
                    </a:ext>
                  </a:extLst>
                </p:cNvPr>
                <p:cNvSpPr/>
                <p:nvPr/>
              </p:nvSpPr>
              <p:spPr>
                <a:xfrm>
                  <a:off x="5310313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3" name="Oval 852">
                  <a:extLst>
                    <a:ext uri="{FF2B5EF4-FFF2-40B4-BE49-F238E27FC236}">
                      <a16:creationId xmlns:a16="http://schemas.microsoft.com/office/drawing/2014/main" id="{CC4958D6-5758-43AB-B2BE-058CE5D76CC9}"/>
                    </a:ext>
                  </a:extLst>
                </p:cNvPr>
                <p:cNvSpPr/>
                <p:nvPr/>
              </p:nvSpPr>
              <p:spPr>
                <a:xfrm>
                  <a:off x="5497417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4" name="Oval 853">
                  <a:extLst>
                    <a:ext uri="{FF2B5EF4-FFF2-40B4-BE49-F238E27FC236}">
                      <a16:creationId xmlns:a16="http://schemas.microsoft.com/office/drawing/2014/main" id="{449030D9-3EF7-426B-8473-13CD8650E214}"/>
                    </a:ext>
                  </a:extLst>
                </p:cNvPr>
                <p:cNvSpPr/>
                <p:nvPr/>
              </p:nvSpPr>
              <p:spPr>
                <a:xfrm>
                  <a:off x="5684522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5" name="Oval 854">
                  <a:extLst>
                    <a:ext uri="{FF2B5EF4-FFF2-40B4-BE49-F238E27FC236}">
                      <a16:creationId xmlns:a16="http://schemas.microsoft.com/office/drawing/2014/main" id="{1A8DFD5D-417D-44C1-8C8E-DEBE97FFF51D}"/>
                    </a:ext>
                  </a:extLst>
                </p:cNvPr>
                <p:cNvSpPr/>
                <p:nvPr/>
              </p:nvSpPr>
              <p:spPr>
                <a:xfrm>
                  <a:off x="5871627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6" name="Oval 855">
                  <a:extLst>
                    <a:ext uri="{FF2B5EF4-FFF2-40B4-BE49-F238E27FC236}">
                      <a16:creationId xmlns:a16="http://schemas.microsoft.com/office/drawing/2014/main" id="{CCB9C045-9406-40E2-B732-A139C17EADC5}"/>
                    </a:ext>
                  </a:extLst>
                </p:cNvPr>
                <p:cNvSpPr/>
                <p:nvPr/>
              </p:nvSpPr>
              <p:spPr>
                <a:xfrm>
                  <a:off x="6058732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7" name="Oval 856">
                  <a:extLst>
                    <a:ext uri="{FF2B5EF4-FFF2-40B4-BE49-F238E27FC236}">
                      <a16:creationId xmlns:a16="http://schemas.microsoft.com/office/drawing/2014/main" id="{D62A8277-021B-46EC-9614-5E9139B620CE}"/>
                    </a:ext>
                  </a:extLst>
                </p:cNvPr>
                <p:cNvSpPr/>
                <p:nvPr/>
              </p:nvSpPr>
              <p:spPr>
                <a:xfrm>
                  <a:off x="6245836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8" name="Oval 857">
                  <a:extLst>
                    <a:ext uri="{FF2B5EF4-FFF2-40B4-BE49-F238E27FC236}">
                      <a16:creationId xmlns:a16="http://schemas.microsoft.com/office/drawing/2014/main" id="{608004E4-AD58-4356-A3CA-45FCCA544D45}"/>
                    </a:ext>
                  </a:extLst>
                </p:cNvPr>
                <p:cNvSpPr/>
                <p:nvPr/>
              </p:nvSpPr>
              <p:spPr>
                <a:xfrm>
                  <a:off x="6432941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9" name="Oval 858">
                  <a:extLst>
                    <a:ext uri="{FF2B5EF4-FFF2-40B4-BE49-F238E27FC236}">
                      <a16:creationId xmlns:a16="http://schemas.microsoft.com/office/drawing/2014/main" id="{55F97004-50AB-453F-B185-5C7987EADFF7}"/>
                    </a:ext>
                  </a:extLst>
                </p:cNvPr>
                <p:cNvSpPr/>
                <p:nvPr/>
              </p:nvSpPr>
              <p:spPr>
                <a:xfrm>
                  <a:off x="6620046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0" name="Oval 859">
                  <a:extLst>
                    <a:ext uri="{FF2B5EF4-FFF2-40B4-BE49-F238E27FC236}">
                      <a16:creationId xmlns:a16="http://schemas.microsoft.com/office/drawing/2014/main" id="{C75551D5-48FA-405D-9081-127A4965976B}"/>
                    </a:ext>
                  </a:extLst>
                </p:cNvPr>
                <p:cNvSpPr/>
                <p:nvPr/>
              </p:nvSpPr>
              <p:spPr>
                <a:xfrm>
                  <a:off x="6807151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1" name="Oval 860">
                  <a:extLst>
                    <a:ext uri="{FF2B5EF4-FFF2-40B4-BE49-F238E27FC236}">
                      <a16:creationId xmlns:a16="http://schemas.microsoft.com/office/drawing/2014/main" id="{EBA1E1B8-520F-4640-84B4-FDB6E1A5DF88}"/>
                    </a:ext>
                  </a:extLst>
                </p:cNvPr>
                <p:cNvSpPr/>
                <p:nvPr/>
              </p:nvSpPr>
              <p:spPr>
                <a:xfrm>
                  <a:off x="6994255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2" name="Oval 861">
                  <a:extLst>
                    <a:ext uri="{FF2B5EF4-FFF2-40B4-BE49-F238E27FC236}">
                      <a16:creationId xmlns:a16="http://schemas.microsoft.com/office/drawing/2014/main" id="{0334B06C-632C-4CA6-9E41-BDDB0944705F}"/>
                    </a:ext>
                  </a:extLst>
                </p:cNvPr>
                <p:cNvSpPr/>
                <p:nvPr/>
              </p:nvSpPr>
              <p:spPr>
                <a:xfrm>
                  <a:off x="7181360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3" name="Oval 862">
                  <a:extLst>
                    <a:ext uri="{FF2B5EF4-FFF2-40B4-BE49-F238E27FC236}">
                      <a16:creationId xmlns:a16="http://schemas.microsoft.com/office/drawing/2014/main" id="{57FDA711-430B-422A-A150-7554C7E60742}"/>
                    </a:ext>
                  </a:extLst>
                </p:cNvPr>
                <p:cNvSpPr/>
                <p:nvPr/>
              </p:nvSpPr>
              <p:spPr>
                <a:xfrm>
                  <a:off x="5123208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4" name="Oval 863">
                  <a:extLst>
                    <a:ext uri="{FF2B5EF4-FFF2-40B4-BE49-F238E27FC236}">
                      <a16:creationId xmlns:a16="http://schemas.microsoft.com/office/drawing/2014/main" id="{01ABF0D1-BAC2-4A16-8DA3-83916966DBB2}"/>
                    </a:ext>
                  </a:extLst>
                </p:cNvPr>
                <p:cNvSpPr/>
                <p:nvPr/>
              </p:nvSpPr>
              <p:spPr>
                <a:xfrm>
                  <a:off x="5310313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5" name="Oval 864">
                  <a:extLst>
                    <a:ext uri="{FF2B5EF4-FFF2-40B4-BE49-F238E27FC236}">
                      <a16:creationId xmlns:a16="http://schemas.microsoft.com/office/drawing/2014/main" id="{04259B8F-6F07-4BE0-89BA-C1D3BC19ECB3}"/>
                    </a:ext>
                  </a:extLst>
                </p:cNvPr>
                <p:cNvSpPr/>
                <p:nvPr/>
              </p:nvSpPr>
              <p:spPr>
                <a:xfrm>
                  <a:off x="5497417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6" name="Oval 865">
                  <a:extLst>
                    <a:ext uri="{FF2B5EF4-FFF2-40B4-BE49-F238E27FC236}">
                      <a16:creationId xmlns:a16="http://schemas.microsoft.com/office/drawing/2014/main" id="{58350E6C-B8FA-4837-8C46-7C69C9ED0F75}"/>
                    </a:ext>
                  </a:extLst>
                </p:cNvPr>
                <p:cNvSpPr/>
                <p:nvPr/>
              </p:nvSpPr>
              <p:spPr>
                <a:xfrm>
                  <a:off x="5684522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7" name="Oval 866">
                  <a:extLst>
                    <a:ext uri="{FF2B5EF4-FFF2-40B4-BE49-F238E27FC236}">
                      <a16:creationId xmlns:a16="http://schemas.microsoft.com/office/drawing/2014/main" id="{2A19D281-ABE0-47CF-80C4-B5F78EE5C3F5}"/>
                    </a:ext>
                  </a:extLst>
                </p:cNvPr>
                <p:cNvSpPr/>
                <p:nvPr/>
              </p:nvSpPr>
              <p:spPr>
                <a:xfrm>
                  <a:off x="5871627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8" name="Oval 867">
                  <a:extLst>
                    <a:ext uri="{FF2B5EF4-FFF2-40B4-BE49-F238E27FC236}">
                      <a16:creationId xmlns:a16="http://schemas.microsoft.com/office/drawing/2014/main" id="{3BC8C0D6-D008-4ECB-95A3-F39A156CA4A0}"/>
                    </a:ext>
                  </a:extLst>
                </p:cNvPr>
                <p:cNvSpPr/>
                <p:nvPr/>
              </p:nvSpPr>
              <p:spPr>
                <a:xfrm>
                  <a:off x="6058732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9" name="Oval 868">
                  <a:extLst>
                    <a:ext uri="{FF2B5EF4-FFF2-40B4-BE49-F238E27FC236}">
                      <a16:creationId xmlns:a16="http://schemas.microsoft.com/office/drawing/2014/main" id="{9577345E-CF6B-448E-9CC9-FC5B277ADD48}"/>
                    </a:ext>
                  </a:extLst>
                </p:cNvPr>
                <p:cNvSpPr/>
                <p:nvPr/>
              </p:nvSpPr>
              <p:spPr>
                <a:xfrm>
                  <a:off x="6245836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70" name="Oval 869">
                  <a:extLst>
                    <a:ext uri="{FF2B5EF4-FFF2-40B4-BE49-F238E27FC236}">
                      <a16:creationId xmlns:a16="http://schemas.microsoft.com/office/drawing/2014/main" id="{372CD368-2B68-405B-85FE-DBA3ED434494}"/>
                    </a:ext>
                  </a:extLst>
                </p:cNvPr>
                <p:cNvSpPr/>
                <p:nvPr/>
              </p:nvSpPr>
              <p:spPr>
                <a:xfrm>
                  <a:off x="6432941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71" name="Oval 870">
                  <a:extLst>
                    <a:ext uri="{FF2B5EF4-FFF2-40B4-BE49-F238E27FC236}">
                      <a16:creationId xmlns:a16="http://schemas.microsoft.com/office/drawing/2014/main" id="{BA714EB8-BAF6-4F77-AE95-585407417675}"/>
                    </a:ext>
                  </a:extLst>
                </p:cNvPr>
                <p:cNvSpPr/>
                <p:nvPr/>
              </p:nvSpPr>
              <p:spPr>
                <a:xfrm>
                  <a:off x="6620046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72" name="Oval 871">
                  <a:extLst>
                    <a:ext uri="{FF2B5EF4-FFF2-40B4-BE49-F238E27FC236}">
                      <a16:creationId xmlns:a16="http://schemas.microsoft.com/office/drawing/2014/main" id="{B7961B77-E84D-45BB-B657-8CC72D749158}"/>
                    </a:ext>
                  </a:extLst>
                </p:cNvPr>
                <p:cNvSpPr/>
                <p:nvPr/>
              </p:nvSpPr>
              <p:spPr>
                <a:xfrm>
                  <a:off x="6807151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73" name="Oval 872">
                  <a:extLst>
                    <a:ext uri="{FF2B5EF4-FFF2-40B4-BE49-F238E27FC236}">
                      <a16:creationId xmlns:a16="http://schemas.microsoft.com/office/drawing/2014/main" id="{BA9E8DB9-A756-499E-B4CE-A9E79B7C20FA}"/>
                    </a:ext>
                  </a:extLst>
                </p:cNvPr>
                <p:cNvSpPr/>
                <p:nvPr/>
              </p:nvSpPr>
              <p:spPr>
                <a:xfrm>
                  <a:off x="6994255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74" name="Oval 873">
                  <a:extLst>
                    <a:ext uri="{FF2B5EF4-FFF2-40B4-BE49-F238E27FC236}">
                      <a16:creationId xmlns:a16="http://schemas.microsoft.com/office/drawing/2014/main" id="{087ED797-31A8-4027-BBEF-FE0BA01195D4}"/>
                    </a:ext>
                  </a:extLst>
                </p:cNvPr>
                <p:cNvSpPr/>
                <p:nvPr/>
              </p:nvSpPr>
              <p:spPr>
                <a:xfrm>
                  <a:off x="7181360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grpSp>
              <p:nvGrpSpPr>
                <p:cNvPr id="875" name="Group 874">
                  <a:extLst>
                    <a:ext uri="{FF2B5EF4-FFF2-40B4-BE49-F238E27FC236}">
                      <a16:creationId xmlns:a16="http://schemas.microsoft.com/office/drawing/2014/main" id="{BECB92C5-BBBB-4DF3-A498-B9B4B9B5BBCF}"/>
                    </a:ext>
                  </a:extLst>
                </p:cNvPr>
                <p:cNvGrpSpPr/>
                <p:nvPr/>
              </p:nvGrpSpPr>
              <p:grpSpPr>
                <a:xfrm>
                  <a:off x="5123208" y="5770758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902" name="Oval 901">
                    <a:extLst>
                      <a:ext uri="{FF2B5EF4-FFF2-40B4-BE49-F238E27FC236}">
                        <a16:creationId xmlns:a16="http://schemas.microsoft.com/office/drawing/2014/main" id="{783CA0C1-08B9-4801-8769-08878054886B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3" name="Oval 902">
                    <a:extLst>
                      <a:ext uri="{FF2B5EF4-FFF2-40B4-BE49-F238E27FC236}">
                        <a16:creationId xmlns:a16="http://schemas.microsoft.com/office/drawing/2014/main" id="{C53E4750-275F-4047-A7E1-7F45456FD43E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4" name="Oval 903">
                    <a:extLst>
                      <a:ext uri="{FF2B5EF4-FFF2-40B4-BE49-F238E27FC236}">
                        <a16:creationId xmlns:a16="http://schemas.microsoft.com/office/drawing/2014/main" id="{EB250C77-6223-4785-A954-7E88E66556B0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5" name="Oval 904">
                    <a:extLst>
                      <a:ext uri="{FF2B5EF4-FFF2-40B4-BE49-F238E27FC236}">
                        <a16:creationId xmlns:a16="http://schemas.microsoft.com/office/drawing/2014/main" id="{8D61F84C-2E6E-4DFD-BA7E-C15066F62074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6" name="Oval 905">
                    <a:extLst>
                      <a:ext uri="{FF2B5EF4-FFF2-40B4-BE49-F238E27FC236}">
                        <a16:creationId xmlns:a16="http://schemas.microsoft.com/office/drawing/2014/main" id="{57BF0E5D-928F-4E06-937E-D8ED5DA7938F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7" name="Oval 906">
                    <a:extLst>
                      <a:ext uri="{FF2B5EF4-FFF2-40B4-BE49-F238E27FC236}">
                        <a16:creationId xmlns:a16="http://schemas.microsoft.com/office/drawing/2014/main" id="{0B6EE63C-5E46-40F0-AB17-0CBE5A10BC67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8" name="Oval 907">
                    <a:extLst>
                      <a:ext uri="{FF2B5EF4-FFF2-40B4-BE49-F238E27FC236}">
                        <a16:creationId xmlns:a16="http://schemas.microsoft.com/office/drawing/2014/main" id="{E6B436E8-2326-400C-BB18-AA212B61E548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9" name="Oval 908">
                    <a:extLst>
                      <a:ext uri="{FF2B5EF4-FFF2-40B4-BE49-F238E27FC236}">
                        <a16:creationId xmlns:a16="http://schemas.microsoft.com/office/drawing/2014/main" id="{80F74E06-7E21-4E60-AE83-ECF263BAF035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10" name="Oval 909">
                    <a:extLst>
                      <a:ext uri="{FF2B5EF4-FFF2-40B4-BE49-F238E27FC236}">
                        <a16:creationId xmlns:a16="http://schemas.microsoft.com/office/drawing/2014/main" id="{903229AF-26AD-4620-9A73-823F882EFBCF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11" name="Oval 910">
                    <a:extLst>
                      <a:ext uri="{FF2B5EF4-FFF2-40B4-BE49-F238E27FC236}">
                        <a16:creationId xmlns:a16="http://schemas.microsoft.com/office/drawing/2014/main" id="{FA579634-FEDE-40E4-8A0A-12EEFDBA45F6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12" name="Oval 911">
                    <a:extLst>
                      <a:ext uri="{FF2B5EF4-FFF2-40B4-BE49-F238E27FC236}">
                        <a16:creationId xmlns:a16="http://schemas.microsoft.com/office/drawing/2014/main" id="{69089C16-5E31-4EC9-9F22-15E5C7F12423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13" name="Oval 912">
                    <a:extLst>
                      <a:ext uri="{FF2B5EF4-FFF2-40B4-BE49-F238E27FC236}">
                        <a16:creationId xmlns:a16="http://schemas.microsoft.com/office/drawing/2014/main" id="{019D5061-C193-4391-A5E1-D7B2E6F225FE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  <p:grpSp>
              <p:nvGrpSpPr>
                <p:cNvPr id="876" name="Group 875">
                  <a:extLst>
                    <a:ext uri="{FF2B5EF4-FFF2-40B4-BE49-F238E27FC236}">
                      <a16:creationId xmlns:a16="http://schemas.microsoft.com/office/drawing/2014/main" id="{CA2FE286-FFF1-4EFA-A98A-C6E7523502D8}"/>
                    </a:ext>
                  </a:extLst>
                </p:cNvPr>
                <p:cNvGrpSpPr/>
                <p:nvPr/>
              </p:nvGrpSpPr>
              <p:grpSpPr>
                <a:xfrm>
                  <a:off x="5123208" y="5918687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890" name="Oval 889">
                    <a:extLst>
                      <a:ext uri="{FF2B5EF4-FFF2-40B4-BE49-F238E27FC236}">
                        <a16:creationId xmlns:a16="http://schemas.microsoft.com/office/drawing/2014/main" id="{C411BA74-6C9A-4954-882B-10D0480C61D9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1" name="Oval 890">
                    <a:extLst>
                      <a:ext uri="{FF2B5EF4-FFF2-40B4-BE49-F238E27FC236}">
                        <a16:creationId xmlns:a16="http://schemas.microsoft.com/office/drawing/2014/main" id="{B9DDDEFD-94F9-4C6E-9F31-91947E3DE3F6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2" name="Oval 891">
                    <a:extLst>
                      <a:ext uri="{FF2B5EF4-FFF2-40B4-BE49-F238E27FC236}">
                        <a16:creationId xmlns:a16="http://schemas.microsoft.com/office/drawing/2014/main" id="{D9874852-4614-49BD-AFF1-955704D6B26D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3" name="Oval 892">
                    <a:extLst>
                      <a:ext uri="{FF2B5EF4-FFF2-40B4-BE49-F238E27FC236}">
                        <a16:creationId xmlns:a16="http://schemas.microsoft.com/office/drawing/2014/main" id="{C63A43AE-7FD2-477B-9EC2-A9BC8CCAD407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4" name="Oval 893">
                    <a:extLst>
                      <a:ext uri="{FF2B5EF4-FFF2-40B4-BE49-F238E27FC236}">
                        <a16:creationId xmlns:a16="http://schemas.microsoft.com/office/drawing/2014/main" id="{DBDD226E-C460-4BDE-9674-035104BFFDE2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5" name="Oval 894">
                    <a:extLst>
                      <a:ext uri="{FF2B5EF4-FFF2-40B4-BE49-F238E27FC236}">
                        <a16:creationId xmlns:a16="http://schemas.microsoft.com/office/drawing/2014/main" id="{B92EA0AF-C0DE-45CD-AC4F-8A153D393E01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6" name="Oval 895">
                    <a:extLst>
                      <a:ext uri="{FF2B5EF4-FFF2-40B4-BE49-F238E27FC236}">
                        <a16:creationId xmlns:a16="http://schemas.microsoft.com/office/drawing/2014/main" id="{3E26A11A-2AAA-4394-A86A-9E5C8B7B1D9C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7" name="Oval 896">
                    <a:extLst>
                      <a:ext uri="{FF2B5EF4-FFF2-40B4-BE49-F238E27FC236}">
                        <a16:creationId xmlns:a16="http://schemas.microsoft.com/office/drawing/2014/main" id="{BA4C6D77-1FC1-4CA5-9122-AC84EF05FAA5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8" name="Oval 897">
                    <a:extLst>
                      <a:ext uri="{FF2B5EF4-FFF2-40B4-BE49-F238E27FC236}">
                        <a16:creationId xmlns:a16="http://schemas.microsoft.com/office/drawing/2014/main" id="{AFE60C5F-97B3-414B-B4F8-908E9160B646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9" name="Oval 898">
                    <a:extLst>
                      <a:ext uri="{FF2B5EF4-FFF2-40B4-BE49-F238E27FC236}">
                        <a16:creationId xmlns:a16="http://schemas.microsoft.com/office/drawing/2014/main" id="{3CC3C57A-F60D-4891-A866-FD1F587EAD22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0" name="Oval 899">
                    <a:extLst>
                      <a:ext uri="{FF2B5EF4-FFF2-40B4-BE49-F238E27FC236}">
                        <a16:creationId xmlns:a16="http://schemas.microsoft.com/office/drawing/2014/main" id="{B99FD708-FAD8-4280-8FF4-7F652BB31EAE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1" name="Oval 900">
                    <a:extLst>
                      <a:ext uri="{FF2B5EF4-FFF2-40B4-BE49-F238E27FC236}">
                        <a16:creationId xmlns:a16="http://schemas.microsoft.com/office/drawing/2014/main" id="{2BAFE39F-FD0B-4C26-A6CF-A5F255475B76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  <p:grpSp>
              <p:nvGrpSpPr>
                <p:cNvPr id="877" name="Group 876">
                  <a:extLst>
                    <a:ext uri="{FF2B5EF4-FFF2-40B4-BE49-F238E27FC236}">
                      <a16:creationId xmlns:a16="http://schemas.microsoft.com/office/drawing/2014/main" id="{BAE87475-C273-4613-B09E-5E7F2BA21969}"/>
                    </a:ext>
                  </a:extLst>
                </p:cNvPr>
                <p:cNvGrpSpPr/>
                <p:nvPr/>
              </p:nvGrpSpPr>
              <p:grpSpPr>
                <a:xfrm>
                  <a:off x="5123208" y="6055847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878" name="Oval 877">
                    <a:extLst>
                      <a:ext uri="{FF2B5EF4-FFF2-40B4-BE49-F238E27FC236}">
                        <a16:creationId xmlns:a16="http://schemas.microsoft.com/office/drawing/2014/main" id="{3DFD8E3D-5E49-4125-8DF6-1E4EF715A325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79" name="Oval 878">
                    <a:extLst>
                      <a:ext uri="{FF2B5EF4-FFF2-40B4-BE49-F238E27FC236}">
                        <a16:creationId xmlns:a16="http://schemas.microsoft.com/office/drawing/2014/main" id="{B746EBB8-B119-4A57-829A-0331217C9994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0" name="Oval 879">
                    <a:extLst>
                      <a:ext uri="{FF2B5EF4-FFF2-40B4-BE49-F238E27FC236}">
                        <a16:creationId xmlns:a16="http://schemas.microsoft.com/office/drawing/2014/main" id="{B2FB855E-74B2-4E67-9BCA-DA8BF39BD44F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1" name="Oval 880">
                    <a:extLst>
                      <a:ext uri="{FF2B5EF4-FFF2-40B4-BE49-F238E27FC236}">
                        <a16:creationId xmlns:a16="http://schemas.microsoft.com/office/drawing/2014/main" id="{21E54E81-231F-4E5C-AAD8-CDFB7BADDDB3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2" name="Oval 881">
                    <a:extLst>
                      <a:ext uri="{FF2B5EF4-FFF2-40B4-BE49-F238E27FC236}">
                        <a16:creationId xmlns:a16="http://schemas.microsoft.com/office/drawing/2014/main" id="{94DA41B1-7231-4E14-B8E6-67E35C96C2CF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3" name="Oval 882">
                    <a:extLst>
                      <a:ext uri="{FF2B5EF4-FFF2-40B4-BE49-F238E27FC236}">
                        <a16:creationId xmlns:a16="http://schemas.microsoft.com/office/drawing/2014/main" id="{1FB6754F-7061-4196-A093-4455813CC346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4" name="Oval 883">
                    <a:extLst>
                      <a:ext uri="{FF2B5EF4-FFF2-40B4-BE49-F238E27FC236}">
                        <a16:creationId xmlns:a16="http://schemas.microsoft.com/office/drawing/2014/main" id="{02892A1B-3DC2-4860-895D-A622D9B3420E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5" name="Oval 884">
                    <a:extLst>
                      <a:ext uri="{FF2B5EF4-FFF2-40B4-BE49-F238E27FC236}">
                        <a16:creationId xmlns:a16="http://schemas.microsoft.com/office/drawing/2014/main" id="{84D87721-B088-4C44-B68A-1C189452E515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6" name="Oval 885">
                    <a:extLst>
                      <a:ext uri="{FF2B5EF4-FFF2-40B4-BE49-F238E27FC236}">
                        <a16:creationId xmlns:a16="http://schemas.microsoft.com/office/drawing/2014/main" id="{6B09902E-99E7-4322-A167-A346050D878E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7" name="Oval 886">
                    <a:extLst>
                      <a:ext uri="{FF2B5EF4-FFF2-40B4-BE49-F238E27FC236}">
                        <a16:creationId xmlns:a16="http://schemas.microsoft.com/office/drawing/2014/main" id="{A49DCF3A-7BBE-4967-B85F-97215480D573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8" name="Oval 887">
                    <a:extLst>
                      <a:ext uri="{FF2B5EF4-FFF2-40B4-BE49-F238E27FC236}">
                        <a16:creationId xmlns:a16="http://schemas.microsoft.com/office/drawing/2014/main" id="{555D8A82-EB3F-4395-A6EB-11917A37396C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9" name="Oval 888">
                    <a:extLst>
                      <a:ext uri="{FF2B5EF4-FFF2-40B4-BE49-F238E27FC236}">
                        <a16:creationId xmlns:a16="http://schemas.microsoft.com/office/drawing/2014/main" id="{2F8BEF61-0597-4BF7-B2B6-95DF4687986C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</p:grpSp>
        </p:grpSp>
        <p:sp>
          <p:nvSpPr>
            <p:cNvPr id="741" name="Circle: Hollow 740">
              <a:extLst>
                <a:ext uri="{FF2B5EF4-FFF2-40B4-BE49-F238E27FC236}">
                  <a16:creationId xmlns:a16="http://schemas.microsoft.com/office/drawing/2014/main" id="{A6A28ABC-EA9C-4D9E-BDBA-6C1F0E6DBBCE}"/>
                </a:ext>
              </a:extLst>
            </p:cNvPr>
            <p:cNvSpPr/>
            <p:nvPr/>
          </p:nvSpPr>
          <p:spPr>
            <a:xfrm>
              <a:off x="3487362" y="-1801608"/>
              <a:ext cx="3283846" cy="3283846"/>
            </a:xfrm>
            <a:prstGeom prst="donut">
              <a:avLst>
                <a:gd name="adj" fmla="val 0"/>
              </a:avLst>
            </a:prstGeom>
            <a:solidFill>
              <a:srgbClr val="FFFF00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7D012FD5-8FF2-4D96-94A4-B1C5CEED8D31}"/>
                </a:ext>
              </a:extLst>
            </p:cNvPr>
            <p:cNvSpPr/>
            <p:nvPr/>
          </p:nvSpPr>
          <p:spPr>
            <a:xfrm rot="19800000">
              <a:off x="2012817" y="1763256"/>
              <a:ext cx="2044004" cy="236316"/>
            </a:xfrm>
            <a:custGeom>
              <a:avLst/>
              <a:gdLst>
                <a:gd name="connsiteX0" fmla="*/ 0 w 4819650"/>
                <a:gd name="connsiteY0" fmla="*/ 411925 h 818326"/>
                <a:gd name="connsiteX1" fmla="*/ 406400 w 4819650"/>
                <a:gd name="connsiteY1" fmla="*/ 11875 h 818326"/>
                <a:gd name="connsiteX2" fmla="*/ 1206500 w 4819650"/>
                <a:gd name="connsiteY2" fmla="*/ 818325 h 818326"/>
                <a:gd name="connsiteX3" fmla="*/ 2012950 w 4819650"/>
                <a:gd name="connsiteY3" fmla="*/ 18225 h 818326"/>
                <a:gd name="connsiteX4" fmla="*/ 2832100 w 4819650"/>
                <a:gd name="connsiteY4" fmla="*/ 805625 h 818326"/>
                <a:gd name="connsiteX5" fmla="*/ 3619500 w 4819650"/>
                <a:gd name="connsiteY5" fmla="*/ 5525 h 818326"/>
                <a:gd name="connsiteX6" fmla="*/ 4432300 w 4819650"/>
                <a:gd name="connsiteY6" fmla="*/ 805625 h 818326"/>
                <a:gd name="connsiteX7" fmla="*/ 4819650 w 4819650"/>
                <a:gd name="connsiteY7" fmla="*/ 411925 h 81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9650" h="818326">
                  <a:moveTo>
                    <a:pt x="0" y="411925"/>
                  </a:moveTo>
                  <a:cubicBezTo>
                    <a:pt x="102658" y="178033"/>
                    <a:pt x="205317" y="-55858"/>
                    <a:pt x="406400" y="11875"/>
                  </a:cubicBezTo>
                  <a:cubicBezTo>
                    <a:pt x="607483" y="79608"/>
                    <a:pt x="938742" y="817267"/>
                    <a:pt x="1206500" y="818325"/>
                  </a:cubicBezTo>
                  <a:cubicBezTo>
                    <a:pt x="1474258" y="819383"/>
                    <a:pt x="1742017" y="20342"/>
                    <a:pt x="2012950" y="18225"/>
                  </a:cubicBezTo>
                  <a:cubicBezTo>
                    <a:pt x="2283883" y="16108"/>
                    <a:pt x="2564342" y="807742"/>
                    <a:pt x="2832100" y="805625"/>
                  </a:cubicBezTo>
                  <a:cubicBezTo>
                    <a:pt x="3099858" y="803508"/>
                    <a:pt x="3352800" y="5525"/>
                    <a:pt x="3619500" y="5525"/>
                  </a:cubicBezTo>
                  <a:cubicBezTo>
                    <a:pt x="3886200" y="5525"/>
                    <a:pt x="4232275" y="737892"/>
                    <a:pt x="4432300" y="805625"/>
                  </a:cubicBezTo>
                  <a:cubicBezTo>
                    <a:pt x="4632325" y="873358"/>
                    <a:pt x="4728633" y="487067"/>
                    <a:pt x="4819650" y="411925"/>
                  </a:cubicBezTo>
                </a:path>
              </a:pathLst>
            </a:custGeom>
            <a:noFill/>
            <a:ln w="76200" cap="rnd">
              <a:solidFill>
                <a:srgbClr val="21C5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8C94A450-17A7-4A41-A369-078EA9D4792E}"/>
                </a:ext>
              </a:extLst>
            </p:cNvPr>
            <p:cNvSpPr/>
            <p:nvPr/>
          </p:nvSpPr>
          <p:spPr>
            <a:xfrm rot="19800000">
              <a:off x="10575737" y="2737015"/>
              <a:ext cx="2044004" cy="236316"/>
            </a:xfrm>
            <a:custGeom>
              <a:avLst/>
              <a:gdLst>
                <a:gd name="connsiteX0" fmla="*/ 0 w 4819650"/>
                <a:gd name="connsiteY0" fmla="*/ 411925 h 818326"/>
                <a:gd name="connsiteX1" fmla="*/ 406400 w 4819650"/>
                <a:gd name="connsiteY1" fmla="*/ 11875 h 818326"/>
                <a:gd name="connsiteX2" fmla="*/ 1206500 w 4819650"/>
                <a:gd name="connsiteY2" fmla="*/ 818325 h 818326"/>
                <a:gd name="connsiteX3" fmla="*/ 2012950 w 4819650"/>
                <a:gd name="connsiteY3" fmla="*/ 18225 h 818326"/>
                <a:gd name="connsiteX4" fmla="*/ 2832100 w 4819650"/>
                <a:gd name="connsiteY4" fmla="*/ 805625 h 818326"/>
                <a:gd name="connsiteX5" fmla="*/ 3619500 w 4819650"/>
                <a:gd name="connsiteY5" fmla="*/ 5525 h 818326"/>
                <a:gd name="connsiteX6" fmla="*/ 4432300 w 4819650"/>
                <a:gd name="connsiteY6" fmla="*/ 805625 h 818326"/>
                <a:gd name="connsiteX7" fmla="*/ 4819650 w 4819650"/>
                <a:gd name="connsiteY7" fmla="*/ 411925 h 81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9650" h="818326">
                  <a:moveTo>
                    <a:pt x="0" y="411925"/>
                  </a:moveTo>
                  <a:cubicBezTo>
                    <a:pt x="102658" y="178033"/>
                    <a:pt x="205317" y="-55858"/>
                    <a:pt x="406400" y="11875"/>
                  </a:cubicBezTo>
                  <a:cubicBezTo>
                    <a:pt x="607483" y="79608"/>
                    <a:pt x="938742" y="817267"/>
                    <a:pt x="1206500" y="818325"/>
                  </a:cubicBezTo>
                  <a:cubicBezTo>
                    <a:pt x="1474258" y="819383"/>
                    <a:pt x="1742017" y="20342"/>
                    <a:pt x="2012950" y="18225"/>
                  </a:cubicBezTo>
                  <a:cubicBezTo>
                    <a:pt x="2283883" y="16108"/>
                    <a:pt x="2564342" y="807742"/>
                    <a:pt x="2832100" y="805625"/>
                  </a:cubicBezTo>
                  <a:cubicBezTo>
                    <a:pt x="3099858" y="803508"/>
                    <a:pt x="3352800" y="5525"/>
                    <a:pt x="3619500" y="5525"/>
                  </a:cubicBezTo>
                  <a:cubicBezTo>
                    <a:pt x="3886200" y="5525"/>
                    <a:pt x="4232275" y="737892"/>
                    <a:pt x="4432300" y="805625"/>
                  </a:cubicBezTo>
                  <a:cubicBezTo>
                    <a:pt x="4632325" y="873358"/>
                    <a:pt x="4728633" y="487067"/>
                    <a:pt x="4819650" y="411925"/>
                  </a:cubicBezTo>
                </a:path>
              </a:pathLst>
            </a:custGeom>
            <a:noFill/>
            <a:ln w="762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4" name="Oval 743">
              <a:extLst>
                <a:ext uri="{FF2B5EF4-FFF2-40B4-BE49-F238E27FC236}">
                  <a16:creationId xmlns:a16="http://schemas.microsoft.com/office/drawing/2014/main" id="{312FF7F4-BBF3-4EE6-B7BC-33B2BBDF5499}"/>
                </a:ext>
              </a:extLst>
            </p:cNvPr>
            <p:cNvSpPr/>
            <p:nvPr/>
          </p:nvSpPr>
          <p:spPr>
            <a:xfrm>
              <a:off x="1341213" y="887767"/>
              <a:ext cx="682068" cy="682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5" name="Oval 744">
              <a:extLst>
                <a:ext uri="{FF2B5EF4-FFF2-40B4-BE49-F238E27FC236}">
                  <a16:creationId xmlns:a16="http://schemas.microsoft.com/office/drawing/2014/main" id="{289243A5-5D09-4DF4-8743-4E6D4F838B5D}"/>
                </a:ext>
              </a:extLst>
            </p:cNvPr>
            <p:cNvSpPr/>
            <p:nvPr/>
          </p:nvSpPr>
          <p:spPr>
            <a:xfrm>
              <a:off x="1233802" y="2562090"/>
              <a:ext cx="465862" cy="465862"/>
            </a:xfrm>
            <a:prstGeom prst="ellipse">
              <a:avLst/>
            </a:prstGeom>
            <a:noFill/>
            <a:ln w="38100">
              <a:solidFill>
                <a:srgbClr val="FFD3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6" name="Plus Sign 745">
              <a:extLst>
                <a:ext uri="{FF2B5EF4-FFF2-40B4-BE49-F238E27FC236}">
                  <a16:creationId xmlns:a16="http://schemas.microsoft.com/office/drawing/2014/main" id="{036D7BB6-63C2-46B3-9C6B-6EC00923E307}"/>
                </a:ext>
              </a:extLst>
            </p:cNvPr>
            <p:cNvSpPr/>
            <p:nvPr/>
          </p:nvSpPr>
          <p:spPr>
            <a:xfrm>
              <a:off x="8461526" y="4414448"/>
              <a:ext cx="477953" cy="525748"/>
            </a:xfrm>
            <a:prstGeom prst="mathPlus">
              <a:avLst>
                <a:gd name="adj1" fmla="val 29135"/>
              </a:avLst>
            </a:prstGeom>
            <a:solidFill>
              <a:srgbClr val="00B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7" name="Oval 746">
              <a:extLst>
                <a:ext uri="{FF2B5EF4-FFF2-40B4-BE49-F238E27FC236}">
                  <a16:creationId xmlns:a16="http://schemas.microsoft.com/office/drawing/2014/main" id="{8C3DD786-2CE6-47B4-97EB-BA406B50D004}"/>
                </a:ext>
              </a:extLst>
            </p:cNvPr>
            <p:cNvSpPr/>
            <p:nvPr/>
          </p:nvSpPr>
          <p:spPr>
            <a:xfrm>
              <a:off x="8008552" y="5508561"/>
              <a:ext cx="886888" cy="886888"/>
            </a:xfrm>
            <a:prstGeom prst="ellipse">
              <a:avLst/>
            </a:prstGeom>
            <a:noFill/>
            <a:ln w="38100">
              <a:solidFill>
                <a:srgbClr val="21C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grpSp>
          <p:nvGrpSpPr>
            <p:cNvPr id="748" name="Group 747">
              <a:extLst>
                <a:ext uri="{FF2B5EF4-FFF2-40B4-BE49-F238E27FC236}">
                  <a16:creationId xmlns:a16="http://schemas.microsoft.com/office/drawing/2014/main" id="{D7E172FA-6392-44C5-B849-431E5C9ACBD2}"/>
                </a:ext>
              </a:extLst>
            </p:cNvPr>
            <p:cNvGrpSpPr/>
            <p:nvPr/>
          </p:nvGrpSpPr>
          <p:grpSpPr>
            <a:xfrm>
              <a:off x="7632523" y="2916611"/>
              <a:ext cx="1185089" cy="1097051"/>
              <a:chOff x="7958556" y="2524296"/>
              <a:chExt cx="1433958" cy="1327432"/>
            </a:xfrm>
          </p:grpSpPr>
          <p:sp>
            <p:nvSpPr>
              <p:cNvPr id="763" name="Isosceles Triangle 762">
                <a:extLst>
                  <a:ext uri="{FF2B5EF4-FFF2-40B4-BE49-F238E27FC236}">
                    <a16:creationId xmlns:a16="http://schemas.microsoft.com/office/drawing/2014/main" id="{46E0628F-27FF-45DC-B94C-D1CDE275242C}"/>
                  </a:ext>
                </a:extLst>
              </p:cNvPr>
              <p:cNvSpPr/>
              <p:nvPr/>
            </p:nvSpPr>
            <p:spPr>
              <a:xfrm rot="9000000">
                <a:off x="7958556" y="2524296"/>
                <a:ext cx="1294675" cy="1116099"/>
              </a:xfrm>
              <a:prstGeom prst="triangl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764" name="Isosceles Triangle 763">
                <a:extLst>
                  <a:ext uri="{FF2B5EF4-FFF2-40B4-BE49-F238E27FC236}">
                    <a16:creationId xmlns:a16="http://schemas.microsoft.com/office/drawing/2014/main" id="{AFFF96A1-D89D-4113-9CEE-A33CA6D3CAAA}"/>
                  </a:ext>
                </a:extLst>
              </p:cNvPr>
              <p:cNvSpPr/>
              <p:nvPr/>
            </p:nvSpPr>
            <p:spPr>
              <a:xfrm rot="9000000">
                <a:off x="8097839" y="2735629"/>
                <a:ext cx="1294675" cy="1116099"/>
              </a:xfrm>
              <a:prstGeom prst="triangle">
                <a:avLst/>
              </a:prstGeom>
              <a:noFill/>
              <a:ln w="38100">
                <a:solidFill>
                  <a:srgbClr val="21C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</p:grpSp>
        <p:grpSp>
          <p:nvGrpSpPr>
            <p:cNvPr id="749" name="Group 748">
              <a:extLst>
                <a:ext uri="{FF2B5EF4-FFF2-40B4-BE49-F238E27FC236}">
                  <a16:creationId xmlns:a16="http://schemas.microsoft.com/office/drawing/2014/main" id="{A37C3D31-F8DF-4FD7-AA57-451AF932DF71}"/>
                </a:ext>
              </a:extLst>
            </p:cNvPr>
            <p:cNvGrpSpPr/>
            <p:nvPr/>
          </p:nvGrpSpPr>
          <p:grpSpPr>
            <a:xfrm>
              <a:off x="6542893" y="5066475"/>
              <a:ext cx="735847" cy="681183"/>
              <a:chOff x="7958556" y="2524296"/>
              <a:chExt cx="1433958" cy="1327432"/>
            </a:xfrm>
          </p:grpSpPr>
          <p:sp>
            <p:nvSpPr>
              <p:cNvPr id="761" name="Isosceles Triangle 760">
                <a:extLst>
                  <a:ext uri="{FF2B5EF4-FFF2-40B4-BE49-F238E27FC236}">
                    <a16:creationId xmlns:a16="http://schemas.microsoft.com/office/drawing/2014/main" id="{A5896876-7485-4705-963C-DB0EB7B9D978}"/>
                  </a:ext>
                </a:extLst>
              </p:cNvPr>
              <p:cNvSpPr/>
              <p:nvPr/>
            </p:nvSpPr>
            <p:spPr>
              <a:xfrm rot="9000000">
                <a:off x="7958556" y="2524296"/>
                <a:ext cx="1294675" cy="111609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762" name="Isosceles Triangle 761">
                <a:extLst>
                  <a:ext uri="{FF2B5EF4-FFF2-40B4-BE49-F238E27FC236}">
                    <a16:creationId xmlns:a16="http://schemas.microsoft.com/office/drawing/2014/main" id="{D1406E40-428C-42FE-8824-236912D5EB91}"/>
                  </a:ext>
                </a:extLst>
              </p:cNvPr>
              <p:cNvSpPr/>
              <p:nvPr/>
            </p:nvSpPr>
            <p:spPr>
              <a:xfrm rot="9000000">
                <a:off x="8097839" y="2735629"/>
                <a:ext cx="1294675" cy="1116099"/>
              </a:xfrm>
              <a:prstGeom prst="triangle">
                <a:avLst/>
              </a:prstGeom>
              <a:noFill/>
              <a:ln w="19050">
                <a:solidFill>
                  <a:srgbClr val="21C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</p:grpSp>
        <p:sp>
          <p:nvSpPr>
            <p:cNvPr id="750" name="Plus Sign 749">
              <a:extLst>
                <a:ext uri="{FF2B5EF4-FFF2-40B4-BE49-F238E27FC236}">
                  <a16:creationId xmlns:a16="http://schemas.microsoft.com/office/drawing/2014/main" id="{EFF9ED85-B8AB-449F-9EBE-65CAAD761E84}"/>
                </a:ext>
              </a:extLst>
            </p:cNvPr>
            <p:cNvSpPr/>
            <p:nvPr/>
          </p:nvSpPr>
          <p:spPr>
            <a:xfrm>
              <a:off x="5662072" y="3443953"/>
              <a:ext cx="477953" cy="525748"/>
            </a:xfrm>
            <a:prstGeom prst="mathPlus">
              <a:avLst>
                <a:gd name="adj1" fmla="val 29135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cxnSp>
          <p:nvCxnSpPr>
            <p:cNvPr id="751" name="Straight Connector 750">
              <a:extLst>
                <a:ext uri="{FF2B5EF4-FFF2-40B4-BE49-F238E27FC236}">
                  <a16:creationId xmlns:a16="http://schemas.microsoft.com/office/drawing/2014/main" id="{A0AB4D74-4808-405A-A141-91E0522350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43345" y="3484071"/>
              <a:ext cx="1527769" cy="1527769"/>
            </a:xfrm>
            <a:prstGeom prst="line">
              <a:avLst/>
            </a:prstGeom>
            <a:ln w="38100" cap="rnd">
              <a:solidFill>
                <a:srgbClr val="21C5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Straight Connector 751">
              <a:extLst>
                <a:ext uri="{FF2B5EF4-FFF2-40B4-BE49-F238E27FC236}">
                  <a16:creationId xmlns:a16="http://schemas.microsoft.com/office/drawing/2014/main" id="{FE11070B-82AC-41CF-8324-9AB23F93BC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25580" y="2512983"/>
              <a:ext cx="1527769" cy="1527769"/>
            </a:xfrm>
            <a:prstGeom prst="line">
              <a:avLst/>
            </a:prstGeom>
            <a:ln w="38100" cap="rnd">
              <a:solidFill>
                <a:srgbClr val="21C5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Straight Connector 752">
              <a:extLst>
                <a:ext uri="{FF2B5EF4-FFF2-40B4-BE49-F238E27FC236}">
                  <a16:creationId xmlns:a16="http://schemas.microsoft.com/office/drawing/2014/main" id="{30868A46-B589-446D-82F0-B0B615B8D9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5784" y="6226693"/>
              <a:ext cx="1527769" cy="1527769"/>
            </a:xfrm>
            <a:prstGeom prst="line">
              <a:avLst/>
            </a:prstGeom>
            <a:ln w="38100" cap="rnd">
              <a:solidFill>
                <a:srgbClr val="6DD9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Straight Connector 753">
              <a:extLst>
                <a:ext uri="{FF2B5EF4-FFF2-40B4-BE49-F238E27FC236}">
                  <a16:creationId xmlns:a16="http://schemas.microsoft.com/office/drawing/2014/main" id="{D1489921-4B79-40CB-9AAA-11FE4E2729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8019" y="5255605"/>
              <a:ext cx="1527769" cy="1527769"/>
            </a:xfrm>
            <a:prstGeom prst="line">
              <a:avLst/>
            </a:prstGeom>
            <a:ln w="38100" cap="rnd">
              <a:solidFill>
                <a:srgbClr val="6DD9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Straight Connector 754">
              <a:extLst>
                <a:ext uri="{FF2B5EF4-FFF2-40B4-BE49-F238E27FC236}">
                  <a16:creationId xmlns:a16="http://schemas.microsoft.com/office/drawing/2014/main" id="{4ACE390B-DA6C-425D-8E39-F46832B964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272651" y="2192488"/>
              <a:ext cx="1527769" cy="1527769"/>
            </a:xfrm>
            <a:prstGeom prst="line">
              <a:avLst/>
            </a:prstGeom>
            <a:ln w="38100" cap="rnd">
              <a:solidFill>
                <a:srgbClr val="6DD9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Straight Connector 755">
              <a:extLst>
                <a:ext uri="{FF2B5EF4-FFF2-40B4-BE49-F238E27FC236}">
                  <a16:creationId xmlns:a16="http://schemas.microsoft.com/office/drawing/2014/main" id="{FCDC63C3-BCF4-4ACC-8677-C1A62063B0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490416" y="1221400"/>
              <a:ext cx="1527769" cy="1527769"/>
            </a:xfrm>
            <a:prstGeom prst="line">
              <a:avLst/>
            </a:prstGeom>
            <a:ln w="38100" cap="rnd">
              <a:solidFill>
                <a:srgbClr val="6DD9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20D43D5C-28A0-4804-9879-3287193CB145}"/>
                </a:ext>
              </a:extLst>
            </p:cNvPr>
            <p:cNvSpPr/>
            <p:nvPr/>
          </p:nvSpPr>
          <p:spPr>
            <a:xfrm rot="19800000">
              <a:off x="-586609" y="6413345"/>
              <a:ext cx="2044004" cy="236316"/>
            </a:xfrm>
            <a:custGeom>
              <a:avLst/>
              <a:gdLst>
                <a:gd name="connsiteX0" fmla="*/ 0 w 4819650"/>
                <a:gd name="connsiteY0" fmla="*/ 411925 h 818326"/>
                <a:gd name="connsiteX1" fmla="*/ 406400 w 4819650"/>
                <a:gd name="connsiteY1" fmla="*/ 11875 h 818326"/>
                <a:gd name="connsiteX2" fmla="*/ 1206500 w 4819650"/>
                <a:gd name="connsiteY2" fmla="*/ 818325 h 818326"/>
                <a:gd name="connsiteX3" fmla="*/ 2012950 w 4819650"/>
                <a:gd name="connsiteY3" fmla="*/ 18225 h 818326"/>
                <a:gd name="connsiteX4" fmla="*/ 2832100 w 4819650"/>
                <a:gd name="connsiteY4" fmla="*/ 805625 h 818326"/>
                <a:gd name="connsiteX5" fmla="*/ 3619500 w 4819650"/>
                <a:gd name="connsiteY5" fmla="*/ 5525 h 818326"/>
                <a:gd name="connsiteX6" fmla="*/ 4432300 w 4819650"/>
                <a:gd name="connsiteY6" fmla="*/ 805625 h 818326"/>
                <a:gd name="connsiteX7" fmla="*/ 4819650 w 4819650"/>
                <a:gd name="connsiteY7" fmla="*/ 411925 h 81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9650" h="818326">
                  <a:moveTo>
                    <a:pt x="0" y="411925"/>
                  </a:moveTo>
                  <a:cubicBezTo>
                    <a:pt x="102658" y="178033"/>
                    <a:pt x="205317" y="-55858"/>
                    <a:pt x="406400" y="11875"/>
                  </a:cubicBezTo>
                  <a:cubicBezTo>
                    <a:pt x="607483" y="79608"/>
                    <a:pt x="938742" y="817267"/>
                    <a:pt x="1206500" y="818325"/>
                  </a:cubicBezTo>
                  <a:cubicBezTo>
                    <a:pt x="1474258" y="819383"/>
                    <a:pt x="1742017" y="20342"/>
                    <a:pt x="2012950" y="18225"/>
                  </a:cubicBezTo>
                  <a:cubicBezTo>
                    <a:pt x="2283883" y="16108"/>
                    <a:pt x="2564342" y="807742"/>
                    <a:pt x="2832100" y="805625"/>
                  </a:cubicBezTo>
                  <a:cubicBezTo>
                    <a:pt x="3099858" y="803508"/>
                    <a:pt x="3352800" y="5525"/>
                    <a:pt x="3619500" y="5525"/>
                  </a:cubicBezTo>
                  <a:cubicBezTo>
                    <a:pt x="3886200" y="5525"/>
                    <a:pt x="4232275" y="737892"/>
                    <a:pt x="4432300" y="805625"/>
                  </a:cubicBezTo>
                  <a:cubicBezTo>
                    <a:pt x="4632325" y="873358"/>
                    <a:pt x="4728633" y="487067"/>
                    <a:pt x="4819650" y="411925"/>
                  </a:cubicBezTo>
                </a:path>
              </a:pathLst>
            </a:custGeom>
            <a:noFill/>
            <a:ln w="762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58" name="Oval 757">
              <a:extLst>
                <a:ext uri="{FF2B5EF4-FFF2-40B4-BE49-F238E27FC236}">
                  <a16:creationId xmlns:a16="http://schemas.microsoft.com/office/drawing/2014/main" id="{B7C0C340-11AC-472F-8723-EF037EFB900E}"/>
                </a:ext>
              </a:extLst>
            </p:cNvPr>
            <p:cNvSpPr/>
            <p:nvPr/>
          </p:nvSpPr>
          <p:spPr>
            <a:xfrm>
              <a:off x="6366101" y="4243320"/>
              <a:ext cx="385010" cy="3850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59" name="Oval 758">
              <a:extLst>
                <a:ext uri="{FF2B5EF4-FFF2-40B4-BE49-F238E27FC236}">
                  <a16:creationId xmlns:a16="http://schemas.microsoft.com/office/drawing/2014/main" id="{9FDD265D-759C-472A-A4F6-D5F291BED956}"/>
                </a:ext>
              </a:extLst>
            </p:cNvPr>
            <p:cNvSpPr/>
            <p:nvPr/>
          </p:nvSpPr>
          <p:spPr>
            <a:xfrm>
              <a:off x="2177168" y="3055718"/>
              <a:ext cx="148438" cy="14843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60" name="Oval 759">
              <a:extLst>
                <a:ext uri="{FF2B5EF4-FFF2-40B4-BE49-F238E27FC236}">
                  <a16:creationId xmlns:a16="http://schemas.microsoft.com/office/drawing/2014/main" id="{3FB9AC4C-DC7E-4934-9113-C486E698FC28}"/>
                </a:ext>
              </a:extLst>
            </p:cNvPr>
            <p:cNvSpPr/>
            <p:nvPr/>
          </p:nvSpPr>
          <p:spPr>
            <a:xfrm>
              <a:off x="2670482" y="5665741"/>
              <a:ext cx="385010" cy="385010"/>
            </a:xfrm>
            <a:prstGeom prst="ellipse">
              <a:avLst/>
            </a:prstGeom>
            <a:solidFill>
              <a:srgbClr val="FFD3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12FB0C5D-2FD8-4A1C-A240-9D3CDEF02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8011" y="899270"/>
            <a:ext cx="2819232" cy="3952950"/>
          </a:xfrm>
          <a:prstGeom prst="rect">
            <a:avLst/>
          </a:prstGeom>
          <a:noFill/>
          <a:effectLst>
            <a:outerShdw blurRad="635000" dist="38100" dir="2700000" sx="104000" sy="104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0" name="Group 1219">
            <a:extLst>
              <a:ext uri="{FF2B5EF4-FFF2-40B4-BE49-F238E27FC236}">
                <a16:creationId xmlns:a16="http://schemas.microsoft.com/office/drawing/2014/main" id="{66D20795-134A-4E83-821D-4F6F13CEA35B}"/>
              </a:ext>
            </a:extLst>
          </p:cNvPr>
          <p:cNvGrpSpPr/>
          <p:nvPr/>
        </p:nvGrpSpPr>
        <p:grpSpPr>
          <a:xfrm>
            <a:off x="371480" y="958505"/>
            <a:ext cx="7931848" cy="3976677"/>
            <a:chOff x="371480" y="958505"/>
            <a:chExt cx="7931848" cy="3976677"/>
          </a:xfrm>
        </p:grpSpPr>
        <p:grpSp>
          <p:nvGrpSpPr>
            <p:cNvPr id="1221" name="Group 1220">
              <a:extLst>
                <a:ext uri="{FF2B5EF4-FFF2-40B4-BE49-F238E27FC236}">
                  <a16:creationId xmlns:a16="http://schemas.microsoft.com/office/drawing/2014/main" id="{AA210F63-23ED-4C43-BA26-C50924471809}"/>
                </a:ext>
              </a:extLst>
            </p:cNvPr>
            <p:cNvGrpSpPr/>
            <p:nvPr/>
          </p:nvGrpSpPr>
          <p:grpSpPr>
            <a:xfrm>
              <a:off x="371480" y="958505"/>
              <a:ext cx="7931848" cy="3976677"/>
              <a:chOff x="371480" y="958505"/>
              <a:chExt cx="7931848" cy="3976677"/>
            </a:xfrm>
          </p:grpSpPr>
          <p:sp>
            <p:nvSpPr>
              <p:cNvPr id="1223" name="Rectangle 7">
                <a:extLst>
                  <a:ext uri="{FF2B5EF4-FFF2-40B4-BE49-F238E27FC236}">
                    <a16:creationId xmlns:a16="http://schemas.microsoft.com/office/drawing/2014/main" id="{1046FFE6-0D22-4CB9-93F7-3D2C493D7645}"/>
                  </a:ext>
                </a:extLst>
              </p:cNvPr>
              <p:cNvSpPr/>
              <p:nvPr/>
            </p:nvSpPr>
            <p:spPr>
              <a:xfrm>
                <a:off x="371480" y="958505"/>
                <a:ext cx="5602358" cy="3694041"/>
              </a:xfrm>
              <a:custGeom>
                <a:avLst/>
                <a:gdLst>
                  <a:gd name="connsiteX0" fmla="*/ 0 w 6400800"/>
                  <a:gd name="connsiteY0" fmla="*/ 0 h 4240672"/>
                  <a:gd name="connsiteX1" fmla="*/ 6400800 w 6400800"/>
                  <a:gd name="connsiteY1" fmla="*/ 0 h 4240672"/>
                  <a:gd name="connsiteX2" fmla="*/ 6400800 w 6400800"/>
                  <a:gd name="connsiteY2" fmla="*/ 4240672 h 4240672"/>
                  <a:gd name="connsiteX3" fmla="*/ 0 w 6400800"/>
                  <a:gd name="connsiteY3" fmla="*/ 4240672 h 4240672"/>
                  <a:gd name="connsiteX4" fmla="*/ 0 w 6400800"/>
                  <a:gd name="connsiteY4" fmla="*/ 0 h 4240672"/>
                  <a:gd name="connsiteX0" fmla="*/ 0 w 7200900"/>
                  <a:gd name="connsiteY0" fmla="*/ 530084 h 4770756"/>
                  <a:gd name="connsiteX1" fmla="*/ 6400800 w 7200900"/>
                  <a:gd name="connsiteY1" fmla="*/ 530084 h 4770756"/>
                  <a:gd name="connsiteX2" fmla="*/ 6400800 w 7200900"/>
                  <a:gd name="connsiteY2" fmla="*/ 4770756 h 4770756"/>
                  <a:gd name="connsiteX3" fmla="*/ 0 w 7200900"/>
                  <a:gd name="connsiteY3" fmla="*/ 4770756 h 4770756"/>
                  <a:gd name="connsiteX4" fmla="*/ 0 w 7200900"/>
                  <a:gd name="connsiteY4" fmla="*/ 530084 h 4770756"/>
                  <a:gd name="connsiteX0" fmla="*/ 1231834 w 8432734"/>
                  <a:gd name="connsiteY0" fmla="*/ 530084 h 4770756"/>
                  <a:gd name="connsiteX1" fmla="*/ 7632634 w 8432734"/>
                  <a:gd name="connsiteY1" fmla="*/ 530084 h 4770756"/>
                  <a:gd name="connsiteX2" fmla="*/ 7632634 w 8432734"/>
                  <a:gd name="connsiteY2" fmla="*/ 4770756 h 4770756"/>
                  <a:gd name="connsiteX3" fmla="*/ 1231834 w 8432734"/>
                  <a:gd name="connsiteY3" fmla="*/ 4770756 h 4770756"/>
                  <a:gd name="connsiteX4" fmla="*/ 1231834 w 8432734"/>
                  <a:gd name="connsiteY4" fmla="*/ 530084 h 4770756"/>
                  <a:gd name="connsiteX0" fmla="*/ 1231834 w 8864468"/>
                  <a:gd name="connsiteY0" fmla="*/ 530084 h 4770756"/>
                  <a:gd name="connsiteX1" fmla="*/ 7632634 w 8864468"/>
                  <a:gd name="connsiteY1" fmla="*/ 530084 h 4770756"/>
                  <a:gd name="connsiteX2" fmla="*/ 7632634 w 8864468"/>
                  <a:gd name="connsiteY2" fmla="*/ 4770756 h 4770756"/>
                  <a:gd name="connsiteX3" fmla="*/ 1231834 w 8864468"/>
                  <a:gd name="connsiteY3" fmla="*/ 4770756 h 4770756"/>
                  <a:gd name="connsiteX4" fmla="*/ 1231834 w 8864468"/>
                  <a:gd name="connsiteY4" fmla="*/ 530084 h 4770756"/>
                  <a:gd name="connsiteX0" fmla="*/ 800100 w 8432734"/>
                  <a:gd name="connsiteY0" fmla="*/ 530084 h 4770756"/>
                  <a:gd name="connsiteX1" fmla="*/ 7200900 w 8432734"/>
                  <a:gd name="connsiteY1" fmla="*/ 530084 h 4770756"/>
                  <a:gd name="connsiteX2" fmla="*/ 7200900 w 8432734"/>
                  <a:gd name="connsiteY2" fmla="*/ 4770756 h 4770756"/>
                  <a:gd name="connsiteX3" fmla="*/ 800100 w 8432734"/>
                  <a:gd name="connsiteY3" fmla="*/ 4770756 h 4770756"/>
                  <a:gd name="connsiteX4" fmla="*/ 800100 w 8432734"/>
                  <a:gd name="connsiteY4" fmla="*/ 530084 h 4770756"/>
                  <a:gd name="connsiteX0" fmla="*/ 800100 w 8432734"/>
                  <a:gd name="connsiteY0" fmla="*/ 530084 h 4770756"/>
                  <a:gd name="connsiteX1" fmla="*/ 7200900 w 8432734"/>
                  <a:gd name="connsiteY1" fmla="*/ 530084 h 4770756"/>
                  <a:gd name="connsiteX2" fmla="*/ 7200900 w 8432734"/>
                  <a:gd name="connsiteY2" fmla="*/ 4770756 h 4770756"/>
                  <a:gd name="connsiteX3" fmla="*/ 800100 w 8432734"/>
                  <a:gd name="connsiteY3" fmla="*/ 4770756 h 4770756"/>
                  <a:gd name="connsiteX4" fmla="*/ 800100 w 8432734"/>
                  <a:gd name="connsiteY4" fmla="*/ 530084 h 4770756"/>
                  <a:gd name="connsiteX0" fmla="*/ 800100 w 8432734"/>
                  <a:gd name="connsiteY0" fmla="*/ 530084 h 4770756"/>
                  <a:gd name="connsiteX1" fmla="*/ 7200900 w 8432734"/>
                  <a:gd name="connsiteY1" fmla="*/ 530084 h 4770756"/>
                  <a:gd name="connsiteX2" fmla="*/ 7200900 w 8432734"/>
                  <a:gd name="connsiteY2" fmla="*/ 4770756 h 4770756"/>
                  <a:gd name="connsiteX3" fmla="*/ 800100 w 8432734"/>
                  <a:gd name="connsiteY3" fmla="*/ 4770756 h 4770756"/>
                  <a:gd name="connsiteX4" fmla="*/ 800100 w 8432734"/>
                  <a:gd name="connsiteY4" fmla="*/ 530084 h 4770756"/>
                  <a:gd name="connsiteX0" fmla="*/ 613083 w 7791109"/>
                  <a:gd name="connsiteY0" fmla="*/ 493901 h 4928269"/>
                  <a:gd name="connsiteX1" fmla="*/ 7013883 w 7791109"/>
                  <a:gd name="connsiteY1" fmla="*/ 493901 h 4928269"/>
                  <a:gd name="connsiteX2" fmla="*/ 7013883 w 7791109"/>
                  <a:gd name="connsiteY2" fmla="*/ 4734573 h 4928269"/>
                  <a:gd name="connsiteX3" fmla="*/ 981793 w 7791109"/>
                  <a:gd name="connsiteY3" fmla="*/ 4144638 h 4928269"/>
                  <a:gd name="connsiteX4" fmla="*/ 613083 w 7791109"/>
                  <a:gd name="connsiteY4" fmla="*/ 493901 h 4928269"/>
                  <a:gd name="connsiteX0" fmla="*/ 1181532 w 7153596"/>
                  <a:gd name="connsiteY0" fmla="*/ 976995 h 4701253"/>
                  <a:gd name="connsiteX1" fmla="*/ 6446706 w 7153596"/>
                  <a:gd name="connsiteY1" fmla="*/ 210079 h 4701253"/>
                  <a:gd name="connsiteX2" fmla="*/ 6446706 w 7153596"/>
                  <a:gd name="connsiteY2" fmla="*/ 4450751 h 4701253"/>
                  <a:gd name="connsiteX3" fmla="*/ 414616 w 7153596"/>
                  <a:gd name="connsiteY3" fmla="*/ 3860816 h 4701253"/>
                  <a:gd name="connsiteX4" fmla="*/ 1181532 w 7153596"/>
                  <a:gd name="connsiteY4" fmla="*/ 976995 h 4701253"/>
                  <a:gd name="connsiteX0" fmla="*/ 1116884 w 6532220"/>
                  <a:gd name="connsiteY0" fmla="*/ 462493 h 4138286"/>
                  <a:gd name="connsiteX1" fmla="*/ 4405775 w 6532220"/>
                  <a:gd name="connsiteY1" fmla="*/ 359254 h 4138286"/>
                  <a:gd name="connsiteX2" fmla="*/ 6382058 w 6532220"/>
                  <a:gd name="connsiteY2" fmla="*/ 3936249 h 4138286"/>
                  <a:gd name="connsiteX3" fmla="*/ 349968 w 6532220"/>
                  <a:gd name="connsiteY3" fmla="*/ 3346314 h 4138286"/>
                  <a:gd name="connsiteX4" fmla="*/ 1116884 w 6532220"/>
                  <a:gd name="connsiteY4" fmla="*/ 462493 h 4138286"/>
                  <a:gd name="connsiteX0" fmla="*/ 1116884 w 6714905"/>
                  <a:gd name="connsiteY0" fmla="*/ 307883 h 3983676"/>
                  <a:gd name="connsiteX1" fmla="*/ 4405775 w 6714905"/>
                  <a:gd name="connsiteY1" fmla="*/ 204644 h 3983676"/>
                  <a:gd name="connsiteX2" fmla="*/ 6382058 w 6714905"/>
                  <a:gd name="connsiteY2" fmla="*/ 3781639 h 3983676"/>
                  <a:gd name="connsiteX3" fmla="*/ 349968 w 6714905"/>
                  <a:gd name="connsiteY3" fmla="*/ 3191704 h 3983676"/>
                  <a:gd name="connsiteX4" fmla="*/ 1116884 w 6714905"/>
                  <a:gd name="connsiteY4" fmla="*/ 307883 h 3983676"/>
                  <a:gd name="connsiteX0" fmla="*/ 999374 w 4987748"/>
                  <a:gd name="connsiteY0" fmla="*/ 391305 h 3448820"/>
                  <a:gd name="connsiteX1" fmla="*/ 4288265 w 4987748"/>
                  <a:gd name="connsiteY1" fmla="*/ 288066 h 3448820"/>
                  <a:gd name="connsiteX2" fmla="*/ 4642225 w 4987748"/>
                  <a:gd name="connsiteY2" fmla="*/ 2817926 h 3448820"/>
                  <a:gd name="connsiteX3" fmla="*/ 232458 w 4987748"/>
                  <a:gd name="connsiteY3" fmla="*/ 3275126 h 3448820"/>
                  <a:gd name="connsiteX4" fmla="*/ 999374 w 4987748"/>
                  <a:gd name="connsiteY4" fmla="*/ 391305 h 3448820"/>
                  <a:gd name="connsiteX0" fmla="*/ 999374 w 4910301"/>
                  <a:gd name="connsiteY0" fmla="*/ 391305 h 3850794"/>
                  <a:gd name="connsiteX1" fmla="*/ 4288265 w 4910301"/>
                  <a:gd name="connsiteY1" fmla="*/ 288066 h 3850794"/>
                  <a:gd name="connsiteX2" fmla="*/ 4642225 w 4910301"/>
                  <a:gd name="connsiteY2" fmla="*/ 2817926 h 3850794"/>
                  <a:gd name="connsiteX3" fmla="*/ 232458 w 4910301"/>
                  <a:gd name="connsiteY3" fmla="*/ 3275126 h 3850794"/>
                  <a:gd name="connsiteX4" fmla="*/ 999374 w 4910301"/>
                  <a:gd name="connsiteY4" fmla="*/ 391305 h 3850794"/>
                  <a:gd name="connsiteX0" fmla="*/ 909485 w 4820412"/>
                  <a:gd name="connsiteY0" fmla="*/ 775671 h 4235160"/>
                  <a:gd name="connsiteX1" fmla="*/ 4198376 w 4820412"/>
                  <a:gd name="connsiteY1" fmla="*/ 672432 h 4235160"/>
                  <a:gd name="connsiteX2" fmla="*/ 4552336 w 4820412"/>
                  <a:gd name="connsiteY2" fmla="*/ 3202292 h 4235160"/>
                  <a:gd name="connsiteX3" fmla="*/ 142569 w 4820412"/>
                  <a:gd name="connsiteY3" fmla="*/ 3659492 h 4235160"/>
                  <a:gd name="connsiteX4" fmla="*/ 909485 w 4820412"/>
                  <a:gd name="connsiteY4" fmla="*/ 775671 h 4235160"/>
                  <a:gd name="connsiteX0" fmla="*/ 172676 w 5033941"/>
                  <a:gd name="connsiteY0" fmla="*/ 732728 h 4348062"/>
                  <a:gd name="connsiteX1" fmla="*/ 4405464 w 5033941"/>
                  <a:gd name="connsiteY1" fmla="*/ 776973 h 4348062"/>
                  <a:gd name="connsiteX2" fmla="*/ 4759424 w 5033941"/>
                  <a:gd name="connsiteY2" fmla="*/ 3306833 h 4348062"/>
                  <a:gd name="connsiteX3" fmla="*/ 349657 w 5033941"/>
                  <a:gd name="connsiteY3" fmla="*/ 3764033 h 4348062"/>
                  <a:gd name="connsiteX4" fmla="*/ 172676 w 5033941"/>
                  <a:gd name="connsiteY4" fmla="*/ 732728 h 4348062"/>
                  <a:gd name="connsiteX0" fmla="*/ 105531 w 4966796"/>
                  <a:gd name="connsiteY0" fmla="*/ 584477 h 4199811"/>
                  <a:gd name="connsiteX1" fmla="*/ 4338319 w 4966796"/>
                  <a:gd name="connsiteY1" fmla="*/ 628722 h 4199811"/>
                  <a:gd name="connsiteX2" fmla="*/ 4692279 w 4966796"/>
                  <a:gd name="connsiteY2" fmla="*/ 3158582 h 4199811"/>
                  <a:gd name="connsiteX3" fmla="*/ 282512 w 4966796"/>
                  <a:gd name="connsiteY3" fmla="*/ 3615782 h 4199811"/>
                  <a:gd name="connsiteX4" fmla="*/ 105531 w 4966796"/>
                  <a:gd name="connsiteY4" fmla="*/ 584477 h 4199811"/>
                  <a:gd name="connsiteX0" fmla="*/ 105531 w 4723988"/>
                  <a:gd name="connsiteY0" fmla="*/ 584477 h 3860927"/>
                  <a:gd name="connsiteX1" fmla="*/ 4338319 w 4723988"/>
                  <a:gd name="connsiteY1" fmla="*/ 628722 h 3860927"/>
                  <a:gd name="connsiteX2" fmla="*/ 4692279 w 4723988"/>
                  <a:gd name="connsiteY2" fmla="*/ 3158582 h 3860927"/>
                  <a:gd name="connsiteX3" fmla="*/ 282512 w 4723988"/>
                  <a:gd name="connsiteY3" fmla="*/ 3615782 h 3860927"/>
                  <a:gd name="connsiteX4" fmla="*/ 105531 w 4723988"/>
                  <a:gd name="connsiteY4" fmla="*/ 584477 h 3860927"/>
                  <a:gd name="connsiteX0" fmla="*/ 105531 w 5083345"/>
                  <a:gd name="connsiteY0" fmla="*/ 584477 h 4140932"/>
                  <a:gd name="connsiteX1" fmla="*/ 4338319 w 5083345"/>
                  <a:gd name="connsiteY1" fmla="*/ 628722 h 4140932"/>
                  <a:gd name="connsiteX2" fmla="*/ 4692279 w 5083345"/>
                  <a:gd name="connsiteY2" fmla="*/ 3158582 h 4140932"/>
                  <a:gd name="connsiteX3" fmla="*/ 282512 w 5083345"/>
                  <a:gd name="connsiteY3" fmla="*/ 3615782 h 4140932"/>
                  <a:gd name="connsiteX4" fmla="*/ 105531 w 5083345"/>
                  <a:gd name="connsiteY4" fmla="*/ 584477 h 4140932"/>
                  <a:gd name="connsiteX0" fmla="*/ 351977 w 4972696"/>
                  <a:gd name="connsiteY0" fmla="*/ 832732 h 3733893"/>
                  <a:gd name="connsiteX1" fmla="*/ 4230804 w 4972696"/>
                  <a:gd name="connsiteY1" fmla="*/ 257545 h 3733893"/>
                  <a:gd name="connsiteX2" fmla="*/ 4584764 w 4972696"/>
                  <a:gd name="connsiteY2" fmla="*/ 2787405 h 3733893"/>
                  <a:gd name="connsiteX3" fmla="*/ 174997 w 4972696"/>
                  <a:gd name="connsiteY3" fmla="*/ 3244605 h 3733893"/>
                  <a:gd name="connsiteX4" fmla="*/ 351977 w 4972696"/>
                  <a:gd name="connsiteY4" fmla="*/ 832732 h 3733893"/>
                  <a:gd name="connsiteX0" fmla="*/ 101440 w 5317343"/>
                  <a:gd name="connsiteY0" fmla="*/ 794742 h 3773852"/>
                  <a:gd name="connsiteX1" fmla="*/ 4570202 w 5317343"/>
                  <a:gd name="connsiteY1" fmla="*/ 293297 h 3773852"/>
                  <a:gd name="connsiteX2" fmla="*/ 4924162 w 5317343"/>
                  <a:gd name="connsiteY2" fmla="*/ 2823157 h 3773852"/>
                  <a:gd name="connsiteX3" fmla="*/ 514395 w 5317343"/>
                  <a:gd name="connsiteY3" fmla="*/ 3280357 h 3773852"/>
                  <a:gd name="connsiteX4" fmla="*/ 101440 w 5317343"/>
                  <a:gd name="connsiteY4" fmla="*/ 794742 h 3773852"/>
                  <a:gd name="connsiteX0" fmla="*/ 190474 w 5004613"/>
                  <a:gd name="connsiteY0" fmla="*/ 1189317 h 3529770"/>
                  <a:gd name="connsiteX1" fmla="*/ 4261030 w 5004613"/>
                  <a:gd name="connsiteY1" fmla="*/ 83188 h 3529770"/>
                  <a:gd name="connsiteX2" fmla="*/ 4614990 w 5004613"/>
                  <a:gd name="connsiteY2" fmla="*/ 2613048 h 3529770"/>
                  <a:gd name="connsiteX3" fmla="*/ 205223 w 5004613"/>
                  <a:gd name="connsiteY3" fmla="*/ 3070248 h 3529770"/>
                  <a:gd name="connsiteX4" fmla="*/ 190474 w 5004613"/>
                  <a:gd name="connsiteY4" fmla="*/ 1189317 h 3529770"/>
                  <a:gd name="connsiteX0" fmla="*/ 197149 w 5109706"/>
                  <a:gd name="connsiteY0" fmla="*/ 1135571 h 3081116"/>
                  <a:gd name="connsiteX1" fmla="*/ 4267705 w 5109706"/>
                  <a:gd name="connsiteY1" fmla="*/ 29442 h 3081116"/>
                  <a:gd name="connsiteX2" fmla="*/ 4724903 w 5109706"/>
                  <a:gd name="connsiteY2" fmla="*/ 1733392 h 3081116"/>
                  <a:gd name="connsiteX3" fmla="*/ 211898 w 5109706"/>
                  <a:gd name="connsiteY3" fmla="*/ 3016502 h 3081116"/>
                  <a:gd name="connsiteX4" fmla="*/ 197149 w 5109706"/>
                  <a:gd name="connsiteY4" fmla="*/ 1135571 h 3081116"/>
                  <a:gd name="connsiteX0" fmla="*/ 470674 w 5121297"/>
                  <a:gd name="connsiteY0" fmla="*/ 1599089 h 3488461"/>
                  <a:gd name="connsiteX1" fmla="*/ 3553088 w 5121297"/>
                  <a:gd name="connsiteY1" fmla="*/ 6264 h 3488461"/>
                  <a:gd name="connsiteX2" fmla="*/ 4998428 w 5121297"/>
                  <a:gd name="connsiteY2" fmla="*/ 2196910 h 3488461"/>
                  <a:gd name="connsiteX3" fmla="*/ 485423 w 5121297"/>
                  <a:gd name="connsiteY3" fmla="*/ 3480020 h 3488461"/>
                  <a:gd name="connsiteX4" fmla="*/ 470674 w 5121297"/>
                  <a:gd name="connsiteY4" fmla="*/ 1599089 h 3488461"/>
                  <a:gd name="connsiteX0" fmla="*/ 489603 w 5405056"/>
                  <a:gd name="connsiteY0" fmla="*/ 1631759 h 3732628"/>
                  <a:gd name="connsiteX1" fmla="*/ 3572017 w 5405056"/>
                  <a:gd name="connsiteY1" fmla="*/ 38934 h 3732628"/>
                  <a:gd name="connsiteX2" fmla="*/ 5297576 w 5405056"/>
                  <a:gd name="connsiteY2" fmla="*/ 3306212 h 3732628"/>
                  <a:gd name="connsiteX3" fmla="*/ 504352 w 5405056"/>
                  <a:gd name="connsiteY3" fmla="*/ 3512690 h 3732628"/>
                  <a:gd name="connsiteX4" fmla="*/ 489603 w 5405056"/>
                  <a:gd name="connsiteY4" fmla="*/ 1631759 h 3732628"/>
                  <a:gd name="connsiteX0" fmla="*/ 455955 w 5319366"/>
                  <a:gd name="connsiteY0" fmla="*/ 1863251 h 3978027"/>
                  <a:gd name="connsiteX1" fmla="*/ 2918937 w 5319366"/>
                  <a:gd name="connsiteY1" fmla="*/ 34452 h 3978027"/>
                  <a:gd name="connsiteX2" fmla="*/ 5263928 w 5319366"/>
                  <a:gd name="connsiteY2" fmla="*/ 3537704 h 3978027"/>
                  <a:gd name="connsiteX3" fmla="*/ 470704 w 5319366"/>
                  <a:gd name="connsiteY3" fmla="*/ 3744182 h 3978027"/>
                  <a:gd name="connsiteX4" fmla="*/ 455955 w 5319366"/>
                  <a:gd name="connsiteY4" fmla="*/ 1863251 h 3978027"/>
                  <a:gd name="connsiteX0" fmla="*/ 488327 w 5292515"/>
                  <a:gd name="connsiteY0" fmla="*/ 1130553 h 4110604"/>
                  <a:gd name="connsiteX1" fmla="*/ 2892316 w 5292515"/>
                  <a:gd name="connsiteY1" fmla="*/ 112915 h 4110604"/>
                  <a:gd name="connsiteX2" fmla="*/ 5237307 w 5292515"/>
                  <a:gd name="connsiteY2" fmla="*/ 3616167 h 4110604"/>
                  <a:gd name="connsiteX3" fmla="*/ 444083 w 5292515"/>
                  <a:gd name="connsiteY3" fmla="*/ 3822645 h 4110604"/>
                  <a:gd name="connsiteX4" fmla="*/ 488327 w 5292515"/>
                  <a:gd name="connsiteY4" fmla="*/ 1130553 h 4110604"/>
                  <a:gd name="connsiteX0" fmla="*/ 573355 w 5602358"/>
                  <a:gd name="connsiteY0" fmla="*/ 737829 h 3694041"/>
                  <a:gd name="connsiteX1" fmla="*/ 4555421 w 5602358"/>
                  <a:gd name="connsiteY1" fmla="*/ 162643 h 3694041"/>
                  <a:gd name="connsiteX2" fmla="*/ 5322335 w 5602358"/>
                  <a:gd name="connsiteY2" fmla="*/ 3223443 h 3694041"/>
                  <a:gd name="connsiteX3" fmla="*/ 529111 w 5602358"/>
                  <a:gd name="connsiteY3" fmla="*/ 3429921 h 3694041"/>
                  <a:gd name="connsiteX4" fmla="*/ 573355 w 5602358"/>
                  <a:gd name="connsiteY4" fmla="*/ 737829 h 369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358" h="3694041">
                    <a:moveTo>
                      <a:pt x="573355" y="737829"/>
                    </a:moveTo>
                    <a:cubicBezTo>
                      <a:pt x="1244407" y="193283"/>
                      <a:pt x="3763924" y="-251626"/>
                      <a:pt x="4555421" y="162643"/>
                    </a:cubicBezTo>
                    <a:cubicBezTo>
                      <a:pt x="5346918" y="576912"/>
                      <a:pt x="5993387" y="2678897"/>
                      <a:pt x="5322335" y="3223443"/>
                    </a:cubicBezTo>
                    <a:cubicBezTo>
                      <a:pt x="4651283" y="3767989"/>
                      <a:pt x="1320608" y="3844190"/>
                      <a:pt x="529111" y="3429921"/>
                    </a:cubicBezTo>
                    <a:cubicBezTo>
                      <a:pt x="-262386" y="3015652"/>
                      <a:pt x="-97697" y="1282375"/>
                      <a:pt x="573355" y="737829"/>
                    </a:cubicBezTo>
                    <a:close/>
                  </a:path>
                </a:pathLst>
              </a:custGeom>
              <a:solidFill>
                <a:srgbClr val="BF0101">
                  <a:alpha val="54000"/>
                </a:srgbClr>
              </a:solidFill>
              <a:ln>
                <a:noFill/>
              </a:ln>
              <a:effectLst>
                <a:outerShdw blurRad="406400" dist="38100" sx="104000" sy="104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outerShdw dist="1943100" dir="2700000" sx="166000" sy="166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grpSp>
            <p:nvGrpSpPr>
              <p:cNvPr id="1224" name="Group 1223">
                <a:extLst>
                  <a:ext uri="{FF2B5EF4-FFF2-40B4-BE49-F238E27FC236}">
                    <a16:creationId xmlns:a16="http://schemas.microsoft.com/office/drawing/2014/main" id="{8706D6C1-4653-44DF-92C3-DB88229A1F84}"/>
                  </a:ext>
                </a:extLst>
              </p:cNvPr>
              <p:cNvGrpSpPr/>
              <p:nvPr/>
            </p:nvGrpSpPr>
            <p:grpSpPr>
              <a:xfrm>
                <a:off x="671936" y="1231021"/>
                <a:ext cx="7631392" cy="3704161"/>
                <a:chOff x="1539161" y="1675524"/>
                <a:chExt cx="5937741" cy="1901321"/>
              </a:xfrm>
            </p:grpSpPr>
            <p:sp>
              <p:nvSpPr>
                <p:cNvPr id="1225" name="TextBox 1224">
                  <a:extLst>
                    <a:ext uri="{FF2B5EF4-FFF2-40B4-BE49-F238E27FC236}">
                      <a16:creationId xmlns:a16="http://schemas.microsoft.com/office/drawing/2014/main" id="{4EDDE99F-ECB9-46A0-BCE8-5B9F5ACF8AFB}"/>
                    </a:ext>
                  </a:extLst>
                </p:cNvPr>
                <p:cNvSpPr txBox="1"/>
                <p:nvPr/>
              </p:nvSpPr>
              <p:spPr>
                <a:xfrm>
                  <a:off x="1800002" y="1675524"/>
                  <a:ext cx="5676900" cy="4739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dirty="0">
                      <a:solidFill>
                        <a:srgbClr val="5F43BE"/>
                      </a:solidFill>
                      <a:effectLst>
                        <a:outerShdw dist="63500" dir="2400000" algn="tl" rotWithShape="0">
                          <a:schemeClr val="bg1"/>
                        </a:outerShdw>
                      </a:effectLst>
                      <a:latin typeface="Bebas Neue Bold" panose="020B0606020202050201" pitchFamily="34" charset="0"/>
                    </a:rPr>
                    <a:t>WHITE WRISTWATCH</a:t>
                  </a:r>
                </a:p>
              </p:txBody>
            </p:sp>
            <p:sp>
              <p:nvSpPr>
                <p:cNvPr id="1226" name="TextBox 1225">
                  <a:extLst>
                    <a:ext uri="{FF2B5EF4-FFF2-40B4-BE49-F238E27FC236}">
                      <a16:creationId xmlns:a16="http://schemas.microsoft.com/office/drawing/2014/main" id="{A0B4637F-55E5-4B7C-A62F-C9A890176913}"/>
                    </a:ext>
                  </a:extLst>
                </p:cNvPr>
                <p:cNvSpPr txBox="1"/>
                <p:nvPr/>
              </p:nvSpPr>
              <p:spPr>
                <a:xfrm>
                  <a:off x="1539161" y="2037328"/>
                  <a:ext cx="3972348" cy="9952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PH" sz="2000" dirty="0">
                    <a:solidFill>
                      <a:schemeClr val="bg1"/>
                    </a:solidFill>
                    <a:latin typeface="Bahnschrift Light" panose="020B0502040204020203" pitchFamily="34" charset="0"/>
                  </a:endParaRPr>
                </a:p>
                <a:p>
                  <a:r>
                    <a:rPr lang="en-PH" sz="2000" dirty="0">
                      <a:solidFill>
                        <a:schemeClr val="bg1"/>
                      </a:solidFill>
                      <a:latin typeface="Bahnschrift Light" panose="020B0502040204020203" pitchFamily="34" charset="0"/>
                    </a:rPr>
                    <a:t>Colors: Silver</a:t>
                  </a:r>
                </a:p>
                <a:p>
                  <a:r>
                    <a:rPr lang="en-PH" sz="2000" dirty="0">
                      <a:solidFill>
                        <a:schemeClr val="bg1"/>
                      </a:solidFill>
                      <a:latin typeface="Bahnschrift Light" panose="020B0502040204020203" pitchFamily="34" charset="0"/>
                    </a:rPr>
                    <a:t>Case Material: Metal</a:t>
                  </a:r>
                </a:p>
                <a:p>
                  <a:r>
                    <a:rPr lang="en-PH" sz="2000" dirty="0">
                      <a:solidFill>
                        <a:schemeClr val="bg1"/>
                      </a:solidFill>
                      <a:latin typeface="Bahnschrift Light" panose="020B0502040204020203" pitchFamily="34" charset="0"/>
                    </a:rPr>
                    <a:t>Band Material: PU Strap</a:t>
                  </a:r>
                </a:p>
                <a:p>
                  <a:endParaRPr lang="en-US" sz="2000" dirty="0">
                    <a:solidFill>
                      <a:schemeClr val="bg1"/>
                    </a:solidFill>
                    <a:latin typeface="Bahnschrift Light" panose="020B0502040204020203" pitchFamily="34" charset="0"/>
                  </a:endParaRPr>
                </a:p>
                <a:p>
                  <a:endParaRPr lang="en-US" sz="2000" dirty="0">
                    <a:solidFill>
                      <a:schemeClr val="bg1"/>
                    </a:solidFill>
                    <a:latin typeface="Bahnschrift Light" panose="020B0502040204020203" pitchFamily="34" charset="0"/>
                  </a:endParaRPr>
                </a:p>
              </p:txBody>
            </p:sp>
            <p:sp>
              <p:nvSpPr>
                <p:cNvPr id="1227" name="TextBox 1226">
                  <a:extLst>
                    <a:ext uri="{FF2B5EF4-FFF2-40B4-BE49-F238E27FC236}">
                      <a16:creationId xmlns:a16="http://schemas.microsoft.com/office/drawing/2014/main" id="{9605F40F-B996-4FB7-8EA3-C9E9B3460F3A}"/>
                    </a:ext>
                  </a:extLst>
                </p:cNvPr>
                <p:cNvSpPr txBox="1"/>
                <p:nvPr/>
              </p:nvSpPr>
              <p:spPr>
                <a:xfrm>
                  <a:off x="2592628" y="2771149"/>
                  <a:ext cx="2033462" cy="8056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600" dirty="0">
                      <a:solidFill>
                        <a:srgbClr val="FFD350"/>
                      </a:solidFill>
                      <a:effectLst>
                        <a:outerShdw dist="38100" sx="101000" sy="101000" algn="tl" rotWithShape="0">
                          <a:srgbClr val="F1F2F5"/>
                        </a:outerShdw>
                      </a:effectLst>
                      <a:latin typeface="Bebas Neue Bold" panose="020B0606020202050201" pitchFamily="34" charset="0"/>
                    </a:rPr>
                    <a:t>699</a:t>
                  </a:r>
                </a:p>
              </p:txBody>
            </p:sp>
          </p:grpSp>
        </p:grpSp>
        <p:sp>
          <p:nvSpPr>
            <p:cNvPr id="1222" name="Rectangle 1221">
              <a:extLst>
                <a:ext uri="{FF2B5EF4-FFF2-40B4-BE49-F238E27FC236}">
                  <a16:creationId xmlns:a16="http://schemas.microsoft.com/office/drawing/2014/main" id="{5EE6BAEE-A332-45B4-8878-793C504A43B4}"/>
                </a:ext>
              </a:extLst>
            </p:cNvPr>
            <p:cNvSpPr/>
            <p:nvPr/>
          </p:nvSpPr>
          <p:spPr>
            <a:xfrm>
              <a:off x="1651159" y="3496771"/>
              <a:ext cx="45878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dirty="0">
                  <a:solidFill>
                    <a:srgbClr val="FFD350"/>
                  </a:solidFill>
                  <a:effectLst>
                    <a:outerShdw dist="38100" sx="101000" sy="101000" algn="tl" rotWithShape="0">
                      <a:srgbClr val="F1F2F5"/>
                    </a:outerShdw>
                  </a:effectLst>
                  <a:latin typeface="Bebas Neue Bold" panose="020B0606020202050201" pitchFamily="34" charset="0"/>
                </a:rPr>
                <a:t>$</a:t>
              </a:r>
              <a:endParaRPr lang="en-US" sz="5400" dirty="0"/>
            </a:p>
          </p:txBody>
        </p:sp>
      </p:grpSp>
      <p:grpSp>
        <p:nvGrpSpPr>
          <p:cNvPr id="1228" name="Group 1227">
            <a:extLst>
              <a:ext uri="{FF2B5EF4-FFF2-40B4-BE49-F238E27FC236}">
                <a16:creationId xmlns:a16="http://schemas.microsoft.com/office/drawing/2014/main" id="{DEAEFEC8-0B44-4498-AB98-B6C8A81C0B27}"/>
              </a:ext>
            </a:extLst>
          </p:cNvPr>
          <p:cNvGrpSpPr/>
          <p:nvPr/>
        </p:nvGrpSpPr>
        <p:grpSpPr>
          <a:xfrm>
            <a:off x="8024" y="5418722"/>
            <a:ext cx="12234452" cy="1569660"/>
            <a:chOff x="8024" y="5559969"/>
            <a:chExt cx="12234452" cy="1569660"/>
          </a:xfrm>
        </p:grpSpPr>
        <p:sp>
          <p:nvSpPr>
            <p:cNvPr id="1229" name="Rectangle 1228">
              <a:extLst>
                <a:ext uri="{FF2B5EF4-FFF2-40B4-BE49-F238E27FC236}">
                  <a16:creationId xmlns:a16="http://schemas.microsoft.com/office/drawing/2014/main" id="{38F3008A-700D-4A51-AC1A-1FB9A03F68CE}"/>
                </a:ext>
              </a:extLst>
            </p:cNvPr>
            <p:cNvSpPr/>
            <p:nvPr/>
          </p:nvSpPr>
          <p:spPr>
            <a:xfrm>
              <a:off x="8024" y="5570632"/>
              <a:ext cx="12234452" cy="1428615"/>
            </a:xfrm>
            <a:prstGeom prst="rect">
              <a:avLst/>
            </a:prstGeom>
            <a:gradFill>
              <a:gsLst>
                <a:gs pos="0">
                  <a:srgbClr val="6D06AF"/>
                </a:gs>
                <a:gs pos="97000">
                  <a:srgbClr val="FF0000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00" dirty="0">
                <a:solidFill>
                  <a:srgbClr val="FFD350"/>
                </a:solidFill>
                <a:latin typeface="Bebas Neue Bold" panose="020B0606020202050201" pitchFamily="34" charset="0"/>
              </a:endParaRPr>
            </a:p>
          </p:txBody>
        </p:sp>
        <p:sp>
          <p:nvSpPr>
            <p:cNvPr id="1230" name="Rectangle 1229">
              <a:extLst>
                <a:ext uri="{FF2B5EF4-FFF2-40B4-BE49-F238E27FC236}">
                  <a16:creationId xmlns:a16="http://schemas.microsoft.com/office/drawing/2014/main" id="{3D45A94D-DFBC-4A2C-999D-EB466EFA5783}"/>
                </a:ext>
              </a:extLst>
            </p:cNvPr>
            <p:cNvSpPr/>
            <p:nvPr/>
          </p:nvSpPr>
          <p:spPr>
            <a:xfrm>
              <a:off x="4954738" y="5559969"/>
              <a:ext cx="2263761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600" dirty="0">
                  <a:solidFill>
                    <a:srgbClr val="FFD350"/>
                  </a:solidFill>
                  <a:latin typeface="Bebas Neue Bold" panose="020B0606020202050201" pitchFamily="34" charset="0"/>
                </a:rPr>
                <a:t>-30%</a:t>
              </a:r>
            </a:p>
          </p:txBody>
        </p:sp>
      </p:grpSp>
      <p:grpSp>
        <p:nvGrpSpPr>
          <p:cNvPr id="489" name="Group 488">
            <a:extLst>
              <a:ext uri="{FF2B5EF4-FFF2-40B4-BE49-F238E27FC236}">
                <a16:creationId xmlns:a16="http://schemas.microsoft.com/office/drawing/2014/main" id="{30ADA010-5493-4B91-B243-1885890328C7}"/>
              </a:ext>
            </a:extLst>
          </p:cNvPr>
          <p:cNvGrpSpPr/>
          <p:nvPr/>
        </p:nvGrpSpPr>
        <p:grpSpPr>
          <a:xfrm>
            <a:off x="-3121616" y="-2331257"/>
            <a:ext cx="18435233" cy="11694276"/>
            <a:chOff x="-3121616" y="-2331257"/>
            <a:chExt cx="18435233" cy="11694276"/>
          </a:xfrm>
          <a:solidFill>
            <a:srgbClr val="E6E6E6"/>
          </a:solidFill>
        </p:grpSpPr>
        <p:sp>
          <p:nvSpPr>
            <p:cNvPr id="490" name="Rectangle 489">
              <a:extLst>
                <a:ext uri="{FF2B5EF4-FFF2-40B4-BE49-F238E27FC236}">
                  <a16:creationId xmlns:a16="http://schemas.microsoft.com/office/drawing/2014/main" id="{34ADE36B-4545-475F-BA70-B5AAEC3B6407}"/>
                </a:ext>
              </a:extLst>
            </p:cNvPr>
            <p:cNvSpPr/>
            <p:nvPr/>
          </p:nvSpPr>
          <p:spPr>
            <a:xfrm>
              <a:off x="-3121616" y="-2331257"/>
              <a:ext cx="18435233" cy="23275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>
              <a:extLst>
                <a:ext uri="{FF2B5EF4-FFF2-40B4-BE49-F238E27FC236}">
                  <a16:creationId xmlns:a16="http://schemas.microsoft.com/office/drawing/2014/main" id="{66DF4D17-1070-49EC-98C1-0C92F0FD841C}"/>
                </a:ext>
              </a:extLst>
            </p:cNvPr>
            <p:cNvSpPr/>
            <p:nvPr/>
          </p:nvSpPr>
          <p:spPr>
            <a:xfrm>
              <a:off x="-3121616" y="6853498"/>
              <a:ext cx="18435233" cy="2509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>
              <a:extLst>
                <a:ext uri="{FF2B5EF4-FFF2-40B4-BE49-F238E27FC236}">
                  <a16:creationId xmlns:a16="http://schemas.microsoft.com/office/drawing/2014/main" id="{84626B21-6307-4D5E-98A3-35329E32DCEC}"/>
                </a:ext>
              </a:extLst>
            </p:cNvPr>
            <p:cNvSpPr/>
            <p:nvPr/>
          </p:nvSpPr>
          <p:spPr>
            <a:xfrm rot="5400000">
              <a:off x="7948769" y="1998174"/>
              <a:ext cx="11634948" cy="30947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>
              <a:extLst>
                <a:ext uri="{FF2B5EF4-FFF2-40B4-BE49-F238E27FC236}">
                  <a16:creationId xmlns:a16="http://schemas.microsoft.com/office/drawing/2014/main" id="{F902CD52-3815-4262-B6DD-9CBF9987EAAC}"/>
                </a:ext>
              </a:extLst>
            </p:cNvPr>
            <p:cNvSpPr/>
            <p:nvPr/>
          </p:nvSpPr>
          <p:spPr>
            <a:xfrm rot="5400000">
              <a:off x="-7415089" y="1968510"/>
              <a:ext cx="11694275" cy="30947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3344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1329">
        <p159:morph option="byObject"/>
      </p:transition>
    </mc:Choice>
    <mc:Fallback xmlns="">
      <p:transition advTm="13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6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xit" presetSubtype="2" ac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8" accel="8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accel="8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3" name="Group 732">
            <a:extLst>
              <a:ext uri="{FF2B5EF4-FFF2-40B4-BE49-F238E27FC236}">
                <a16:creationId xmlns:a16="http://schemas.microsoft.com/office/drawing/2014/main" id="{1D1D37E5-A27C-4473-9C02-7C482EDCF8E2}"/>
              </a:ext>
            </a:extLst>
          </p:cNvPr>
          <p:cNvGrpSpPr/>
          <p:nvPr/>
        </p:nvGrpSpPr>
        <p:grpSpPr>
          <a:xfrm>
            <a:off x="-1276350" y="-1818354"/>
            <a:ext cx="14652152" cy="9609804"/>
            <a:chOff x="-1272651" y="-1801608"/>
            <a:chExt cx="14660909" cy="9556070"/>
          </a:xfrm>
        </p:grpSpPr>
        <p:sp>
          <p:nvSpPr>
            <p:cNvPr id="734" name="Rectangle 733">
              <a:extLst>
                <a:ext uri="{FF2B5EF4-FFF2-40B4-BE49-F238E27FC236}">
                  <a16:creationId xmlns:a16="http://schemas.microsoft.com/office/drawing/2014/main" id="{245AB569-C0B6-424C-A5E1-48CF01B6199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6D06AF"/>
                </a:gs>
                <a:gs pos="97000">
                  <a:srgbClr val="5767C7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35" name="Rectangle 3">
              <a:extLst>
                <a:ext uri="{FF2B5EF4-FFF2-40B4-BE49-F238E27FC236}">
                  <a16:creationId xmlns:a16="http://schemas.microsoft.com/office/drawing/2014/main" id="{C64F602F-A447-4174-AFE8-CD0234090B4B}"/>
                </a:ext>
              </a:extLst>
            </p:cNvPr>
            <p:cNvSpPr/>
            <p:nvPr/>
          </p:nvSpPr>
          <p:spPr>
            <a:xfrm>
              <a:off x="5670997" y="-19320"/>
              <a:ext cx="6559640" cy="5859887"/>
            </a:xfrm>
            <a:custGeom>
              <a:avLst/>
              <a:gdLst>
                <a:gd name="connsiteX0" fmla="*/ 0 w 6096000"/>
                <a:gd name="connsiteY0" fmla="*/ 0 h 5267459"/>
                <a:gd name="connsiteX1" fmla="*/ 6096000 w 6096000"/>
                <a:gd name="connsiteY1" fmla="*/ 0 h 5267459"/>
                <a:gd name="connsiteX2" fmla="*/ 6096000 w 6096000"/>
                <a:gd name="connsiteY2" fmla="*/ 5267459 h 5267459"/>
                <a:gd name="connsiteX3" fmla="*/ 0 w 6096000"/>
                <a:gd name="connsiteY3" fmla="*/ 5267459 h 5267459"/>
                <a:gd name="connsiteX4" fmla="*/ 0 w 6096000"/>
                <a:gd name="connsiteY4" fmla="*/ 0 h 5267459"/>
                <a:gd name="connsiteX0" fmla="*/ 0 w 6096000"/>
                <a:gd name="connsiteY0" fmla="*/ 0 h 5267459"/>
                <a:gd name="connsiteX1" fmla="*/ 6096000 w 6096000"/>
                <a:gd name="connsiteY1" fmla="*/ 0 h 5267459"/>
                <a:gd name="connsiteX2" fmla="*/ 6096000 w 6096000"/>
                <a:gd name="connsiteY2" fmla="*/ 5267459 h 5267459"/>
                <a:gd name="connsiteX3" fmla="*/ 4391696 w 6096000"/>
                <a:gd name="connsiteY3" fmla="*/ 1854557 h 5267459"/>
                <a:gd name="connsiteX4" fmla="*/ 0 w 6096000"/>
                <a:gd name="connsiteY4" fmla="*/ 0 h 5267459"/>
                <a:gd name="connsiteX0" fmla="*/ 15666 w 6111666"/>
                <a:gd name="connsiteY0" fmla="*/ 0 h 5290825"/>
                <a:gd name="connsiteX1" fmla="*/ 6111666 w 6111666"/>
                <a:gd name="connsiteY1" fmla="*/ 0 h 5290825"/>
                <a:gd name="connsiteX2" fmla="*/ 6111666 w 6111666"/>
                <a:gd name="connsiteY2" fmla="*/ 5267459 h 5290825"/>
                <a:gd name="connsiteX3" fmla="*/ 4407362 w 6111666"/>
                <a:gd name="connsiteY3" fmla="*/ 1854557 h 5290825"/>
                <a:gd name="connsiteX4" fmla="*/ 15666 w 6111666"/>
                <a:gd name="connsiteY4" fmla="*/ 0 h 5290825"/>
                <a:gd name="connsiteX0" fmla="*/ 317082 w 6413082"/>
                <a:gd name="connsiteY0" fmla="*/ 0 h 5289009"/>
                <a:gd name="connsiteX1" fmla="*/ 6413082 w 6413082"/>
                <a:gd name="connsiteY1" fmla="*/ 0 h 5289009"/>
                <a:gd name="connsiteX2" fmla="*/ 6413082 w 6413082"/>
                <a:gd name="connsiteY2" fmla="*/ 5267459 h 5289009"/>
                <a:gd name="connsiteX3" fmla="*/ 4708778 w 6413082"/>
                <a:gd name="connsiteY3" fmla="*/ 1854557 h 5289009"/>
                <a:gd name="connsiteX4" fmla="*/ 1085521 w 6413082"/>
                <a:gd name="connsiteY4" fmla="*/ 1584101 h 5289009"/>
                <a:gd name="connsiteX5" fmla="*/ 317082 w 6413082"/>
                <a:gd name="connsiteY5" fmla="*/ 0 h 5289009"/>
                <a:gd name="connsiteX0" fmla="*/ 317082 w 6413082"/>
                <a:gd name="connsiteY0" fmla="*/ 0 h 5289009"/>
                <a:gd name="connsiteX1" fmla="*/ 6413082 w 6413082"/>
                <a:gd name="connsiteY1" fmla="*/ 0 h 5289009"/>
                <a:gd name="connsiteX2" fmla="*/ 6413082 w 6413082"/>
                <a:gd name="connsiteY2" fmla="*/ 5267459 h 5289009"/>
                <a:gd name="connsiteX3" fmla="*/ 4708778 w 6413082"/>
                <a:gd name="connsiteY3" fmla="*/ 1854557 h 5289009"/>
                <a:gd name="connsiteX4" fmla="*/ 1085521 w 6413082"/>
                <a:gd name="connsiteY4" fmla="*/ 1584101 h 5289009"/>
                <a:gd name="connsiteX5" fmla="*/ 317082 w 6413082"/>
                <a:gd name="connsiteY5" fmla="*/ 0 h 5289009"/>
                <a:gd name="connsiteX0" fmla="*/ 379074 w 6475074"/>
                <a:gd name="connsiteY0" fmla="*/ 0 h 5289009"/>
                <a:gd name="connsiteX1" fmla="*/ 6475074 w 6475074"/>
                <a:gd name="connsiteY1" fmla="*/ 0 h 5289009"/>
                <a:gd name="connsiteX2" fmla="*/ 6475074 w 6475074"/>
                <a:gd name="connsiteY2" fmla="*/ 5267459 h 5289009"/>
                <a:gd name="connsiteX3" fmla="*/ 4770770 w 6475074"/>
                <a:gd name="connsiteY3" fmla="*/ 1854557 h 5289009"/>
                <a:gd name="connsiteX4" fmla="*/ 1147513 w 6475074"/>
                <a:gd name="connsiteY4" fmla="*/ 1584101 h 5289009"/>
                <a:gd name="connsiteX5" fmla="*/ 379074 w 6475074"/>
                <a:gd name="connsiteY5" fmla="*/ 0 h 5289009"/>
                <a:gd name="connsiteX0" fmla="*/ 255619 w 6789501"/>
                <a:gd name="connsiteY0" fmla="*/ 0 h 5314767"/>
                <a:gd name="connsiteX1" fmla="*/ 6789501 w 6789501"/>
                <a:gd name="connsiteY1" fmla="*/ 25758 h 5314767"/>
                <a:gd name="connsiteX2" fmla="*/ 6789501 w 6789501"/>
                <a:gd name="connsiteY2" fmla="*/ 5293217 h 5314767"/>
                <a:gd name="connsiteX3" fmla="*/ 5085197 w 6789501"/>
                <a:gd name="connsiteY3" fmla="*/ 1880315 h 5314767"/>
                <a:gd name="connsiteX4" fmla="*/ 1461940 w 6789501"/>
                <a:gd name="connsiteY4" fmla="*/ 1609859 h 5314767"/>
                <a:gd name="connsiteX5" fmla="*/ 255619 w 6789501"/>
                <a:gd name="connsiteY5" fmla="*/ 0 h 5314767"/>
                <a:gd name="connsiteX0" fmla="*/ 3296 w 6537178"/>
                <a:gd name="connsiteY0" fmla="*/ 0 h 5314767"/>
                <a:gd name="connsiteX1" fmla="*/ 6537178 w 6537178"/>
                <a:gd name="connsiteY1" fmla="*/ 25758 h 5314767"/>
                <a:gd name="connsiteX2" fmla="*/ 6537178 w 6537178"/>
                <a:gd name="connsiteY2" fmla="*/ 5293217 h 5314767"/>
                <a:gd name="connsiteX3" fmla="*/ 4832874 w 6537178"/>
                <a:gd name="connsiteY3" fmla="*/ 1880315 h 5314767"/>
                <a:gd name="connsiteX4" fmla="*/ 1209617 w 6537178"/>
                <a:gd name="connsiteY4" fmla="*/ 1609859 h 5314767"/>
                <a:gd name="connsiteX5" fmla="*/ 3296 w 6537178"/>
                <a:gd name="connsiteY5" fmla="*/ 0 h 5314767"/>
                <a:gd name="connsiteX0" fmla="*/ 0 w 6533882"/>
                <a:gd name="connsiteY0" fmla="*/ 0 h 5314767"/>
                <a:gd name="connsiteX1" fmla="*/ 6533882 w 6533882"/>
                <a:gd name="connsiteY1" fmla="*/ 25758 h 5314767"/>
                <a:gd name="connsiteX2" fmla="*/ 6533882 w 6533882"/>
                <a:gd name="connsiteY2" fmla="*/ 5293217 h 5314767"/>
                <a:gd name="connsiteX3" fmla="*/ 4829578 w 6533882"/>
                <a:gd name="connsiteY3" fmla="*/ 1880315 h 5314767"/>
                <a:gd name="connsiteX4" fmla="*/ 1206321 w 6533882"/>
                <a:gd name="connsiteY4" fmla="*/ 1609859 h 5314767"/>
                <a:gd name="connsiteX5" fmla="*/ 0 w 6533882"/>
                <a:gd name="connsiteY5" fmla="*/ 0 h 5314767"/>
                <a:gd name="connsiteX0" fmla="*/ 14315 w 6548197"/>
                <a:gd name="connsiteY0" fmla="*/ 0 h 5314767"/>
                <a:gd name="connsiteX1" fmla="*/ 6548197 w 6548197"/>
                <a:gd name="connsiteY1" fmla="*/ 25758 h 5314767"/>
                <a:gd name="connsiteX2" fmla="*/ 6548197 w 6548197"/>
                <a:gd name="connsiteY2" fmla="*/ 5293217 h 5314767"/>
                <a:gd name="connsiteX3" fmla="*/ 4843893 w 6548197"/>
                <a:gd name="connsiteY3" fmla="*/ 1880315 h 5314767"/>
                <a:gd name="connsiteX4" fmla="*/ 14315 w 6548197"/>
                <a:gd name="connsiteY4" fmla="*/ 0 h 5314767"/>
                <a:gd name="connsiteX0" fmla="*/ 0 w 6533882"/>
                <a:gd name="connsiteY0" fmla="*/ 0 h 5314767"/>
                <a:gd name="connsiteX1" fmla="*/ 6533882 w 6533882"/>
                <a:gd name="connsiteY1" fmla="*/ 25758 h 5314767"/>
                <a:gd name="connsiteX2" fmla="*/ 6533882 w 6533882"/>
                <a:gd name="connsiteY2" fmla="*/ 5293217 h 5314767"/>
                <a:gd name="connsiteX3" fmla="*/ 4829578 w 6533882"/>
                <a:gd name="connsiteY3" fmla="*/ 1880315 h 5314767"/>
                <a:gd name="connsiteX4" fmla="*/ 0 w 6533882"/>
                <a:gd name="connsiteY4" fmla="*/ 0 h 5314767"/>
                <a:gd name="connsiteX0" fmla="*/ 0 w 6559640"/>
                <a:gd name="connsiteY0" fmla="*/ 0 h 5880164"/>
                <a:gd name="connsiteX1" fmla="*/ 6533882 w 6559640"/>
                <a:gd name="connsiteY1" fmla="*/ 25758 h 5880164"/>
                <a:gd name="connsiteX2" fmla="*/ 6559640 w 6559640"/>
                <a:gd name="connsiteY2" fmla="*/ 5859887 h 5880164"/>
                <a:gd name="connsiteX3" fmla="*/ 4829578 w 6559640"/>
                <a:gd name="connsiteY3" fmla="*/ 1880315 h 5880164"/>
                <a:gd name="connsiteX4" fmla="*/ 0 w 6559640"/>
                <a:gd name="connsiteY4" fmla="*/ 0 h 5880164"/>
                <a:gd name="connsiteX0" fmla="*/ 0 w 6644005"/>
                <a:gd name="connsiteY0" fmla="*/ 0 h 5934104"/>
                <a:gd name="connsiteX1" fmla="*/ 6533882 w 6644005"/>
                <a:gd name="connsiteY1" fmla="*/ 25758 h 5934104"/>
                <a:gd name="connsiteX2" fmla="*/ 6559640 w 6644005"/>
                <a:gd name="connsiteY2" fmla="*/ 5859887 h 5934104"/>
                <a:gd name="connsiteX3" fmla="*/ 6538175 w 6644005"/>
                <a:gd name="connsiteY3" fmla="*/ 2962140 h 5934104"/>
                <a:gd name="connsiteX4" fmla="*/ 4829578 w 6644005"/>
                <a:gd name="connsiteY4" fmla="*/ 1880315 h 5934104"/>
                <a:gd name="connsiteX5" fmla="*/ 0 w 6644005"/>
                <a:gd name="connsiteY5" fmla="*/ 0 h 5934104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829578 w 6559640"/>
                <a:gd name="connsiteY4" fmla="*/ 1880315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829578 w 6559640"/>
                <a:gd name="connsiteY4" fmla="*/ 1880315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829578 w 6559640"/>
                <a:gd name="connsiteY4" fmla="*/ 1880315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829578 w 6559640"/>
                <a:gd name="connsiteY4" fmla="*/ 1880315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185634 w 6559640"/>
                <a:gd name="connsiteY4" fmla="*/ 1545464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185634 w 6559640"/>
                <a:gd name="connsiteY4" fmla="*/ 1545464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0 w 6559640"/>
                <a:gd name="connsiteY4" fmla="*/ 0 h 5948353"/>
                <a:gd name="connsiteX0" fmla="*/ 10110 w 6569750"/>
                <a:gd name="connsiteY0" fmla="*/ 0 h 5948353"/>
                <a:gd name="connsiteX1" fmla="*/ 6543992 w 6569750"/>
                <a:gd name="connsiteY1" fmla="*/ 25758 h 5948353"/>
                <a:gd name="connsiteX2" fmla="*/ 6569750 w 6569750"/>
                <a:gd name="connsiteY2" fmla="*/ 5859887 h 5948353"/>
                <a:gd name="connsiteX3" fmla="*/ 6548285 w 6569750"/>
                <a:gd name="connsiteY3" fmla="*/ 2962140 h 5948353"/>
                <a:gd name="connsiteX4" fmla="*/ 10110 w 6569750"/>
                <a:gd name="connsiteY4" fmla="*/ 0 h 5948353"/>
                <a:gd name="connsiteX0" fmla="*/ 9835 w 6569475"/>
                <a:gd name="connsiteY0" fmla="*/ 0 h 5948353"/>
                <a:gd name="connsiteX1" fmla="*/ 6543717 w 6569475"/>
                <a:gd name="connsiteY1" fmla="*/ 25758 h 5948353"/>
                <a:gd name="connsiteX2" fmla="*/ 6569475 w 6569475"/>
                <a:gd name="connsiteY2" fmla="*/ 5859887 h 5948353"/>
                <a:gd name="connsiteX3" fmla="*/ 6548010 w 6569475"/>
                <a:gd name="connsiteY3" fmla="*/ 2962140 h 5948353"/>
                <a:gd name="connsiteX4" fmla="*/ 9835 w 6569475"/>
                <a:gd name="connsiteY4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0 w 6559640"/>
                <a:gd name="connsiteY4" fmla="*/ 0 h 5948353"/>
                <a:gd name="connsiteX0" fmla="*/ 0 w 6559640"/>
                <a:gd name="connsiteY0" fmla="*/ 0 h 5859887"/>
                <a:gd name="connsiteX1" fmla="*/ 6533882 w 6559640"/>
                <a:gd name="connsiteY1" fmla="*/ 25758 h 5859887"/>
                <a:gd name="connsiteX2" fmla="*/ 6559640 w 6559640"/>
                <a:gd name="connsiteY2" fmla="*/ 5859887 h 5859887"/>
                <a:gd name="connsiteX3" fmla="*/ 6538175 w 6559640"/>
                <a:gd name="connsiteY3" fmla="*/ 2962140 h 5859887"/>
                <a:gd name="connsiteX4" fmla="*/ 0 w 6559640"/>
                <a:gd name="connsiteY4" fmla="*/ 0 h 5859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640" h="5859887">
                  <a:moveTo>
                    <a:pt x="0" y="0"/>
                  </a:moveTo>
                  <a:lnTo>
                    <a:pt x="6533882" y="25758"/>
                  </a:lnTo>
                  <a:lnTo>
                    <a:pt x="6559640" y="5859887"/>
                  </a:lnTo>
                  <a:cubicBezTo>
                    <a:pt x="5852018" y="5585137"/>
                    <a:pt x="5564389" y="4166314"/>
                    <a:pt x="6538175" y="2962140"/>
                  </a:cubicBezTo>
                  <a:cubicBezTo>
                    <a:pt x="5612327" y="517300"/>
                    <a:pt x="464354" y="4327300"/>
                    <a:pt x="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grpSp>
          <p:nvGrpSpPr>
            <p:cNvPr id="736" name="Group 735">
              <a:extLst>
                <a:ext uri="{FF2B5EF4-FFF2-40B4-BE49-F238E27FC236}">
                  <a16:creationId xmlns:a16="http://schemas.microsoft.com/office/drawing/2014/main" id="{01C4C8FE-81E3-40F3-9B9D-B9FA949BAE78}"/>
                </a:ext>
              </a:extLst>
            </p:cNvPr>
            <p:cNvGrpSpPr/>
            <p:nvPr/>
          </p:nvGrpSpPr>
          <p:grpSpPr>
            <a:xfrm rot="2700000">
              <a:off x="5047022" y="644023"/>
              <a:ext cx="2097955" cy="1988509"/>
              <a:chOff x="5123208" y="4111122"/>
              <a:chExt cx="2097955" cy="1988509"/>
            </a:xfrm>
            <a:solidFill>
              <a:srgbClr val="FFD350"/>
            </a:solidFill>
          </p:grpSpPr>
          <p:sp>
            <p:nvSpPr>
              <p:cNvPr id="1070" name="Oval 1069">
                <a:extLst>
                  <a:ext uri="{FF2B5EF4-FFF2-40B4-BE49-F238E27FC236}">
                    <a16:creationId xmlns:a16="http://schemas.microsoft.com/office/drawing/2014/main" id="{3ABC8D63-4963-4681-B786-140E37DBB30E}"/>
                  </a:ext>
                </a:extLst>
              </p:cNvPr>
              <p:cNvSpPr/>
              <p:nvPr/>
            </p:nvSpPr>
            <p:spPr>
              <a:xfrm>
                <a:off x="5123208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1" name="Oval 1070">
                <a:extLst>
                  <a:ext uri="{FF2B5EF4-FFF2-40B4-BE49-F238E27FC236}">
                    <a16:creationId xmlns:a16="http://schemas.microsoft.com/office/drawing/2014/main" id="{05369012-EADC-4A68-9A8A-BF6EA5141A2D}"/>
                  </a:ext>
                </a:extLst>
              </p:cNvPr>
              <p:cNvSpPr/>
              <p:nvPr/>
            </p:nvSpPr>
            <p:spPr>
              <a:xfrm>
                <a:off x="5310313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2" name="Oval 1071">
                <a:extLst>
                  <a:ext uri="{FF2B5EF4-FFF2-40B4-BE49-F238E27FC236}">
                    <a16:creationId xmlns:a16="http://schemas.microsoft.com/office/drawing/2014/main" id="{8ABE0E7A-F45E-4C63-B949-706CD341A7F5}"/>
                  </a:ext>
                </a:extLst>
              </p:cNvPr>
              <p:cNvSpPr/>
              <p:nvPr/>
            </p:nvSpPr>
            <p:spPr>
              <a:xfrm>
                <a:off x="5497417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3" name="Oval 1072">
                <a:extLst>
                  <a:ext uri="{FF2B5EF4-FFF2-40B4-BE49-F238E27FC236}">
                    <a16:creationId xmlns:a16="http://schemas.microsoft.com/office/drawing/2014/main" id="{E7B0B46A-5BEF-4E6E-8DDB-B3D2E9FCB84F}"/>
                  </a:ext>
                </a:extLst>
              </p:cNvPr>
              <p:cNvSpPr/>
              <p:nvPr/>
            </p:nvSpPr>
            <p:spPr>
              <a:xfrm>
                <a:off x="5684522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4" name="Oval 1073">
                <a:extLst>
                  <a:ext uri="{FF2B5EF4-FFF2-40B4-BE49-F238E27FC236}">
                    <a16:creationId xmlns:a16="http://schemas.microsoft.com/office/drawing/2014/main" id="{C507D5B7-BC12-4ABA-9A3E-EBED53F4EF92}"/>
                  </a:ext>
                </a:extLst>
              </p:cNvPr>
              <p:cNvSpPr/>
              <p:nvPr/>
            </p:nvSpPr>
            <p:spPr>
              <a:xfrm>
                <a:off x="5871627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5" name="Oval 1074">
                <a:extLst>
                  <a:ext uri="{FF2B5EF4-FFF2-40B4-BE49-F238E27FC236}">
                    <a16:creationId xmlns:a16="http://schemas.microsoft.com/office/drawing/2014/main" id="{735BAE7C-1D69-4420-BC8E-29AE188C36B2}"/>
                  </a:ext>
                </a:extLst>
              </p:cNvPr>
              <p:cNvSpPr/>
              <p:nvPr/>
            </p:nvSpPr>
            <p:spPr>
              <a:xfrm>
                <a:off x="6058732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6" name="Oval 1075">
                <a:extLst>
                  <a:ext uri="{FF2B5EF4-FFF2-40B4-BE49-F238E27FC236}">
                    <a16:creationId xmlns:a16="http://schemas.microsoft.com/office/drawing/2014/main" id="{707F7B9C-8640-4D8C-A3D8-C09C843C0DA9}"/>
                  </a:ext>
                </a:extLst>
              </p:cNvPr>
              <p:cNvSpPr/>
              <p:nvPr/>
            </p:nvSpPr>
            <p:spPr>
              <a:xfrm>
                <a:off x="6245836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7" name="Oval 1076">
                <a:extLst>
                  <a:ext uri="{FF2B5EF4-FFF2-40B4-BE49-F238E27FC236}">
                    <a16:creationId xmlns:a16="http://schemas.microsoft.com/office/drawing/2014/main" id="{D25481CA-70A9-49E4-A3DB-53ACDDA5B9AC}"/>
                  </a:ext>
                </a:extLst>
              </p:cNvPr>
              <p:cNvSpPr/>
              <p:nvPr/>
            </p:nvSpPr>
            <p:spPr>
              <a:xfrm>
                <a:off x="6432941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8" name="Oval 1077">
                <a:extLst>
                  <a:ext uri="{FF2B5EF4-FFF2-40B4-BE49-F238E27FC236}">
                    <a16:creationId xmlns:a16="http://schemas.microsoft.com/office/drawing/2014/main" id="{C6D487BC-30F1-48BF-979B-24CD78D0B4E6}"/>
                  </a:ext>
                </a:extLst>
              </p:cNvPr>
              <p:cNvSpPr/>
              <p:nvPr/>
            </p:nvSpPr>
            <p:spPr>
              <a:xfrm>
                <a:off x="6620046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9" name="Oval 1078">
                <a:extLst>
                  <a:ext uri="{FF2B5EF4-FFF2-40B4-BE49-F238E27FC236}">
                    <a16:creationId xmlns:a16="http://schemas.microsoft.com/office/drawing/2014/main" id="{D0C4B581-B522-4BE9-A88B-0C57A53D0929}"/>
                  </a:ext>
                </a:extLst>
              </p:cNvPr>
              <p:cNvSpPr/>
              <p:nvPr/>
            </p:nvSpPr>
            <p:spPr>
              <a:xfrm>
                <a:off x="6807151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0" name="Oval 1079">
                <a:extLst>
                  <a:ext uri="{FF2B5EF4-FFF2-40B4-BE49-F238E27FC236}">
                    <a16:creationId xmlns:a16="http://schemas.microsoft.com/office/drawing/2014/main" id="{B9981F2B-34E8-468C-8BEF-C5992B8ECA37}"/>
                  </a:ext>
                </a:extLst>
              </p:cNvPr>
              <p:cNvSpPr/>
              <p:nvPr/>
            </p:nvSpPr>
            <p:spPr>
              <a:xfrm>
                <a:off x="6994255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1" name="Oval 1080">
                <a:extLst>
                  <a:ext uri="{FF2B5EF4-FFF2-40B4-BE49-F238E27FC236}">
                    <a16:creationId xmlns:a16="http://schemas.microsoft.com/office/drawing/2014/main" id="{7E8D9966-ED53-403E-A604-C76EF18B34A9}"/>
                  </a:ext>
                </a:extLst>
              </p:cNvPr>
              <p:cNvSpPr/>
              <p:nvPr/>
            </p:nvSpPr>
            <p:spPr>
              <a:xfrm>
                <a:off x="7181360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2" name="Oval 1081">
                <a:extLst>
                  <a:ext uri="{FF2B5EF4-FFF2-40B4-BE49-F238E27FC236}">
                    <a16:creationId xmlns:a16="http://schemas.microsoft.com/office/drawing/2014/main" id="{7A99001E-D027-463E-9C24-C122E7DB6843}"/>
                  </a:ext>
                </a:extLst>
              </p:cNvPr>
              <p:cNvSpPr/>
              <p:nvPr/>
            </p:nvSpPr>
            <p:spPr>
              <a:xfrm>
                <a:off x="5123208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86C6F80-3032-4A93-B277-A163D344C381}"/>
                  </a:ext>
                </a:extLst>
              </p:cNvPr>
              <p:cNvSpPr/>
              <p:nvPr/>
            </p:nvSpPr>
            <p:spPr>
              <a:xfrm>
                <a:off x="5310313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4" name="Oval 1083">
                <a:extLst>
                  <a:ext uri="{FF2B5EF4-FFF2-40B4-BE49-F238E27FC236}">
                    <a16:creationId xmlns:a16="http://schemas.microsoft.com/office/drawing/2014/main" id="{A6A3C124-1D30-4565-B7CC-752DF690A6FC}"/>
                  </a:ext>
                </a:extLst>
              </p:cNvPr>
              <p:cNvSpPr/>
              <p:nvPr/>
            </p:nvSpPr>
            <p:spPr>
              <a:xfrm>
                <a:off x="5497417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5" name="Oval 1084">
                <a:extLst>
                  <a:ext uri="{FF2B5EF4-FFF2-40B4-BE49-F238E27FC236}">
                    <a16:creationId xmlns:a16="http://schemas.microsoft.com/office/drawing/2014/main" id="{7B8CBAF3-8487-41ED-9D65-75B39E99897D}"/>
                  </a:ext>
                </a:extLst>
              </p:cNvPr>
              <p:cNvSpPr/>
              <p:nvPr/>
            </p:nvSpPr>
            <p:spPr>
              <a:xfrm>
                <a:off x="5684522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6" name="Oval 1085">
                <a:extLst>
                  <a:ext uri="{FF2B5EF4-FFF2-40B4-BE49-F238E27FC236}">
                    <a16:creationId xmlns:a16="http://schemas.microsoft.com/office/drawing/2014/main" id="{DB0730D8-4DAE-42CF-9EC3-1D85197AA28B}"/>
                  </a:ext>
                </a:extLst>
              </p:cNvPr>
              <p:cNvSpPr/>
              <p:nvPr/>
            </p:nvSpPr>
            <p:spPr>
              <a:xfrm>
                <a:off x="5871627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7" name="Oval 1086">
                <a:extLst>
                  <a:ext uri="{FF2B5EF4-FFF2-40B4-BE49-F238E27FC236}">
                    <a16:creationId xmlns:a16="http://schemas.microsoft.com/office/drawing/2014/main" id="{D5CA88B1-A7C6-4139-B666-C74B6F56A6FA}"/>
                  </a:ext>
                </a:extLst>
              </p:cNvPr>
              <p:cNvSpPr/>
              <p:nvPr/>
            </p:nvSpPr>
            <p:spPr>
              <a:xfrm>
                <a:off x="6058732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8" name="Oval 1087">
                <a:extLst>
                  <a:ext uri="{FF2B5EF4-FFF2-40B4-BE49-F238E27FC236}">
                    <a16:creationId xmlns:a16="http://schemas.microsoft.com/office/drawing/2014/main" id="{B62D32A2-B1E9-47C9-A93E-5EC7D342405F}"/>
                  </a:ext>
                </a:extLst>
              </p:cNvPr>
              <p:cNvSpPr/>
              <p:nvPr/>
            </p:nvSpPr>
            <p:spPr>
              <a:xfrm>
                <a:off x="6245836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9" name="Oval 1088">
                <a:extLst>
                  <a:ext uri="{FF2B5EF4-FFF2-40B4-BE49-F238E27FC236}">
                    <a16:creationId xmlns:a16="http://schemas.microsoft.com/office/drawing/2014/main" id="{29CF2440-A497-4E1A-A5AD-E47A700BB906}"/>
                  </a:ext>
                </a:extLst>
              </p:cNvPr>
              <p:cNvSpPr/>
              <p:nvPr/>
            </p:nvSpPr>
            <p:spPr>
              <a:xfrm>
                <a:off x="6432941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0" name="Oval 1089">
                <a:extLst>
                  <a:ext uri="{FF2B5EF4-FFF2-40B4-BE49-F238E27FC236}">
                    <a16:creationId xmlns:a16="http://schemas.microsoft.com/office/drawing/2014/main" id="{2570F008-5590-43F6-A42C-D7D36738208F}"/>
                  </a:ext>
                </a:extLst>
              </p:cNvPr>
              <p:cNvSpPr/>
              <p:nvPr/>
            </p:nvSpPr>
            <p:spPr>
              <a:xfrm>
                <a:off x="6620046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1" name="Oval 1090">
                <a:extLst>
                  <a:ext uri="{FF2B5EF4-FFF2-40B4-BE49-F238E27FC236}">
                    <a16:creationId xmlns:a16="http://schemas.microsoft.com/office/drawing/2014/main" id="{3F5AC1F4-F0A7-4592-B262-3F99D6B500F1}"/>
                  </a:ext>
                </a:extLst>
              </p:cNvPr>
              <p:cNvSpPr/>
              <p:nvPr/>
            </p:nvSpPr>
            <p:spPr>
              <a:xfrm>
                <a:off x="6807151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2" name="Oval 1091">
                <a:extLst>
                  <a:ext uri="{FF2B5EF4-FFF2-40B4-BE49-F238E27FC236}">
                    <a16:creationId xmlns:a16="http://schemas.microsoft.com/office/drawing/2014/main" id="{D8064E75-2AAF-4884-A62E-DA1990FC29B2}"/>
                  </a:ext>
                </a:extLst>
              </p:cNvPr>
              <p:cNvSpPr/>
              <p:nvPr/>
            </p:nvSpPr>
            <p:spPr>
              <a:xfrm>
                <a:off x="6994255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3" name="Oval 1092">
                <a:extLst>
                  <a:ext uri="{FF2B5EF4-FFF2-40B4-BE49-F238E27FC236}">
                    <a16:creationId xmlns:a16="http://schemas.microsoft.com/office/drawing/2014/main" id="{ACEAB14F-2E44-4E0F-91C0-8A50B9B8899F}"/>
                  </a:ext>
                </a:extLst>
              </p:cNvPr>
              <p:cNvSpPr/>
              <p:nvPr/>
            </p:nvSpPr>
            <p:spPr>
              <a:xfrm>
                <a:off x="7181360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4" name="Oval 1093">
                <a:extLst>
                  <a:ext uri="{FF2B5EF4-FFF2-40B4-BE49-F238E27FC236}">
                    <a16:creationId xmlns:a16="http://schemas.microsoft.com/office/drawing/2014/main" id="{CC94D2BE-B1B4-4211-84C6-2731EB15474B}"/>
                  </a:ext>
                </a:extLst>
              </p:cNvPr>
              <p:cNvSpPr/>
              <p:nvPr/>
            </p:nvSpPr>
            <p:spPr>
              <a:xfrm>
                <a:off x="5123208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5" name="Oval 1094">
                <a:extLst>
                  <a:ext uri="{FF2B5EF4-FFF2-40B4-BE49-F238E27FC236}">
                    <a16:creationId xmlns:a16="http://schemas.microsoft.com/office/drawing/2014/main" id="{4DFCB946-6F6E-4753-8BC4-1052CB1407A1}"/>
                  </a:ext>
                </a:extLst>
              </p:cNvPr>
              <p:cNvSpPr/>
              <p:nvPr/>
            </p:nvSpPr>
            <p:spPr>
              <a:xfrm>
                <a:off x="5310313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6" name="Oval 1095">
                <a:extLst>
                  <a:ext uri="{FF2B5EF4-FFF2-40B4-BE49-F238E27FC236}">
                    <a16:creationId xmlns:a16="http://schemas.microsoft.com/office/drawing/2014/main" id="{3D6F2EAE-7F96-4C04-9E7A-1F85FCB292D6}"/>
                  </a:ext>
                </a:extLst>
              </p:cNvPr>
              <p:cNvSpPr/>
              <p:nvPr/>
            </p:nvSpPr>
            <p:spPr>
              <a:xfrm>
                <a:off x="5497417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7" name="Oval 1096">
                <a:extLst>
                  <a:ext uri="{FF2B5EF4-FFF2-40B4-BE49-F238E27FC236}">
                    <a16:creationId xmlns:a16="http://schemas.microsoft.com/office/drawing/2014/main" id="{C34B08C8-EB49-40EE-81CC-D7EC4D5D96BA}"/>
                  </a:ext>
                </a:extLst>
              </p:cNvPr>
              <p:cNvSpPr/>
              <p:nvPr/>
            </p:nvSpPr>
            <p:spPr>
              <a:xfrm>
                <a:off x="5684522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8" name="Oval 1097">
                <a:extLst>
                  <a:ext uri="{FF2B5EF4-FFF2-40B4-BE49-F238E27FC236}">
                    <a16:creationId xmlns:a16="http://schemas.microsoft.com/office/drawing/2014/main" id="{794013F4-3FF0-4042-B827-0B1618C06F72}"/>
                  </a:ext>
                </a:extLst>
              </p:cNvPr>
              <p:cNvSpPr/>
              <p:nvPr/>
            </p:nvSpPr>
            <p:spPr>
              <a:xfrm>
                <a:off x="5871627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9" name="Oval 1098">
                <a:extLst>
                  <a:ext uri="{FF2B5EF4-FFF2-40B4-BE49-F238E27FC236}">
                    <a16:creationId xmlns:a16="http://schemas.microsoft.com/office/drawing/2014/main" id="{CECDF68A-853F-4D32-81C6-99092D7ED91D}"/>
                  </a:ext>
                </a:extLst>
              </p:cNvPr>
              <p:cNvSpPr/>
              <p:nvPr/>
            </p:nvSpPr>
            <p:spPr>
              <a:xfrm>
                <a:off x="6058732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0" name="Oval 1099">
                <a:extLst>
                  <a:ext uri="{FF2B5EF4-FFF2-40B4-BE49-F238E27FC236}">
                    <a16:creationId xmlns:a16="http://schemas.microsoft.com/office/drawing/2014/main" id="{550CF6C2-37B6-4BFD-BF4A-9C588CCEE06B}"/>
                  </a:ext>
                </a:extLst>
              </p:cNvPr>
              <p:cNvSpPr/>
              <p:nvPr/>
            </p:nvSpPr>
            <p:spPr>
              <a:xfrm>
                <a:off x="6245836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1" name="Oval 1100">
                <a:extLst>
                  <a:ext uri="{FF2B5EF4-FFF2-40B4-BE49-F238E27FC236}">
                    <a16:creationId xmlns:a16="http://schemas.microsoft.com/office/drawing/2014/main" id="{2990186E-EDE2-4A63-9C41-054248616BCA}"/>
                  </a:ext>
                </a:extLst>
              </p:cNvPr>
              <p:cNvSpPr/>
              <p:nvPr/>
            </p:nvSpPr>
            <p:spPr>
              <a:xfrm>
                <a:off x="6432941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2" name="Oval 1101">
                <a:extLst>
                  <a:ext uri="{FF2B5EF4-FFF2-40B4-BE49-F238E27FC236}">
                    <a16:creationId xmlns:a16="http://schemas.microsoft.com/office/drawing/2014/main" id="{D34DB789-74EE-446F-9217-18BE8457ACCB}"/>
                  </a:ext>
                </a:extLst>
              </p:cNvPr>
              <p:cNvSpPr/>
              <p:nvPr/>
            </p:nvSpPr>
            <p:spPr>
              <a:xfrm>
                <a:off x="6620046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3" name="Oval 1102">
                <a:extLst>
                  <a:ext uri="{FF2B5EF4-FFF2-40B4-BE49-F238E27FC236}">
                    <a16:creationId xmlns:a16="http://schemas.microsoft.com/office/drawing/2014/main" id="{19D3E280-1B9E-40AD-958D-413DB6FF6DE4}"/>
                  </a:ext>
                </a:extLst>
              </p:cNvPr>
              <p:cNvSpPr/>
              <p:nvPr/>
            </p:nvSpPr>
            <p:spPr>
              <a:xfrm>
                <a:off x="6807151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4" name="Oval 1103">
                <a:extLst>
                  <a:ext uri="{FF2B5EF4-FFF2-40B4-BE49-F238E27FC236}">
                    <a16:creationId xmlns:a16="http://schemas.microsoft.com/office/drawing/2014/main" id="{380564E7-5AF4-4175-AFAE-518212F14934}"/>
                  </a:ext>
                </a:extLst>
              </p:cNvPr>
              <p:cNvSpPr/>
              <p:nvPr/>
            </p:nvSpPr>
            <p:spPr>
              <a:xfrm>
                <a:off x="6994255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5" name="Oval 1104">
                <a:extLst>
                  <a:ext uri="{FF2B5EF4-FFF2-40B4-BE49-F238E27FC236}">
                    <a16:creationId xmlns:a16="http://schemas.microsoft.com/office/drawing/2014/main" id="{0D01CF26-288E-4803-BB4B-71D58437B8CF}"/>
                  </a:ext>
                </a:extLst>
              </p:cNvPr>
              <p:cNvSpPr/>
              <p:nvPr/>
            </p:nvSpPr>
            <p:spPr>
              <a:xfrm>
                <a:off x="7181360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6" name="Oval 1105">
                <a:extLst>
                  <a:ext uri="{FF2B5EF4-FFF2-40B4-BE49-F238E27FC236}">
                    <a16:creationId xmlns:a16="http://schemas.microsoft.com/office/drawing/2014/main" id="{F474BB09-2866-4AF8-96E1-26BC2F0C7EE5}"/>
                  </a:ext>
                </a:extLst>
              </p:cNvPr>
              <p:cNvSpPr/>
              <p:nvPr/>
            </p:nvSpPr>
            <p:spPr>
              <a:xfrm>
                <a:off x="5123208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7" name="Oval 1106">
                <a:extLst>
                  <a:ext uri="{FF2B5EF4-FFF2-40B4-BE49-F238E27FC236}">
                    <a16:creationId xmlns:a16="http://schemas.microsoft.com/office/drawing/2014/main" id="{8D53875C-CC9E-48F1-AC7E-5E645F096772}"/>
                  </a:ext>
                </a:extLst>
              </p:cNvPr>
              <p:cNvSpPr/>
              <p:nvPr/>
            </p:nvSpPr>
            <p:spPr>
              <a:xfrm>
                <a:off x="5310313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8" name="Oval 1107">
                <a:extLst>
                  <a:ext uri="{FF2B5EF4-FFF2-40B4-BE49-F238E27FC236}">
                    <a16:creationId xmlns:a16="http://schemas.microsoft.com/office/drawing/2014/main" id="{90AF2FFA-0287-4291-9529-8C3FF818D912}"/>
                  </a:ext>
                </a:extLst>
              </p:cNvPr>
              <p:cNvSpPr/>
              <p:nvPr/>
            </p:nvSpPr>
            <p:spPr>
              <a:xfrm>
                <a:off x="5497417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9" name="Oval 1108">
                <a:extLst>
                  <a:ext uri="{FF2B5EF4-FFF2-40B4-BE49-F238E27FC236}">
                    <a16:creationId xmlns:a16="http://schemas.microsoft.com/office/drawing/2014/main" id="{2239657E-D26D-4300-80D4-0C242B7B1005}"/>
                  </a:ext>
                </a:extLst>
              </p:cNvPr>
              <p:cNvSpPr/>
              <p:nvPr/>
            </p:nvSpPr>
            <p:spPr>
              <a:xfrm>
                <a:off x="5684522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0" name="Oval 1109">
                <a:extLst>
                  <a:ext uri="{FF2B5EF4-FFF2-40B4-BE49-F238E27FC236}">
                    <a16:creationId xmlns:a16="http://schemas.microsoft.com/office/drawing/2014/main" id="{24F46874-3B6E-419E-A378-828BEC80B018}"/>
                  </a:ext>
                </a:extLst>
              </p:cNvPr>
              <p:cNvSpPr/>
              <p:nvPr/>
            </p:nvSpPr>
            <p:spPr>
              <a:xfrm>
                <a:off x="5871627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1" name="Oval 1110">
                <a:extLst>
                  <a:ext uri="{FF2B5EF4-FFF2-40B4-BE49-F238E27FC236}">
                    <a16:creationId xmlns:a16="http://schemas.microsoft.com/office/drawing/2014/main" id="{414B55B0-4BDA-4EA7-B5E0-935B3A5B31C6}"/>
                  </a:ext>
                </a:extLst>
              </p:cNvPr>
              <p:cNvSpPr/>
              <p:nvPr/>
            </p:nvSpPr>
            <p:spPr>
              <a:xfrm>
                <a:off x="6058732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2" name="Oval 1111">
                <a:extLst>
                  <a:ext uri="{FF2B5EF4-FFF2-40B4-BE49-F238E27FC236}">
                    <a16:creationId xmlns:a16="http://schemas.microsoft.com/office/drawing/2014/main" id="{9115DB91-757F-43F3-99F6-8CD8445A22E3}"/>
                  </a:ext>
                </a:extLst>
              </p:cNvPr>
              <p:cNvSpPr/>
              <p:nvPr/>
            </p:nvSpPr>
            <p:spPr>
              <a:xfrm>
                <a:off x="6245836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3" name="Oval 1112">
                <a:extLst>
                  <a:ext uri="{FF2B5EF4-FFF2-40B4-BE49-F238E27FC236}">
                    <a16:creationId xmlns:a16="http://schemas.microsoft.com/office/drawing/2014/main" id="{BEC93BA7-5A9F-4085-B802-CCB15BFA76BA}"/>
                  </a:ext>
                </a:extLst>
              </p:cNvPr>
              <p:cNvSpPr/>
              <p:nvPr/>
            </p:nvSpPr>
            <p:spPr>
              <a:xfrm>
                <a:off x="6432941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4" name="Oval 1113">
                <a:extLst>
                  <a:ext uri="{FF2B5EF4-FFF2-40B4-BE49-F238E27FC236}">
                    <a16:creationId xmlns:a16="http://schemas.microsoft.com/office/drawing/2014/main" id="{9DF46D45-501B-465E-AE19-86B00CA9D1D9}"/>
                  </a:ext>
                </a:extLst>
              </p:cNvPr>
              <p:cNvSpPr/>
              <p:nvPr/>
            </p:nvSpPr>
            <p:spPr>
              <a:xfrm>
                <a:off x="6620046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5" name="Oval 1114">
                <a:extLst>
                  <a:ext uri="{FF2B5EF4-FFF2-40B4-BE49-F238E27FC236}">
                    <a16:creationId xmlns:a16="http://schemas.microsoft.com/office/drawing/2014/main" id="{0009D888-7C1A-4E4F-A926-437154E1FE10}"/>
                  </a:ext>
                </a:extLst>
              </p:cNvPr>
              <p:cNvSpPr/>
              <p:nvPr/>
            </p:nvSpPr>
            <p:spPr>
              <a:xfrm>
                <a:off x="6807151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6" name="Oval 1115">
                <a:extLst>
                  <a:ext uri="{FF2B5EF4-FFF2-40B4-BE49-F238E27FC236}">
                    <a16:creationId xmlns:a16="http://schemas.microsoft.com/office/drawing/2014/main" id="{D9B12354-4B8C-442D-B658-DA481E0DC4F5}"/>
                  </a:ext>
                </a:extLst>
              </p:cNvPr>
              <p:cNvSpPr/>
              <p:nvPr/>
            </p:nvSpPr>
            <p:spPr>
              <a:xfrm>
                <a:off x="6994255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7" name="Oval 1116">
                <a:extLst>
                  <a:ext uri="{FF2B5EF4-FFF2-40B4-BE49-F238E27FC236}">
                    <a16:creationId xmlns:a16="http://schemas.microsoft.com/office/drawing/2014/main" id="{87E0605B-58A0-4ABD-9952-17AE4D67E248}"/>
                  </a:ext>
                </a:extLst>
              </p:cNvPr>
              <p:cNvSpPr/>
              <p:nvPr/>
            </p:nvSpPr>
            <p:spPr>
              <a:xfrm>
                <a:off x="7181360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8" name="Oval 1117">
                <a:extLst>
                  <a:ext uri="{FF2B5EF4-FFF2-40B4-BE49-F238E27FC236}">
                    <a16:creationId xmlns:a16="http://schemas.microsoft.com/office/drawing/2014/main" id="{B6A35EBF-BDFB-4E5B-814C-7424914B50D3}"/>
                  </a:ext>
                </a:extLst>
              </p:cNvPr>
              <p:cNvSpPr/>
              <p:nvPr/>
            </p:nvSpPr>
            <p:spPr>
              <a:xfrm>
                <a:off x="5123208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9" name="Oval 1118">
                <a:extLst>
                  <a:ext uri="{FF2B5EF4-FFF2-40B4-BE49-F238E27FC236}">
                    <a16:creationId xmlns:a16="http://schemas.microsoft.com/office/drawing/2014/main" id="{B1700855-BFDA-4BAE-B39F-5AE51273537C}"/>
                  </a:ext>
                </a:extLst>
              </p:cNvPr>
              <p:cNvSpPr/>
              <p:nvPr/>
            </p:nvSpPr>
            <p:spPr>
              <a:xfrm>
                <a:off x="5310313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0" name="Oval 1119">
                <a:extLst>
                  <a:ext uri="{FF2B5EF4-FFF2-40B4-BE49-F238E27FC236}">
                    <a16:creationId xmlns:a16="http://schemas.microsoft.com/office/drawing/2014/main" id="{6C894232-6612-4A4C-A0E3-7E334B1B158A}"/>
                  </a:ext>
                </a:extLst>
              </p:cNvPr>
              <p:cNvSpPr/>
              <p:nvPr/>
            </p:nvSpPr>
            <p:spPr>
              <a:xfrm>
                <a:off x="5497417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1" name="Oval 1120">
                <a:extLst>
                  <a:ext uri="{FF2B5EF4-FFF2-40B4-BE49-F238E27FC236}">
                    <a16:creationId xmlns:a16="http://schemas.microsoft.com/office/drawing/2014/main" id="{1C90D88D-5A17-42A4-BB88-CC9FFCB2B967}"/>
                  </a:ext>
                </a:extLst>
              </p:cNvPr>
              <p:cNvSpPr/>
              <p:nvPr/>
            </p:nvSpPr>
            <p:spPr>
              <a:xfrm>
                <a:off x="5684522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2" name="Oval 1121">
                <a:extLst>
                  <a:ext uri="{FF2B5EF4-FFF2-40B4-BE49-F238E27FC236}">
                    <a16:creationId xmlns:a16="http://schemas.microsoft.com/office/drawing/2014/main" id="{F75258A0-8959-4760-A48D-6141FA8FBF01}"/>
                  </a:ext>
                </a:extLst>
              </p:cNvPr>
              <p:cNvSpPr/>
              <p:nvPr/>
            </p:nvSpPr>
            <p:spPr>
              <a:xfrm>
                <a:off x="5871627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3" name="Oval 1122">
                <a:extLst>
                  <a:ext uri="{FF2B5EF4-FFF2-40B4-BE49-F238E27FC236}">
                    <a16:creationId xmlns:a16="http://schemas.microsoft.com/office/drawing/2014/main" id="{F62B4598-3C83-48DD-A223-096E3E6C62AC}"/>
                  </a:ext>
                </a:extLst>
              </p:cNvPr>
              <p:cNvSpPr/>
              <p:nvPr/>
            </p:nvSpPr>
            <p:spPr>
              <a:xfrm>
                <a:off x="6058732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4" name="Oval 1123">
                <a:extLst>
                  <a:ext uri="{FF2B5EF4-FFF2-40B4-BE49-F238E27FC236}">
                    <a16:creationId xmlns:a16="http://schemas.microsoft.com/office/drawing/2014/main" id="{01902194-4516-4ADC-B060-A1EC96DCBBB8}"/>
                  </a:ext>
                </a:extLst>
              </p:cNvPr>
              <p:cNvSpPr/>
              <p:nvPr/>
            </p:nvSpPr>
            <p:spPr>
              <a:xfrm>
                <a:off x="6245836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5" name="Oval 1124">
                <a:extLst>
                  <a:ext uri="{FF2B5EF4-FFF2-40B4-BE49-F238E27FC236}">
                    <a16:creationId xmlns:a16="http://schemas.microsoft.com/office/drawing/2014/main" id="{6EFCD9A3-D3B1-4DEF-8C8F-E1B3F86724AD}"/>
                  </a:ext>
                </a:extLst>
              </p:cNvPr>
              <p:cNvSpPr/>
              <p:nvPr/>
            </p:nvSpPr>
            <p:spPr>
              <a:xfrm>
                <a:off x="6432941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6" name="Oval 1125">
                <a:extLst>
                  <a:ext uri="{FF2B5EF4-FFF2-40B4-BE49-F238E27FC236}">
                    <a16:creationId xmlns:a16="http://schemas.microsoft.com/office/drawing/2014/main" id="{ACE2C594-9F1A-44ED-80E7-4DD63C271F5F}"/>
                  </a:ext>
                </a:extLst>
              </p:cNvPr>
              <p:cNvSpPr/>
              <p:nvPr/>
            </p:nvSpPr>
            <p:spPr>
              <a:xfrm>
                <a:off x="6620046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7" name="Oval 1126">
                <a:extLst>
                  <a:ext uri="{FF2B5EF4-FFF2-40B4-BE49-F238E27FC236}">
                    <a16:creationId xmlns:a16="http://schemas.microsoft.com/office/drawing/2014/main" id="{8D752617-117A-48AB-A2D8-235FA250AC1A}"/>
                  </a:ext>
                </a:extLst>
              </p:cNvPr>
              <p:cNvSpPr/>
              <p:nvPr/>
            </p:nvSpPr>
            <p:spPr>
              <a:xfrm>
                <a:off x="6807151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8" name="Oval 1127">
                <a:extLst>
                  <a:ext uri="{FF2B5EF4-FFF2-40B4-BE49-F238E27FC236}">
                    <a16:creationId xmlns:a16="http://schemas.microsoft.com/office/drawing/2014/main" id="{A9726589-3752-4DAF-B877-467B7A000BB0}"/>
                  </a:ext>
                </a:extLst>
              </p:cNvPr>
              <p:cNvSpPr/>
              <p:nvPr/>
            </p:nvSpPr>
            <p:spPr>
              <a:xfrm>
                <a:off x="6994255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9" name="Oval 1128">
                <a:extLst>
                  <a:ext uri="{FF2B5EF4-FFF2-40B4-BE49-F238E27FC236}">
                    <a16:creationId xmlns:a16="http://schemas.microsoft.com/office/drawing/2014/main" id="{64A3CCC4-ACDA-486A-B11A-401AF0AC45BA}"/>
                  </a:ext>
                </a:extLst>
              </p:cNvPr>
              <p:cNvSpPr/>
              <p:nvPr/>
            </p:nvSpPr>
            <p:spPr>
              <a:xfrm>
                <a:off x="7181360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0" name="Oval 1129">
                <a:extLst>
                  <a:ext uri="{FF2B5EF4-FFF2-40B4-BE49-F238E27FC236}">
                    <a16:creationId xmlns:a16="http://schemas.microsoft.com/office/drawing/2014/main" id="{0EAEE11C-4977-461E-A29F-EAC60F25FEA6}"/>
                  </a:ext>
                </a:extLst>
              </p:cNvPr>
              <p:cNvSpPr/>
              <p:nvPr/>
            </p:nvSpPr>
            <p:spPr>
              <a:xfrm>
                <a:off x="5123208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1" name="Oval 1130">
                <a:extLst>
                  <a:ext uri="{FF2B5EF4-FFF2-40B4-BE49-F238E27FC236}">
                    <a16:creationId xmlns:a16="http://schemas.microsoft.com/office/drawing/2014/main" id="{CA7DC0D2-3BD3-46BE-B1EE-D27B53A16130}"/>
                  </a:ext>
                </a:extLst>
              </p:cNvPr>
              <p:cNvSpPr/>
              <p:nvPr/>
            </p:nvSpPr>
            <p:spPr>
              <a:xfrm>
                <a:off x="5310313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2" name="Oval 1131">
                <a:extLst>
                  <a:ext uri="{FF2B5EF4-FFF2-40B4-BE49-F238E27FC236}">
                    <a16:creationId xmlns:a16="http://schemas.microsoft.com/office/drawing/2014/main" id="{79C181CD-FDBF-4BE9-9B0F-14D4366378D6}"/>
                  </a:ext>
                </a:extLst>
              </p:cNvPr>
              <p:cNvSpPr/>
              <p:nvPr/>
            </p:nvSpPr>
            <p:spPr>
              <a:xfrm>
                <a:off x="5497417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3" name="Oval 1132">
                <a:extLst>
                  <a:ext uri="{FF2B5EF4-FFF2-40B4-BE49-F238E27FC236}">
                    <a16:creationId xmlns:a16="http://schemas.microsoft.com/office/drawing/2014/main" id="{537FC51C-6BE5-4A13-B4C6-2A52955B070C}"/>
                  </a:ext>
                </a:extLst>
              </p:cNvPr>
              <p:cNvSpPr/>
              <p:nvPr/>
            </p:nvSpPr>
            <p:spPr>
              <a:xfrm>
                <a:off x="5684522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4" name="Oval 1133">
                <a:extLst>
                  <a:ext uri="{FF2B5EF4-FFF2-40B4-BE49-F238E27FC236}">
                    <a16:creationId xmlns:a16="http://schemas.microsoft.com/office/drawing/2014/main" id="{837B286C-1466-4947-B928-8D01CC0BD575}"/>
                  </a:ext>
                </a:extLst>
              </p:cNvPr>
              <p:cNvSpPr/>
              <p:nvPr/>
            </p:nvSpPr>
            <p:spPr>
              <a:xfrm>
                <a:off x="5871627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5" name="Oval 1134">
                <a:extLst>
                  <a:ext uri="{FF2B5EF4-FFF2-40B4-BE49-F238E27FC236}">
                    <a16:creationId xmlns:a16="http://schemas.microsoft.com/office/drawing/2014/main" id="{BB3ADCF3-852E-4F36-A0B8-DB9D84B92680}"/>
                  </a:ext>
                </a:extLst>
              </p:cNvPr>
              <p:cNvSpPr/>
              <p:nvPr/>
            </p:nvSpPr>
            <p:spPr>
              <a:xfrm>
                <a:off x="6058732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6" name="Oval 1135">
                <a:extLst>
                  <a:ext uri="{FF2B5EF4-FFF2-40B4-BE49-F238E27FC236}">
                    <a16:creationId xmlns:a16="http://schemas.microsoft.com/office/drawing/2014/main" id="{7F251D7D-2214-4AEB-ADA5-C9618DF8E21C}"/>
                  </a:ext>
                </a:extLst>
              </p:cNvPr>
              <p:cNvSpPr/>
              <p:nvPr/>
            </p:nvSpPr>
            <p:spPr>
              <a:xfrm>
                <a:off x="6245836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7" name="Oval 1136">
                <a:extLst>
                  <a:ext uri="{FF2B5EF4-FFF2-40B4-BE49-F238E27FC236}">
                    <a16:creationId xmlns:a16="http://schemas.microsoft.com/office/drawing/2014/main" id="{4687CAF1-FC68-4FC2-9B33-62C5FA277158}"/>
                  </a:ext>
                </a:extLst>
              </p:cNvPr>
              <p:cNvSpPr/>
              <p:nvPr/>
            </p:nvSpPr>
            <p:spPr>
              <a:xfrm>
                <a:off x="6432941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8" name="Oval 1137">
                <a:extLst>
                  <a:ext uri="{FF2B5EF4-FFF2-40B4-BE49-F238E27FC236}">
                    <a16:creationId xmlns:a16="http://schemas.microsoft.com/office/drawing/2014/main" id="{A871A967-F886-48BB-996A-7C0711F5E26A}"/>
                  </a:ext>
                </a:extLst>
              </p:cNvPr>
              <p:cNvSpPr/>
              <p:nvPr/>
            </p:nvSpPr>
            <p:spPr>
              <a:xfrm>
                <a:off x="6620046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9" name="Oval 1138">
                <a:extLst>
                  <a:ext uri="{FF2B5EF4-FFF2-40B4-BE49-F238E27FC236}">
                    <a16:creationId xmlns:a16="http://schemas.microsoft.com/office/drawing/2014/main" id="{A495F951-E9A6-48A1-A767-E9662FB7A397}"/>
                  </a:ext>
                </a:extLst>
              </p:cNvPr>
              <p:cNvSpPr/>
              <p:nvPr/>
            </p:nvSpPr>
            <p:spPr>
              <a:xfrm>
                <a:off x="6807151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0" name="Oval 1139">
                <a:extLst>
                  <a:ext uri="{FF2B5EF4-FFF2-40B4-BE49-F238E27FC236}">
                    <a16:creationId xmlns:a16="http://schemas.microsoft.com/office/drawing/2014/main" id="{3DCFB538-E02F-4950-9BD3-12B412BD47C2}"/>
                  </a:ext>
                </a:extLst>
              </p:cNvPr>
              <p:cNvSpPr/>
              <p:nvPr/>
            </p:nvSpPr>
            <p:spPr>
              <a:xfrm>
                <a:off x="6994255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1" name="Oval 1140">
                <a:extLst>
                  <a:ext uri="{FF2B5EF4-FFF2-40B4-BE49-F238E27FC236}">
                    <a16:creationId xmlns:a16="http://schemas.microsoft.com/office/drawing/2014/main" id="{42A38723-CC80-44B6-86FC-ED5EB42626F0}"/>
                  </a:ext>
                </a:extLst>
              </p:cNvPr>
              <p:cNvSpPr/>
              <p:nvPr/>
            </p:nvSpPr>
            <p:spPr>
              <a:xfrm>
                <a:off x="7181360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2" name="Oval 1141">
                <a:extLst>
                  <a:ext uri="{FF2B5EF4-FFF2-40B4-BE49-F238E27FC236}">
                    <a16:creationId xmlns:a16="http://schemas.microsoft.com/office/drawing/2014/main" id="{E8A79CB0-A757-46AB-A083-9F31ACC2E800}"/>
                  </a:ext>
                </a:extLst>
              </p:cNvPr>
              <p:cNvSpPr/>
              <p:nvPr/>
            </p:nvSpPr>
            <p:spPr>
              <a:xfrm>
                <a:off x="5123208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3" name="Oval 1142">
                <a:extLst>
                  <a:ext uri="{FF2B5EF4-FFF2-40B4-BE49-F238E27FC236}">
                    <a16:creationId xmlns:a16="http://schemas.microsoft.com/office/drawing/2014/main" id="{84C12E26-C971-45F2-99EF-C55108DBCF94}"/>
                  </a:ext>
                </a:extLst>
              </p:cNvPr>
              <p:cNvSpPr/>
              <p:nvPr/>
            </p:nvSpPr>
            <p:spPr>
              <a:xfrm>
                <a:off x="5310313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4" name="Oval 1143">
                <a:extLst>
                  <a:ext uri="{FF2B5EF4-FFF2-40B4-BE49-F238E27FC236}">
                    <a16:creationId xmlns:a16="http://schemas.microsoft.com/office/drawing/2014/main" id="{4A3FA498-D460-4718-AEDD-EED4B03E9D21}"/>
                  </a:ext>
                </a:extLst>
              </p:cNvPr>
              <p:cNvSpPr/>
              <p:nvPr/>
            </p:nvSpPr>
            <p:spPr>
              <a:xfrm>
                <a:off x="5497417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5" name="Oval 1144">
                <a:extLst>
                  <a:ext uri="{FF2B5EF4-FFF2-40B4-BE49-F238E27FC236}">
                    <a16:creationId xmlns:a16="http://schemas.microsoft.com/office/drawing/2014/main" id="{BCA38A61-CA31-4BBF-9D51-DA8B32A9904A}"/>
                  </a:ext>
                </a:extLst>
              </p:cNvPr>
              <p:cNvSpPr/>
              <p:nvPr/>
            </p:nvSpPr>
            <p:spPr>
              <a:xfrm>
                <a:off x="5684522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6" name="Oval 1145">
                <a:extLst>
                  <a:ext uri="{FF2B5EF4-FFF2-40B4-BE49-F238E27FC236}">
                    <a16:creationId xmlns:a16="http://schemas.microsoft.com/office/drawing/2014/main" id="{0B093887-39EA-4076-BA80-091E5014E6A0}"/>
                  </a:ext>
                </a:extLst>
              </p:cNvPr>
              <p:cNvSpPr/>
              <p:nvPr/>
            </p:nvSpPr>
            <p:spPr>
              <a:xfrm>
                <a:off x="5871627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7" name="Oval 1146">
                <a:extLst>
                  <a:ext uri="{FF2B5EF4-FFF2-40B4-BE49-F238E27FC236}">
                    <a16:creationId xmlns:a16="http://schemas.microsoft.com/office/drawing/2014/main" id="{9BD17B96-505B-49DD-A8DB-1871D6169F95}"/>
                  </a:ext>
                </a:extLst>
              </p:cNvPr>
              <p:cNvSpPr/>
              <p:nvPr/>
            </p:nvSpPr>
            <p:spPr>
              <a:xfrm>
                <a:off x="6058732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8" name="Oval 1147">
                <a:extLst>
                  <a:ext uri="{FF2B5EF4-FFF2-40B4-BE49-F238E27FC236}">
                    <a16:creationId xmlns:a16="http://schemas.microsoft.com/office/drawing/2014/main" id="{E6087C41-2EB4-4398-9A06-209595EECFA3}"/>
                  </a:ext>
                </a:extLst>
              </p:cNvPr>
              <p:cNvSpPr/>
              <p:nvPr/>
            </p:nvSpPr>
            <p:spPr>
              <a:xfrm>
                <a:off x="6245836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9" name="Oval 1148">
                <a:extLst>
                  <a:ext uri="{FF2B5EF4-FFF2-40B4-BE49-F238E27FC236}">
                    <a16:creationId xmlns:a16="http://schemas.microsoft.com/office/drawing/2014/main" id="{4F7797FA-9E99-459C-9DA1-A8A16733597C}"/>
                  </a:ext>
                </a:extLst>
              </p:cNvPr>
              <p:cNvSpPr/>
              <p:nvPr/>
            </p:nvSpPr>
            <p:spPr>
              <a:xfrm>
                <a:off x="6432941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0" name="Oval 1149">
                <a:extLst>
                  <a:ext uri="{FF2B5EF4-FFF2-40B4-BE49-F238E27FC236}">
                    <a16:creationId xmlns:a16="http://schemas.microsoft.com/office/drawing/2014/main" id="{EE3E9C8B-B5E7-497D-890D-E1E7561FB119}"/>
                  </a:ext>
                </a:extLst>
              </p:cNvPr>
              <p:cNvSpPr/>
              <p:nvPr/>
            </p:nvSpPr>
            <p:spPr>
              <a:xfrm>
                <a:off x="6620046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1" name="Oval 1150">
                <a:extLst>
                  <a:ext uri="{FF2B5EF4-FFF2-40B4-BE49-F238E27FC236}">
                    <a16:creationId xmlns:a16="http://schemas.microsoft.com/office/drawing/2014/main" id="{64829F94-D25D-427A-98D9-0887F3FEF201}"/>
                  </a:ext>
                </a:extLst>
              </p:cNvPr>
              <p:cNvSpPr/>
              <p:nvPr/>
            </p:nvSpPr>
            <p:spPr>
              <a:xfrm>
                <a:off x="6807151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2" name="Oval 1151">
                <a:extLst>
                  <a:ext uri="{FF2B5EF4-FFF2-40B4-BE49-F238E27FC236}">
                    <a16:creationId xmlns:a16="http://schemas.microsoft.com/office/drawing/2014/main" id="{397E0C35-37B7-4391-A26D-F898364E000D}"/>
                  </a:ext>
                </a:extLst>
              </p:cNvPr>
              <p:cNvSpPr/>
              <p:nvPr/>
            </p:nvSpPr>
            <p:spPr>
              <a:xfrm>
                <a:off x="6994255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3" name="Oval 1152">
                <a:extLst>
                  <a:ext uri="{FF2B5EF4-FFF2-40B4-BE49-F238E27FC236}">
                    <a16:creationId xmlns:a16="http://schemas.microsoft.com/office/drawing/2014/main" id="{598D2C51-2F52-4B9E-9BE0-94128D6AEAE7}"/>
                  </a:ext>
                </a:extLst>
              </p:cNvPr>
              <p:cNvSpPr/>
              <p:nvPr/>
            </p:nvSpPr>
            <p:spPr>
              <a:xfrm>
                <a:off x="7181360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4" name="Oval 1153">
                <a:extLst>
                  <a:ext uri="{FF2B5EF4-FFF2-40B4-BE49-F238E27FC236}">
                    <a16:creationId xmlns:a16="http://schemas.microsoft.com/office/drawing/2014/main" id="{534D19AF-268D-4187-AF36-8ED04401F369}"/>
                  </a:ext>
                </a:extLst>
              </p:cNvPr>
              <p:cNvSpPr/>
              <p:nvPr/>
            </p:nvSpPr>
            <p:spPr>
              <a:xfrm>
                <a:off x="5123208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5" name="Oval 1154">
                <a:extLst>
                  <a:ext uri="{FF2B5EF4-FFF2-40B4-BE49-F238E27FC236}">
                    <a16:creationId xmlns:a16="http://schemas.microsoft.com/office/drawing/2014/main" id="{FB8D977B-8068-4053-A1D4-0CD458890869}"/>
                  </a:ext>
                </a:extLst>
              </p:cNvPr>
              <p:cNvSpPr/>
              <p:nvPr/>
            </p:nvSpPr>
            <p:spPr>
              <a:xfrm>
                <a:off x="5310313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6" name="Oval 1155">
                <a:extLst>
                  <a:ext uri="{FF2B5EF4-FFF2-40B4-BE49-F238E27FC236}">
                    <a16:creationId xmlns:a16="http://schemas.microsoft.com/office/drawing/2014/main" id="{08B09908-9543-4C2E-9A8E-E12FC427170D}"/>
                  </a:ext>
                </a:extLst>
              </p:cNvPr>
              <p:cNvSpPr/>
              <p:nvPr/>
            </p:nvSpPr>
            <p:spPr>
              <a:xfrm>
                <a:off x="5497417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7" name="Oval 1156">
                <a:extLst>
                  <a:ext uri="{FF2B5EF4-FFF2-40B4-BE49-F238E27FC236}">
                    <a16:creationId xmlns:a16="http://schemas.microsoft.com/office/drawing/2014/main" id="{F59606FB-BE23-4BFE-A838-C03B6BA73D0B}"/>
                  </a:ext>
                </a:extLst>
              </p:cNvPr>
              <p:cNvSpPr/>
              <p:nvPr/>
            </p:nvSpPr>
            <p:spPr>
              <a:xfrm>
                <a:off x="5684522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8" name="Oval 1157">
                <a:extLst>
                  <a:ext uri="{FF2B5EF4-FFF2-40B4-BE49-F238E27FC236}">
                    <a16:creationId xmlns:a16="http://schemas.microsoft.com/office/drawing/2014/main" id="{C5E08076-F723-4B6A-9B02-8CA58C40ED8B}"/>
                  </a:ext>
                </a:extLst>
              </p:cNvPr>
              <p:cNvSpPr/>
              <p:nvPr/>
            </p:nvSpPr>
            <p:spPr>
              <a:xfrm>
                <a:off x="5871627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9" name="Oval 1158">
                <a:extLst>
                  <a:ext uri="{FF2B5EF4-FFF2-40B4-BE49-F238E27FC236}">
                    <a16:creationId xmlns:a16="http://schemas.microsoft.com/office/drawing/2014/main" id="{80848C4D-AA0C-40EF-852D-490B62BEE534}"/>
                  </a:ext>
                </a:extLst>
              </p:cNvPr>
              <p:cNvSpPr/>
              <p:nvPr/>
            </p:nvSpPr>
            <p:spPr>
              <a:xfrm>
                <a:off x="6058732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0" name="Oval 1159">
                <a:extLst>
                  <a:ext uri="{FF2B5EF4-FFF2-40B4-BE49-F238E27FC236}">
                    <a16:creationId xmlns:a16="http://schemas.microsoft.com/office/drawing/2014/main" id="{533F9A7D-E74E-4EE0-AEF8-5FD8A57ABE02}"/>
                  </a:ext>
                </a:extLst>
              </p:cNvPr>
              <p:cNvSpPr/>
              <p:nvPr/>
            </p:nvSpPr>
            <p:spPr>
              <a:xfrm>
                <a:off x="6245836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1" name="Oval 1160">
                <a:extLst>
                  <a:ext uri="{FF2B5EF4-FFF2-40B4-BE49-F238E27FC236}">
                    <a16:creationId xmlns:a16="http://schemas.microsoft.com/office/drawing/2014/main" id="{14903D4D-06D9-43ED-8BBE-E9404B10C2BB}"/>
                  </a:ext>
                </a:extLst>
              </p:cNvPr>
              <p:cNvSpPr/>
              <p:nvPr/>
            </p:nvSpPr>
            <p:spPr>
              <a:xfrm>
                <a:off x="6432941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2" name="Oval 1161">
                <a:extLst>
                  <a:ext uri="{FF2B5EF4-FFF2-40B4-BE49-F238E27FC236}">
                    <a16:creationId xmlns:a16="http://schemas.microsoft.com/office/drawing/2014/main" id="{6C6FAC7A-A535-42F3-85C4-40D006596D86}"/>
                  </a:ext>
                </a:extLst>
              </p:cNvPr>
              <p:cNvSpPr/>
              <p:nvPr/>
            </p:nvSpPr>
            <p:spPr>
              <a:xfrm>
                <a:off x="6620046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3" name="Oval 1162">
                <a:extLst>
                  <a:ext uri="{FF2B5EF4-FFF2-40B4-BE49-F238E27FC236}">
                    <a16:creationId xmlns:a16="http://schemas.microsoft.com/office/drawing/2014/main" id="{5DBB3E83-E1B7-47B2-B510-3798E13C88D7}"/>
                  </a:ext>
                </a:extLst>
              </p:cNvPr>
              <p:cNvSpPr/>
              <p:nvPr/>
            </p:nvSpPr>
            <p:spPr>
              <a:xfrm>
                <a:off x="6807151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4" name="Oval 1163">
                <a:extLst>
                  <a:ext uri="{FF2B5EF4-FFF2-40B4-BE49-F238E27FC236}">
                    <a16:creationId xmlns:a16="http://schemas.microsoft.com/office/drawing/2014/main" id="{2A1558B3-2AF0-4C23-84DE-7F3A9FDC169B}"/>
                  </a:ext>
                </a:extLst>
              </p:cNvPr>
              <p:cNvSpPr/>
              <p:nvPr/>
            </p:nvSpPr>
            <p:spPr>
              <a:xfrm>
                <a:off x="6994255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5" name="Oval 1164">
                <a:extLst>
                  <a:ext uri="{FF2B5EF4-FFF2-40B4-BE49-F238E27FC236}">
                    <a16:creationId xmlns:a16="http://schemas.microsoft.com/office/drawing/2014/main" id="{366345FB-8607-4ED7-B43C-61FE88C17471}"/>
                  </a:ext>
                </a:extLst>
              </p:cNvPr>
              <p:cNvSpPr/>
              <p:nvPr/>
            </p:nvSpPr>
            <p:spPr>
              <a:xfrm>
                <a:off x="7181360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6" name="Oval 1165">
                <a:extLst>
                  <a:ext uri="{FF2B5EF4-FFF2-40B4-BE49-F238E27FC236}">
                    <a16:creationId xmlns:a16="http://schemas.microsoft.com/office/drawing/2014/main" id="{0DDB375D-BA95-4F51-AA3A-9A790081472E}"/>
                  </a:ext>
                </a:extLst>
              </p:cNvPr>
              <p:cNvSpPr/>
              <p:nvPr/>
            </p:nvSpPr>
            <p:spPr>
              <a:xfrm>
                <a:off x="5123208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7" name="Oval 1166">
                <a:extLst>
                  <a:ext uri="{FF2B5EF4-FFF2-40B4-BE49-F238E27FC236}">
                    <a16:creationId xmlns:a16="http://schemas.microsoft.com/office/drawing/2014/main" id="{89DCC186-D783-4473-894D-E6D5ED44F027}"/>
                  </a:ext>
                </a:extLst>
              </p:cNvPr>
              <p:cNvSpPr/>
              <p:nvPr/>
            </p:nvSpPr>
            <p:spPr>
              <a:xfrm>
                <a:off x="5310313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8" name="Oval 1167">
                <a:extLst>
                  <a:ext uri="{FF2B5EF4-FFF2-40B4-BE49-F238E27FC236}">
                    <a16:creationId xmlns:a16="http://schemas.microsoft.com/office/drawing/2014/main" id="{C6B679FA-5602-4311-B761-C3309F7CC6BE}"/>
                  </a:ext>
                </a:extLst>
              </p:cNvPr>
              <p:cNvSpPr/>
              <p:nvPr/>
            </p:nvSpPr>
            <p:spPr>
              <a:xfrm>
                <a:off x="5497417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9" name="Oval 1168">
                <a:extLst>
                  <a:ext uri="{FF2B5EF4-FFF2-40B4-BE49-F238E27FC236}">
                    <a16:creationId xmlns:a16="http://schemas.microsoft.com/office/drawing/2014/main" id="{E65D6BA6-1FD3-4B7B-93D3-325A2D978E94}"/>
                  </a:ext>
                </a:extLst>
              </p:cNvPr>
              <p:cNvSpPr/>
              <p:nvPr/>
            </p:nvSpPr>
            <p:spPr>
              <a:xfrm>
                <a:off x="5684522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0" name="Oval 1169">
                <a:extLst>
                  <a:ext uri="{FF2B5EF4-FFF2-40B4-BE49-F238E27FC236}">
                    <a16:creationId xmlns:a16="http://schemas.microsoft.com/office/drawing/2014/main" id="{A38A60FD-A3C6-448C-91D7-460655C7FC7B}"/>
                  </a:ext>
                </a:extLst>
              </p:cNvPr>
              <p:cNvSpPr/>
              <p:nvPr/>
            </p:nvSpPr>
            <p:spPr>
              <a:xfrm>
                <a:off x="5871627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1" name="Oval 1170">
                <a:extLst>
                  <a:ext uri="{FF2B5EF4-FFF2-40B4-BE49-F238E27FC236}">
                    <a16:creationId xmlns:a16="http://schemas.microsoft.com/office/drawing/2014/main" id="{3DC58211-DEA5-4E79-A378-D971809D6624}"/>
                  </a:ext>
                </a:extLst>
              </p:cNvPr>
              <p:cNvSpPr/>
              <p:nvPr/>
            </p:nvSpPr>
            <p:spPr>
              <a:xfrm>
                <a:off x="6058732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2" name="Oval 1171">
                <a:extLst>
                  <a:ext uri="{FF2B5EF4-FFF2-40B4-BE49-F238E27FC236}">
                    <a16:creationId xmlns:a16="http://schemas.microsoft.com/office/drawing/2014/main" id="{466A69AD-12A1-40FB-8862-BAEF75D9AFE9}"/>
                  </a:ext>
                </a:extLst>
              </p:cNvPr>
              <p:cNvSpPr/>
              <p:nvPr/>
            </p:nvSpPr>
            <p:spPr>
              <a:xfrm>
                <a:off x="6245836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3" name="Oval 1172">
                <a:extLst>
                  <a:ext uri="{FF2B5EF4-FFF2-40B4-BE49-F238E27FC236}">
                    <a16:creationId xmlns:a16="http://schemas.microsoft.com/office/drawing/2014/main" id="{F9D31443-94BC-42D3-8CB7-95EAA9EE84CA}"/>
                  </a:ext>
                </a:extLst>
              </p:cNvPr>
              <p:cNvSpPr/>
              <p:nvPr/>
            </p:nvSpPr>
            <p:spPr>
              <a:xfrm>
                <a:off x="6432941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4" name="Oval 1173">
                <a:extLst>
                  <a:ext uri="{FF2B5EF4-FFF2-40B4-BE49-F238E27FC236}">
                    <a16:creationId xmlns:a16="http://schemas.microsoft.com/office/drawing/2014/main" id="{5E442FF1-DBD0-4CAA-B89D-0044AED391D6}"/>
                  </a:ext>
                </a:extLst>
              </p:cNvPr>
              <p:cNvSpPr/>
              <p:nvPr/>
            </p:nvSpPr>
            <p:spPr>
              <a:xfrm>
                <a:off x="6620046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5" name="Oval 1174">
                <a:extLst>
                  <a:ext uri="{FF2B5EF4-FFF2-40B4-BE49-F238E27FC236}">
                    <a16:creationId xmlns:a16="http://schemas.microsoft.com/office/drawing/2014/main" id="{F79AA1A1-AB06-49BB-9A66-22D8A19E4E37}"/>
                  </a:ext>
                </a:extLst>
              </p:cNvPr>
              <p:cNvSpPr/>
              <p:nvPr/>
            </p:nvSpPr>
            <p:spPr>
              <a:xfrm>
                <a:off x="6807151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6" name="Oval 1175">
                <a:extLst>
                  <a:ext uri="{FF2B5EF4-FFF2-40B4-BE49-F238E27FC236}">
                    <a16:creationId xmlns:a16="http://schemas.microsoft.com/office/drawing/2014/main" id="{643CB553-ACFF-4A5E-8A6A-DA273A36D11A}"/>
                  </a:ext>
                </a:extLst>
              </p:cNvPr>
              <p:cNvSpPr/>
              <p:nvPr/>
            </p:nvSpPr>
            <p:spPr>
              <a:xfrm>
                <a:off x="6994255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7" name="Oval 1176">
                <a:extLst>
                  <a:ext uri="{FF2B5EF4-FFF2-40B4-BE49-F238E27FC236}">
                    <a16:creationId xmlns:a16="http://schemas.microsoft.com/office/drawing/2014/main" id="{1C29BEF2-2F69-489D-94A0-92EA3EF3EBA0}"/>
                  </a:ext>
                </a:extLst>
              </p:cNvPr>
              <p:cNvSpPr/>
              <p:nvPr/>
            </p:nvSpPr>
            <p:spPr>
              <a:xfrm>
                <a:off x="7181360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grpSp>
            <p:nvGrpSpPr>
              <p:cNvPr id="1178" name="Group 1177">
                <a:extLst>
                  <a:ext uri="{FF2B5EF4-FFF2-40B4-BE49-F238E27FC236}">
                    <a16:creationId xmlns:a16="http://schemas.microsoft.com/office/drawing/2014/main" id="{175161E4-794D-433B-83FD-970F19C40A57}"/>
                  </a:ext>
                </a:extLst>
              </p:cNvPr>
              <p:cNvGrpSpPr/>
              <p:nvPr/>
            </p:nvGrpSpPr>
            <p:grpSpPr>
              <a:xfrm>
                <a:off x="5123208" y="5770758"/>
                <a:ext cx="2097955" cy="43784"/>
                <a:chOff x="5123208" y="5770758"/>
                <a:chExt cx="2097955" cy="43784"/>
              </a:xfrm>
              <a:grpFill/>
            </p:grpSpPr>
            <p:sp>
              <p:nvSpPr>
                <p:cNvPr id="1205" name="Oval 1204">
                  <a:extLst>
                    <a:ext uri="{FF2B5EF4-FFF2-40B4-BE49-F238E27FC236}">
                      <a16:creationId xmlns:a16="http://schemas.microsoft.com/office/drawing/2014/main" id="{7414C22D-90F1-4692-AF43-C4A5C74324C7}"/>
                    </a:ext>
                  </a:extLst>
                </p:cNvPr>
                <p:cNvSpPr/>
                <p:nvPr/>
              </p:nvSpPr>
              <p:spPr>
                <a:xfrm>
                  <a:off x="5123208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6" name="Oval 1205">
                  <a:extLst>
                    <a:ext uri="{FF2B5EF4-FFF2-40B4-BE49-F238E27FC236}">
                      <a16:creationId xmlns:a16="http://schemas.microsoft.com/office/drawing/2014/main" id="{1CA5D071-39B9-42BC-BE28-841C8E9A46EE}"/>
                    </a:ext>
                  </a:extLst>
                </p:cNvPr>
                <p:cNvSpPr/>
                <p:nvPr/>
              </p:nvSpPr>
              <p:spPr>
                <a:xfrm>
                  <a:off x="5310313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7" name="Oval 1206">
                  <a:extLst>
                    <a:ext uri="{FF2B5EF4-FFF2-40B4-BE49-F238E27FC236}">
                      <a16:creationId xmlns:a16="http://schemas.microsoft.com/office/drawing/2014/main" id="{51DED098-CC7C-4CE7-A1CC-EE4CBDADFF0B}"/>
                    </a:ext>
                  </a:extLst>
                </p:cNvPr>
                <p:cNvSpPr/>
                <p:nvPr/>
              </p:nvSpPr>
              <p:spPr>
                <a:xfrm>
                  <a:off x="549741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8" name="Oval 1207">
                  <a:extLst>
                    <a:ext uri="{FF2B5EF4-FFF2-40B4-BE49-F238E27FC236}">
                      <a16:creationId xmlns:a16="http://schemas.microsoft.com/office/drawing/2014/main" id="{44ECCF34-1F25-440D-ACB8-718CF333F529}"/>
                    </a:ext>
                  </a:extLst>
                </p:cNvPr>
                <p:cNvSpPr/>
                <p:nvPr/>
              </p:nvSpPr>
              <p:spPr>
                <a:xfrm>
                  <a:off x="568452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9" name="Oval 1208">
                  <a:extLst>
                    <a:ext uri="{FF2B5EF4-FFF2-40B4-BE49-F238E27FC236}">
                      <a16:creationId xmlns:a16="http://schemas.microsoft.com/office/drawing/2014/main" id="{26B559AB-FC3E-414F-9E80-3A05EEF8D3C0}"/>
                    </a:ext>
                  </a:extLst>
                </p:cNvPr>
                <p:cNvSpPr/>
                <p:nvPr/>
              </p:nvSpPr>
              <p:spPr>
                <a:xfrm>
                  <a:off x="587162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0" name="Oval 1209">
                  <a:extLst>
                    <a:ext uri="{FF2B5EF4-FFF2-40B4-BE49-F238E27FC236}">
                      <a16:creationId xmlns:a16="http://schemas.microsoft.com/office/drawing/2014/main" id="{9C4CB727-C09C-4CDF-A2AD-0ABC5EA10FEE}"/>
                    </a:ext>
                  </a:extLst>
                </p:cNvPr>
                <p:cNvSpPr/>
                <p:nvPr/>
              </p:nvSpPr>
              <p:spPr>
                <a:xfrm>
                  <a:off x="605873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1" name="Oval 1210">
                  <a:extLst>
                    <a:ext uri="{FF2B5EF4-FFF2-40B4-BE49-F238E27FC236}">
                      <a16:creationId xmlns:a16="http://schemas.microsoft.com/office/drawing/2014/main" id="{78EB7F0A-BC3B-47DC-A0BC-53B8FB7923D5}"/>
                    </a:ext>
                  </a:extLst>
                </p:cNvPr>
                <p:cNvSpPr/>
                <p:nvPr/>
              </p:nvSpPr>
              <p:spPr>
                <a:xfrm>
                  <a:off x="624583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2" name="Oval 1211">
                  <a:extLst>
                    <a:ext uri="{FF2B5EF4-FFF2-40B4-BE49-F238E27FC236}">
                      <a16:creationId xmlns:a16="http://schemas.microsoft.com/office/drawing/2014/main" id="{DB926943-E8E5-48AC-8AB5-F035BF41D57C}"/>
                    </a:ext>
                  </a:extLst>
                </p:cNvPr>
                <p:cNvSpPr/>
                <p:nvPr/>
              </p:nvSpPr>
              <p:spPr>
                <a:xfrm>
                  <a:off x="643294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3" name="Oval 1212">
                  <a:extLst>
                    <a:ext uri="{FF2B5EF4-FFF2-40B4-BE49-F238E27FC236}">
                      <a16:creationId xmlns:a16="http://schemas.microsoft.com/office/drawing/2014/main" id="{D9D9C4E2-E4EF-4F59-A299-C7853097A30F}"/>
                    </a:ext>
                  </a:extLst>
                </p:cNvPr>
                <p:cNvSpPr/>
                <p:nvPr/>
              </p:nvSpPr>
              <p:spPr>
                <a:xfrm>
                  <a:off x="662004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4" name="Oval 1213">
                  <a:extLst>
                    <a:ext uri="{FF2B5EF4-FFF2-40B4-BE49-F238E27FC236}">
                      <a16:creationId xmlns:a16="http://schemas.microsoft.com/office/drawing/2014/main" id="{7E95F8EC-C920-4AC5-83A7-3ABEC68FA5F7}"/>
                    </a:ext>
                  </a:extLst>
                </p:cNvPr>
                <p:cNvSpPr/>
                <p:nvPr/>
              </p:nvSpPr>
              <p:spPr>
                <a:xfrm>
                  <a:off x="680715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5" name="Oval 1214">
                  <a:extLst>
                    <a:ext uri="{FF2B5EF4-FFF2-40B4-BE49-F238E27FC236}">
                      <a16:creationId xmlns:a16="http://schemas.microsoft.com/office/drawing/2014/main" id="{E7529752-74F9-41A1-8B48-44B380FE7368}"/>
                    </a:ext>
                  </a:extLst>
                </p:cNvPr>
                <p:cNvSpPr/>
                <p:nvPr/>
              </p:nvSpPr>
              <p:spPr>
                <a:xfrm>
                  <a:off x="6994255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6" name="Oval 1215">
                  <a:extLst>
                    <a:ext uri="{FF2B5EF4-FFF2-40B4-BE49-F238E27FC236}">
                      <a16:creationId xmlns:a16="http://schemas.microsoft.com/office/drawing/2014/main" id="{5E4E8162-8620-4B43-B902-1BAA0DA6CE91}"/>
                    </a:ext>
                  </a:extLst>
                </p:cNvPr>
                <p:cNvSpPr/>
                <p:nvPr/>
              </p:nvSpPr>
              <p:spPr>
                <a:xfrm>
                  <a:off x="7181360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</p:grpSp>
          <p:grpSp>
            <p:nvGrpSpPr>
              <p:cNvPr id="1179" name="Group 1178">
                <a:extLst>
                  <a:ext uri="{FF2B5EF4-FFF2-40B4-BE49-F238E27FC236}">
                    <a16:creationId xmlns:a16="http://schemas.microsoft.com/office/drawing/2014/main" id="{BC82E196-9921-430B-B871-C91512A29C29}"/>
                  </a:ext>
                </a:extLst>
              </p:cNvPr>
              <p:cNvGrpSpPr/>
              <p:nvPr/>
            </p:nvGrpSpPr>
            <p:grpSpPr>
              <a:xfrm>
                <a:off x="5123208" y="5918687"/>
                <a:ext cx="2097955" cy="43784"/>
                <a:chOff x="5123208" y="5770758"/>
                <a:chExt cx="2097955" cy="43784"/>
              </a:xfrm>
              <a:grpFill/>
            </p:grpSpPr>
            <p:sp>
              <p:nvSpPr>
                <p:cNvPr id="1193" name="Oval 1192">
                  <a:extLst>
                    <a:ext uri="{FF2B5EF4-FFF2-40B4-BE49-F238E27FC236}">
                      <a16:creationId xmlns:a16="http://schemas.microsoft.com/office/drawing/2014/main" id="{1B99DD57-99AF-40F4-A28A-E5650686F354}"/>
                    </a:ext>
                  </a:extLst>
                </p:cNvPr>
                <p:cNvSpPr/>
                <p:nvPr/>
              </p:nvSpPr>
              <p:spPr>
                <a:xfrm>
                  <a:off x="5123208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4" name="Oval 1193">
                  <a:extLst>
                    <a:ext uri="{FF2B5EF4-FFF2-40B4-BE49-F238E27FC236}">
                      <a16:creationId xmlns:a16="http://schemas.microsoft.com/office/drawing/2014/main" id="{860BBB11-2BF9-4249-8DC1-7E66240756CC}"/>
                    </a:ext>
                  </a:extLst>
                </p:cNvPr>
                <p:cNvSpPr/>
                <p:nvPr/>
              </p:nvSpPr>
              <p:spPr>
                <a:xfrm>
                  <a:off x="5310313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5" name="Oval 1194">
                  <a:extLst>
                    <a:ext uri="{FF2B5EF4-FFF2-40B4-BE49-F238E27FC236}">
                      <a16:creationId xmlns:a16="http://schemas.microsoft.com/office/drawing/2014/main" id="{76F824C3-7FE4-4BED-A7F9-0FC51A48C9E7}"/>
                    </a:ext>
                  </a:extLst>
                </p:cNvPr>
                <p:cNvSpPr/>
                <p:nvPr/>
              </p:nvSpPr>
              <p:spPr>
                <a:xfrm>
                  <a:off x="549741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6" name="Oval 1195">
                  <a:extLst>
                    <a:ext uri="{FF2B5EF4-FFF2-40B4-BE49-F238E27FC236}">
                      <a16:creationId xmlns:a16="http://schemas.microsoft.com/office/drawing/2014/main" id="{C6B7FA89-201E-473E-B8D3-C9D904E422B2}"/>
                    </a:ext>
                  </a:extLst>
                </p:cNvPr>
                <p:cNvSpPr/>
                <p:nvPr/>
              </p:nvSpPr>
              <p:spPr>
                <a:xfrm>
                  <a:off x="568452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7" name="Oval 1196">
                  <a:extLst>
                    <a:ext uri="{FF2B5EF4-FFF2-40B4-BE49-F238E27FC236}">
                      <a16:creationId xmlns:a16="http://schemas.microsoft.com/office/drawing/2014/main" id="{82353F31-20BD-44A5-BC73-6FF6DA0C4D8B}"/>
                    </a:ext>
                  </a:extLst>
                </p:cNvPr>
                <p:cNvSpPr/>
                <p:nvPr/>
              </p:nvSpPr>
              <p:spPr>
                <a:xfrm>
                  <a:off x="587162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8" name="Oval 1197">
                  <a:extLst>
                    <a:ext uri="{FF2B5EF4-FFF2-40B4-BE49-F238E27FC236}">
                      <a16:creationId xmlns:a16="http://schemas.microsoft.com/office/drawing/2014/main" id="{EDDA1594-BBD4-492E-A8F3-76B0497B42A1}"/>
                    </a:ext>
                  </a:extLst>
                </p:cNvPr>
                <p:cNvSpPr/>
                <p:nvPr/>
              </p:nvSpPr>
              <p:spPr>
                <a:xfrm>
                  <a:off x="605873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9" name="Oval 1198">
                  <a:extLst>
                    <a:ext uri="{FF2B5EF4-FFF2-40B4-BE49-F238E27FC236}">
                      <a16:creationId xmlns:a16="http://schemas.microsoft.com/office/drawing/2014/main" id="{7DC12D1D-1C84-460D-8006-583E067B1600}"/>
                    </a:ext>
                  </a:extLst>
                </p:cNvPr>
                <p:cNvSpPr/>
                <p:nvPr/>
              </p:nvSpPr>
              <p:spPr>
                <a:xfrm>
                  <a:off x="624583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0" name="Oval 1199">
                  <a:extLst>
                    <a:ext uri="{FF2B5EF4-FFF2-40B4-BE49-F238E27FC236}">
                      <a16:creationId xmlns:a16="http://schemas.microsoft.com/office/drawing/2014/main" id="{B18F205A-C590-4A53-8BA7-5FCF851A18ED}"/>
                    </a:ext>
                  </a:extLst>
                </p:cNvPr>
                <p:cNvSpPr/>
                <p:nvPr/>
              </p:nvSpPr>
              <p:spPr>
                <a:xfrm>
                  <a:off x="643294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1" name="Oval 1200">
                  <a:extLst>
                    <a:ext uri="{FF2B5EF4-FFF2-40B4-BE49-F238E27FC236}">
                      <a16:creationId xmlns:a16="http://schemas.microsoft.com/office/drawing/2014/main" id="{F969AFA1-1054-4CEB-8951-4CDCDB71F350}"/>
                    </a:ext>
                  </a:extLst>
                </p:cNvPr>
                <p:cNvSpPr/>
                <p:nvPr/>
              </p:nvSpPr>
              <p:spPr>
                <a:xfrm>
                  <a:off x="662004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2" name="Oval 1201">
                  <a:extLst>
                    <a:ext uri="{FF2B5EF4-FFF2-40B4-BE49-F238E27FC236}">
                      <a16:creationId xmlns:a16="http://schemas.microsoft.com/office/drawing/2014/main" id="{AFFD26AC-6F8A-4389-81AA-2258E289199F}"/>
                    </a:ext>
                  </a:extLst>
                </p:cNvPr>
                <p:cNvSpPr/>
                <p:nvPr/>
              </p:nvSpPr>
              <p:spPr>
                <a:xfrm>
                  <a:off x="680715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3" name="Oval 1202">
                  <a:extLst>
                    <a:ext uri="{FF2B5EF4-FFF2-40B4-BE49-F238E27FC236}">
                      <a16:creationId xmlns:a16="http://schemas.microsoft.com/office/drawing/2014/main" id="{D483C0EC-FADC-45DF-A0E0-75DE5232AA89}"/>
                    </a:ext>
                  </a:extLst>
                </p:cNvPr>
                <p:cNvSpPr/>
                <p:nvPr/>
              </p:nvSpPr>
              <p:spPr>
                <a:xfrm>
                  <a:off x="6994255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4" name="Oval 1203">
                  <a:extLst>
                    <a:ext uri="{FF2B5EF4-FFF2-40B4-BE49-F238E27FC236}">
                      <a16:creationId xmlns:a16="http://schemas.microsoft.com/office/drawing/2014/main" id="{A3576F77-4344-4458-A0C8-9F94E5258232}"/>
                    </a:ext>
                  </a:extLst>
                </p:cNvPr>
                <p:cNvSpPr/>
                <p:nvPr/>
              </p:nvSpPr>
              <p:spPr>
                <a:xfrm>
                  <a:off x="7181360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</p:grpSp>
          <p:grpSp>
            <p:nvGrpSpPr>
              <p:cNvPr id="1180" name="Group 1179">
                <a:extLst>
                  <a:ext uri="{FF2B5EF4-FFF2-40B4-BE49-F238E27FC236}">
                    <a16:creationId xmlns:a16="http://schemas.microsoft.com/office/drawing/2014/main" id="{DC7C1662-1EDA-4F6D-89E4-F540FB83FF8E}"/>
                  </a:ext>
                </a:extLst>
              </p:cNvPr>
              <p:cNvGrpSpPr/>
              <p:nvPr/>
            </p:nvGrpSpPr>
            <p:grpSpPr>
              <a:xfrm>
                <a:off x="5123208" y="6055847"/>
                <a:ext cx="2097955" cy="43784"/>
                <a:chOff x="5123208" y="5770758"/>
                <a:chExt cx="2097955" cy="43784"/>
              </a:xfrm>
              <a:grpFill/>
            </p:grpSpPr>
            <p:sp>
              <p:nvSpPr>
                <p:cNvPr id="1181" name="Oval 1180">
                  <a:extLst>
                    <a:ext uri="{FF2B5EF4-FFF2-40B4-BE49-F238E27FC236}">
                      <a16:creationId xmlns:a16="http://schemas.microsoft.com/office/drawing/2014/main" id="{5171C934-25C3-4D4F-8529-B3FE71E0F7F8}"/>
                    </a:ext>
                  </a:extLst>
                </p:cNvPr>
                <p:cNvSpPr/>
                <p:nvPr/>
              </p:nvSpPr>
              <p:spPr>
                <a:xfrm>
                  <a:off x="5123208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2" name="Oval 1181">
                  <a:extLst>
                    <a:ext uri="{FF2B5EF4-FFF2-40B4-BE49-F238E27FC236}">
                      <a16:creationId xmlns:a16="http://schemas.microsoft.com/office/drawing/2014/main" id="{80C4A51B-070B-4112-BE6F-DE9939626890}"/>
                    </a:ext>
                  </a:extLst>
                </p:cNvPr>
                <p:cNvSpPr/>
                <p:nvPr/>
              </p:nvSpPr>
              <p:spPr>
                <a:xfrm>
                  <a:off x="5310313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3" name="Oval 1182">
                  <a:extLst>
                    <a:ext uri="{FF2B5EF4-FFF2-40B4-BE49-F238E27FC236}">
                      <a16:creationId xmlns:a16="http://schemas.microsoft.com/office/drawing/2014/main" id="{ADECB886-AA5C-4B79-8D45-B67140D8F387}"/>
                    </a:ext>
                  </a:extLst>
                </p:cNvPr>
                <p:cNvSpPr/>
                <p:nvPr/>
              </p:nvSpPr>
              <p:spPr>
                <a:xfrm>
                  <a:off x="549741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4" name="Oval 1183">
                  <a:extLst>
                    <a:ext uri="{FF2B5EF4-FFF2-40B4-BE49-F238E27FC236}">
                      <a16:creationId xmlns:a16="http://schemas.microsoft.com/office/drawing/2014/main" id="{8AF1DDB8-4201-49E3-AF90-35BA850608C5}"/>
                    </a:ext>
                  </a:extLst>
                </p:cNvPr>
                <p:cNvSpPr/>
                <p:nvPr/>
              </p:nvSpPr>
              <p:spPr>
                <a:xfrm>
                  <a:off x="568452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5" name="Oval 1184">
                  <a:extLst>
                    <a:ext uri="{FF2B5EF4-FFF2-40B4-BE49-F238E27FC236}">
                      <a16:creationId xmlns:a16="http://schemas.microsoft.com/office/drawing/2014/main" id="{B0696AE0-343D-432A-9E15-243BC1376B00}"/>
                    </a:ext>
                  </a:extLst>
                </p:cNvPr>
                <p:cNvSpPr/>
                <p:nvPr/>
              </p:nvSpPr>
              <p:spPr>
                <a:xfrm>
                  <a:off x="587162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6" name="Oval 1185">
                  <a:extLst>
                    <a:ext uri="{FF2B5EF4-FFF2-40B4-BE49-F238E27FC236}">
                      <a16:creationId xmlns:a16="http://schemas.microsoft.com/office/drawing/2014/main" id="{A9C486E4-54E4-43C5-BB99-5BD86F8DA3BB}"/>
                    </a:ext>
                  </a:extLst>
                </p:cNvPr>
                <p:cNvSpPr/>
                <p:nvPr/>
              </p:nvSpPr>
              <p:spPr>
                <a:xfrm>
                  <a:off x="605873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7" name="Oval 1186">
                  <a:extLst>
                    <a:ext uri="{FF2B5EF4-FFF2-40B4-BE49-F238E27FC236}">
                      <a16:creationId xmlns:a16="http://schemas.microsoft.com/office/drawing/2014/main" id="{2E999F80-C45E-420F-80B6-11DF819810C2}"/>
                    </a:ext>
                  </a:extLst>
                </p:cNvPr>
                <p:cNvSpPr/>
                <p:nvPr/>
              </p:nvSpPr>
              <p:spPr>
                <a:xfrm>
                  <a:off x="624583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8" name="Oval 1187">
                  <a:extLst>
                    <a:ext uri="{FF2B5EF4-FFF2-40B4-BE49-F238E27FC236}">
                      <a16:creationId xmlns:a16="http://schemas.microsoft.com/office/drawing/2014/main" id="{63E3620F-8226-42B9-BD3E-7E80750BDB98}"/>
                    </a:ext>
                  </a:extLst>
                </p:cNvPr>
                <p:cNvSpPr/>
                <p:nvPr/>
              </p:nvSpPr>
              <p:spPr>
                <a:xfrm>
                  <a:off x="643294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9" name="Oval 1188">
                  <a:extLst>
                    <a:ext uri="{FF2B5EF4-FFF2-40B4-BE49-F238E27FC236}">
                      <a16:creationId xmlns:a16="http://schemas.microsoft.com/office/drawing/2014/main" id="{A3EE57C1-0B44-458E-BDB8-F71CA3227CFA}"/>
                    </a:ext>
                  </a:extLst>
                </p:cNvPr>
                <p:cNvSpPr/>
                <p:nvPr/>
              </p:nvSpPr>
              <p:spPr>
                <a:xfrm>
                  <a:off x="662004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0" name="Oval 1189">
                  <a:extLst>
                    <a:ext uri="{FF2B5EF4-FFF2-40B4-BE49-F238E27FC236}">
                      <a16:creationId xmlns:a16="http://schemas.microsoft.com/office/drawing/2014/main" id="{5ADFCE9E-15D5-490E-9C02-3A3FD4CD200C}"/>
                    </a:ext>
                  </a:extLst>
                </p:cNvPr>
                <p:cNvSpPr/>
                <p:nvPr/>
              </p:nvSpPr>
              <p:spPr>
                <a:xfrm>
                  <a:off x="680715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1" name="Oval 1190">
                  <a:extLst>
                    <a:ext uri="{FF2B5EF4-FFF2-40B4-BE49-F238E27FC236}">
                      <a16:creationId xmlns:a16="http://schemas.microsoft.com/office/drawing/2014/main" id="{145BE28D-C9D4-490D-9759-55B569DC5030}"/>
                    </a:ext>
                  </a:extLst>
                </p:cNvPr>
                <p:cNvSpPr/>
                <p:nvPr/>
              </p:nvSpPr>
              <p:spPr>
                <a:xfrm>
                  <a:off x="6994255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2" name="Oval 1191">
                  <a:extLst>
                    <a:ext uri="{FF2B5EF4-FFF2-40B4-BE49-F238E27FC236}">
                      <a16:creationId xmlns:a16="http://schemas.microsoft.com/office/drawing/2014/main" id="{42A48050-87E2-47C9-808E-F72951025C19}"/>
                    </a:ext>
                  </a:extLst>
                </p:cNvPr>
                <p:cNvSpPr/>
                <p:nvPr/>
              </p:nvSpPr>
              <p:spPr>
                <a:xfrm>
                  <a:off x="7181360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</p:grpSp>
        </p:grpSp>
        <p:sp>
          <p:nvSpPr>
            <p:cNvPr id="737" name="Plus Sign 736">
              <a:extLst>
                <a:ext uri="{FF2B5EF4-FFF2-40B4-BE49-F238E27FC236}">
                  <a16:creationId xmlns:a16="http://schemas.microsoft.com/office/drawing/2014/main" id="{81E12FD1-9708-40C2-81AC-15005B02E9C3}"/>
                </a:ext>
              </a:extLst>
            </p:cNvPr>
            <p:cNvSpPr/>
            <p:nvPr/>
          </p:nvSpPr>
          <p:spPr>
            <a:xfrm>
              <a:off x="8667575" y="610223"/>
              <a:ext cx="846723" cy="846723"/>
            </a:xfrm>
            <a:prstGeom prst="mathPlus">
              <a:avLst>
                <a:gd name="adj1" fmla="val 28020"/>
              </a:avLst>
            </a:prstGeom>
            <a:solidFill>
              <a:srgbClr val="5F42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38" name="Rectangle 1027">
              <a:extLst>
                <a:ext uri="{FF2B5EF4-FFF2-40B4-BE49-F238E27FC236}">
                  <a16:creationId xmlns:a16="http://schemas.microsoft.com/office/drawing/2014/main" id="{1A8697AF-E60D-46E6-A113-0362B76BDC1B}"/>
                </a:ext>
              </a:extLst>
            </p:cNvPr>
            <p:cNvSpPr/>
            <p:nvPr/>
          </p:nvSpPr>
          <p:spPr>
            <a:xfrm>
              <a:off x="1" y="2800351"/>
              <a:ext cx="5849351" cy="4076970"/>
            </a:xfrm>
            <a:custGeom>
              <a:avLst/>
              <a:gdLst>
                <a:gd name="connsiteX0" fmla="*/ 0 w 5245894"/>
                <a:gd name="connsiteY0" fmla="*/ 0 h 3448320"/>
                <a:gd name="connsiteX1" fmla="*/ 5245894 w 5245894"/>
                <a:gd name="connsiteY1" fmla="*/ 0 h 3448320"/>
                <a:gd name="connsiteX2" fmla="*/ 5245894 w 5245894"/>
                <a:gd name="connsiteY2" fmla="*/ 3448320 h 3448320"/>
                <a:gd name="connsiteX3" fmla="*/ 0 w 5245894"/>
                <a:gd name="connsiteY3" fmla="*/ 3448320 h 3448320"/>
                <a:gd name="connsiteX4" fmla="*/ 0 w 5245894"/>
                <a:gd name="connsiteY4" fmla="*/ 0 h 3448320"/>
                <a:gd name="connsiteX0" fmla="*/ 0 w 5901631"/>
                <a:gd name="connsiteY0" fmla="*/ 431040 h 3879360"/>
                <a:gd name="connsiteX1" fmla="*/ 5245894 w 5901631"/>
                <a:gd name="connsiteY1" fmla="*/ 431040 h 3879360"/>
                <a:gd name="connsiteX2" fmla="*/ 5245894 w 5901631"/>
                <a:gd name="connsiteY2" fmla="*/ 3879360 h 3879360"/>
                <a:gd name="connsiteX3" fmla="*/ 0 w 5901631"/>
                <a:gd name="connsiteY3" fmla="*/ 3879360 h 3879360"/>
                <a:gd name="connsiteX4" fmla="*/ 0 w 5901631"/>
                <a:gd name="connsiteY4" fmla="*/ 431040 h 3879360"/>
                <a:gd name="connsiteX0" fmla="*/ 0 w 5772427"/>
                <a:gd name="connsiteY0" fmla="*/ 176291 h 3624611"/>
                <a:gd name="connsiteX1" fmla="*/ 2209800 w 5772427"/>
                <a:gd name="connsiteY1" fmla="*/ 862091 h 3624611"/>
                <a:gd name="connsiteX2" fmla="*/ 5245894 w 5772427"/>
                <a:gd name="connsiteY2" fmla="*/ 176291 h 3624611"/>
                <a:gd name="connsiteX3" fmla="*/ 5245894 w 5772427"/>
                <a:gd name="connsiteY3" fmla="*/ 3624611 h 3624611"/>
                <a:gd name="connsiteX4" fmla="*/ 0 w 5772427"/>
                <a:gd name="connsiteY4" fmla="*/ 3624611 h 3624611"/>
                <a:gd name="connsiteX5" fmla="*/ 0 w 5772427"/>
                <a:gd name="connsiteY5" fmla="*/ 176291 h 3624611"/>
                <a:gd name="connsiteX0" fmla="*/ 0 w 5772427"/>
                <a:gd name="connsiteY0" fmla="*/ 109070 h 3557390"/>
                <a:gd name="connsiteX1" fmla="*/ 2209800 w 5772427"/>
                <a:gd name="connsiteY1" fmla="*/ 794870 h 3557390"/>
                <a:gd name="connsiteX2" fmla="*/ 5245894 w 5772427"/>
                <a:gd name="connsiteY2" fmla="*/ 109070 h 3557390"/>
                <a:gd name="connsiteX3" fmla="*/ 5245894 w 5772427"/>
                <a:gd name="connsiteY3" fmla="*/ 3557390 h 3557390"/>
                <a:gd name="connsiteX4" fmla="*/ 0 w 5772427"/>
                <a:gd name="connsiteY4" fmla="*/ 3557390 h 3557390"/>
                <a:gd name="connsiteX5" fmla="*/ 0 w 5772427"/>
                <a:gd name="connsiteY5" fmla="*/ 109070 h 3557390"/>
                <a:gd name="connsiteX0" fmla="*/ 0 w 5772427"/>
                <a:gd name="connsiteY0" fmla="*/ 80101 h 4157071"/>
                <a:gd name="connsiteX1" fmla="*/ 2209800 w 5772427"/>
                <a:gd name="connsiteY1" fmla="*/ 1394551 h 4157071"/>
                <a:gd name="connsiteX2" fmla="*/ 5245894 w 5772427"/>
                <a:gd name="connsiteY2" fmla="*/ 708751 h 4157071"/>
                <a:gd name="connsiteX3" fmla="*/ 5245894 w 5772427"/>
                <a:gd name="connsiteY3" fmla="*/ 4157071 h 4157071"/>
                <a:gd name="connsiteX4" fmla="*/ 0 w 5772427"/>
                <a:gd name="connsiteY4" fmla="*/ 4157071 h 4157071"/>
                <a:gd name="connsiteX5" fmla="*/ 0 w 5772427"/>
                <a:gd name="connsiteY5" fmla="*/ 80101 h 4157071"/>
                <a:gd name="connsiteX0" fmla="*/ 0 w 5772427"/>
                <a:gd name="connsiteY0" fmla="*/ 0 h 4076970"/>
                <a:gd name="connsiteX1" fmla="*/ 2209800 w 5772427"/>
                <a:gd name="connsiteY1" fmla="*/ 1314450 h 4076970"/>
                <a:gd name="connsiteX2" fmla="*/ 5245894 w 5772427"/>
                <a:gd name="connsiteY2" fmla="*/ 628650 h 4076970"/>
                <a:gd name="connsiteX3" fmla="*/ 5245894 w 5772427"/>
                <a:gd name="connsiteY3" fmla="*/ 4076970 h 4076970"/>
                <a:gd name="connsiteX4" fmla="*/ 0 w 5772427"/>
                <a:gd name="connsiteY4" fmla="*/ 4076970 h 4076970"/>
                <a:gd name="connsiteX5" fmla="*/ 0 w 5772427"/>
                <a:gd name="connsiteY5" fmla="*/ 0 h 4076970"/>
                <a:gd name="connsiteX0" fmla="*/ 0 w 5611901"/>
                <a:gd name="connsiteY0" fmla="*/ 0 h 4076970"/>
                <a:gd name="connsiteX1" fmla="*/ 2209800 w 5611901"/>
                <a:gd name="connsiteY1" fmla="*/ 1314450 h 4076970"/>
                <a:gd name="connsiteX2" fmla="*/ 4712494 w 5611901"/>
                <a:gd name="connsiteY2" fmla="*/ 1047750 h 4076970"/>
                <a:gd name="connsiteX3" fmla="*/ 5245894 w 5611901"/>
                <a:gd name="connsiteY3" fmla="*/ 4076970 h 4076970"/>
                <a:gd name="connsiteX4" fmla="*/ 0 w 5611901"/>
                <a:gd name="connsiteY4" fmla="*/ 4076970 h 4076970"/>
                <a:gd name="connsiteX5" fmla="*/ 0 w 5611901"/>
                <a:gd name="connsiteY5" fmla="*/ 0 h 4076970"/>
                <a:gd name="connsiteX0" fmla="*/ 0 w 5611901"/>
                <a:gd name="connsiteY0" fmla="*/ 0 h 4076970"/>
                <a:gd name="connsiteX1" fmla="*/ 2209800 w 5611901"/>
                <a:gd name="connsiteY1" fmla="*/ 1314450 h 4076970"/>
                <a:gd name="connsiteX2" fmla="*/ 4712494 w 5611901"/>
                <a:gd name="connsiteY2" fmla="*/ 1047750 h 4076970"/>
                <a:gd name="connsiteX3" fmla="*/ 5245894 w 5611901"/>
                <a:gd name="connsiteY3" fmla="*/ 4076970 h 4076970"/>
                <a:gd name="connsiteX4" fmla="*/ 0 w 5611901"/>
                <a:gd name="connsiteY4" fmla="*/ 4076970 h 4076970"/>
                <a:gd name="connsiteX5" fmla="*/ 0 w 5611901"/>
                <a:gd name="connsiteY5" fmla="*/ 0 h 4076970"/>
                <a:gd name="connsiteX0" fmla="*/ 0 w 5999017"/>
                <a:gd name="connsiteY0" fmla="*/ 0 h 4076970"/>
                <a:gd name="connsiteX1" fmla="*/ 2209800 w 5999017"/>
                <a:gd name="connsiteY1" fmla="*/ 1314450 h 4076970"/>
                <a:gd name="connsiteX2" fmla="*/ 4712494 w 5999017"/>
                <a:gd name="connsiteY2" fmla="*/ 1047750 h 4076970"/>
                <a:gd name="connsiteX3" fmla="*/ 5245894 w 5999017"/>
                <a:gd name="connsiteY3" fmla="*/ 4076970 h 4076970"/>
                <a:gd name="connsiteX4" fmla="*/ 0 w 5999017"/>
                <a:gd name="connsiteY4" fmla="*/ 4076970 h 4076970"/>
                <a:gd name="connsiteX5" fmla="*/ 0 w 5999017"/>
                <a:gd name="connsiteY5" fmla="*/ 0 h 4076970"/>
                <a:gd name="connsiteX0" fmla="*/ 0 w 5779497"/>
                <a:gd name="connsiteY0" fmla="*/ 0 h 4076970"/>
                <a:gd name="connsiteX1" fmla="*/ 2209800 w 5779497"/>
                <a:gd name="connsiteY1" fmla="*/ 1314450 h 4076970"/>
                <a:gd name="connsiteX2" fmla="*/ 4712494 w 5779497"/>
                <a:gd name="connsiteY2" fmla="*/ 1047750 h 4076970"/>
                <a:gd name="connsiteX3" fmla="*/ 5245894 w 5779497"/>
                <a:gd name="connsiteY3" fmla="*/ 4076970 h 4076970"/>
                <a:gd name="connsiteX4" fmla="*/ 0 w 5779497"/>
                <a:gd name="connsiteY4" fmla="*/ 4076970 h 4076970"/>
                <a:gd name="connsiteX5" fmla="*/ 0 w 5779497"/>
                <a:gd name="connsiteY5" fmla="*/ 0 h 4076970"/>
                <a:gd name="connsiteX0" fmla="*/ 0 w 5843920"/>
                <a:gd name="connsiteY0" fmla="*/ 0 h 4076970"/>
                <a:gd name="connsiteX1" fmla="*/ 2209800 w 5843920"/>
                <a:gd name="connsiteY1" fmla="*/ 1314450 h 4076970"/>
                <a:gd name="connsiteX2" fmla="*/ 4712494 w 5843920"/>
                <a:gd name="connsiteY2" fmla="*/ 1047750 h 4076970"/>
                <a:gd name="connsiteX3" fmla="*/ 5245894 w 5843920"/>
                <a:gd name="connsiteY3" fmla="*/ 4076970 h 4076970"/>
                <a:gd name="connsiteX4" fmla="*/ 0 w 5843920"/>
                <a:gd name="connsiteY4" fmla="*/ 4076970 h 4076970"/>
                <a:gd name="connsiteX5" fmla="*/ 0 w 5843920"/>
                <a:gd name="connsiteY5" fmla="*/ 0 h 4076970"/>
                <a:gd name="connsiteX0" fmla="*/ 0 w 5840458"/>
                <a:gd name="connsiteY0" fmla="*/ 0 h 4076970"/>
                <a:gd name="connsiteX1" fmla="*/ 2209800 w 5840458"/>
                <a:gd name="connsiteY1" fmla="*/ 1314450 h 4076970"/>
                <a:gd name="connsiteX2" fmla="*/ 4699794 w 5840458"/>
                <a:gd name="connsiteY2" fmla="*/ 990600 h 4076970"/>
                <a:gd name="connsiteX3" fmla="*/ 5245894 w 5840458"/>
                <a:gd name="connsiteY3" fmla="*/ 4076970 h 4076970"/>
                <a:gd name="connsiteX4" fmla="*/ 0 w 5840458"/>
                <a:gd name="connsiteY4" fmla="*/ 4076970 h 4076970"/>
                <a:gd name="connsiteX5" fmla="*/ 0 w 5840458"/>
                <a:gd name="connsiteY5" fmla="*/ 0 h 4076970"/>
                <a:gd name="connsiteX0" fmla="*/ 0 w 5849351"/>
                <a:gd name="connsiteY0" fmla="*/ 0 h 4076970"/>
                <a:gd name="connsiteX1" fmla="*/ 2209800 w 5849351"/>
                <a:gd name="connsiteY1" fmla="*/ 1314450 h 4076970"/>
                <a:gd name="connsiteX2" fmla="*/ 4699794 w 5849351"/>
                <a:gd name="connsiteY2" fmla="*/ 990600 h 4076970"/>
                <a:gd name="connsiteX3" fmla="*/ 5245894 w 5849351"/>
                <a:gd name="connsiteY3" fmla="*/ 4076970 h 4076970"/>
                <a:gd name="connsiteX4" fmla="*/ 0 w 5849351"/>
                <a:gd name="connsiteY4" fmla="*/ 4076970 h 4076970"/>
                <a:gd name="connsiteX5" fmla="*/ 0 w 5849351"/>
                <a:gd name="connsiteY5" fmla="*/ 0 h 407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49351" h="4076970">
                  <a:moveTo>
                    <a:pt x="0" y="0"/>
                  </a:moveTo>
                  <a:cubicBezTo>
                    <a:pt x="1301750" y="34880"/>
                    <a:pt x="1426501" y="1149350"/>
                    <a:pt x="2209800" y="1314450"/>
                  </a:cubicBezTo>
                  <a:cubicBezTo>
                    <a:pt x="2993099" y="1479550"/>
                    <a:pt x="3857228" y="828630"/>
                    <a:pt x="4699794" y="990600"/>
                  </a:cubicBezTo>
                  <a:cubicBezTo>
                    <a:pt x="5542360" y="1152570"/>
                    <a:pt x="6499225" y="2572020"/>
                    <a:pt x="5245894" y="4076970"/>
                  </a:cubicBezTo>
                  <a:lnTo>
                    <a:pt x="0" y="4076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39" name="Circle: Hollow 738">
              <a:extLst>
                <a:ext uri="{FF2B5EF4-FFF2-40B4-BE49-F238E27FC236}">
                  <a16:creationId xmlns:a16="http://schemas.microsoft.com/office/drawing/2014/main" id="{20A399E3-B977-444F-A40E-584DA8D579CB}"/>
                </a:ext>
              </a:extLst>
            </p:cNvPr>
            <p:cNvSpPr/>
            <p:nvPr/>
          </p:nvSpPr>
          <p:spPr>
            <a:xfrm>
              <a:off x="2533270" y="2980727"/>
              <a:ext cx="1948984" cy="1948984"/>
            </a:xfrm>
            <a:prstGeom prst="donut">
              <a:avLst>
                <a:gd name="adj" fmla="val 20940"/>
              </a:avLst>
            </a:prstGeom>
            <a:solidFill>
              <a:srgbClr val="FFFF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grpSp>
          <p:nvGrpSpPr>
            <p:cNvPr id="740" name="Group 739">
              <a:extLst>
                <a:ext uri="{FF2B5EF4-FFF2-40B4-BE49-F238E27FC236}">
                  <a16:creationId xmlns:a16="http://schemas.microsoft.com/office/drawing/2014/main" id="{FB694E83-D5FF-4F54-A9B1-0C7CFEC76D47}"/>
                </a:ext>
              </a:extLst>
            </p:cNvPr>
            <p:cNvGrpSpPr/>
            <p:nvPr/>
          </p:nvGrpSpPr>
          <p:grpSpPr>
            <a:xfrm rot="19146502">
              <a:off x="9076679" y="5362986"/>
              <a:ext cx="4311579" cy="1991915"/>
              <a:chOff x="6820162" y="3343805"/>
              <a:chExt cx="4311579" cy="1991915"/>
            </a:xfrm>
            <a:solidFill>
              <a:srgbClr val="FFD350"/>
            </a:solidFill>
          </p:grpSpPr>
          <p:grpSp>
            <p:nvGrpSpPr>
              <p:cNvPr id="765" name="Group 764">
                <a:extLst>
                  <a:ext uri="{FF2B5EF4-FFF2-40B4-BE49-F238E27FC236}">
                    <a16:creationId xmlns:a16="http://schemas.microsoft.com/office/drawing/2014/main" id="{322F4302-6799-4E09-A2F1-501C1EEAC89E}"/>
                  </a:ext>
                </a:extLst>
              </p:cNvPr>
              <p:cNvGrpSpPr/>
              <p:nvPr/>
            </p:nvGrpSpPr>
            <p:grpSpPr>
              <a:xfrm>
                <a:off x="6820162" y="3347211"/>
                <a:ext cx="2097955" cy="1988509"/>
                <a:chOff x="5123208" y="4111122"/>
                <a:chExt cx="2097955" cy="1988509"/>
              </a:xfrm>
              <a:grpFill/>
            </p:grpSpPr>
            <p:sp>
              <p:nvSpPr>
                <p:cNvPr id="914" name="Oval 913">
                  <a:extLst>
                    <a:ext uri="{FF2B5EF4-FFF2-40B4-BE49-F238E27FC236}">
                      <a16:creationId xmlns:a16="http://schemas.microsoft.com/office/drawing/2014/main" id="{D304BB99-6C09-40AF-98A9-14419BF5B402}"/>
                    </a:ext>
                  </a:extLst>
                </p:cNvPr>
                <p:cNvSpPr/>
                <p:nvPr/>
              </p:nvSpPr>
              <p:spPr>
                <a:xfrm>
                  <a:off x="5123208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15" name="Oval 914">
                  <a:extLst>
                    <a:ext uri="{FF2B5EF4-FFF2-40B4-BE49-F238E27FC236}">
                      <a16:creationId xmlns:a16="http://schemas.microsoft.com/office/drawing/2014/main" id="{07C050C2-820A-4BC6-98DD-7167B0437486}"/>
                    </a:ext>
                  </a:extLst>
                </p:cNvPr>
                <p:cNvSpPr/>
                <p:nvPr/>
              </p:nvSpPr>
              <p:spPr>
                <a:xfrm>
                  <a:off x="5310313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16" name="Oval 915">
                  <a:extLst>
                    <a:ext uri="{FF2B5EF4-FFF2-40B4-BE49-F238E27FC236}">
                      <a16:creationId xmlns:a16="http://schemas.microsoft.com/office/drawing/2014/main" id="{C5E32BA6-4CD8-43AE-A6CC-6F0A24763F5B}"/>
                    </a:ext>
                  </a:extLst>
                </p:cNvPr>
                <p:cNvSpPr/>
                <p:nvPr/>
              </p:nvSpPr>
              <p:spPr>
                <a:xfrm>
                  <a:off x="5497417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17" name="Oval 916">
                  <a:extLst>
                    <a:ext uri="{FF2B5EF4-FFF2-40B4-BE49-F238E27FC236}">
                      <a16:creationId xmlns:a16="http://schemas.microsoft.com/office/drawing/2014/main" id="{7CC92528-A9FB-4094-83D0-45B7867CE62F}"/>
                    </a:ext>
                  </a:extLst>
                </p:cNvPr>
                <p:cNvSpPr/>
                <p:nvPr/>
              </p:nvSpPr>
              <p:spPr>
                <a:xfrm>
                  <a:off x="5684522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18" name="Oval 917">
                  <a:extLst>
                    <a:ext uri="{FF2B5EF4-FFF2-40B4-BE49-F238E27FC236}">
                      <a16:creationId xmlns:a16="http://schemas.microsoft.com/office/drawing/2014/main" id="{BC85FC9E-9D36-46EA-A20F-6FEF196FEBA4}"/>
                    </a:ext>
                  </a:extLst>
                </p:cNvPr>
                <p:cNvSpPr/>
                <p:nvPr/>
              </p:nvSpPr>
              <p:spPr>
                <a:xfrm>
                  <a:off x="5871627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19" name="Oval 918">
                  <a:extLst>
                    <a:ext uri="{FF2B5EF4-FFF2-40B4-BE49-F238E27FC236}">
                      <a16:creationId xmlns:a16="http://schemas.microsoft.com/office/drawing/2014/main" id="{DBB44425-2296-4227-A54F-EBC9B69A1C3F}"/>
                    </a:ext>
                  </a:extLst>
                </p:cNvPr>
                <p:cNvSpPr/>
                <p:nvPr/>
              </p:nvSpPr>
              <p:spPr>
                <a:xfrm>
                  <a:off x="6058732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0" name="Oval 919">
                  <a:extLst>
                    <a:ext uri="{FF2B5EF4-FFF2-40B4-BE49-F238E27FC236}">
                      <a16:creationId xmlns:a16="http://schemas.microsoft.com/office/drawing/2014/main" id="{F8BE267C-A99B-4312-A98D-18972222FACA}"/>
                    </a:ext>
                  </a:extLst>
                </p:cNvPr>
                <p:cNvSpPr/>
                <p:nvPr/>
              </p:nvSpPr>
              <p:spPr>
                <a:xfrm>
                  <a:off x="6245836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1" name="Oval 920">
                  <a:extLst>
                    <a:ext uri="{FF2B5EF4-FFF2-40B4-BE49-F238E27FC236}">
                      <a16:creationId xmlns:a16="http://schemas.microsoft.com/office/drawing/2014/main" id="{324F0048-E490-4928-9EAD-1AA496AFA602}"/>
                    </a:ext>
                  </a:extLst>
                </p:cNvPr>
                <p:cNvSpPr/>
                <p:nvPr/>
              </p:nvSpPr>
              <p:spPr>
                <a:xfrm>
                  <a:off x="6432941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2" name="Oval 921">
                  <a:extLst>
                    <a:ext uri="{FF2B5EF4-FFF2-40B4-BE49-F238E27FC236}">
                      <a16:creationId xmlns:a16="http://schemas.microsoft.com/office/drawing/2014/main" id="{F68DF50B-8A6A-40AC-BA4A-0628EA7FF8AE}"/>
                    </a:ext>
                  </a:extLst>
                </p:cNvPr>
                <p:cNvSpPr/>
                <p:nvPr/>
              </p:nvSpPr>
              <p:spPr>
                <a:xfrm>
                  <a:off x="6620046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3" name="Oval 922">
                  <a:extLst>
                    <a:ext uri="{FF2B5EF4-FFF2-40B4-BE49-F238E27FC236}">
                      <a16:creationId xmlns:a16="http://schemas.microsoft.com/office/drawing/2014/main" id="{373C0A2F-AC95-474A-AEC3-86E2F6BC7F42}"/>
                    </a:ext>
                  </a:extLst>
                </p:cNvPr>
                <p:cNvSpPr/>
                <p:nvPr/>
              </p:nvSpPr>
              <p:spPr>
                <a:xfrm>
                  <a:off x="6807151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4" name="Oval 923">
                  <a:extLst>
                    <a:ext uri="{FF2B5EF4-FFF2-40B4-BE49-F238E27FC236}">
                      <a16:creationId xmlns:a16="http://schemas.microsoft.com/office/drawing/2014/main" id="{DBA8044F-A6AD-4CD1-A2BC-19D1F05F3531}"/>
                    </a:ext>
                  </a:extLst>
                </p:cNvPr>
                <p:cNvSpPr/>
                <p:nvPr/>
              </p:nvSpPr>
              <p:spPr>
                <a:xfrm>
                  <a:off x="6994255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5" name="Oval 924">
                  <a:extLst>
                    <a:ext uri="{FF2B5EF4-FFF2-40B4-BE49-F238E27FC236}">
                      <a16:creationId xmlns:a16="http://schemas.microsoft.com/office/drawing/2014/main" id="{27A39FB2-45FD-429C-91FF-73F1C4217169}"/>
                    </a:ext>
                  </a:extLst>
                </p:cNvPr>
                <p:cNvSpPr/>
                <p:nvPr/>
              </p:nvSpPr>
              <p:spPr>
                <a:xfrm>
                  <a:off x="7181360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6" name="Oval 925">
                  <a:extLst>
                    <a:ext uri="{FF2B5EF4-FFF2-40B4-BE49-F238E27FC236}">
                      <a16:creationId xmlns:a16="http://schemas.microsoft.com/office/drawing/2014/main" id="{09F7FA1D-B2E7-4DC9-B7E2-63988C9AE289}"/>
                    </a:ext>
                  </a:extLst>
                </p:cNvPr>
                <p:cNvSpPr/>
                <p:nvPr/>
              </p:nvSpPr>
              <p:spPr>
                <a:xfrm>
                  <a:off x="5123208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7" name="Oval 926">
                  <a:extLst>
                    <a:ext uri="{FF2B5EF4-FFF2-40B4-BE49-F238E27FC236}">
                      <a16:creationId xmlns:a16="http://schemas.microsoft.com/office/drawing/2014/main" id="{CC4524DC-7F03-49E2-8FF1-C7CD81EDC27E}"/>
                    </a:ext>
                  </a:extLst>
                </p:cNvPr>
                <p:cNvSpPr/>
                <p:nvPr/>
              </p:nvSpPr>
              <p:spPr>
                <a:xfrm>
                  <a:off x="5310313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8" name="Oval 927">
                  <a:extLst>
                    <a:ext uri="{FF2B5EF4-FFF2-40B4-BE49-F238E27FC236}">
                      <a16:creationId xmlns:a16="http://schemas.microsoft.com/office/drawing/2014/main" id="{80D62696-4C0C-4FB0-9F6D-51BE54C62DE8}"/>
                    </a:ext>
                  </a:extLst>
                </p:cNvPr>
                <p:cNvSpPr/>
                <p:nvPr/>
              </p:nvSpPr>
              <p:spPr>
                <a:xfrm>
                  <a:off x="5497417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9" name="Oval 928">
                  <a:extLst>
                    <a:ext uri="{FF2B5EF4-FFF2-40B4-BE49-F238E27FC236}">
                      <a16:creationId xmlns:a16="http://schemas.microsoft.com/office/drawing/2014/main" id="{3BD2646E-180D-4A25-A320-944F38554C58}"/>
                    </a:ext>
                  </a:extLst>
                </p:cNvPr>
                <p:cNvSpPr/>
                <p:nvPr/>
              </p:nvSpPr>
              <p:spPr>
                <a:xfrm>
                  <a:off x="5684522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0" name="Oval 929">
                  <a:extLst>
                    <a:ext uri="{FF2B5EF4-FFF2-40B4-BE49-F238E27FC236}">
                      <a16:creationId xmlns:a16="http://schemas.microsoft.com/office/drawing/2014/main" id="{B8A6A801-29F5-40D2-B871-664F16BA17F8}"/>
                    </a:ext>
                  </a:extLst>
                </p:cNvPr>
                <p:cNvSpPr/>
                <p:nvPr/>
              </p:nvSpPr>
              <p:spPr>
                <a:xfrm>
                  <a:off x="5871627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1" name="Oval 930">
                  <a:extLst>
                    <a:ext uri="{FF2B5EF4-FFF2-40B4-BE49-F238E27FC236}">
                      <a16:creationId xmlns:a16="http://schemas.microsoft.com/office/drawing/2014/main" id="{F29E69BE-9BBE-4711-BCFB-F81216A59706}"/>
                    </a:ext>
                  </a:extLst>
                </p:cNvPr>
                <p:cNvSpPr/>
                <p:nvPr/>
              </p:nvSpPr>
              <p:spPr>
                <a:xfrm>
                  <a:off x="6058732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2" name="Oval 931">
                  <a:extLst>
                    <a:ext uri="{FF2B5EF4-FFF2-40B4-BE49-F238E27FC236}">
                      <a16:creationId xmlns:a16="http://schemas.microsoft.com/office/drawing/2014/main" id="{AEC26DDF-90E6-4E3F-A729-42D26D5961F5}"/>
                    </a:ext>
                  </a:extLst>
                </p:cNvPr>
                <p:cNvSpPr/>
                <p:nvPr/>
              </p:nvSpPr>
              <p:spPr>
                <a:xfrm>
                  <a:off x="6245836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3" name="Oval 932">
                  <a:extLst>
                    <a:ext uri="{FF2B5EF4-FFF2-40B4-BE49-F238E27FC236}">
                      <a16:creationId xmlns:a16="http://schemas.microsoft.com/office/drawing/2014/main" id="{AB3ED0A6-CDB0-4FE4-AA0E-D9AF113314FF}"/>
                    </a:ext>
                  </a:extLst>
                </p:cNvPr>
                <p:cNvSpPr/>
                <p:nvPr/>
              </p:nvSpPr>
              <p:spPr>
                <a:xfrm>
                  <a:off x="6432941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4" name="Oval 933">
                  <a:extLst>
                    <a:ext uri="{FF2B5EF4-FFF2-40B4-BE49-F238E27FC236}">
                      <a16:creationId xmlns:a16="http://schemas.microsoft.com/office/drawing/2014/main" id="{148BF181-AAE5-4B09-A4ED-5C6E1A2A3CA7}"/>
                    </a:ext>
                  </a:extLst>
                </p:cNvPr>
                <p:cNvSpPr/>
                <p:nvPr/>
              </p:nvSpPr>
              <p:spPr>
                <a:xfrm>
                  <a:off x="6620046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5" name="Oval 934">
                  <a:extLst>
                    <a:ext uri="{FF2B5EF4-FFF2-40B4-BE49-F238E27FC236}">
                      <a16:creationId xmlns:a16="http://schemas.microsoft.com/office/drawing/2014/main" id="{84BDBA6F-95B6-4A03-8FD0-FA542BDE7754}"/>
                    </a:ext>
                  </a:extLst>
                </p:cNvPr>
                <p:cNvSpPr/>
                <p:nvPr/>
              </p:nvSpPr>
              <p:spPr>
                <a:xfrm>
                  <a:off x="6807151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6" name="Oval 935">
                  <a:extLst>
                    <a:ext uri="{FF2B5EF4-FFF2-40B4-BE49-F238E27FC236}">
                      <a16:creationId xmlns:a16="http://schemas.microsoft.com/office/drawing/2014/main" id="{03E44214-4E02-4B00-B652-E2A3C9FB4992}"/>
                    </a:ext>
                  </a:extLst>
                </p:cNvPr>
                <p:cNvSpPr/>
                <p:nvPr/>
              </p:nvSpPr>
              <p:spPr>
                <a:xfrm>
                  <a:off x="6994255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7" name="Oval 936">
                  <a:extLst>
                    <a:ext uri="{FF2B5EF4-FFF2-40B4-BE49-F238E27FC236}">
                      <a16:creationId xmlns:a16="http://schemas.microsoft.com/office/drawing/2014/main" id="{A9ED36A8-E793-4669-A058-07833E1B3D0C}"/>
                    </a:ext>
                  </a:extLst>
                </p:cNvPr>
                <p:cNvSpPr/>
                <p:nvPr/>
              </p:nvSpPr>
              <p:spPr>
                <a:xfrm>
                  <a:off x="7181360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8" name="Oval 937">
                  <a:extLst>
                    <a:ext uri="{FF2B5EF4-FFF2-40B4-BE49-F238E27FC236}">
                      <a16:creationId xmlns:a16="http://schemas.microsoft.com/office/drawing/2014/main" id="{C2E4D762-99D6-4563-A250-FBCC975DCA5A}"/>
                    </a:ext>
                  </a:extLst>
                </p:cNvPr>
                <p:cNvSpPr/>
                <p:nvPr/>
              </p:nvSpPr>
              <p:spPr>
                <a:xfrm>
                  <a:off x="5123208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9" name="Oval 938">
                  <a:extLst>
                    <a:ext uri="{FF2B5EF4-FFF2-40B4-BE49-F238E27FC236}">
                      <a16:creationId xmlns:a16="http://schemas.microsoft.com/office/drawing/2014/main" id="{A02887BF-80EE-47F1-931B-E943ECE06917}"/>
                    </a:ext>
                  </a:extLst>
                </p:cNvPr>
                <p:cNvSpPr/>
                <p:nvPr/>
              </p:nvSpPr>
              <p:spPr>
                <a:xfrm>
                  <a:off x="5310313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0" name="Oval 939">
                  <a:extLst>
                    <a:ext uri="{FF2B5EF4-FFF2-40B4-BE49-F238E27FC236}">
                      <a16:creationId xmlns:a16="http://schemas.microsoft.com/office/drawing/2014/main" id="{07AE945E-BDC9-4008-930E-86B1509FEFB5}"/>
                    </a:ext>
                  </a:extLst>
                </p:cNvPr>
                <p:cNvSpPr/>
                <p:nvPr/>
              </p:nvSpPr>
              <p:spPr>
                <a:xfrm>
                  <a:off x="5497417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1" name="Oval 940">
                  <a:extLst>
                    <a:ext uri="{FF2B5EF4-FFF2-40B4-BE49-F238E27FC236}">
                      <a16:creationId xmlns:a16="http://schemas.microsoft.com/office/drawing/2014/main" id="{F7B1C46F-F41A-44BB-939C-BAF037A4FBC6}"/>
                    </a:ext>
                  </a:extLst>
                </p:cNvPr>
                <p:cNvSpPr/>
                <p:nvPr/>
              </p:nvSpPr>
              <p:spPr>
                <a:xfrm>
                  <a:off x="5684522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2" name="Oval 941">
                  <a:extLst>
                    <a:ext uri="{FF2B5EF4-FFF2-40B4-BE49-F238E27FC236}">
                      <a16:creationId xmlns:a16="http://schemas.microsoft.com/office/drawing/2014/main" id="{6326B18B-0E46-4C3A-8429-E19F5EEFDFE8}"/>
                    </a:ext>
                  </a:extLst>
                </p:cNvPr>
                <p:cNvSpPr/>
                <p:nvPr/>
              </p:nvSpPr>
              <p:spPr>
                <a:xfrm>
                  <a:off x="5871627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3" name="Oval 942">
                  <a:extLst>
                    <a:ext uri="{FF2B5EF4-FFF2-40B4-BE49-F238E27FC236}">
                      <a16:creationId xmlns:a16="http://schemas.microsoft.com/office/drawing/2014/main" id="{8953ED48-95C9-4595-91A1-26E72E87C7AF}"/>
                    </a:ext>
                  </a:extLst>
                </p:cNvPr>
                <p:cNvSpPr/>
                <p:nvPr/>
              </p:nvSpPr>
              <p:spPr>
                <a:xfrm>
                  <a:off x="6058732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4" name="Oval 943">
                  <a:extLst>
                    <a:ext uri="{FF2B5EF4-FFF2-40B4-BE49-F238E27FC236}">
                      <a16:creationId xmlns:a16="http://schemas.microsoft.com/office/drawing/2014/main" id="{B5551B3C-FF21-41CC-B6F9-7183CA52C0A5}"/>
                    </a:ext>
                  </a:extLst>
                </p:cNvPr>
                <p:cNvSpPr/>
                <p:nvPr/>
              </p:nvSpPr>
              <p:spPr>
                <a:xfrm>
                  <a:off x="6245836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5" name="Oval 944">
                  <a:extLst>
                    <a:ext uri="{FF2B5EF4-FFF2-40B4-BE49-F238E27FC236}">
                      <a16:creationId xmlns:a16="http://schemas.microsoft.com/office/drawing/2014/main" id="{222CB446-B3BB-4AEE-8B30-5F9EA1BBB05C}"/>
                    </a:ext>
                  </a:extLst>
                </p:cNvPr>
                <p:cNvSpPr/>
                <p:nvPr/>
              </p:nvSpPr>
              <p:spPr>
                <a:xfrm>
                  <a:off x="6432941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6" name="Oval 945">
                  <a:extLst>
                    <a:ext uri="{FF2B5EF4-FFF2-40B4-BE49-F238E27FC236}">
                      <a16:creationId xmlns:a16="http://schemas.microsoft.com/office/drawing/2014/main" id="{4B83D2EB-159C-40AC-9AD2-984DC3F8C513}"/>
                    </a:ext>
                  </a:extLst>
                </p:cNvPr>
                <p:cNvSpPr/>
                <p:nvPr/>
              </p:nvSpPr>
              <p:spPr>
                <a:xfrm>
                  <a:off x="6620046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7" name="Oval 946">
                  <a:extLst>
                    <a:ext uri="{FF2B5EF4-FFF2-40B4-BE49-F238E27FC236}">
                      <a16:creationId xmlns:a16="http://schemas.microsoft.com/office/drawing/2014/main" id="{7FB2C4B0-C36E-47AF-A55F-FE60551DE606}"/>
                    </a:ext>
                  </a:extLst>
                </p:cNvPr>
                <p:cNvSpPr/>
                <p:nvPr/>
              </p:nvSpPr>
              <p:spPr>
                <a:xfrm>
                  <a:off x="6807151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8" name="Oval 947">
                  <a:extLst>
                    <a:ext uri="{FF2B5EF4-FFF2-40B4-BE49-F238E27FC236}">
                      <a16:creationId xmlns:a16="http://schemas.microsoft.com/office/drawing/2014/main" id="{AA4043BB-6D4C-401E-9DE2-9BA0A5461831}"/>
                    </a:ext>
                  </a:extLst>
                </p:cNvPr>
                <p:cNvSpPr/>
                <p:nvPr/>
              </p:nvSpPr>
              <p:spPr>
                <a:xfrm>
                  <a:off x="6994255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9" name="Oval 948">
                  <a:extLst>
                    <a:ext uri="{FF2B5EF4-FFF2-40B4-BE49-F238E27FC236}">
                      <a16:creationId xmlns:a16="http://schemas.microsoft.com/office/drawing/2014/main" id="{6147FEB6-131D-4E1E-8C4E-87FC96EFB0CC}"/>
                    </a:ext>
                  </a:extLst>
                </p:cNvPr>
                <p:cNvSpPr/>
                <p:nvPr/>
              </p:nvSpPr>
              <p:spPr>
                <a:xfrm>
                  <a:off x="7181360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0" name="Oval 949">
                  <a:extLst>
                    <a:ext uri="{FF2B5EF4-FFF2-40B4-BE49-F238E27FC236}">
                      <a16:creationId xmlns:a16="http://schemas.microsoft.com/office/drawing/2014/main" id="{194A5A73-7C60-4127-AC8D-51FE05A742CF}"/>
                    </a:ext>
                  </a:extLst>
                </p:cNvPr>
                <p:cNvSpPr/>
                <p:nvPr/>
              </p:nvSpPr>
              <p:spPr>
                <a:xfrm>
                  <a:off x="5123208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1" name="Oval 950">
                  <a:extLst>
                    <a:ext uri="{FF2B5EF4-FFF2-40B4-BE49-F238E27FC236}">
                      <a16:creationId xmlns:a16="http://schemas.microsoft.com/office/drawing/2014/main" id="{7631C97E-6D65-4EE3-94FD-F9E9D109056F}"/>
                    </a:ext>
                  </a:extLst>
                </p:cNvPr>
                <p:cNvSpPr/>
                <p:nvPr/>
              </p:nvSpPr>
              <p:spPr>
                <a:xfrm>
                  <a:off x="5310313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2" name="Oval 951">
                  <a:extLst>
                    <a:ext uri="{FF2B5EF4-FFF2-40B4-BE49-F238E27FC236}">
                      <a16:creationId xmlns:a16="http://schemas.microsoft.com/office/drawing/2014/main" id="{79ED174E-A403-47EF-A5AB-DFBB503002C1}"/>
                    </a:ext>
                  </a:extLst>
                </p:cNvPr>
                <p:cNvSpPr/>
                <p:nvPr/>
              </p:nvSpPr>
              <p:spPr>
                <a:xfrm>
                  <a:off x="5497417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3" name="Oval 952">
                  <a:extLst>
                    <a:ext uri="{FF2B5EF4-FFF2-40B4-BE49-F238E27FC236}">
                      <a16:creationId xmlns:a16="http://schemas.microsoft.com/office/drawing/2014/main" id="{042A5357-2C1E-4ADD-85A0-0563018F3002}"/>
                    </a:ext>
                  </a:extLst>
                </p:cNvPr>
                <p:cNvSpPr/>
                <p:nvPr/>
              </p:nvSpPr>
              <p:spPr>
                <a:xfrm>
                  <a:off x="5684522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4" name="Oval 953">
                  <a:extLst>
                    <a:ext uri="{FF2B5EF4-FFF2-40B4-BE49-F238E27FC236}">
                      <a16:creationId xmlns:a16="http://schemas.microsoft.com/office/drawing/2014/main" id="{799B276D-18CC-4373-B369-2CD263BA4646}"/>
                    </a:ext>
                  </a:extLst>
                </p:cNvPr>
                <p:cNvSpPr/>
                <p:nvPr/>
              </p:nvSpPr>
              <p:spPr>
                <a:xfrm>
                  <a:off x="5871627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5" name="Oval 954">
                  <a:extLst>
                    <a:ext uri="{FF2B5EF4-FFF2-40B4-BE49-F238E27FC236}">
                      <a16:creationId xmlns:a16="http://schemas.microsoft.com/office/drawing/2014/main" id="{D95A8A49-99A4-4C7D-B6A6-8203C974D1AC}"/>
                    </a:ext>
                  </a:extLst>
                </p:cNvPr>
                <p:cNvSpPr/>
                <p:nvPr/>
              </p:nvSpPr>
              <p:spPr>
                <a:xfrm>
                  <a:off x="6058732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6" name="Oval 955">
                  <a:extLst>
                    <a:ext uri="{FF2B5EF4-FFF2-40B4-BE49-F238E27FC236}">
                      <a16:creationId xmlns:a16="http://schemas.microsoft.com/office/drawing/2014/main" id="{6835765F-A585-464F-BD7A-48073B710EE7}"/>
                    </a:ext>
                  </a:extLst>
                </p:cNvPr>
                <p:cNvSpPr/>
                <p:nvPr/>
              </p:nvSpPr>
              <p:spPr>
                <a:xfrm>
                  <a:off x="6245836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7" name="Oval 956">
                  <a:extLst>
                    <a:ext uri="{FF2B5EF4-FFF2-40B4-BE49-F238E27FC236}">
                      <a16:creationId xmlns:a16="http://schemas.microsoft.com/office/drawing/2014/main" id="{D5CA9F12-D275-46C3-94AC-95E7BED0CA16}"/>
                    </a:ext>
                  </a:extLst>
                </p:cNvPr>
                <p:cNvSpPr/>
                <p:nvPr/>
              </p:nvSpPr>
              <p:spPr>
                <a:xfrm>
                  <a:off x="6432941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8" name="Oval 957">
                  <a:extLst>
                    <a:ext uri="{FF2B5EF4-FFF2-40B4-BE49-F238E27FC236}">
                      <a16:creationId xmlns:a16="http://schemas.microsoft.com/office/drawing/2014/main" id="{A9645D76-2E42-4976-8F02-51F438D26DE3}"/>
                    </a:ext>
                  </a:extLst>
                </p:cNvPr>
                <p:cNvSpPr/>
                <p:nvPr/>
              </p:nvSpPr>
              <p:spPr>
                <a:xfrm>
                  <a:off x="6620046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9" name="Oval 958">
                  <a:extLst>
                    <a:ext uri="{FF2B5EF4-FFF2-40B4-BE49-F238E27FC236}">
                      <a16:creationId xmlns:a16="http://schemas.microsoft.com/office/drawing/2014/main" id="{B6CF94B8-318B-48B8-AC76-CE6927FCAB14}"/>
                    </a:ext>
                  </a:extLst>
                </p:cNvPr>
                <p:cNvSpPr/>
                <p:nvPr/>
              </p:nvSpPr>
              <p:spPr>
                <a:xfrm>
                  <a:off x="6807151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0" name="Oval 959">
                  <a:extLst>
                    <a:ext uri="{FF2B5EF4-FFF2-40B4-BE49-F238E27FC236}">
                      <a16:creationId xmlns:a16="http://schemas.microsoft.com/office/drawing/2014/main" id="{A7F3CE88-0ECF-4C0D-982F-13629D4D0E80}"/>
                    </a:ext>
                  </a:extLst>
                </p:cNvPr>
                <p:cNvSpPr/>
                <p:nvPr/>
              </p:nvSpPr>
              <p:spPr>
                <a:xfrm>
                  <a:off x="6994255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1" name="Oval 960">
                  <a:extLst>
                    <a:ext uri="{FF2B5EF4-FFF2-40B4-BE49-F238E27FC236}">
                      <a16:creationId xmlns:a16="http://schemas.microsoft.com/office/drawing/2014/main" id="{05CA9940-656D-4EAF-9DC0-66DC9C01DF35}"/>
                    </a:ext>
                  </a:extLst>
                </p:cNvPr>
                <p:cNvSpPr/>
                <p:nvPr/>
              </p:nvSpPr>
              <p:spPr>
                <a:xfrm>
                  <a:off x="7181360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2" name="Oval 961">
                  <a:extLst>
                    <a:ext uri="{FF2B5EF4-FFF2-40B4-BE49-F238E27FC236}">
                      <a16:creationId xmlns:a16="http://schemas.microsoft.com/office/drawing/2014/main" id="{95D7D55E-60FB-4737-9318-D241ABFF7D87}"/>
                    </a:ext>
                  </a:extLst>
                </p:cNvPr>
                <p:cNvSpPr/>
                <p:nvPr/>
              </p:nvSpPr>
              <p:spPr>
                <a:xfrm>
                  <a:off x="5123208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3" name="Oval 962">
                  <a:extLst>
                    <a:ext uri="{FF2B5EF4-FFF2-40B4-BE49-F238E27FC236}">
                      <a16:creationId xmlns:a16="http://schemas.microsoft.com/office/drawing/2014/main" id="{FC2E6EBF-DEB8-4B40-BE5F-1F270995BA8D}"/>
                    </a:ext>
                  </a:extLst>
                </p:cNvPr>
                <p:cNvSpPr/>
                <p:nvPr/>
              </p:nvSpPr>
              <p:spPr>
                <a:xfrm>
                  <a:off x="5310313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4" name="Oval 963">
                  <a:extLst>
                    <a:ext uri="{FF2B5EF4-FFF2-40B4-BE49-F238E27FC236}">
                      <a16:creationId xmlns:a16="http://schemas.microsoft.com/office/drawing/2014/main" id="{0FA1BE80-414C-4A16-8542-1BF3DB72FF88}"/>
                    </a:ext>
                  </a:extLst>
                </p:cNvPr>
                <p:cNvSpPr/>
                <p:nvPr/>
              </p:nvSpPr>
              <p:spPr>
                <a:xfrm>
                  <a:off x="5497417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5" name="Oval 964">
                  <a:extLst>
                    <a:ext uri="{FF2B5EF4-FFF2-40B4-BE49-F238E27FC236}">
                      <a16:creationId xmlns:a16="http://schemas.microsoft.com/office/drawing/2014/main" id="{7A7C2C55-663A-4129-B205-0E1577603033}"/>
                    </a:ext>
                  </a:extLst>
                </p:cNvPr>
                <p:cNvSpPr/>
                <p:nvPr/>
              </p:nvSpPr>
              <p:spPr>
                <a:xfrm>
                  <a:off x="5684522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6" name="Oval 965">
                  <a:extLst>
                    <a:ext uri="{FF2B5EF4-FFF2-40B4-BE49-F238E27FC236}">
                      <a16:creationId xmlns:a16="http://schemas.microsoft.com/office/drawing/2014/main" id="{1502EE75-20E2-470C-8134-2A277E0F32C8}"/>
                    </a:ext>
                  </a:extLst>
                </p:cNvPr>
                <p:cNvSpPr/>
                <p:nvPr/>
              </p:nvSpPr>
              <p:spPr>
                <a:xfrm>
                  <a:off x="5871627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7" name="Oval 966">
                  <a:extLst>
                    <a:ext uri="{FF2B5EF4-FFF2-40B4-BE49-F238E27FC236}">
                      <a16:creationId xmlns:a16="http://schemas.microsoft.com/office/drawing/2014/main" id="{B510D58F-88EB-4FA8-8BFB-7B5A7B4BD4DA}"/>
                    </a:ext>
                  </a:extLst>
                </p:cNvPr>
                <p:cNvSpPr/>
                <p:nvPr/>
              </p:nvSpPr>
              <p:spPr>
                <a:xfrm>
                  <a:off x="6058732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8" name="Oval 967">
                  <a:extLst>
                    <a:ext uri="{FF2B5EF4-FFF2-40B4-BE49-F238E27FC236}">
                      <a16:creationId xmlns:a16="http://schemas.microsoft.com/office/drawing/2014/main" id="{D344CE8C-4E62-4E58-99A4-F4584112093E}"/>
                    </a:ext>
                  </a:extLst>
                </p:cNvPr>
                <p:cNvSpPr/>
                <p:nvPr/>
              </p:nvSpPr>
              <p:spPr>
                <a:xfrm>
                  <a:off x="6245836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9" name="Oval 968">
                  <a:extLst>
                    <a:ext uri="{FF2B5EF4-FFF2-40B4-BE49-F238E27FC236}">
                      <a16:creationId xmlns:a16="http://schemas.microsoft.com/office/drawing/2014/main" id="{D152520D-7300-475B-9738-3378B5847F75}"/>
                    </a:ext>
                  </a:extLst>
                </p:cNvPr>
                <p:cNvSpPr/>
                <p:nvPr/>
              </p:nvSpPr>
              <p:spPr>
                <a:xfrm>
                  <a:off x="6432941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0" name="Oval 969">
                  <a:extLst>
                    <a:ext uri="{FF2B5EF4-FFF2-40B4-BE49-F238E27FC236}">
                      <a16:creationId xmlns:a16="http://schemas.microsoft.com/office/drawing/2014/main" id="{4492C7AA-94C8-414E-9FA9-2B8CD8AE9C2E}"/>
                    </a:ext>
                  </a:extLst>
                </p:cNvPr>
                <p:cNvSpPr/>
                <p:nvPr/>
              </p:nvSpPr>
              <p:spPr>
                <a:xfrm>
                  <a:off x="6620046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1" name="Oval 970">
                  <a:extLst>
                    <a:ext uri="{FF2B5EF4-FFF2-40B4-BE49-F238E27FC236}">
                      <a16:creationId xmlns:a16="http://schemas.microsoft.com/office/drawing/2014/main" id="{0DDD3E10-F4BC-41E0-86B1-91654EC1017D}"/>
                    </a:ext>
                  </a:extLst>
                </p:cNvPr>
                <p:cNvSpPr/>
                <p:nvPr/>
              </p:nvSpPr>
              <p:spPr>
                <a:xfrm>
                  <a:off x="6807151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2" name="Oval 971">
                  <a:extLst>
                    <a:ext uri="{FF2B5EF4-FFF2-40B4-BE49-F238E27FC236}">
                      <a16:creationId xmlns:a16="http://schemas.microsoft.com/office/drawing/2014/main" id="{FA044C87-A090-4667-AF6F-C44D551F4F09}"/>
                    </a:ext>
                  </a:extLst>
                </p:cNvPr>
                <p:cNvSpPr/>
                <p:nvPr/>
              </p:nvSpPr>
              <p:spPr>
                <a:xfrm>
                  <a:off x="6994255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3" name="Oval 972">
                  <a:extLst>
                    <a:ext uri="{FF2B5EF4-FFF2-40B4-BE49-F238E27FC236}">
                      <a16:creationId xmlns:a16="http://schemas.microsoft.com/office/drawing/2014/main" id="{D0ECDB21-23D8-4449-A8DB-10944979A874}"/>
                    </a:ext>
                  </a:extLst>
                </p:cNvPr>
                <p:cNvSpPr/>
                <p:nvPr/>
              </p:nvSpPr>
              <p:spPr>
                <a:xfrm>
                  <a:off x="7181360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4" name="Oval 973">
                  <a:extLst>
                    <a:ext uri="{FF2B5EF4-FFF2-40B4-BE49-F238E27FC236}">
                      <a16:creationId xmlns:a16="http://schemas.microsoft.com/office/drawing/2014/main" id="{C8F8F33A-A203-4A2F-BF40-E2E102329756}"/>
                    </a:ext>
                  </a:extLst>
                </p:cNvPr>
                <p:cNvSpPr/>
                <p:nvPr/>
              </p:nvSpPr>
              <p:spPr>
                <a:xfrm>
                  <a:off x="5123208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5" name="Oval 974">
                  <a:extLst>
                    <a:ext uri="{FF2B5EF4-FFF2-40B4-BE49-F238E27FC236}">
                      <a16:creationId xmlns:a16="http://schemas.microsoft.com/office/drawing/2014/main" id="{4090A72F-9509-45FE-9E7E-D2FEEAFCF662}"/>
                    </a:ext>
                  </a:extLst>
                </p:cNvPr>
                <p:cNvSpPr/>
                <p:nvPr/>
              </p:nvSpPr>
              <p:spPr>
                <a:xfrm>
                  <a:off x="5310313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6" name="Oval 975">
                  <a:extLst>
                    <a:ext uri="{FF2B5EF4-FFF2-40B4-BE49-F238E27FC236}">
                      <a16:creationId xmlns:a16="http://schemas.microsoft.com/office/drawing/2014/main" id="{BAA8E4FE-700A-4E5B-9D5C-29C262EE1241}"/>
                    </a:ext>
                  </a:extLst>
                </p:cNvPr>
                <p:cNvSpPr/>
                <p:nvPr/>
              </p:nvSpPr>
              <p:spPr>
                <a:xfrm>
                  <a:off x="5497417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7" name="Oval 976">
                  <a:extLst>
                    <a:ext uri="{FF2B5EF4-FFF2-40B4-BE49-F238E27FC236}">
                      <a16:creationId xmlns:a16="http://schemas.microsoft.com/office/drawing/2014/main" id="{25721202-FE42-498C-A5D6-79B2AAE5790C}"/>
                    </a:ext>
                  </a:extLst>
                </p:cNvPr>
                <p:cNvSpPr/>
                <p:nvPr/>
              </p:nvSpPr>
              <p:spPr>
                <a:xfrm>
                  <a:off x="5684522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8" name="Oval 977">
                  <a:extLst>
                    <a:ext uri="{FF2B5EF4-FFF2-40B4-BE49-F238E27FC236}">
                      <a16:creationId xmlns:a16="http://schemas.microsoft.com/office/drawing/2014/main" id="{21373536-9A03-4AA5-9E20-1C96B5C97843}"/>
                    </a:ext>
                  </a:extLst>
                </p:cNvPr>
                <p:cNvSpPr/>
                <p:nvPr/>
              </p:nvSpPr>
              <p:spPr>
                <a:xfrm>
                  <a:off x="5871627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9" name="Oval 978">
                  <a:extLst>
                    <a:ext uri="{FF2B5EF4-FFF2-40B4-BE49-F238E27FC236}">
                      <a16:creationId xmlns:a16="http://schemas.microsoft.com/office/drawing/2014/main" id="{DC304EF6-536F-4FB6-8046-A723A103DB21}"/>
                    </a:ext>
                  </a:extLst>
                </p:cNvPr>
                <p:cNvSpPr/>
                <p:nvPr/>
              </p:nvSpPr>
              <p:spPr>
                <a:xfrm>
                  <a:off x="6058732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0" name="Oval 979">
                  <a:extLst>
                    <a:ext uri="{FF2B5EF4-FFF2-40B4-BE49-F238E27FC236}">
                      <a16:creationId xmlns:a16="http://schemas.microsoft.com/office/drawing/2014/main" id="{1C7BF1A5-B1DB-43FB-BC04-E7172EEB7BCA}"/>
                    </a:ext>
                  </a:extLst>
                </p:cNvPr>
                <p:cNvSpPr/>
                <p:nvPr/>
              </p:nvSpPr>
              <p:spPr>
                <a:xfrm>
                  <a:off x="6245836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1" name="Oval 980">
                  <a:extLst>
                    <a:ext uri="{FF2B5EF4-FFF2-40B4-BE49-F238E27FC236}">
                      <a16:creationId xmlns:a16="http://schemas.microsoft.com/office/drawing/2014/main" id="{B8890555-2281-48EC-81BD-8725EFC51C9B}"/>
                    </a:ext>
                  </a:extLst>
                </p:cNvPr>
                <p:cNvSpPr/>
                <p:nvPr/>
              </p:nvSpPr>
              <p:spPr>
                <a:xfrm>
                  <a:off x="6432941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2" name="Oval 981">
                  <a:extLst>
                    <a:ext uri="{FF2B5EF4-FFF2-40B4-BE49-F238E27FC236}">
                      <a16:creationId xmlns:a16="http://schemas.microsoft.com/office/drawing/2014/main" id="{0BFA6497-1397-49F3-A4E9-6C6A1F23910E}"/>
                    </a:ext>
                  </a:extLst>
                </p:cNvPr>
                <p:cNvSpPr/>
                <p:nvPr/>
              </p:nvSpPr>
              <p:spPr>
                <a:xfrm>
                  <a:off x="6620046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3" name="Oval 982">
                  <a:extLst>
                    <a:ext uri="{FF2B5EF4-FFF2-40B4-BE49-F238E27FC236}">
                      <a16:creationId xmlns:a16="http://schemas.microsoft.com/office/drawing/2014/main" id="{6CEA5DD9-36EB-4964-BEE4-8F5D84B673B3}"/>
                    </a:ext>
                  </a:extLst>
                </p:cNvPr>
                <p:cNvSpPr/>
                <p:nvPr/>
              </p:nvSpPr>
              <p:spPr>
                <a:xfrm>
                  <a:off x="6807151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4" name="Oval 983">
                  <a:extLst>
                    <a:ext uri="{FF2B5EF4-FFF2-40B4-BE49-F238E27FC236}">
                      <a16:creationId xmlns:a16="http://schemas.microsoft.com/office/drawing/2014/main" id="{9D54FFB5-5E40-4B59-85FC-A95F69D40655}"/>
                    </a:ext>
                  </a:extLst>
                </p:cNvPr>
                <p:cNvSpPr/>
                <p:nvPr/>
              </p:nvSpPr>
              <p:spPr>
                <a:xfrm>
                  <a:off x="6994255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5" name="Oval 984">
                  <a:extLst>
                    <a:ext uri="{FF2B5EF4-FFF2-40B4-BE49-F238E27FC236}">
                      <a16:creationId xmlns:a16="http://schemas.microsoft.com/office/drawing/2014/main" id="{15B3A56F-4976-402E-86D5-36D9154C2E68}"/>
                    </a:ext>
                  </a:extLst>
                </p:cNvPr>
                <p:cNvSpPr/>
                <p:nvPr/>
              </p:nvSpPr>
              <p:spPr>
                <a:xfrm>
                  <a:off x="7181360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6" name="Oval 985">
                  <a:extLst>
                    <a:ext uri="{FF2B5EF4-FFF2-40B4-BE49-F238E27FC236}">
                      <a16:creationId xmlns:a16="http://schemas.microsoft.com/office/drawing/2014/main" id="{1B1816B5-DE00-4D7F-8AE4-A824EC5151B2}"/>
                    </a:ext>
                  </a:extLst>
                </p:cNvPr>
                <p:cNvSpPr/>
                <p:nvPr/>
              </p:nvSpPr>
              <p:spPr>
                <a:xfrm>
                  <a:off x="5123208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7" name="Oval 986">
                  <a:extLst>
                    <a:ext uri="{FF2B5EF4-FFF2-40B4-BE49-F238E27FC236}">
                      <a16:creationId xmlns:a16="http://schemas.microsoft.com/office/drawing/2014/main" id="{47BAC959-0CD4-4DF0-A103-C0808B7241FA}"/>
                    </a:ext>
                  </a:extLst>
                </p:cNvPr>
                <p:cNvSpPr/>
                <p:nvPr/>
              </p:nvSpPr>
              <p:spPr>
                <a:xfrm>
                  <a:off x="5310313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8" name="Oval 987">
                  <a:extLst>
                    <a:ext uri="{FF2B5EF4-FFF2-40B4-BE49-F238E27FC236}">
                      <a16:creationId xmlns:a16="http://schemas.microsoft.com/office/drawing/2014/main" id="{867EC850-F457-4709-805F-924A89FC299D}"/>
                    </a:ext>
                  </a:extLst>
                </p:cNvPr>
                <p:cNvSpPr/>
                <p:nvPr/>
              </p:nvSpPr>
              <p:spPr>
                <a:xfrm>
                  <a:off x="5497417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9" name="Oval 988">
                  <a:extLst>
                    <a:ext uri="{FF2B5EF4-FFF2-40B4-BE49-F238E27FC236}">
                      <a16:creationId xmlns:a16="http://schemas.microsoft.com/office/drawing/2014/main" id="{18846DC0-1D3C-4D88-AACE-709F45438DBD}"/>
                    </a:ext>
                  </a:extLst>
                </p:cNvPr>
                <p:cNvSpPr/>
                <p:nvPr/>
              </p:nvSpPr>
              <p:spPr>
                <a:xfrm>
                  <a:off x="5684522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0" name="Oval 989">
                  <a:extLst>
                    <a:ext uri="{FF2B5EF4-FFF2-40B4-BE49-F238E27FC236}">
                      <a16:creationId xmlns:a16="http://schemas.microsoft.com/office/drawing/2014/main" id="{17159371-9B59-48C0-8219-1BC59086F24C}"/>
                    </a:ext>
                  </a:extLst>
                </p:cNvPr>
                <p:cNvSpPr/>
                <p:nvPr/>
              </p:nvSpPr>
              <p:spPr>
                <a:xfrm>
                  <a:off x="5871627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1" name="Oval 990">
                  <a:extLst>
                    <a:ext uri="{FF2B5EF4-FFF2-40B4-BE49-F238E27FC236}">
                      <a16:creationId xmlns:a16="http://schemas.microsoft.com/office/drawing/2014/main" id="{98ED2837-3B0C-4D84-B6F5-A6C4F9B3558F}"/>
                    </a:ext>
                  </a:extLst>
                </p:cNvPr>
                <p:cNvSpPr/>
                <p:nvPr/>
              </p:nvSpPr>
              <p:spPr>
                <a:xfrm>
                  <a:off x="6058732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2" name="Oval 991">
                  <a:extLst>
                    <a:ext uri="{FF2B5EF4-FFF2-40B4-BE49-F238E27FC236}">
                      <a16:creationId xmlns:a16="http://schemas.microsoft.com/office/drawing/2014/main" id="{DC5F8103-B5AB-436F-97D7-1A4EBE449FE9}"/>
                    </a:ext>
                  </a:extLst>
                </p:cNvPr>
                <p:cNvSpPr/>
                <p:nvPr/>
              </p:nvSpPr>
              <p:spPr>
                <a:xfrm>
                  <a:off x="6245836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3" name="Oval 992">
                  <a:extLst>
                    <a:ext uri="{FF2B5EF4-FFF2-40B4-BE49-F238E27FC236}">
                      <a16:creationId xmlns:a16="http://schemas.microsoft.com/office/drawing/2014/main" id="{9AA1AE8D-BB76-47DE-90F3-A991CECBCBEA}"/>
                    </a:ext>
                  </a:extLst>
                </p:cNvPr>
                <p:cNvSpPr/>
                <p:nvPr/>
              </p:nvSpPr>
              <p:spPr>
                <a:xfrm>
                  <a:off x="6432941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4" name="Oval 993">
                  <a:extLst>
                    <a:ext uri="{FF2B5EF4-FFF2-40B4-BE49-F238E27FC236}">
                      <a16:creationId xmlns:a16="http://schemas.microsoft.com/office/drawing/2014/main" id="{30C76976-8B9F-4B05-A06D-BC62CD96F34D}"/>
                    </a:ext>
                  </a:extLst>
                </p:cNvPr>
                <p:cNvSpPr/>
                <p:nvPr/>
              </p:nvSpPr>
              <p:spPr>
                <a:xfrm>
                  <a:off x="6620046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5" name="Oval 994">
                  <a:extLst>
                    <a:ext uri="{FF2B5EF4-FFF2-40B4-BE49-F238E27FC236}">
                      <a16:creationId xmlns:a16="http://schemas.microsoft.com/office/drawing/2014/main" id="{BDB248EA-004D-4B31-BCDC-7FA571E15B1D}"/>
                    </a:ext>
                  </a:extLst>
                </p:cNvPr>
                <p:cNvSpPr/>
                <p:nvPr/>
              </p:nvSpPr>
              <p:spPr>
                <a:xfrm>
                  <a:off x="6807151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6" name="Oval 995">
                  <a:extLst>
                    <a:ext uri="{FF2B5EF4-FFF2-40B4-BE49-F238E27FC236}">
                      <a16:creationId xmlns:a16="http://schemas.microsoft.com/office/drawing/2014/main" id="{E982A95B-06E3-4B17-9D44-DB91D06AEE97}"/>
                    </a:ext>
                  </a:extLst>
                </p:cNvPr>
                <p:cNvSpPr/>
                <p:nvPr/>
              </p:nvSpPr>
              <p:spPr>
                <a:xfrm>
                  <a:off x="6994255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7" name="Oval 996">
                  <a:extLst>
                    <a:ext uri="{FF2B5EF4-FFF2-40B4-BE49-F238E27FC236}">
                      <a16:creationId xmlns:a16="http://schemas.microsoft.com/office/drawing/2014/main" id="{2A27A41D-6A71-444D-A09D-1E1AE2F200D6}"/>
                    </a:ext>
                  </a:extLst>
                </p:cNvPr>
                <p:cNvSpPr/>
                <p:nvPr/>
              </p:nvSpPr>
              <p:spPr>
                <a:xfrm>
                  <a:off x="7181360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8" name="Oval 997">
                  <a:extLst>
                    <a:ext uri="{FF2B5EF4-FFF2-40B4-BE49-F238E27FC236}">
                      <a16:creationId xmlns:a16="http://schemas.microsoft.com/office/drawing/2014/main" id="{B9A80EEA-CE58-40E2-ADF0-ED28DF781F28}"/>
                    </a:ext>
                  </a:extLst>
                </p:cNvPr>
                <p:cNvSpPr/>
                <p:nvPr/>
              </p:nvSpPr>
              <p:spPr>
                <a:xfrm>
                  <a:off x="5123208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9" name="Oval 998">
                  <a:extLst>
                    <a:ext uri="{FF2B5EF4-FFF2-40B4-BE49-F238E27FC236}">
                      <a16:creationId xmlns:a16="http://schemas.microsoft.com/office/drawing/2014/main" id="{80160098-BFF8-4952-85EE-472CF9898F0F}"/>
                    </a:ext>
                  </a:extLst>
                </p:cNvPr>
                <p:cNvSpPr/>
                <p:nvPr/>
              </p:nvSpPr>
              <p:spPr>
                <a:xfrm>
                  <a:off x="5310313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0" name="Oval 999">
                  <a:extLst>
                    <a:ext uri="{FF2B5EF4-FFF2-40B4-BE49-F238E27FC236}">
                      <a16:creationId xmlns:a16="http://schemas.microsoft.com/office/drawing/2014/main" id="{C9686F35-E7D2-45B1-A57B-68C482B92A29}"/>
                    </a:ext>
                  </a:extLst>
                </p:cNvPr>
                <p:cNvSpPr/>
                <p:nvPr/>
              </p:nvSpPr>
              <p:spPr>
                <a:xfrm>
                  <a:off x="5497417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1" name="Oval 1000">
                  <a:extLst>
                    <a:ext uri="{FF2B5EF4-FFF2-40B4-BE49-F238E27FC236}">
                      <a16:creationId xmlns:a16="http://schemas.microsoft.com/office/drawing/2014/main" id="{B6909C1A-16FB-4D50-8836-F54F59B64E85}"/>
                    </a:ext>
                  </a:extLst>
                </p:cNvPr>
                <p:cNvSpPr/>
                <p:nvPr/>
              </p:nvSpPr>
              <p:spPr>
                <a:xfrm>
                  <a:off x="5684522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2" name="Oval 1001">
                  <a:extLst>
                    <a:ext uri="{FF2B5EF4-FFF2-40B4-BE49-F238E27FC236}">
                      <a16:creationId xmlns:a16="http://schemas.microsoft.com/office/drawing/2014/main" id="{FBB92DC7-9587-47BD-9D1A-9AB1A90CF3C5}"/>
                    </a:ext>
                  </a:extLst>
                </p:cNvPr>
                <p:cNvSpPr/>
                <p:nvPr/>
              </p:nvSpPr>
              <p:spPr>
                <a:xfrm>
                  <a:off x="5871627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3" name="Oval 1002">
                  <a:extLst>
                    <a:ext uri="{FF2B5EF4-FFF2-40B4-BE49-F238E27FC236}">
                      <a16:creationId xmlns:a16="http://schemas.microsoft.com/office/drawing/2014/main" id="{828019CE-30E6-4F24-B8F8-121F647902E6}"/>
                    </a:ext>
                  </a:extLst>
                </p:cNvPr>
                <p:cNvSpPr/>
                <p:nvPr/>
              </p:nvSpPr>
              <p:spPr>
                <a:xfrm>
                  <a:off x="6058732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4" name="Oval 1003">
                  <a:extLst>
                    <a:ext uri="{FF2B5EF4-FFF2-40B4-BE49-F238E27FC236}">
                      <a16:creationId xmlns:a16="http://schemas.microsoft.com/office/drawing/2014/main" id="{8022096B-F0AE-4A1B-A902-8F9127535156}"/>
                    </a:ext>
                  </a:extLst>
                </p:cNvPr>
                <p:cNvSpPr/>
                <p:nvPr/>
              </p:nvSpPr>
              <p:spPr>
                <a:xfrm>
                  <a:off x="6245836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5" name="Oval 1004">
                  <a:extLst>
                    <a:ext uri="{FF2B5EF4-FFF2-40B4-BE49-F238E27FC236}">
                      <a16:creationId xmlns:a16="http://schemas.microsoft.com/office/drawing/2014/main" id="{82E6FAE1-703E-4FB5-8CBA-4FBD5184FABC}"/>
                    </a:ext>
                  </a:extLst>
                </p:cNvPr>
                <p:cNvSpPr/>
                <p:nvPr/>
              </p:nvSpPr>
              <p:spPr>
                <a:xfrm>
                  <a:off x="6432941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6" name="Oval 1005">
                  <a:extLst>
                    <a:ext uri="{FF2B5EF4-FFF2-40B4-BE49-F238E27FC236}">
                      <a16:creationId xmlns:a16="http://schemas.microsoft.com/office/drawing/2014/main" id="{A8DF97E0-4C36-4EDD-8907-2B2EC29E5C32}"/>
                    </a:ext>
                  </a:extLst>
                </p:cNvPr>
                <p:cNvSpPr/>
                <p:nvPr/>
              </p:nvSpPr>
              <p:spPr>
                <a:xfrm>
                  <a:off x="6620046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7" name="Oval 1006">
                  <a:extLst>
                    <a:ext uri="{FF2B5EF4-FFF2-40B4-BE49-F238E27FC236}">
                      <a16:creationId xmlns:a16="http://schemas.microsoft.com/office/drawing/2014/main" id="{7414E4FC-3085-409F-A923-27DD981F2A18}"/>
                    </a:ext>
                  </a:extLst>
                </p:cNvPr>
                <p:cNvSpPr/>
                <p:nvPr/>
              </p:nvSpPr>
              <p:spPr>
                <a:xfrm>
                  <a:off x="6807151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8" name="Oval 1007">
                  <a:extLst>
                    <a:ext uri="{FF2B5EF4-FFF2-40B4-BE49-F238E27FC236}">
                      <a16:creationId xmlns:a16="http://schemas.microsoft.com/office/drawing/2014/main" id="{BD24F1C1-E2F0-4B2C-BB2F-12548A51DA42}"/>
                    </a:ext>
                  </a:extLst>
                </p:cNvPr>
                <p:cNvSpPr/>
                <p:nvPr/>
              </p:nvSpPr>
              <p:spPr>
                <a:xfrm>
                  <a:off x="6994255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9" name="Oval 1008">
                  <a:extLst>
                    <a:ext uri="{FF2B5EF4-FFF2-40B4-BE49-F238E27FC236}">
                      <a16:creationId xmlns:a16="http://schemas.microsoft.com/office/drawing/2014/main" id="{65832259-45ED-4E17-A12B-A7610755EFE1}"/>
                    </a:ext>
                  </a:extLst>
                </p:cNvPr>
                <p:cNvSpPr/>
                <p:nvPr/>
              </p:nvSpPr>
              <p:spPr>
                <a:xfrm>
                  <a:off x="7181360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0" name="Oval 1009">
                  <a:extLst>
                    <a:ext uri="{FF2B5EF4-FFF2-40B4-BE49-F238E27FC236}">
                      <a16:creationId xmlns:a16="http://schemas.microsoft.com/office/drawing/2014/main" id="{159FE82D-19E1-4BF1-84D8-100BE37D4D1A}"/>
                    </a:ext>
                  </a:extLst>
                </p:cNvPr>
                <p:cNvSpPr/>
                <p:nvPr/>
              </p:nvSpPr>
              <p:spPr>
                <a:xfrm>
                  <a:off x="5123208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1" name="Oval 1010">
                  <a:extLst>
                    <a:ext uri="{FF2B5EF4-FFF2-40B4-BE49-F238E27FC236}">
                      <a16:creationId xmlns:a16="http://schemas.microsoft.com/office/drawing/2014/main" id="{24B71683-7040-4D19-8A67-CB90D3C03FA4}"/>
                    </a:ext>
                  </a:extLst>
                </p:cNvPr>
                <p:cNvSpPr/>
                <p:nvPr/>
              </p:nvSpPr>
              <p:spPr>
                <a:xfrm>
                  <a:off x="5310313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2" name="Oval 1011">
                  <a:extLst>
                    <a:ext uri="{FF2B5EF4-FFF2-40B4-BE49-F238E27FC236}">
                      <a16:creationId xmlns:a16="http://schemas.microsoft.com/office/drawing/2014/main" id="{5ADDDF20-3F52-4698-9213-13237C40087F}"/>
                    </a:ext>
                  </a:extLst>
                </p:cNvPr>
                <p:cNvSpPr/>
                <p:nvPr/>
              </p:nvSpPr>
              <p:spPr>
                <a:xfrm>
                  <a:off x="5497417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3" name="Oval 1012">
                  <a:extLst>
                    <a:ext uri="{FF2B5EF4-FFF2-40B4-BE49-F238E27FC236}">
                      <a16:creationId xmlns:a16="http://schemas.microsoft.com/office/drawing/2014/main" id="{F8362CFE-970C-4B5C-812D-D7AA951102E0}"/>
                    </a:ext>
                  </a:extLst>
                </p:cNvPr>
                <p:cNvSpPr/>
                <p:nvPr/>
              </p:nvSpPr>
              <p:spPr>
                <a:xfrm>
                  <a:off x="5684522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4" name="Oval 1013">
                  <a:extLst>
                    <a:ext uri="{FF2B5EF4-FFF2-40B4-BE49-F238E27FC236}">
                      <a16:creationId xmlns:a16="http://schemas.microsoft.com/office/drawing/2014/main" id="{BDE6BC1D-6D50-4402-B4A6-5DCDEC60121C}"/>
                    </a:ext>
                  </a:extLst>
                </p:cNvPr>
                <p:cNvSpPr/>
                <p:nvPr/>
              </p:nvSpPr>
              <p:spPr>
                <a:xfrm>
                  <a:off x="5871627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5" name="Oval 1014">
                  <a:extLst>
                    <a:ext uri="{FF2B5EF4-FFF2-40B4-BE49-F238E27FC236}">
                      <a16:creationId xmlns:a16="http://schemas.microsoft.com/office/drawing/2014/main" id="{88AE368F-B26C-4829-A7D5-7EA36F12EAA4}"/>
                    </a:ext>
                  </a:extLst>
                </p:cNvPr>
                <p:cNvSpPr/>
                <p:nvPr/>
              </p:nvSpPr>
              <p:spPr>
                <a:xfrm>
                  <a:off x="6058732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6" name="Oval 1015">
                  <a:extLst>
                    <a:ext uri="{FF2B5EF4-FFF2-40B4-BE49-F238E27FC236}">
                      <a16:creationId xmlns:a16="http://schemas.microsoft.com/office/drawing/2014/main" id="{F6819904-25AD-422A-A8AE-9C18FF238606}"/>
                    </a:ext>
                  </a:extLst>
                </p:cNvPr>
                <p:cNvSpPr/>
                <p:nvPr/>
              </p:nvSpPr>
              <p:spPr>
                <a:xfrm>
                  <a:off x="6245836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7" name="Oval 1016">
                  <a:extLst>
                    <a:ext uri="{FF2B5EF4-FFF2-40B4-BE49-F238E27FC236}">
                      <a16:creationId xmlns:a16="http://schemas.microsoft.com/office/drawing/2014/main" id="{181E57D7-A9CA-45EE-872C-58A21715F473}"/>
                    </a:ext>
                  </a:extLst>
                </p:cNvPr>
                <p:cNvSpPr/>
                <p:nvPr/>
              </p:nvSpPr>
              <p:spPr>
                <a:xfrm>
                  <a:off x="6432941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8" name="Oval 1017">
                  <a:extLst>
                    <a:ext uri="{FF2B5EF4-FFF2-40B4-BE49-F238E27FC236}">
                      <a16:creationId xmlns:a16="http://schemas.microsoft.com/office/drawing/2014/main" id="{84B974F1-5477-4762-894F-DC2DDB7EE869}"/>
                    </a:ext>
                  </a:extLst>
                </p:cNvPr>
                <p:cNvSpPr/>
                <p:nvPr/>
              </p:nvSpPr>
              <p:spPr>
                <a:xfrm>
                  <a:off x="6620046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9" name="Oval 1018">
                  <a:extLst>
                    <a:ext uri="{FF2B5EF4-FFF2-40B4-BE49-F238E27FC236}">
                      <a16:creationId xmlns:a16="http://schemas.microsoft.com/office/drawing/2014/main" id="{210DE261-77B4-4DB1-AA02-035EE4139A39}"/>
                    </a:ext>
                  </a:extLst>
                </p:cNvPr>
                <p:cNvSpPr/>
                <p:nvPr/>
              </p:nvSpPr>
              <p:spPr>
                <a:xfrm>
                  <a:off x="6807151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20" name="Oval 1019">
                  <a:extLst>
                    <a:ext uri="{FF2B5EF4-FFF2-40B4-BE49-F238E27FC236}">
                      <a16:creationId xmlns:a16="http://schemas.microsoft.com/office/drawing/2014/main" id="{7F13ADAD-26E8-4699-B3B6-63440C0AAE80}"/>
                    </a:ext>
                  </a:extLst>
                </p:cNvPr>
                <p:cNvSpPr/>
                <p:nvPr/>
              </p:nvSpPr>
              <p:spPr>
                <a:xfrm>
                  <a:off x="6994255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21" name="Oval 1020">
                  <a:extLst>
                    <a:ext uri="{FF2B5EF4-FFF2-40B4-BE49-F238E27FC236}">
                      <a16:creationId xmlns:a16="http://schemas.microsoft.com/office/drawing/2014/main" id="{A84744ED-16FC-477C-B95F-7B1941B1B7FF}"/>
                    </a:ext>
                  </a:extLst>
                </p:cNvPr>
                <p:cNvSpPr/>
                <p:nvPr/>
              </p:nvSpPr>
              <p:spPr>
                <a:xfrm>
                  <a:off x="7181360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grpSp>
              <p:nvGrpSpPr>
                <p:cNvPr id="1022" name="Group 1021">
                  <a:extLst>
                    <a:ext uri="{FF2B5EF4-FFF2-40B4-BE49-F238E27FC236}">
                      <a16:creationId xmlns:a16="http://schemas.microsoft.com/office/drawing/2014/main" id="{0834E3ED-E03B-4FD5-B771-FE71AB8E2A3C}"/>
                    </a:ext>
                  </a:extLst>
                </p:cNvPr>
                <p:cNvGrpSpPr/>
                <p:nvPr/>
              </p:nvGrpSpPr>
              <p:grpSpPr>
                <a:xfrm>
                  <a:off x="5123208" y="5770758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1058" name="Oval 1057">
                    <a:extLst>
                      <a:ext uri="{FF2B5EF4-FFF2-40B4-BE49-F238E27FC236}">
                        <a16:creationId xmlns:a16="http://schemas.microsoft.com/office/drawing/2014/main" id="{93AF670F-F51E-498D-8FF8-5EB2C499BA4E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9" name="Oval 1058">
                    <a:extLst>
                      <a:ext uri="{FF2B5EF4-FFF2-40B4-BE49-F238E27FC236}">
                        <a16:creationId xmlns:a16="http://schemas.microsoft.com/office/drawing/2014/main" id="{EA5340FA-4587-4306-8DD3-0D4CA4802CC4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0" name="Oval 1059">
                    <a:extLst>
                      <a:ext uri="{FF2B5EF4-FFF2-40B4-BE49-F238E27FC236}">
                        <a16:creationId xmlns:a16="http://schemas.microsoft.com/office/drawing/2014/main" id="{0DBF3B61-7CE6-4C16-A0B3-423F27E2BA2E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1" name="Oval 1060">
                    <a:extLst>
                      <a:ext uri="{FF2B5EF4-FFF2-40B4-BE49-F238E27FC236}">
                        <a16:creationId xmlns:a16="http://schemas.microsoft.com/office/drawing/2014/main" id="{EED2F44D-6571-48C2-B58D-ADBB44509340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2" name="Oval 1061">
                    <a:extLst>
                      <a:ext uri="{FF2B5EF4-FFF2-40B4-BE49-F238E27FC236}">
                        <a16:creationId xmlns:a16="http://schemas.microsoft.com/office/drawing/2014/main" id="{C3EDFD81-6884-4019-A8BA-92C2E031F254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3" name="Oval 1062">
                    <a:extLst>
                      <a:ext uri="{FF2B5EF4-FFF2-40B4-BE49-F238E27FC236}">
                        <a16:creationId xmlns:a16="http://schemas.microsoft.com/office/drawing/2014/main" id="{97A5A630-4F24-4EC8-BE62-940ADD12364A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4" name="Oval 1063">
                    <a:extLst>
                      <a:ext uri="{FF2B5EF4-FFF2-40B4-BE49-F238E27FC236}">
                        <a16:creationId xmlns:a16="http://schemas.microsoft.com/office/drawing/2014/main" id="{1CBC9244-FB9A-4908-ACED-789FB37056F3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5" name="Oval 1064">
                    <a:extLst>
                      <a:ext uri="{FF2B5EF4-FFF2-40B4-BE49-F238E27FC236}">
                        <a16:creationId xmlns:a16="http://schemas.microsoft.com/office/drawing/2014/main" id="{1BE36641-36C8-40A2-9730-C7CFD4E514A1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6" name="Oval 1065">
                    <a:extLst>
                      <a:ext uri="{FF2B5EF4-FFF2-40B4-BE49-F238E27FC236}">
                        <a16:creationId xmlns:a16="http://schemas.microsoft.com/office/drawing/2014/main" id="{B0A52B51-8FC0-4B52-AB14-F33F79FDAE21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7" name="Oval 1066">
                    <a:extLst>
                      <a:ext uri="{FF2B5EF4-FFF2-40B4-BE49-F238E27FC236}">
                        <a16:creationId xmlns:a16="http://schemas.microsoft.com/office/drawing/2014/main" id="{2475AAA6-5A9E-4267-977D-B77F796FCAA8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8" name="Oval 1067">
                    <a:extLst>
                      <a:ext uri="{FF2B5EF4-FFF2-40B4-BE49-F238E27FC236}">
                        <a16:creationId xmlns:a16="http://schemas.microsoft.com/office/drawing/2014/main" id="{D8691001-F298-4EEA-9AB0-E7A27DB91C10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9" name="Oval 1068">
                    <a:extLst>
                      <a:ext uri="{FF2B5EF4-FFF2-40B4-BE49-F238E27FC236}">
                        <a16:creationId xmlns:a16="http://schemas.microsoft.com/office/drawing/2014/main" id="{CFE8DDEE-3FFA-4412-BF5E-1D2E4C9CA4D7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  <p:grpSp>
              <p:nvGrpSpPr>
                <p:cNvPr id="1023" name="Group 1022">
                  <a:extLst>
                    <a:ext uri="{FF2B5EF4-FFF2-40B4-BE49-F238E27FC236}">
                      <a16:creationId xmlns:a16="http://schemas.microsoft.com/office/drawing/2014/main" id="{94A80F8F-DFBC-4444-B54C-B5DCE4F2240E}"/>
                    </a:ext>
                  </a:extLst>
                </p:cNvPr>
                <p:cNvGrpSpPr/>
                <p:nvPr/>
              </p:nvGrpSpPr>
              <p:grpSpPr>
                <a:xfrm>
                  <a:off x="5123208" y="5918687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1046" name="Oval 1045">
                    <a:extLst>
                      <a:ext uri="{FF2B5EF4-FFF2-40B4-BE49-F238E27FC236}">
                        <a16:creationId xmlns:a16="http://schemas.microsoft.com/office/drawing/2014/main" id="{8C33A530-07B4-47DC-A182-2CBBA92FAB77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7" name="Oval 1046">
                    <a:extLst>
                      <a:ext uri="{FF2B5EF4-FFF2-40B4-BE49-F238E27FC236}">
                        <a16:creationId xmlns:a16="http://schemas.microsoft.com/office/drawing/2014/main" id="{5A5BF780-D072-48DE-952A-9E89712EE8F2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8" name="Oval 1047">
                    <a:extLst>
                      <a:ext uri="{FF2B5EF4-FFF2-40B4-BE49-F238E27FC236}">
                        <a16:creationId xmlns:a16="http://schemas.microsoft.com/office/drawing/2014/main" id="{6A11BC2A-F209-4F2A-B572-5923E99779FC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9" name="Oval 1048">
                    <a:extLst>
                      <a:ext uri="{FF2B5EF4-FFF2-40B4-BE49-F238E27FC236}">
                        <a16:creationId xmlns:a16="http://schemas.microsoft.com/office/drawing/2014/main" id="{FD6B4856-D933-4FFE-85E0-9954D194B566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0" name="Oval 1049">
                    <a:extLst>
                      <a:ext uri="{FF2B5EF4-FFF2-40B4-BE49-F238E27FC236}">
                        <a16:creationId xmlns:a16="http://schemas.microsoft.com/office/drawing/2014/main" id="{8D3B21A1-7109-4751-B602-F8E948E9AD49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1" name="Oval 1050">
                    <a:extLst>
                      <a:ext uri="{FF2B5EF4-FFF2-40B4-BE49-F238E27FC236}">
                        <a16:creationId xmlns:a16="http://schemas.microsoft.com/office/drawing/2014/main" id="{84775A62-F526-4EA0-8EC3-6241BAFC2E87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2" name="Oval 1051">
                    <a:extLst>
                      <a:ext uri="{FF2B5EF4-FFF2-40B4-BE49-F238E27FC236}">
                        <a16:creationId xmlns:a16="http://schemas.microsoft.com/office/drawing/2014/main" id="{FD27E23E-170C-4D18-9499-97E93AA3FF56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3" name="Oval 1052">
                    <a:extLst>
                      <a:ext uri="{FF2B5EF4-FFF2-40B4-BE49-F238E27FC236}">
                        <a16:creationId xmlns:a16="http://schemas.microsoft.com/office/drawing/2014/main" id="{00811565-2F2B-44D1-8A19-9A8FD189E32B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4" name="Oval 1053">
                    <a:extLst>
                      <a:ext uri="{FF2B5EF4-FFF2-40B4-BE49-F238E27FC236}">
                        <a16:creationId xmlns:a16="http://schemas.microsoft.com/office/drawing/2014/main" id="{4F4884B1-8982-4B5B-95E4-7A3A46AFB822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5" name="Oval 1054">
                    <a:extLst>
                      <a:ext uri="{FF2B5EF4-FFF2-40B4-BE49-F238E27FC236}">
                        <a16:creationId xmlns:a16="http://schemas.microsoft.com/office/drawing/2014/main" id="{D9FB6FD0-035E-4A36-9A53-657FBC785773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6" name="Oval 1055">
                    <a:extLst>
                      <a:ext uri="{FF2B5EF4-FFF2-40B4-BE49-F238E27FC236}">
                        <a16:creationId xmlns:a16="http://schemas.microsoft.com/office/drawing/2014/main" id="{B3E1E186-B849-4BEB-9132-CE442BD707B2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7" name="Oval 1056">
                    <a:extLst>
                      <a:ext uri="{FF2B5EF4-FFF2-40B4-BE49-F238E27FC236}">
                        <a16:creationId xmlns:a16="http://schemas.microsoft.com/office/drawing/2014/main" id="{E8D69D17-3CA0-4BD7-BD2A-1B20E5F2A6C8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  <p:grpSp>
              <p:nvGrpSpPr>
                <p:cNvPr id="1026" name="Group 1025">
                  <a:extLst>
                    <a:ext uri="{FF2B5EF4-FFF2-40B4-BE49-F238E27FC236}">
                      <a16:creationId xmlns:a16="http://schemas.microsoft.com/office/drawing/2014/main" id="{B88C5813-82A7-4665-B68A-1DBB0B3C124A}"/>
                    </a:ext>
                  </a:extLst>
                </p:cNvPr>
                <p:cNvGrpSpPr/>
                <p:nvPr/>
              </p:nvGrpSpPr>
              <p:grpSpPr>
                <a:xfrm>
                  <a:off x="5123208" y="6055847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1030" name="Oval 1029">
                    <a:extLst>
                      <a:ext uri="{FF2B5EF4-FFF2-40B4-BE49-F238E27FC236}">
                        <a16:creationId xmlns:a16="http://schemas.microsoft.com/office/drawing/2014/main" id="{3C48FE9F-315A-4550-A8C4-F0687D466845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34" name="Oval 1033">
                    <a:extLst>
                      <a:ext uri="{FF2B5EF4-FFF2-40B4-BE49-F238E27FC236}">
                        <a16:creationId xmlns:a16="http://schemas.microsoft.com/office/drawing/2014/main" id="{0D86A286-336A-46E6-BC65-18ED6552A4DD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36" name="Oval 1035">
                    <a:extLst>
                      <a:ext uri="{FF2B5EF4-FFF2-40B4-BE49-F238E27FC236}">
                        <a16:creationId xmlns:a16="http://schemas.microsoft.com/office/drawing/2014/main" id="{C97B9FA5-CFAD-4427-BA0C-4E9867E89B7C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37" name="Oval 1036">
                    <a:extLst>
                      <a:ext uri="{FF2B5EF4-FFF2-40B4-BE49-F238E27FC236}">
                        <a16:creationId xmlns:a16="http://schemas.microsoft.com/office/drawing/2014/main" id="{5BB92AE7-AFAE-4CAE-B91A-FA85B6A8896F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38" name="Oval 1037">
                    <a:extLst>
                      <a:ext uri="{FF2B5EF4-FFF2-40B4-BE49-F238E27FC236}">
                        <a16:creationId xmlns:a16="http://schemas.microsoft.com/office/drawing/2014/main" id="{DDAB09AC-F703-4058-8DCA-E70905CE70AF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39" name="Oval 1038">
                    <a:extLst>
                      <a:ext uri="{FF2B5EF4-FFF2-40B4-BE49-F238E27FC236}">
                        <a16:creationId xmlns:a16="http://schemas.microsoft.com/office/drawing/2014/main" id="{C4C1867D-28D0-4CB1-A915-E311C89453E0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0" name="Oval 1039">
                    <a:extLst>
                      <a:ext uri="{FF2B5EF4-FFF2-40B4-BE49-F238E27FC236}">
                        <a16:creationId xmlns:a16="http://schemas.microsoft.com/office/drawing/2014/main" id="{568B7D36-3ACA-47D3-8331-4D55157A8680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1" name="Oval 1040">
                    <a:extLst>
                      <a:ext uri="{FF2B5EF4-FFF2-40B4-BE49-F238E27FC236}">
                        <a16:creationId xmlns:a16="http://schemas.microsoft.com/office/drawing/2014/main" id="{6E2731A7-2012-45E4-B7A9-3C66D208DD49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2" name="Oval 1041">
                    <a:extLst>
                      <a:ext uri="{FF2B5EF4-FFF2-40B4-BE49-F238E27FC236}">
                        <a16:creationId xmlns:a16="http://schemas.microsoft.com/office/drawing/2014/main" id="{1D646B9C-3772-41EF-AE9D-FCFC8E185971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3" name="Oval 1042">
                    <a:extLst>
                      <a:ext uri="{FF2B5EF4-FFF2-40B4-BE49-F238E27FC236}">
                        <a16:creationId xmlns:a16="http://schemas.microsoft.com/office/drawing/2014/main" id="{C6A1144F-614B-4F3B-B5B8-E3FA28E9E2B1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4" name="Oval 1043">
                    <a:extLst>
                      <a:ext uri="{FF2B5EF4-FFF2-40B4-BE49-F238E27FC236}">
                        <a16:creationId xmlns:a16="http://schemas.microsoft.com/office/drawing/2014/main" id="{F7E3415E-A9CD-4B1A-9EA2-5E9CA42CB127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5" name="Oval 1044">
                    <a:extLst>
                      <a:ext uri="{FF2B5EF4-FFF2-40B4-BE49-F238E27FC236}">
                        <a16:creationId xmlns:a16="http://schemas.microsoft.com/office/drawing/2014/main" id="{4D16A126-0AC0-48B9-ADC4-9B19278589A1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</p:grpSp>
          <p:grpSp>
            <p:nvGrpSpPr>
              <p:cNvPr id="766" name="Group 765">
                <a:extLst>
                  <a:ext uri="{FF2B5EF4-FFF2-40B4-BE49-F238E27FC236}">
                    <a16:creationId xmlns:a16="http://schemas.microsoft.com/office/drawing/2014/main" id="{DF26A9FB-07A2-40E4-B59B-220CBA0DE4C1}"/>
                  </a:ext>
                </a:extLst>
              </p:cNvPr>
              <p:cNvGrpSpPr/>
              <p:nvPr/>
            </p:nvGrpSpPr>
            <p:grpSpPr>
              <a:xfrm>
                <a:off x="9033786" y="3343805"/>
                <a:ext cx="2097955" cy="1988509"/>
                <a:chOff x="5123208" y="4111122"/>
                <a:chExt cx="2097955" cy="1988509"/>
              </a:xfrm>
              <a:grpFill/>
            </p:grpSpPr>
            <p:sp>
              <p:nvSpPr>
                <p:cNvPr id="767" name="Oval 766">
                  <a:extLst>
                    <a:ext uri="{FF2B5EF4-FFF2-40B4-BE49-F238E27FC236}">
                      <a16:creationId xmlns:a16="http://schemas.microsoft.com/office/drawing/2014/main" id="{822BBD8A-57E8-439F-BDE4-3D74357E3CEC}"/>
                    </a:ext>
                  </a:extLst>
                </p:cNvPr>
                <p:cNvSpPr/>
                <p:nvPr/>
              </p:nvSpPr>
              <p:spPr>
                <a:xfrm>
                  <a:off x="5123208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68" name="Oval 767">
                  <a:extLst>
                    <a:ext uri="{FF2B5EF4-FFF2-40B4-BE49-F238E27FC236}">
                      <a16:creationId xmlns:a16="http://schemas.microsoft.com/office/drawing/2014/main" id="{ABEC8C68-EC37-4E61-AF83-6E7F29A63D1C}"/>
                    </a:ext>
                  </a:extLst>
                </p:cNvPr>
                <p:cNvSpPr/>
                <p:nvPr/>
              </p:nvSpPr>
              <p:spPr>
                <a:xfrm>
                  <a:off x="5310313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69" name="Oval 768">
                  <a:extLst>
                    <a:ext uri="{FF2B5EF4-FFF2-40B4-BE49-F238E27FC236}">
                      <a16:creationId xmlns:a16="http://schemas.microsoft.com/office/drawing/2014/main" id="{64BC7A52-48AD-4550-A0C2-487B4BC1D558}"/>
                    </a:ext>
                  </a:extLst>
                </p:cNvPr>
                <p:cNvSpPr/>
                <p:nvPr/>
              </p:nvSpPr>
              <p:spPr>
                <a:xfrm>
                  <a:off x="5497417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0" name="Oval 769">
                  <a:extLst>
                    <a:ext uri="{FF2B5EF4-FFF2-40B4-BE49-F238E27FC236}">
                      <a16:creationId xmlns:a16="http://schemas.microsoft.com/office/drawing/2014/main" id="{E2F667FE-0C26-4107-AB0B-1263EEFC5DFA}"/>
                    </a:ext>
                  </a:extLst>
                </p:cNvPr>
                <p:cNvSpPr/>
                <p:nvPr/>
              </p:nvSpPr>
              <p:spPr>
                <a:xfrm>
                  <a:off x="5684522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1" name="Oval 770">
                  <a:extLst>
                    <a:ext uri="{FF2B5EF4-FFF2-40B4-BE49-F238E27FC236}">
                      <a16:creationId xmlns:a16="http://schemas.microsoft.com/office/drawing/2014/main" id="{17BE7EBE-FFC4-4E80-A8D8-2E48F7598349}"/>
                    </a:ext>
                  </a:extLst>
                </p:cNvPr>
                <p:cNvSpPr/>
                <p:nvPr/>
              </p:nvSpPr>
              <p:spPr>
                <a:xfrm>
                  <a:off x="5871627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2" name="Oval 771">
                  <a:extLst>
                    <a:ext uri="{FF2B5EF4-FFF2-40B4-BE49-F238E27FC236}">
                      <a16:creationId xmlns:a16="http://schemas.microsoft.com/office/drawing/2014/main" id="{AB65C4DE-7E4C-454F-B368-D864B3E7179D}"/>
                    </a:ext>
                  </a:extLst>
                </p:cNvPr>
                <p:cNvSpPr/>
                <p:nvPr/>
              </p:nvSpPr>
              <p:spPr>
                <a:xfrm>
                  <a:off x="6058732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3" name="Oval 772">
                  <a:extLst>
                    <a:ext uri="{FF2B5EF4-FFF2-40B4-BE49-F238E27FC236}">
                      <a16:creationId xmlns:a16="http://schemas.microsoft.com/office/drawing/2014/main" id="{AFD517CA-A2B8-4ECD-A44E-79FEF785FD2F}"/>
                    </a:ext>
                  </a:extLst>
                </p:cNvPr>
                <p:cNvSpPr/>
                <p:nvPr/>
              </p:nvSpPr>
              <p:spPr>
                <a:xfrm>
                  <a:off x="6245836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4" name="Oval 773">
                  <a:extLst>
                    <a:ext uri="{FF2B5EF4-FFF2-40B4-BE49-F238E27FC236}">
                      <a16:creationId xmlns:a16="http://schemas.microsoft.com/office/drawing/2014/main" id="{094DDA2F-D1BE-4D17-918D-09D452D8DF2C}"/>
                    </a:ext>
                  </a:extLst>
                </p:cNvPr>
                <p:cNvSpPr/>
                <p:nvPr/>
              </p:nvSpPr>
              <p:spPr>
                <a:xfrm>
                  <a:off x="6432941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5" name="Oval 774">
                  <a:extLst>
                    <a:ext uri="{FF2B5EF4-FFF2-40B4-BE49-F238E27FC236}">
                      <a16:creationId xmlns:a16="http://schemas.microsoft.com/office/drawing/2014/main" id="{6A728149-236B-4DDA-A423-25600220C26A}"/>
                    </a:ext>
                  </a:extLst>
                </p:cNvPr>
                <p:cNvSpPr/>
                <p:nvPr/>
              </p:nvSpPr>
              <p:spPr>
                <a:xfrm>
                  <a:off x="6620046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6" name="Oval 775">
                  <a:extLst>
                    <a:ext uri="{FF2B5EF4-FFF2-40B4-BE49-F238E27FC236}">
                      <a16:creationId xmlns:a16="http://schemas.microsoft.com/office/drawing/2014/main" id="{5CF6F396-6331-493F-8D0B-F99C98B5E136}"/>
                    </a:ext>
                  </a:extLst>
                </p:cNvPr>
                <p:cNvSpPr/>
                <p:nvPr/>
              </p:nvSpPr>
              <p:spPr>
                <a:xfrm>
                  <a:off x="6807151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7" name="Oval 776">
                  <a:extLst>
                    <a:ext uri="{FF2B5EF4-FFF2-40B4-BE49-F238E27FC236}">
                      <a16:creationId xmlns:a16="http://schemas.microsoft.com/office/drawing/2014/main" id="{80F5BDD7-6CDB-4380-B689-BC539993816D}"/>
                    </a:ext>
                  </a:extLst>
                </p:cNvPr>
                <p:cNvSpPr/>
                <p:nvPr/>
              </p:nvSpPr>
              <p:spPr>
                <a:xfrm>
                  <a:off x="6994255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8" name="Oval 777">
                  <a:extLst>
                    <a:ext uri="{FF2B5EF4-FFF2-40B4-BE49-F238E27FC236}">
                      <a16:creationId xmlns:a16="http://schemas.microsoft.com/office/drawing/2014/main" id="{9BE96BF1-EA4C-4B8F-8397-1B47A5033845}"/>
                    </a:ext>
                  </a:extLst>
                </p:cNvPr>
                <p:cNvSpPr/>
                <p:nvPr/>
              </p:nvSpPr>
              <p:spPr>
                <a:xfrm>
                  <a:off x="7181360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9" name="Oval 778">
                  <a:extLst>
                    <a:ext uri="{FF2B5EF4-FFF2-40B4-BE49-F238E27FC236}">
                      <a16:creationId xmlns:a16="http://schemas.microsoft.com/office/drawing/2014/main" id="{B1B77AEF-72CE-40DB-8ACF-16CA0E14322A}"/>
                    </a:ext>
                  </a:extLst>
                </p:cNvPr>
                <p:cNvSpPr/>
                <p:nvPr/>
              </p:nvSpPr>
              <p:spPr>
                <a:xfrm>
                  <a:off x="5123208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0" name="Oval 779">
                  <a:extLst>
                    <a:ext uri="{FF2B5EF4-FFF2-40B4-BE49-F238E27FC236}">
                      <a16:creationId xmlns:a16="http://schemas.microsoft.com/office/drawing/2014/main" id="{C24433D1-F767-4865-86A3-4EB552DDABBB}"/>
                    </a:ext>
                  </a:extLst>
                </p:cNvPr>
                <p:cNvSpPr/>
                <p:nvPr/>
              </p:nvSpPr>
              <p:spPr>
                <a:xfrm>
                  <a:off x="5310313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1" name="Oval 780">
                  <a:extLst>
                    <a:ext uri="{FF2B5EF4-FFF2-40B4-BE49-F238E27FC236}">
                      <a16:creationId xmlns:a16="http://schemas.microsoft.com/office/drawing/2014/main" id="{DADF96B8-4DF4-49E2-99AB-7522D7FE025F}"/>
                    </a:ext>
                  </a:extLst>
                </p:cNvPr>
                <p:cNvSpPr/>
                <p:nvPr/>
              </p:nvSpPr>
              <p:spPr>
                <a:xfrm>
                  <a:off x="5497417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2" name="Oval 781">
                  <a:extLst>
                    <a:ext uri="{FF2B5EF4-FFF2-40B4-BE49-F238E27FC236}">
                      <a16:creationId xmlns:a16="http://schemas.microsoft.com/office/drawing/2014/main" id="{3EFB58EB-0CAB-43E1-BDE7-98C1700FBB8A}"/>
                    </a:ext>
                  </a:extLst>
                </p:cNvPr>
                <p:cNvSpPr/>
                <p:nvPr/>
              </p:nvSpPr>
              <p:spPr>
                <a:xfrm>
                  <a:off x="5684522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3" name="Oval 782">
                  <a:extLst>
                    <a:ext uri="{FF2B5EF4-FFF2-40B4-BE49-F238E27FC236}">
                      <a16:creationId xmlns:a16="http://schemas.microsoft.com/office/drawing/2014/main" id="{A0CDE8D3-4032-4BB6-988B-C2B59BDEC976}"/>
                    </a:ext>
                  </a:extLst>
                </p:cNvPr>
                <p:cNvSpPr/>
                <p:nvPr/>
              </p:nvSpPr>
              <p:spPr>
                <a:xfrm>
                  <a:off x="5871627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4" name="Oval 783">
                  <a:extLst>
                    <a:ext uri="{FF2B5EF4-FFF2-40B4-BE49-F238E27FC236}">
                      <a16:creationId xmlns:a16="http://schemas.microsoft.com/office/drawing/2014/main" id="{A3D90FBF-D382-407C-A486-66B4D0890E38}"/>
                    </a:ext>
                  </a:extLst>
                </p:cNvPr>
                <p:cNvSpPr/>
                <p:nvPr/>
              </p:nvSpPr>
              <p:spPr>
                <a:xfrm>
                  <a:off x="6058732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5" name="Oval 784">
                  <a:extLst>
                    <a:ext uri="{FF2B5EF4-FFF2-40B4-BE49-F238E27FC236}">
                      <a16:creationId xmlns:a16="http://schemas.microsoft.com/office/drawing/2014/main" id="{55E970BD-E9DC-47BC-AE89-23D7AACB9757}"/>
                    </a:ext>
                  </a:extLst>
                </p:cNvPr>
                <p:cNvSpPr/>
                <p:nvPr/>
              </p:nvSpPr>
              <p:spPr>
                <a:xfrm>
                  <a:off x="6245836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6" name="Oval 785">
                  <a:extLst>
                    <a:ext uri="{FF2B5EF4-FFF2-40B4-BE49-F238E27FC236}">
                      <a16:creationId xmlns:a16="http://schemas.microsoft.com/office/drawing/2014/main" id="{82F435F8-FA0F-44C3-8A36-F1BE1582437F}"/>
                    </a:ext>
                  </a:extLst>
                </p:cNvPr>
                <p:cNvSpPr/>
                <p:nvPr/>
              </p:nvSpPr>
              <p:spPr>
                <a:xfrm>
                  <a:off x="6432941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7" name="Oval 786">
                  <a:extLst>
                    <a:ext uri="{FF2B5EF4-FFF2-40B4-BE49-F238E27FC236}">
                      <a16:creationId xmlns:a16="http://schemas.microsoft.com/office/drawing/2014/main" id="{6E604DB2-73B7-4B38-BFB0-63F151CC27F2}"/>
                    </a:ext>
                  </a:extLst>
                </p:cNvPr>
                <p:cNvSpPr/>
                <p:nvPr/>
              </p:nvSpPr>
              <p:spPr>
                <a:xfrm>
                  <a:off x="6620046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8" name="Oval 787">
                  <a:extLst>
                    <a:ext uri="{FF2B5EF4-FFF2-40B4-BE49-F238E27FC236}">
                      <a16:creationId xmlns:a16="http://schemas.microsoft.com/office/drawing/2014/main" id="{D17A7E8A-F9AE-4676-9D17-18713B6B92DE}"/>
                    </a:ext>
                  </a:extLst>
                </p:cNvPr>
                <p:cNvSpPr/>
                <p:nvPr/>
              </p:nvSpPr>
              <p:spPr>
                <a:xfrm>
                  <a:off x="6807151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9" name="Oval 788">
                  <a:extLst>
                    <a:ext uri="{FF2B5EF4-FFF2-40B4-BE49-F238E27FC236}">
                      <a16:creationId xmlns:a16="http://schemas.microsoft.com/office/drawing/2014/main" id="{E29DBB87-C7D8-4CE4-B086-4109C0B6C7E8}"/>
                    </a:ext>
                  </a:extLst>
                </p:cNvPr>
                <p:cNvSpPr/>
                <p:nvPr/>
              </p:nvSpPr>
              <p:spPr>
                <a:xfrm>
                  <a:off x="6994255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0" name="Oval 789">
                  <a:extLst>
                    <a:ext uri="{FF2B5EF4-FFF2-40B4-BE49-F238E27FC236}">
                      <a16:creationId xmlns:a16="http://schemas.microsoft.com/office/drawing/2014/main" id="{68E00FF0-2A2C-4D52-8139-3E0B2B374752}"/>
                    </a:ext>
                  </a:extLst>
                </p:cNvPr>
                <p:cNvSpPr/>
                <p:nvPr/>
              </p:nvSpPr>
              <p:spPr>
                <a:xfrm>
                  <a:off x="7181360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1" name="Oval 790">
                  <a:extLst>
                    <a:ext uri="{FF2B5EF4-FFF2-40B4-BE49-F238E27FC236}">
                      <a16:creationId xmlns:a16="http://schemas.microsoft.com/office/drawing/2014/main" id="{C44C0357-38A1-4555-BC8B-85D46CE37A1E}"/>
                    </a:ext>
                  </a:extLst>
                </p:cNvPr>
                <p:cNvSpPr/>
                <p:nvPr/>
              </p:nvSpPr>
              <p:spPr>
                <a:xfrm>
                  <a:off x="5123208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2" name="Oval 791">
                  <a:extLst>
                    <a:ext uri="{FF2B5EF4-FFF2-40B4-BE49-F238E27FC236}">
                      <a16:creationId xmlns:a16="http://schemas.microsoft.com/office/drawing/2014/main" id="{EA7A6573-8A82-470F-A063-75ABB3BB61D6}"/>
                    </a:ext>
                  </a:extLst>
                </p:cNvPr>
                <p:cNvSpPr/>
                <p:nvPr/>
              </p:nvSpPr>
              <p:spPr>
                <a:xfrm>
                  <a:off x="5310313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3" name="Oval 792">
                  <a:extLst>
                    <a:ext uri="{FF2B5EF4-FFF2-40B4-BE49-F238E27FC236}">
                      <a16:creationId xmlns:a16="http://schemas.microsoft.com/office/drawing/2014/main" id="{C5715707-7CA1-48C3-A42F-BBB3FBC0FFDD}"/>
                    </a:ext>
                  </a:extLst>
                </p:cNvPr>
                <p:cNvSpPr/>
                <p:nvPr/>
              </p:nvSpPr>
              <p:spPr>
                <a:xfrm>
                  <a:off x="5497417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4" name="Oval 793">
                  <a:extLst>
                    <a:ext uri="{FF2B5EF4-FFF2-40B4-BE49-F238E27FC236}">
                      <a16:creationId xmlns:a16="http://schemas.microsoft.com/office/drawing/2014/main" id="{5AD423F7-7A75-43F8-9B8F-1D13A8D92FD3}"/>
                    </a:ext>
                  </a:extLst>
                </p:cNvPr>
                <p:cNvSpPr/>
                <p:nvPr/>
              </p:nvSpPr>
              <p:spPr>
                <a:xfrm>
                  <a:off x="5684522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5" name="Oval 794">
                  <a:extLst>
                    <a:ext uri="{FF2B5EF4-FFF2-40B4-BE49-F238E27FC236}">
                      <a16:creationId xmlns:a16="http://schemas.microsoft.com/office/drawing/2014/main" id="{A12486CC-2F74-4E6F-A6BA-B00E47329671}"/>
                    </a:ext>
                  </a:extLst>
                </p:cNvPr>
                <p:cNvSpPr/>
                <p:nvPr/>
              </p:nvSpPr>
              <p:spPr>
                <a:xfrm>
                  <a:off x="5871627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6" name="Oval 795">
                  <a:extLst>
                    <a:ext uri="{FF2B5EF4-FFF2-40B4-BE49-F238E27FC236}">
                      <a16:creationId xmlns:a16="http://schemas.microsoft.com/office/drawing/2014/main" id="{6C35473E-BBC6-46D5-A61A-1C230AC265DC}"/>
                    </a:ext>
                  </a:extLst>
                </p:cNvPr>
                <p:cNvSpPr/>
                <p:nvPr/>
              </p:nvSpPr>
              <p:spPr>
                <a:xfrm>
                  <a:off x="6058732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7" name="Oval 796">
                  <a:extLst>
                    <a:ext uri="{FF2B5EF4-FFF2-40B4-BE49-F238E27FC236}">
                      <a16:creationId xmlns:a16="http://schemas.microsoft.com/office/drawing/2014/main" id="{06C7A6F9-1C65-431E-ACC3-85968D077372}"/>
                    </a:ext>
                  </a:extLst>
                </p:cNvPr>
                <p:cNvSpPr/>
                <p:nvPr/>
              </p:nvSpPr>
              <p:spPr>
                <a:xfrm>
                  <a:off x="6245836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8" name="Oval 797">
                  <a:extLst>
                    <a:ext uri="{FF2B5EF4-FFF2-40B4-BE49-F238E27FC236}">
                      <a16:creationId xmlns:a16="http://schemas.microsoft.com/office/drawing/2014/main" id="{6ADD61E7-D239-4CBA-99DF-2917A76F15BD}"/>
                    </a:ext>
                  </a:extLst>
                </p:cNvPr>
                <p:cNvSpPr/>
                <p:nvPr/>
              </p:nvSpPr>
              <p:spPr>
                <a:xfrm>
                  <a:off x="6432941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9" name="Oval 798">
                  <a:extLst>
                    <a:ext uri="{FF2B5EF4-FFF2-40B4-BE49-F238E27FC236}">
                      <a16:creationId xmlns:a16="http://schemas.microsoft.com/office/drawing/2014/main" id="{4228E865-3805-49AA-B5EF-AE275807F028}"/>
                    </a:ext>
                  </a:extLst>
                </p:cNvPr>
                <p:cNvSpPr/>
                <p:nvPr/>
              </p:nvSpPr>
              <p:spPr>
                <a:xfrm>
                  <a:off x="6620046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0" name="Oval 799">
                  <a:extLst>
                    <a:ext uri="{FF2B5EF4-FFF2-40B4-BE49-F238E27FC236}">
                      <a16:creationId xmlns:a16="http://schemas.microsoft.com/office/drawing/2014/main" id="{940EFC92-4D6B-4A5F-B380-600BCEBA083C}"/>
                    </a:ext>
                  </a:extLst>
                </p:cNvPr>
                <p:cNvSpPr/>
                <p:nvPr/>
              </p:nvSpPr>
              <p:spPr>
                <a:xfrm>
                  <a:off x="6807151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1" name="Oval 800">
                  <a:extLst>
                    <a:ext uri="{FF2B5EF4-FFF2-40B4-BE49-F238E27FC236}">
                      <a16:creationId xmlns:a16="http://schemas.microsoft.com/office/drawing/2014/main" id="{A8926E2E-3404-4061-BDE9-CD3E0D83FCA2}"/>
                    </a:ext>
                  </a:extLst>
                </p:cNvPr>
                <p:cNvSpPr/>
                <p:nvPr/>
              </p:nvSpPr>
              <p:spPr>
                <a:xfrm>
                  <a:off x="6994255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2" name="Oval 801">
                  <a:extLst>
                    <a:ext uri="{FF2B5EF4-FFF2-40B4-BE49-F238E27FC236}">
                      <a16:creationId xmlns:a16="http://schemas.microsoft.com/office/drawing/2014/main" id="{B9CD4904-474B-42B2-B775-04C281BF9F15}"/>
                    </a:ext>
                  </a:extLst>
                </p:cNvPr>
                <p:cNvSpPr/>
                <p:nvPr/>
              </p:nvSpPr>
              <p:spPr>
                <a:xfrm>
                  <a:off x="7181360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3" name="Oval 802">
                  <a:extLst>
                    <a:ext uri="{FF2B5EF4-FFF2-40B4-BE49-F238E27FC236}">
                      <a16:creationId xmlns:a16="http://schemas.microsoft.com/office/drawing/2014/main" id="{84817EE0-65E5-4FFD-9469-3AA2B4EB3B2C}"/>
                    </a:ext>
                  </a:extLst>
                </p:cNvPr>
                <p:cNvSpPr/>
                <p:nvPr/>
              </p:nvSpPr>
              <p:spPr>
                <a:xfrm>
                  <a:off x="5123208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4" name="Oval 803">
                  <a:extLst>
                    <a:ext uri="{FF2B5EF4-FFF2-40B4-BE49-F238E27FC236}">
                      <a16:creationId xmlns:a16="http://schemas.microsoft.com/office/drawing/2014/main" id="{F6F25EDA-9B87-4D99-A674-84A0BDE39D54}"/>
                    </a:ext>
                  </a:extLst>
                </p:cNvPr>
                <p:cNvSpPr/>
                <p:nvPr/>
              </p:nvSpPr>
              <p:spPr>
                <a:xfrm>
                  <a:off x="5310313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5" name="Oval 804">
                  <a:extLst>
                    <a:ext uri="{FF2B5EF4-FFF2-40B4-BE49-F238E27FC236}">
                      <a16:creationId xmlns:a16="http://schemas.microsoft.com/office/drawing/2014/main" id="{46CFA7DE-EC0F-4EC4-9BBE-F2876B8BCEFA}"/>
                    </a:ext>
                  </a:extLst>
                </p:cNvPr>
                <p:cNvSpPr/>
                <p:nvPr/>
              </p:nvSpPr>
              <p:spPr>
                <a:xfrm>
                  <a:off x="5497417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6" name="Oval 805">
                  <a:extLst>
                    <a:ext uri="{FF2B5EF4-FFF2-40B4-BE49-F238E27FC236}">
                      <a16:creationId xmlns:a16="http://schemas.microsoft.com/office/drawing/2014/main" id="{C889B39C-6BDF-4A5F-B93B-1B346DB83845}"/>
                    </a:ext>
                  </a:extLst>
                </p:cNvPr>
                <p:cNvSpPr/>
                <p:nvPr/>
              </p:nvSpPr>
              <p:spPr>
                <a:xfrm>
                  <a:off x="5684522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7" name="Oval 806">
                  <a:extLst>
                    <a:ext uri="{FF2B5EF4-FFF2-40B4-BE49-F238E27FC236}">
                      <a16:creationId xmlns:a16="http://schemas.microsoft.com/office/drawing/2014/main" id="{54FACB67-8665-40DD-912B-F8160718B377}"/>
                    </a:ext>
                  </a:extLst>
                </p:cNvPr>
                <p:cNvSpPr/>
                <p:nvPr/>
              </p:nvSpPr>
              <p:spPr>
                <a:xfrm>
                  <a:off x="5871627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8" name="Oval 807">
                  <a:extLst>
                    <a:ext uri="{FF2B5EF4-FFF2-40B4-BE49-F238E27FC236}">
                      <a16:creationId xmlns:a16="http://schemas.microsoft.com/office/drawing/2014/main" id="{2A3E038D-4701-4A2B-ADC6-C652EE90699C}"/>
                    </a:ext>
                  </a:extLst>
                </p:cNvPr>
                <p:cNvSpPr/>
                <p:nvPr/>
              </p:nvSpPr>
              <p:spPr>
                <a:xfrm>
                  <a:off x="6058732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9" name="Oval 808">
                  <a:extLst>
                    <a:ext uri="{FF2B5EF4-FFF2-40B4-BE49-F238E27FC236}">
                      <a16:creationId xmlns:a16="http://schemas.microsoft.com/office/drawing/2014/main" id="{689A006B-4EE9-4992-90FB-7ACDFA2BFD4C}"/>
                    </a:ext>
                  </a:extLst>
                </p:cNvPr>
                <p:cNvSpPr/>
                <p:nvPr/>
              </p:nvSpPr>
              <p:spPr>
                <a:xfrm>
                  <a:off x="6245836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0" name="Oval 809">
                  <a:extLst>
                    <a:ext uri="{FF2B5EF4-FFF2-40B4-BE49-F238E27FC236}">
                      <a16:creationId xmlns:a16="http://schemas.microsoft.com/office/drawing/2014/main" id="{398F23DF-74A1-4923-8808-B59A963095A0}"/>
                    </a:ext>
                  </a:extLst>
                </p:cNvPr>
                <p:cNvSpPr/>
                <p:nvPr/>
              </p:nvSpPr>
              <p:spPr>
                <a:xfrm>
                  <a:off x="6432941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1" name="Oval 810">
                  <a:extLst>
                    <a:ext uri="{FF2B5EF4-FFF2-40B4-BE49-F238E27FC236}">
                      <a16:creationId xmlns:a16="http://schemas.microsoft.com/office/drawing/2014/main" id="{44BB3FDA-BA81-4C26-BE98-D34CAFDF98C3}"/>
                    </a:ext>
                  </a:extLst>
                </p:cNvPr>
                <p:cNvSpPr/>
                <p:nvPr/>
              </p:nvSpPr>
              <p:spPr>
                <a:xfrm>
                  <a:off x="6620046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2" name="Oval 811">
                  <a:extLst>
                    <a:ext uri="{FF2B5EF4-FFF2-40B4-BE49-F238E27FC236}">
                      <a16:creationId xmlns:a16="http://schemas.microsoft.com/office/drawing/2014/main" id="{4255F545-4B0F-49FF-9AA0-FAF4E05B8EF2}"/>
                    </a:ext>
                  </a:extLst>
                </p:cNvPr>
                <p:cNvSpPr/>
                <p:nvPr/>
              </p:nvSpPr>
              <p:spPr>
                <a:xfrm>
                  <a:off x="6807151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3" name="Oval 812">
                  <a:extLst>
                    <a:ext uri="{FF2B5EF4-FFF2-40B4-BE49-F238E27FC236}">
                      <a16:creationId xmlns:a16="http://schemas.microsoft.com/office/drawing/2014/main" id="{0B12DA17-0008-43DF-948D-D81C572D1D8B}"/>
                    </a:ext>
                  </a:extLst>
                </p:cNvPr>
                <p:cNvSpPr/>
                <p:nvPr/>
              </p:nvSpPr>
              <p:spPr>
                <a:xfrm>
                  <a:off x="6994255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4" name="Oval 813">
                  <a:extLst>
                    <a:ext uri="{FF2B5EF4-FFF2-40B4-BE49-F238E27FC236}">
                      <a16:creationId xmlns:a16="http://schemas.microsoft.com/office/drawing/2014/main" id="{8F0B79DA-53F4-4A22-8920-084993F831C9}"/>
                    </a:ext>
                  </a:extLst>
                </p:cNvPr>
                <p:cNvSpPr/>
                <p:nvPr/>
              </p:nvSpPr>
              <p:spPr>
                <a:xfrm>
                  <a:off x="7181360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5" name="Oval 814">
                  <a:extLst>
                    <a:ext uri="{FF2B5EF4-FFF2-40B4-BE49-F238E27FC236}">
                      <a16:creationId xmlns:a16="http://schemas.microsoft.com/office/drawing/2014/main" id="{E2A9EDC5-6261-447A-9E70-6892C5AF9210}"/>
                    </a:ext>
                  </a:extLst>
                </p:cNvPr>
                <p:cNvSpPr/>
                <p:nvPr/>
              </p:nvSpPr>
              <p:spPr>
                <a:xfrm>
                  <a:off x="5123208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6" name="Oval 815">
                  <a:extLst>
                    <a:ext uri="{FF2B5EF4-FFF2-40B4-BE49-F238E27FC236}">
                      <a16:creationId xmlns:a16="http://schemas.microsoft.com/office/drawing/2014/main" id="{744F8AB9-6D40-415D-8F3A-AE00B4F6C86D}"/>
                    </a:ext>
                  </a:extLst>
                </p:cNvPr>
                <p:cNvSpPr/>
                <p:nvPr/>
              </p:nvSpPr>
              <p:spPr>
                <a:xfrm>
                  <a:off x="5310313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7" name="Oval 816">
                  <a:extLst>
                    <a:ext uri="{FF2B5EF4-FFF2-40B4-BE49-F238E27FC236}">
                      <a16:creationId xmlns:a16="http://schemas.microsoft.com/office/drawing/2014/main" id="{25F55C51-6B21-49C5-91A3-850257114B7C}"/>
                    </a:ext>
                  </a:extLst>
                </p:cNvPr>
                <p:cNvSpPr/>
                <p:nvPr/>
              </p:nvSpPr>
              <p:spPr>
                <a:xfrm>
                  <a:off x="5497417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8" name="Oval 817">
                  <a:extLst>
                    <a:ext uri="{FF2B5EF4-FFF2-40B4-BE49-F238E27FC236}">
                      <a16:creationId xmlns:a16="http://schemas.microsoft.com/office/drawing/2014/main" id="{2BCEEB8E-C07B-4DDF-A9FA-7CFE506C79EC}"/>
                    </a:ext>
                  </a:extLst>
                </p:cNvPr>
                <p:cNvSpPr/>
                <p:nvPr/>
              </p:nvSpPr>
              <p:spPr>
                <a:xfrm>
                  <a:off x="5684522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9" name="Oval 818">
                  <a:extLst>
                    <a:ext uri="{FF2B5EF4-FFF2-40B4-BE49-F238E27FC236}">
                      <a16:creationId xmlns:a16="http://schemas.microsoft.com/office/drawing/2014/main" id="{3DF3C007-95DF-47F4-8C76-25C635DE9C15}"/>
                    </a:ext>
                  </a:extLst>
                </p:cNvPr>
                <p:cNvSpPr/>
                <p:nvPr/>
              </p:nvSpPr>
              <p:spPr>
                <a:xfrm>
                  <a:off x="5871627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0" name="Oval 819">
                  <a:extLst>
                    <a:ext uri="{FF2B5EF4-FFF2-40B4-BE49-F238E27FC236}">
                      <a16:creationId xmlns:a16="http://schemas.microsoft.com/office/drawing/2014/main" id="{73897A78-A85F-4A05-9F25-7EAD80F7944A}"/>
                    </a:ext>
                  </a:extLst>
                </p:cNvPr>
                <p:cNvSpPr/>
                <p:nvPr/>
              </p:nvSpPr>
              <p:spPr>
                <a:xfrm>
                  <a:off x="6058732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1" name="Oval 820">
                  <a:extLst>
                    <a:ext uri="{FF2B5EF4-FFF2-40B4-BE49-F238E27FC236}">
                      <a16:creationId xmlns:a16="http://schemas.microsoft.com/office/drawing/2014/main" id="{A2BB384F-9A31-42A0-A3E0-202F4A5FA25A}"/>
                    </a:ext>
                  </a:extLst>
                </p:cNvPr>
                <p:cNvSpPr/>
                <p:nvPr/>
              </p:nvSpPr>
              <p:spPr>
                <a:xfrm>
                  <a:off x="6245836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2" name="Oval 821">
                  <a:extLst>
                    <a:ext uri="{FF2B5EF4-FFF2-40B4-BE49-F238E27FC236}">
                      <a16:creationId xmlns:a16="http://schemas.microsoft.com/office/drawing/2014/main" id="{FEBF03DF-993B-42B0-8CE0-26BAF06504B1}"/>
                    </a:ext>
                  </a:extLst>
                </p:cNvPr>
                <p:cNvSpPr/>
                <p:nvPr/>
              </p:nvSpPr>
              <p:spPr>
                <a:xfrm>
                  <a:off x="6432941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3" name="Oval 822">
                  <a:extLst>
                    <a:ext uri="{FF2B5EF4-FFF2-40B4-BE49-F238E27FC236}">
                      <a16:creationId xmlns:a16="http://schemas.microsoft.com/office/drawing/2014/main" id="{B554C8C5-7914-4054-8F7C-44E5DE9DD3EC}"/>
                    </a:ext>
                  </a:extLst>
                </p:cNvPr>
                <p:cNvSpPr/>
                <p:nvPr/>
              </p:nvSpPr>
              <p:spPr>
                <a:xfrm>
                  <a:off x="6620046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4" name="Oval 823">
                  <a:extLst>
                    <a:ext uri="{FF2B5EF4-FFF2-40B4-BE49-F238E27FC236}">
                      <a16:creationId xmlns:a16="http://schemas.microsoft.com/office/drawing/2014/main" id="{EB6EC9E6-1937-4AF8-9FDB-C5FF2C9D0C9D}"/>
                    </a:ext>
                  </a:extLst>
                </p:cNvPr>
                <p:cNvSpPr/>
                <p:nvPr/>
              </p:nvSpPr>
              <p:spPr>
                <a:xfrm>
                  <a:off x="6807151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5" name="Oval 824">
                  <a:extLst>
                    <a:ext uri="{FF2B5EF4-FFF2-40B4-BE49-F238E27FC236}">
                      <a16:creationId xmlns:a16="http://schemas.microsoft.com/office/drawing/2014/main" id="{7E8BDE51-C6D0-4F09-A909-727E5B353AC9}"/>
                    </a:ext>
                  </a:extLst>
                </p:cNvPr>
                <p:cNvSpPr/>
                <p:nvPr/>
              </p:nvSpPr>
              <p:spPr>
                <a:xfrm>
                  <a:off x="6994255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6" name="Oval 825">
                  <a:extLst>
                    <a:ext uri="{FF2B5EF4-FFF2-40B4-BE49-F238E27FC236}">
                      <a16:creationId xmlns:a16="http://schemas.microsoft.com/office/drawing/2014/main" id="{75837B78-C105-4119-904E-6D1F399B8E7E}"/>
                    </a:ext>
                  </a:extLst>
                </p:cNvPr>
                <p:cNvSpPr/>
                <p:nvPr/>
              </p:nvSpPr>
              <p:spPr>
                <a:xfrm>
                  <a:off x="7181360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7" name="Oval 826">
                  <a:extLst>
                    <a:ext uri="{FF2B5EF4-FFF2-40B4-BE49-F238E27FC236}">
                      <a16:creationId xmlns:a16="http://schemas.microsoft.com/office/drawing/2014/main" id="{193296A1-20D2-401D-92D1-751F3D76E76A}"/>
                    </a:ext>
                  </a:extLst>
                </p:cNvPr>
                <p:cNvSpPr/>
                <p:nvPr/>
              </p:nvSpPr>
              <p:spPr>
                <a:xfrm>
                  <a:off x="5123208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8" name="Oval 827">
                  <a:extLst>
                    <a:ext uri="{FF2B5EF4-FFF2-40B4-BE49-F238E27FC236}">
                      <a16:creationId xmlns:a16="http://schemas.microsoft.com/office/drawing/2014/main" id="{1645D39F-8535-4D3B-9153-BA711342854D}"/>
                    </a:ext>
                  </a:extLst>
                </p:cNvPr>
                <p:cNvSpPr/>
                <p:nvPr/>
              </p:nvSpPr>
              <p:spPr>
                <a:xfrm>
                  <a:off x="5310313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9" name="Oval 828">
                  <a:extLst>
                    <a:ext uri="{FF2B5EF4-FFF2-40B4-BE49-F238E27FC236}">
                      <a16:creationId xmlns:a16="http://schemas.microsoft.com/office/drawing/2014/main" id="{6D0E80D1-7BD7-4D32-ACA2-58AFB5432F67}"/>
                    </a:ext>
                  </a:extLst>
                </p:cNvPr>
                <p:cNvSpPr/>
                <p:nvPr/>
              </p:nvSpPr>
              <p:spPr>
                <a:xfrm>
                  <a:off x="5497417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0" name="Oval 829">
                  <a:extLst>
                    <a:ext uri="{FF2B5EF4-FFF2-40B4-BE49-F238E27FC236}">
                      <a16:creationId xmlns:a16="http://schemas.microsoft.com/office/drawing/2014/main" id="{4F24AFB5-8979-4B80-9B52-0FA9922C127E}"/>
                    </a:ext>
                  </a:extLst>
                </p:cNvPr>
                <p:cNvSpPr/>
                <p:nvPr/>
              </p:nvSpPr>
              <p:spPr>
                <a:xfrm>
                  <a:off x="5684522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1" name="Oval 830">
                  <a:extLst>
                    <a:ext uri="{FF2B5EF4-FFF2-40B4-BE49-F238E27FC236}">
                      <a16:creationId xmlns:a16="http://schemas.microsoft.com/office/drawing/2014/main" id="{6C9F7E70-1CBA-4D4E-B920-D20589D8DB22}"/>
                    </a:ext>
                  </a:extLst>
                </p:cNvPr>
                <p:cNvSpPr/>
                <p:nvPr/>
              </p:nvSpPr>
              <p:spPr>
                <a:xfrm>
                  <a:off x="5871627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2" name="Oval 831">
                  <a:extLst>
                    <a:ext uri="{FF2B5EF4-FFF2-40B4-BE49-F238E27FC236}">
                      <a16:creationId xmlns:a16="http://schemas.microsoft.com/office/drawing/2014/main" id="{33BCD549-C598-44DB-9BD6-8ACC135AFD69}"/>
                    </a:ext>
                  </a:extLst>
                </p:cNvPr>
                <p:cNvSpPr/>
                <p:nvPr/>
              </p:nvSpPr>
              <p:spPr>
                <a:xfrm>
                  <a:off x="6058732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3" name="Oval 832">
                  <a:extLst>
                    <a:ext uri="{FF2B5EF4-FFF2-40B4-BE49-F238E27FC236}">
                      <a16:creationId xmlns:a16="http://schemas.microsoft.com/office/drawing/2014/main" id="{A0779F81-39C1-4CC9-9CD5-8C2DD6E27174}"/>
                    </a:ext>
                  </a:extLst>
                </p:cNvPr>
                <p:cNvSpPr/>
                <p:nvPr/>
              </p:nvSpPr>
              <p:spPr>
                <a:xfrm>
                  <a:off x="6245836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4" name="Oval 833">
                  <a:extLst>
                    <a:ext uri="{FF2B5EF4-FFF2-40B4-BE49-F238E27FC236}">
                      <a16:creationId xmlns:a16="http://schemas.microsoft.com/office/drawing/2014/main" id="{A9674053-CA5A-41F4-8F27-C0D25541ABD6}"/>
                    </a:ext>
                  </a:extLst>
                </p:cNvPr>
                <p:cNvSpPr/>
                <p:nvPr/>
              </p:nvSpPr>
              <p:spPr>
                <a:xfrm>
                  <a:off x="6432941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5" name="Oval 834">
                  <a:extLst>
                    <a:ext uri="{FF2B5EF4-FFF2-40B4-BE49-F238E27FC236}">
                      <a16:creationId xmlns:a16="http://schemas.microsoft.com/office/drawing/2014/main" id="{C3906D45-4704-4840-8CA2-BDCA22A679E2}"/>
                    </a:ext>
                  </a:extLst>
                </p:cNvPr>
                <p:cNvSpPr/>
                <p:nvPr/>
              </p:nvSpPr>
              <p:spPr>
                <a:xfrm>
                  <a:off x="6620046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6" name="Oval 835">
                  <a:extLst>
                    <a:ext uri="{FF2B5EF4-FFF2-40B4-BE49-F238E27FC236}">
                      <a16:creationId xmlns:a16="http://schemas.microsoft.com/office/drawing/2014/main" id="{A96F509C-9203-4BF0-A619-16F427FFD072}"/>
                    </a:ext>
                  </a:extLst>
                </p:cNvPr>
                <p:cNvSpPr/>
                <p:nvPr/>
              </p:nvSpPr>
              <p:spPr>
                <a:xfrm>
                  <a:off x="6807151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7" name="Oval 836">
                  <a:extLst>
                    <a:ext uri="{FF2B5EF4-FFF2-40B4-BE49-F238E27FC236}">
                      <a16:creationId xmlns:a16="http://schemas.microsoft.com/office/drawing/2014/main" id="{1BF73DA9-3AD5-4701-B7DA-9A3100B7ACE9}"/>
                    </a:ext>
                  </a:extLst>
                </p:cNvPr>
                <p:cNvSpPr/>
                <p:nvPr/>
              </p:nvSpPr>
              <p:spPr>
                <a:xfrm>
                  <a:off x="6994255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8" name="Oval 837">
                  <a:extLst>
                    <a:ext uri="{FF2B5EF4-FFF2-40B4-BE49-F238E27FC236}">
                      <a16:creationId xmlns:a16="http://schemas.microsoft.com/office/drawing/2014/main" id="{ABB90ED6-5BB7-4027-8CE0-A8E6533ED1A9}"/>
                    </a:ext>
                  </a:extLst>
                </p:cNvPr>
                <p:cNvSpPr/>
                <p:nvPr/>
              </p:nvSpPr>
              <p:spPr>
                <a:xfrm>
                  <a:off x="7181360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9" name="Oval 838">
                  <a:extLst>
                    <a:ext uri="{FF2B5EF4-FFF2-40B4-BE49-F238E27FC236}">
                      <a16:creationId xmlns:a16="http://schemas.microsoft.com/office/drawing/2014/main" id="{367977B6-DDC7-4B6B-AF22-EFBD871387D6}"/>
                    </a:ext>
                  </a:extLst>
                </p:cNvPr>
                <p:cNvSpPr/>
                <p:nvPr/>
              </p:nvSpPr>
              <p:spPr>
                <a:xfrm>
                  <a:off x="5123208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0" name="Oval 839">
                  <a:extLst>
                    <a:ext uri="{FF2B5EF4-FFF2-40B4-BE49-F238E27FC236}">
                      <a16:creationId xmlns:a16="http://schemas.microsoft.com/office/drawing/2014/main" id="{0ED3C7F4-BF84-40BD-9C86-2F1F0ABA92D0}"/>
                    </a:ext>
                  </a:extLst>
                </p:cNvPr>
                <p:cNvSpPr/>
                <p:nvPr/>
              </p:nvSpPr>
              <p:spPr>
                <a:xfrm>
                  <a:off x="5310313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1" name="Oval 840">
                  <a:extLst>
                    <a:ext uri="{FF2B5EF4-FFF2-40B4-BE49-F238E27FC236}">
                      <a16:creationId xmlns:a16="http://schemas.microsoft.com/office/drawing/2014/main" id="{91128717-8C1B-4490-8AC4-29F21DB5F3E2}"/>
                    </a:ext>
                  </a:extLst>
                </p:cNvPr>
                <p:cNvSpPr/>
                <p:nvPr/>
              </p:nvSpPr>
              <p:spPr>
                <a:xfrm>
                  <a:off x="5497417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2" name="Oval 841">
                  <a:extLst>
                    <a:ext uri="{FF2B5EF4-FFF2-40B4-BE49-F238E27FC236}">
                      <a16:creationId xmlns:a16="http://schemas.microsoft.com/office/drawing/2014/main" id="{4CAA075D-828F-47C8-AE25-7F0B7B525CA3}"/>
                    </a:ext>
                  </a:extLst>
                </p:cNvPr>
                <p:cNvSpPr/>
                <p:nvPr/>
              </p:nvSpPr>
              <p:spPr>
                <a:xfrm>
                  <a:off x="5684522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3" name="Oval 842">
                  <a:extLst>
                    <a:ext uri="{FF2B5EF4-FFF2-40B4-BE49-F238E27FC236}">
                      <a16:creationId xmlns:a16="http://schemas.microsoft.com/office/drawing/2014/main" id="{CE8B9B5E-BBA9-4D3F-892A-B9CC16F0E9B9}"/>
                    </a:ext>
                  </a:extLst>
                </p:cNvPr>
                <p:cNvSpPr/>
                <p:nvPr/>
              </p:nvSpPr>
              <p:spPr>
                <a:xfrm>
                  <a:off x="5871627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4" name="Oval 843">
                  <a:extLst>
                    <a:ext uri="{FF2B5EF4-FFF2-40B4-BE49-F238E27FC236}">
                      <a16:creationId xmlns:a16="http://schemas.microsoft.com/office/drawing/2014/main" id="{65F9F41A-F65E-4FA8-BB11-573CFB1A026A}"/>
                    </a:ext>
                  </a:extLst>
                </p:cNvPr>
                <p:cNvSpPr/>
                <p:nvPr/>
              </p:nvSpPr>
              <p:spPr>
                <a:xfrm>
                  <a:off x="6058732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5" name="Oval 844">
                  <a:extLst>
                    <a:ext uri="{FF2B5EF4-FFF2-40B4-BE49-F238E27FC236}">
                      <a16:creationId xmlns:a16="http://schemas.microsoft.com/office/drawing/2014/main" id="{18F317F9-6D6A-4D69-BD08-2C467E85E1D8}"/>
                    </a:ext>
                  </a:extLst>
                </p:cNvPr>
                <p:cNvSpPr/>
                <p:nvPr/>
              </p:nvSpPr>
              <p:spPr>
                <a:xfrm>
                  <a:off x="6245836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6" name="Oval 845">
                  <a:extLst>
                    <a:ext uri="{FF2B5EF4-FFF2-40B4-BE49-F238E27FC236}">
                      <a16:creationId xmlns:a16="http://schemas.microsoft.com/office/drawing/2014/main" id="{FB330FDE-DCF1-46BE-B4B0-203C6EA83611}"/>
                    </a:ext>
                  </a:extLst>
                </p:cNvPr>
                <p:cNvSpPr/>
                <p:nvPr/>
              </p:nvSpPr>
              <p:spPr>
                <a:xfrm>
                  <a:off x="6432941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7" name="Oval 846">
                  <a:extLst>
                    <a:ext uri="{FF2B5EF4-FFF2-40B4-BE49-F238E27FC236}">
                      <a16:creationId xmlns:a16="http://schemas.microsoft.com/office/drawing/2014/main" id="{9A896556-07C4-4365-96F0-1D9DEA21A92B}"/>
                    </a:ext>
                  </a:extLst>
                </p:cNvPr>
                <p:cNvSpPr/>
                <p:nvPr/>
              </p:nvSpPr>
              <p:spPr>
                <a:xfrm>
                  <a:off x="6620046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8" name="Oval 847">
                  <a:extLst>
                    <a:ext uri="{FF2B5EF4-FFF2-40B4-BE49-F238E27FC236}">
                      <a16:creationId xmlns:a16="http://schemas.microsoft.com/office/drawing/2014/main" id="{C3422510-C2F7-42A8-A48C-DB1AFE05566D}"/>
                    </a:ext>
                  </a:extLst>
                </p:cNvPr>
                <p:cNvSpPr/>
                <p:nvPr/>
              </p:nvSpPr>
              <p:spPr>
                <a:xfrm>
                  <a:off x="6807151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9" name="Oval 848">
                  <a:extLst>
                    <a:ext uri="{FF2B5EF4-FFF2-40B4-BE49-F238E27FC236}">
                      <a16:creationId xmlns:a16="http://schemas.microsoft.com/office/drawing/2014/main" id="{37AE6D9C-4E13-48B4-9B8A-A3DEF0C42C66}"/>
                    </a:ext>
                  </a:extLst>
                </p:cNvPr>
                <p:cNvSpPr/>
                <p:nvPr/>
              </p:nvSpPr>
              <p:spPr>
                <a:xfrm>
                  <a:off x="6994255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0" name="Oval 849">
                  <a:extLst>
                    <a:ext uri="{FF2B5EF4-FFF2-40B4-BE49-F238E27FC236}">
                      <a16:creationId xmlns:a16="http://schemas.microsoft.com/office/drawing/2014/main" id="{8E1937A2-F3CA-468D-AECD-5701EAE730D1}"/>
                    </a:ext>
                  </a:extLst>
                </p:cNvPr>
                <p:cNvSpPr/>
                <p:nvPr/>
              </p:nvSpPr>
              <p:spPr>
                <a:xfrm>
                  <a:off x="7181360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1" name="Oval 850">
                  <a:extLst>
                    <a:ext uri="{FF2B5EF4-FFF2-40B4-BE49-F238E27FC236}">
                      <a16:creationId xmlns:a16="http://schemas.microsoft.com/office/drawing/2014/main" id="{519FF691-47AC-45B6-B79C-0430FF8CA646}"/>
                    </a:ext>
                  </a:extLst>
                </p:cNvPr>
                <p:cNvSpPr/>
                <p:nvPr/>
              </p:nvSpPr>
              <p:spPr>
                <a:xfrm>
                  <a:off x="5123208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2" name="Oval 851">
                  <a:extLst>
                    <a:ext uri="{FF2B5EF4-FFF2-40B4-BE49-F238E27FC236}">
                      <a16:creationId xmlns:a16="http://schemas.microsoft.com/office/drawing/2014/main" id="{749DF0E7-2389-4EAA-A77B-6626EBD087F1}"/>
                    </a:ext>
                  </a:extLst>
                </p:cNvPr>
                <p:cNvSpPr/>
                <p:nvPr/>
              </p:nvSpPr>
              <p:spPr>
                <a:xfrm>
                  <a:off x="5310313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3" name="Oval 852">
                  <a:extLst>
                    <a:ext uri="{FF2B5EF4-FFF2-40B4-BE49-F238E27FC236}">
                      <a16:creationId xmlns:a16="http://schemas.microsoft.com/office/drawing/2014/main" id="{CC4958D6-5758-43AB-B2BE-058CE5D76CC9}"/>
                    </a:ext>
                  </a:extLst>
                </p:cNvPr>
                <p:cNvSpPr/>
                <p:nvPr/>
              </p:nvSpPr>
              <p:spPr>
                <a:xfrm>
                  <a:off x="5497417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4" name="Oval 853">
                  <a:extLst>
                    <a:ext uri="{FF2B5EF4-FFF2-40B4-BE49-F238E27FC236}">
                      <a16:creationId xmlns:a16="http://schemas.microsoft.com/office/drawing/2014/main" id="{449030D9-3EF7-426B-8473-13CD8650E214}"/>
                    </a:ext>
                  </a:extLst>
                </p:cNvPr>
                <p:cNvSpPr/>
                <p:nvPr/>
              </p:nvSpPr>
              <p:spPr>
                <a:xfrm>
                  <a:off x="5684522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5" name="Oval 854">
                  <a:extLst>
                    <a:ext uri="{FF2B5EF4-FFF2-40B4-BE49-F238E27FC236}">
                      <a16:creationId xmlns:a16="http://schemas.microsoft.com/office/drawing/2014/main" id="{1A8DFD5D-417D-44C1-8C8E-DEBE97FFF51D}"/>
                    </a:ext>
                  </a:extLst>
                </p:cNvPr>
                <p:cNvSpPr/>
                <p:nvPr/>
              </p:nvSpPr>
              <p:spPr>
                <a:xfrm>
                  <a:off x="5871627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6" name="Oval 855">
                  <a:extLst>
                    <a:ext uri="{FF2B5EF4-FFF2-40B4-BE49-F238E27FC236}">
                      <a16:creationId xmlns:a16="http://schemas.microsoft.com/office/drawing/2014/main" id="{CCB9C045-9406-40E2-B732-A139C17EADC5}"/>
                    </a:ext>
                  </a:extLst>
                </p:cNvPr>
                <p:cNvSpPr/>
                <p:nvPr/>
              </p:nvSpPr>
              <p:spPr>
                <a:xfrm>
                  <a:off x="6058732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7" name="Oval 856">
                  <a:extLst>
                    <a:ext uri="{FF2B5EF4-FFF2-40B4-BE49-F238E27FC236}">
                      <a16:creationId xmlns:a16="http://schemas.microsoft.com/office/drawing/2014/main" id="{D62A8277-021B-46EC-9614-5E9139B620CE}"/>
                    </a:ext>
                  </a:extLst>
                </p:cNvPr>
                <p:cNvSpPr/>
                <p:nvPr/>
              </p:nvSpPr>
              <p:spPr>
                <a:xfrm>
                  <a:off x="6245836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8" name="Oval 857">
                  <a:extLst>
                    <a:ext uri="{FF2B5EF4-FFF2-40B4-BE49-F238E27FC236}">
                      <a16:creationId xmlns:a16="http://schemas.microsoft.com/office/drawing/2014/main" id="{608004E4-AD58-4356-A3CA-45FCCA544D45}"/>
                    </a:ext>
                  </a:extLst>
                </p:cNvPr>
                <p:cNvSpPr/>
                <p:nvPr/>
              </p:nvSpPr>
              <p:spPr>
                <a:xfrm>
                  <a:off x="6432941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9" name="Oval 858">
                  <a:extLst>
                    <a:ext uri="{FF2B5EF4-FFF2-40B4-BE49-F238E27FC236}">
                      <a16:creationId xmlns:a16="http://schemas.microsoft.com/office/drawing/2014/main" id="{55F97004-50AB-453F-B185-5C7987EADFF7}"/>
                    </a:ext>
                  </a:extLst>
                </p:cNvPr>
                <p:cNvSpPr/>
                <p:nvPr/>
              </p:nvSpPr>
              <p:spPr>
                <a:xfrm>
                  <a:off x="6620046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0" name="Oval 859">
                  <a:extLst>
                    <a:ext uri="{FF2B5EF4-FFF2-40B4-BE49-F238E27FC236}">
                      <a16:creationId xmlns:a16="http://schemas.microsoft.com/office/drawing/2014/main" id="{C75551D5-48FA-405D-9081-127A4965976B}"/>
                    </a:ext>
                  </a:extLst>
                </p:cNvPr>
                <p:cNvSpPr/>
                <p:nvPr/>
              </p:nvSpPr>
              <p:spPr>
                <a:xfrm>
                  <a:off x="6807151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1" name="Oval 860">
                  <a:extLst>
                    <a:ext uri="{FF2B5EF4-FFF2-40B4-BE49-F238E27FC236}">
                      <a16:creationId xmlns:a16="http://schemas.microsoft.com/office/drawing/2014/main" id="{EBA1E1B8-520F-4640-84B4-FDB6E1A5DF88}"/>
                    </a:ext>
                  </a:extLst>
                </p:cNvPr>
                <p:cNvSpPr/>
                <p:nvPr/>
              </p:nvSpPr>
              <p:spPr>
                <a:xfrm>
                  <a:off x="6994255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2" name="Oval 861">
                  <a:extLst>
                    <a:ext uri="{FF2B5EF4-FFF2-40B4-BE49-F238E27FC236}">
                      <a16:creationId xmlns:a16="http://schemas.microsoft.com/office/drawing/2014/main" id="{0334B06C-632C-4CA6-9E41-BDDB0944705F}"/>
                    </a:ext>
                  </a:extLst>
                </p:cNvPr>
                <p:cNvSpPr/>
                <p:nvPr/>
              </p:nvSpPr>
              <p:spPr>
                <a:xfrm>
                  <a:off x="7181360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3" name="Oval 862">
                  <a:extLst>
                    <a:ext uri="{FF2B5EF4-FFF2-40B4-BE49-F238E27FC236}">
                      <a16:creationId xmlns:a16="http://schemas.microsoft.com/office/drawing/2014/main" id="{57FDA711-430B-422A-A150-7554C7E60742}"/>
                    </a:ext>
                  </a:extLst>
                </p:cNvPr>
                <p:cNvSpPr/>
                <p:nvPr/>
              </p:nvSpPr>
              <p:spPr>
                <a:xfrm>
                  <a:off x="5123208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4" name="Oval 863">
                  <a:extLst>
                    <a:ext uri="{FF2B5EF4-FFF2-40B4-BE49-F238E27FC236}">
                      <a16:creationId xmlns:a16="http://schemas.microsoft.com/office/drawing/2014/main" id="{01ABF0D1-BAC2-4A16-8DA3-83916966DBB2}"/>
                    </a:ext>
                  </a:extLst>
                </p:cNvPr>
                <p:cNvSpPr/>
                <p:nvPr/>
              </p:nvSpPr>
              <p:spPr>
                <a:xfrm>
                  <a:off x="5310313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5" name="Oval 864">
                  <a:extLst>
                    <a:ext uri="{FF2B5EF4-FFF2-40B4-BE49-F238E27FC236}">
                      <a16:creationId xmlns:a16="http://schemas.microsoft.com/office/drawing/2014/main" id="{04259B8F-6F07-4BE0-89BA-C1D3BC19ECB3}"/>
                    </a:ext>
                  </a:extLst>
                </p:cNvPr>
                <p:cNvSpPr/>
                <p:nvPr/>
              </p:nvSpPr>
              <p:spPr>
                <a:xfrm>
                  <a:off x="5497417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6" name="Oval 865">
                  <a:extLst>
                    <a:ext uri="{FF2B5EF4-FFF2-40B4-BE49-F238E27FC236}">
                      <a16:creationId xmlns:a16="http://schemas.microsoft.com/office/drawing/2014/main" id="{58350E6C-B8FA-4837-8C46-7C69C9ED0F75}"/>
                    </a:ext>
                  </a:extLst>
                </p:cNvPr>
                <p:cNvSpPr/>
                <p:nvPr/>
              </p:nvSpPr>
              <p:spPr>
                <a:xfrm>
                  <a:off x="5684522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7" name="Oval 866">
                  <a:extLst>
                    <a:ext uri="{FF2B5EF4-FFF2-40B4-BE49-F238E27FC236}">
                      <a16:creationId xmlns:a16="http://schemas.microsoft.com/office/drawing/2014/main" id="{2A19D281-ABE0-47CF-80C4-B5F78EE5C3F5}"/>
                    </a:ext>
                  </a:extLst>
                </p:cNvPr>
                <p:cNvSpPr/>
                <p:nvPr/>
              </p:nvSpPr>
              <p:spPr>
                <a:xfrm>
                  <a:off x="5871627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8" name="Oval 867">
                  <a:extLst>
                    <a:ext uri="{FF2B5EF4-FFF2-40B4-BE49-F238E27FC236}">
                      <a16:creationId xmlns:a16="http://schemas.microsoft.com/office/drawing/2014/main" id="{3BC8C0D6-D008-4ECB-95A3-F39A156CA4A0}"/>
                    </a:ext>
                  </a:extLst>
                </p:cNvPr>
                <p:cNvSpPr/>
                <p:nvPr/>
              </p:nvSpPr>
              <p:spPr>
                <a:xfrm>
                  <a:off x="6058732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9" name="Oval 868">
                  <a:extLst>
                    <a:ext uri="{FF2B5EF4-FFF2-40B4-BE49-F238E27FC236}">
                      <a16:creationId xmlns:a16="http://schemas.microsoft.com/office/drawing/2014/main" id="{9577345E-CF6B-448E-9CC9-FC5B277ADD48}"/>
                    </a:ext>
                  </a:extLst>
                </p:cNvPr>
                <p:cNvSpPr/>
                <p:nvPr/>
              </p:nvSpPr>
              <p:spPr>
                <a:xfrm>
                  <a:off x="6245836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70" name="Oval 869">
                  <a:extLst>
                    <a:ext uri="{FF2B5EF4-FFF2-40B4-BE49-F238E27FC236}">
                      <a16:creationId xmlns:a16="http://schemas.microsoft.com/office/drawing/2014/main" id="{372CD368-2B68-405B-85FE-DBA3ED434494}"/>
                    </a:ext>
                  </a:extLst>
                </p:cNvPr>
                <p:cNvSpPr/>
                <p:nvPr/>
              </p:nvSpPr>
              <p:spPr>
                <a:xfrm>
                  <a:off x="6432941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71" name="Oval 870">
                  <a:extLst>
                    <a:ext uri="{FF2B5EF4-FFF2-40B4-BE49-F238E27FC236}">
                      <a16:creationId xmlns:a16="http://schemas.microsoft.com/office/drawing/2014/main" id="{BA714EB8-BAF6-4F77-AE95-585407417675}"/>
                    </a:ext>
                  </a:extLst>
                </p:cNvPr>
                <p:cNvSpPr/>
                <p:nvPr/>
              </p:nvSpPr>
              <p:spPr>
                <a:xfrm>
                  <a:off x="6620046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72" name="Oval 871">
                  <a:extLst>
                    <a:ext uri="{FF2B5EF4-FFF2-40B4-BE49-F238E27FC236}">
                      <a16:creationId xmlns:a16="http://schemas.microsoft.com/office/drawing/2014/main" id="{B7961B77-E84D-45BB-B657-8CC72D749158}"/>
                    </a:ext>
                  </a:extLst>
                </p:cNvPr>
                <p:cNvSpPr/>
                <p:nvPr/>
              </p:nvSpPr>
              <p:spPr>
                <a:xfrm>
                  <a:off x="6807151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73" name="Oval 872">
                  <a:extLst>
                    <a:ext uri="{FF2B5EF4-FFF2-40B4-BE49-F238E27FC236}">
                      <a16:creationId xmlns:a16="http://schemas.microsoft.com/office/drawing/2014/main" id="{BA9E8DB9-A756-499E-B4CE-A9E79B7C20FA}"/>
                    </a:ext>
                  </a:extLst>
                </p:cNvPr>
                <p:cNvSpPr/>
                <p:nvPr/>
              </p:nvSpPr>
              <p:spPr>
                <a:xfrm>
                  <a:off x="6994255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74" name="Oval 873">
                  <a:extLst>
                    <a:ext uri="{FF2B5EF4-FFF2-40B4-BE49-F238E27FC236}">
                      <a16:creationId xmlns:a16="http://schemas.microsoft.com/office/drawing/2014/main" id="{087ED797-31A8-4027-BBEF-FE0BA01195D4}"/>
                    </a:ext>
                  </a:extLst>
                </p:cNvPr>
                <p:cNvSpPr/>
                <p:nvPr/>
              </p:nvSpPr>
              <p:spPr>
                <a:xfrm>
                  <a:off x="7181360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grpSp>
              <p:nvGrpSpPr>
                <p:cNvPr id="875" name="Group 874">
                  <a:extLst>
                    <a:ext uri="{FF2B5EF4-FFF2-40B4-BE49-F238E27FC236}">
                      <a16:creationId xmlns:a16="http://schemas.microsoft.com/office/drawing/2014/main" id="{BECB92C5-BBBB-4DF3-A498-B9B4B9B5BBCF}"/>
                    </a:ext>
                  </a:extLst>
                </p:cNvPr>
                <p:cNvGrpSpPr/>
                <p:nvPr/>
              </p:nvGrpSpPr>
              <p:grpSpPr>
                <a:xfrm>
                  <a:off x="5123208" y="5770758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902" name="Oval 901">
                    <a:extLst>
                      <a:ext uri="{FF2B5EF4-FFF2-40B4-BE49-F238E27FC236}">
                        <a16:creationId xmlns:a16="http://schemas.microsoft.com/office/drawing/2014/main" id="{783CA0C1-08B9-4801-8769-08878054886B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3" name="Oval 902">
                    <a:extLst>
                      <a:ext uri="{FF2B5EF4-FFF2-40B4-BE49-F238E27FC236}">
                        <a16:creationId xmlns:a16="http://schemas.microsoft.com/office/drawing/2014/main" id="{C53E4750-275F-4047-A7E1-7F45456FD43E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4" name="Oval 903">
                    <a:extLst>
                      <a:ext uri="{FF2B5EF4-FFF2-40B4-BE49-F238E27FC236}">
                        <a16:creationId xmlns:a16="http://schemas.microsoft.com/office/drawing/2014/main" id="{EB250C77-6223-4785-A954-7E88E66556B0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5" name="Oval 904">
                    <a:extLst>
                      <a:ext uri="{FF2B5EF4-FFF2-40B4-BE49-F238E27FC236}">
                        <a16:creationId xmlns:a16="http://schemas.microsoft.com/office/drawing/2014/main" id="{8D61F84C-2E6E-4DFD-BA7E-C15066F62074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6" name="Oval 905">
                    <a:extLst>
                      <a:ext uri="{FF2B5EF4-FFF2-40B4-BE49-F238E27FC236}">
                        <a16:creationId xmlns:a16="http://schemas.microsoft.com/office/drawing/2014/main" id="{57BF0E5D-928F-4E06-937E-D8ED5DA7938F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7" name="Oval 906">
                    <a:extLst>
                      <a:ext uri="{FF2B5EF4-FFF2-40B4-BE49-F238E27FC236}">
                        <a16:creationId xmlns:a16="http://schemas.microsoft.com/office/drawing/2014/main" id="{0B6EE63C-5E46-40F0-AB17-0CBE5A10BC67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8" name="Oval 907">
                    <a:extLst>
                      <a:ext uri="{FF2B5EF4-FFF2-40B4-BE49-F238E27FC236}">
                        <a16:creationId xmlns:a16="http://schemas.microsoft.com/office/drawing/2014/main" id="{E6B436E8-2326-400C-BB18-AA212B61E548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9" name="Oval 908">
                    <a:extLst>
                      <a:ext uri="{FF2B5EF4-FFF2-40B4-BE49-F238E27FC236}">
                        <a16:creationId xmlns:a16="http://schemas.microsoft.com/office/drawing/2014/main" id="{80F74E06-7E21-4E60-AE83-ECF263BAF035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10" name="Oval 909">
                    <a:extLst>
                      <a:ext uri="{FF2B5EF4-FFF2-40B4-BE49-F238E27FC236}">
                        <a16:creationId xmlns:a16="http://schemas.microsoft.com/office/drawing/2014/main" id="{903229AF-26AD-4620-9A73-823F882EFBCF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11" name="Oval 910">
                    <a:extLst>
                      <a:ext uri="{FF2B5EF4-FFF2-40B4-BE49-F238E27FC236}">
                        <a16:creationId xmlns:a16="http://schemas.microsoft.com/office/drawing/2014/main" id="{FA579634-FEDE-40E4-8A0A-12EEFDBA45F6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12" name="Oval 911">
                    <a:extLst>
                      <a:ext uri="{FF2B5EF4-FFF2-40B4-BE49-F238E27FC236}">
                        <a16:creationId xmlns:a16="http://schemas.microsoft.com/office/drawing/2014/main" id="{69089C16-5E31-4EC9-9F22-15E5C7F12423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13" name="Oval 912">
                    <a:extLst>
                      <a:ext uri="{FF2B5EF4-FFF2-40B4-BE49-F238E27FC236}">
                        <a16:creationId xmlns:a16="http://schemas.microsoft.com/office/drawing/2014/main" id="{019D5061-C193-4391-A5E1-D7B2E6F225FE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  <p:grpSp>
              <p:nvGrpSpPr>
                <p:cNvPr id="876" name="Group 875">
                  <a:extLst>
                    <a:ext uri="{FF2B5EF4-FFF2-40B4-BE49-F238E27FC236}">
                      <a16:creationId xmlns:a16="http://schemas.microsoft.com/office/drawing/2014/main" id="{CA2FE286-FFF1-4EFA-A98A-C6E7523502D8}"/>
                    </a:ext>
                  </a:extLst>
                </p:cNvPr>
                <p:cNvGrpSpPr/>
                <p:nvPr/>
              </p:nvGrpSpPr>
              <p:grpSpPr>
                <a:xfrm>
                  <a:off x="5123208" y="5918687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890" name="Oval 889">
                    <a:extLst>
                      <a:ext uri="{FF2B5EF4-FFF2-40B4-BE49-F238E27FC236}">
                        <a16:creationId xmlns:a16="http://schemas.microsoft.com/office/drawing/2014/main" id="{C411BA74-6C9A-4954-882B-10D0480C61D9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1" name="Oval 890">
                    <a:extLst>
                      <a:ext uri="{FF2B5EF4-FFF2-40B4-BE49-F238E27FC236}">
                        <a16:creationId xmlns:a16="http://schemas.microsoft.com/office/drawing/2014/main" id="{B9DDDEFD-94F9-4C6E-9F31-91947E3DE3F6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2" name="Oval 891">
                    <a:extLst>
                      <a:ext uri="{FF2B5EF4-FFF2-40B4-BE49-F238E27FC236}">
                        <a16:creationId xmlns:a16="http://schemas.microsoft.com/office/drawing/2014/main" id="{D9874852-4614-49BD-AFF1-955704D6B26D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3" name="Oval 892">
                    <a:extLst>
                      <a:ext uri="{FF2B5EF4-FFF2-40B4-BE49-F238E27FC236}">
                        <a16:creationId xmlns:a16="http://schemas.microsoft.com/office/drawing/2014/main" id="{C63A43AE-7FD2-477B-9EC2-A9BC8CCAD407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4" name="Oval 893">
                    <a:extLst>
                      <a:ext uri="{FF2B5EF4-FFF2-40B4-BE49-F238E27FC236}">
                        <a16:creationId xmlns:a16="http://schemas.microsoft.com/office/drawing/2014/main" id="{DBDD226E-C460-4BDE-9674-035104BFFDE2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5" name="Oval 894">
                    <a:extLst>
                      <a:ext uri="{FF2B5EF4-FFF2-40B4-BE49-F238E27FC236}">
                        <a16:creationId xmlns:a16="http://schemas.microsoft.com/office/drawing/2014/main" id="{B92EA0AF-C0DE-45CD-AC4F-8A153D393E01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6" name="Oval 895">
                    <a:extLst>
                      <a:ext uri="{FF2B5EF4-FFF2-40B4-BE49-F238E27FC236}">
                        <a16:creationId xmlns:a16="http://schemas.microsoft.com/office/drawing/2014/main" id="{3E26A11A-2AAA-4394-A86A-9E5C8B7B1D9C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7" name="Oval 896">
                    <a:extLst>
                      <a:ext uri="{FF2B5EF4-FFF2-40B4-BE49-F238E27FC236}">
                        <a16:creationId xmlns:a16="http://schemas.microsoft.com/office/drawing/2014/main" id="{BA4C6D77-1FC1-4CA5-9122-AC84EF05FAA5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8" name="Oval 897">
                    <a:extLst>
                      <a:ext uri="{FF2B5EF4-FFF2-40B4-BE49-F238E27FC236}">
                        <a16:creationId xmlns:a16="http://schemas.microsoft.com/office/drawing/2014/main" id="{AFE60C5F-97B3-414B-B4F8-908E9160B646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9" name="Oval 898">
                    <a:extLst>
                      <a:ext uri="{FF2B5EF4-FFF2-40B4-BE49-F238E27FC236}">
                        <a16:creationId xmlns:a16="http://schemas.microsoft.com/office/drawing/2014/main" id="{3CC3C57A-F60D-4891-A866-FD1F587EAD22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0" name="Oval 899">
                    <a:extLst>
                      <a:ext uri="{FF2B5EF4-FFF2-40B4-BE49-F238E27FC236}">
                        <a16:creationId xmlns:a16="http://schemas.microsoft.com/office/drawing/2014/main" id="{B99FD708-FAD8-4280-8FF4-7F652BB31EAE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1" name="Oval 900">
                    <a:extLst>
                      <a:ext uri="{FF2B5EF4-FFF2-40B4-BE49-F238E27FC236}">
                        <a16:creationId xmlns:a16="http://schemas.microsoft.com/office/drawing/2014/main" id="{2BAFE39F-FD0B-4C26-A6CF-A5F255475B76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  <p:grpSp>
              <p:nvGrpSpPr>
                <p:cNvPr id="877" name="Group 876">
                  <a:extLst>
                    <a:ext uri="{FF2B5EF4-FFF2-40B4-BE49-F238E27FC236}">
                      <a16:creationId xmlns:a16="http://schemas.microsoft.com/office/drawing/2014/main" id="{BAE87475-C273-4613-B09E-5E7F2BA21969}"/>
                    </a:ext>
                  </a:extLst>
                </p:cNvPr>
                <p:cNvGrpSpPr/>
                <p:nvPr/>
              </p:nvGrpSpPr>
              <p:grpSpPr>
                <a:xfrm>
                  <a:off x="5123208" y="6055847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878" name="Oval 877">
                    <a:extLst>
                      <a:ext uri="{FF2B5EF4-FFF2-40B4-BE49-F238E27FC236}">
                        <a16:creationId xmlns:a16="http://schemas.microsoft.com/office/drawing/2014/main" id="{3DFD8E3D-5E49-4125-8DF6-1E4EF715A325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79" name="Oval 878">
                    <a:extLst>
                      <a:ext uri="{FF2B5EF4-FFF2-40B4-BE49-F238E27FC236}">
                        <a16:creationId xmlns:a16="http://schemas.microsoft.com/office/drawing/2014/main" id="{B746EBB8-B119-4A57-829A-0331217C9994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0" name="Oval 879">
                    <a:extLst>
                      <a:ext uri="{FF2B5EF4-FFF2-40B4-BE49-F238E27FC236}">
                        <a16:creationId xmlns:a16="http://schemas.microsoft.com/office/drawing/2014/main" id="{B2FB855E-74B2-4E67-9BCA-DA8BF39BD44F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1" name="Oval 880">
                    <a:extLst>
                      <a:ext uri="{FF2B5EF4-FFF2-40B4-BE49-F238E27FC236}">
                        <a16:creationId xmlns:a16="http://schemas.microsoft.com/office/drawing/2014/main" id="{21E54E81-231F-4E5C-AAD8-CDFB7BADDDB3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2" name="Oval 881">
                    <a:extLst>
                      <a:ext uri="{FF2B5EF4-FFF2-40B4-BE49-F238E27FC236}">
                        <a16:creationId xmlns:a16="http://schemas.microsoft.com/office/drawing/2014/main" id="{94DA41B1-7231-4E14-B8E6-67E35C96C2CF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3" name="Oval 882">
                    <a:extLst>
                      <a:ext uri="{FF2B5EF4-FFF2-40B4-BE49-F238E27FC236}">
                        <a16:creationId xmlns:a16="http://schemas.microsoft.com/office/drawing/2014/main" id="{1FB6754F-7061-4196-A093-4455813CC346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4" name="Oval 883">
                    <a:extLst>
                      <a:ext uri="{FF2B5EF4-FFF2-40B4-BE49-F238E27FC236}">
                        <a16:creationId xmlns:a16="http://schemas.microsoft.com/office/drawing/2014/main" id="{02892A1B-3DC2-4860-895D-A622D9B3420E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5" name="Oval 884">
                    <a:extLst>
                      <a:ext uri="{FF2B5EF4-FFF2-40B4-BE49-F238E27FC236}">
                        <a16:creationId xmlns:a16="http://schemas.microsoft.com/office/drawing/2014/main" id="{84D87721-B088-4C44-B68A-1C189452E515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6" name="Oval 885">
                    <a:extLst>
                      <a:ext uri="{FF2B5EF4-FFF2-40B4-BE49-F238E27FC236}">
                        <a16:creationId xmlns:a16="http://schemas.microsoft.com/office/drawing/2014/main" id="{6B09902E-99E7-4322-A167-A346050D878E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7" name="Oval 886">
                    <a:extLst>
                      <a:ext uri="{FF2B5EF4-FFF2-40B4-BE49-F238E27FC236}">
                        <a16:creationId xmlns:a16="http://schemas.microsoft.com/office/drawing/2014/main" id="{A49DCF3A-7BBE-4967-B85F-97215480D573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8" name="Oval 887">
                    <a:extLst>
                      <a:ext uri="{FF2B5EF4-FFF2-40B4-BE49-F238E27FC236}">
                        <a16:creationId xmlns:a16="http://schemas.microsoft.com/office/drawing/2014/main" id="{555D8A82-EB3F-4395-A6EB-11917A37396C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9" name="Oval 888">
                    <a:extLst>
                      <a:ext uri="{FF2B5EF4-FFF2-40B4-BE49-F238E27FC236}">
                        <a16:creationId xmlns:a16="http://schemas.microsoft.com/office/drawing/2014/main" id="{2F8BEF61-0597-4BF7-B2B6-95DF4687986C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</p:grpSp>
        </p:grpSp>
        <p:sp>
          <p:nvSpPr>
            <p:cNvPr id="741" name="Circle: Hollow 740">
              <a:extLst>
                <a:ext uri="{FF2B5EF4-FFF2-40B4-BE49-F238E27FC236}">
                  <a16:creationId xmlns:a16="http://schemas.microsoft.com/office/drawing/2014/main" id="{A6A28ABC-EA9C-4D9E-BDBA-6C1F0E6DBBCE}"/>
                </a:ext>
              </a:extLst>
            </p:cNvPr>
            <p:cNvSpPr/>
            <p:nvPr/>
          </p:nvSpPr>
          <p:spPr>
            <a:xfrm>
              <a:off x="3487362" y="-1801608"/>
              <a:ext cx="3283846" cy="3283846"/>
            </a:xfrm>
            <a:prstGeom prst="donut">
              <a:avLst>
                <a:gd name="adj" fmla="val 0"/>
              </a:avLst>
            </a:prstGeom>
            <a:solidFill>
              <a:srgbClr val="FFFF00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7D012FD5-8FF2-4D96-94A4-B1C5CEED8D31}"/>
                </a:ext>
              </a:extLst>
            </p:cNvPr>
            <p:cNvSpPr/>
            <p:nvPr/>
          </p:nvSpPr>
          <p:spPr>
            <a:xfrm rot="19800000">
              <a:off x="2012817" y="1763256"/>
              <a:ext cx="2044004" cy="236316"/>
            </a:xfrm>
            <a:custGeom>
              <a:avLst/>
              <a:gdLst>
                <a:gd name="connsiteX0" fmla="*/ 0 w 4819650"/>
                <a:gd name="connsiteY0" fmla="*/ 411925 h 818326"/>
                <a:gd name="connsiteX1" fmla="*/ 406400 w 4819650"/>
                <a:gd name="connsiteY1" fmla="*/ 11875 h 818326"/>
                <a:gd name="connsiteX2" fmla="*/ 1206500 w 4819650"/>
                <a:gd name="connsiteY2" fmla="*/ 818325 h 818326"/>
                <a:gd name="connsiteX3" fmla="*/ 2012950 w 4819650"/>
                <a:gd name="connsiteY3" fmla="*/ 18225 h 818326"/>
                <a:gd name="connsiteX4" fmla="*/ 2832100 w 4819650"/>
                <a:gd name="connsiteY4" fmla="*/ 805625 h 818326"/>
                <a:gd name="connsiteX5" fmla="*/ 3619500 w 4819650"/>
                <a:gd name="connsiteY5" fmla="*/ 5525 h 818326"/>
                <a:gd name="connsiteX6" fmla="*/ 4432300 w 4819650"/>
                <a:gd name="connsiteY6" fmla="*/ 805625 h 818326"/>
                <a:gd name="connsiteX7" fmla="*/ 4819650 w 4819650"/>
                <a:gd name="connsiteY7" fmla="*/ 411925 h 81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9650" h="818326">
                  <a:moveTo>
                    <a:pt x="0" y="411925"/>
                  </a:moveTo>
                  <a:cubicBezTo>
                    <a:pt x="102658" y="178033"/>
                    <a:pt x="205317" y="-55858"/>
                    <a:pt x="406400" y="11875"/>
                  </a:cubicBezTo>
                  <a:cubicBezTo>
                    <a:pt x="607483" y="79608"/>
                    <a:pt x="938742" y="817267"/>
                    <a:pt x="1206500" y="818325"/>
                  </a:cubicBezTo>
                  <a:cubicBezTo>
                    <a:pt x="1474258" y="819383"/>
                    <a:pt x="1742017" y="20342"/>
                    <a:pt x="2012950" y="18225"/>
                  </a:cubicBezTo>
                  <a:cubicBezTo>
                    <a:pt x="2283883" y="16108"/>
                    <a:pt x="2564342" y="807742"/>
                    <a:pt x="2832100" y="805625"/>
                  </a:cubicBezTo>
                  <a:cubicBezTo>
                    <a:pt x="3099858" y="803508"/>
                    <a:pt x="3352800" y="5525"/>
                    <a:pt x="3619500" y="5525"/>
                  </a:cubicBezTo>
                  <a:cubicBezTo>
                    <a:pt x="3886200" y="5525"/>
                    <a:pt x="4232275" y="737892"/>
                    <a:pt x="4432300" y="805625"/>
                  </a:cubicBezTo>
                  <a:cubicBezTo>
                    <a:pt x="4632325" y="873358"/>
                    <a:pt x="4728633" y="487067"/>
                    <a:pt x="4819650" y="411925"/>
                  </a:cubicBezTo>
                </a:path>
              </a:pathLst>
            </a:custGeom>
            <a:noFill/>
            <a:ln w="76200" cap="rnd">
              <a:solidFill>
                <a:srgbClr val="21C5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8C94A450-17A7-4A41-A369-078EA9D4792E}"/>
                </a:ext>
              </a:extLst>
            </p:cNvPr>
            <p:cNvSpPr/>
            <p:nvPr/>
          </p:nvSpPr>
          <p:spPr>
            <a:xfrm rot="19800000">
              <a:off x="10575737" y="2737015"/>
              <a:ext cx="2044004" cy="236316"/>
            </a:xfrm>
            <a:custGeom>
              <a:avLst/>
              <a:gdLst>
                <a:gd name="connsiteX0" fmla="*/ 0 w 4819650"/>
                <a:gd name="connsiteY0" fmla="*/ 411925 h 818326"/>
                <a:gd name="connsiteX1" fmla="*/ 406400 w 4819650"/>
                <a:gd name="connsiteY1" fmla="*/ 11875 h 818326"/>
                <a:gd name="connsiteX2" fmla="*/ 1206500 w 4819650"/>
                <a:gd name="connsiteY2" fmla="*/ 818325 h 818326"/>
                <a:gd name="connsiteX3" fmla="*/ 2012950 w 4819650"/>
                <a:gd name="connsiteY3" fmla="*/ 18225 h 818326"/>
                <a:gd name="connsiteX4" fmla="*/ 2832100 w 4819650"/>
                <a:gd name="connsiteY4" fmla="*/ 805625 h 818326"/>
                <a:gd name="connsiteX5" fmla="*/ 3619500 w 4819650"/>
                <a:gd name="connsiteY5" fmla="*/ 5525 h 818326"/>
                <a:gd name="connsiteX6" fmla="*/ 4432300 w 4819650"/>
                <a:gd name="connsiteY6" fmla="*/ 805625 h 818326"/>
                <a:gd name="connsiteX7" fmla="*/ 4819650 w 4819650"/>
                <a:gd name="connsiteY7" fmla="*/ 411925 h 81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9650" h="818326">
                  <a:moveTo>
                    <a:pt x="0" y="411925"/>
                  </a:moveTo>
                  <a:cubicBezTo>
                    <a:pt x="102658" y="178033"/>
                    <a:pt x="205317" y="-55858"/>
                    <a:pt x="406400" y="11875"/>
                  </a:cubicBezTo>
                  <a:cubicBezTo>
                    <a:pt x="607483" y="79608"/>
                    <a:pt x="938742" y="817267"/>
                    <a:pt x="1206500" y="818325"/>
                  </a:cubicBezTo>
                  <a:cubicBezTo>
                    <a:pt x="1474258" y="819383"/>
                    <a:pt x="1742017" y="20342"/>
                    <a:pt x="2012950" y="18225"/>
                  </a:cubicBezTo>
                  <a:cubicBezTo>
                    <a:pt x="2283883" y="16108"/>
                    <a:pt x="2564342" y="807742"/>
                    <a:pt x="2832100" y="805625"/>
                  </a:cubicBezTo>
                  <a:cubicBezTo>
                    <a:pt x="3099858" y="803508"/>
                    <a:pt x="3352800" y="5525"/>
                    <a:pt x="3619500" y="5525"/>
                  </a:cubicBezTo>
                  <a:cubicBezTo>
                    <a:pt x="3886200" y="5525"/>
                    <a:pt x="4232275" y="737892"/>
                    <a:pt x="4432300" y="805625"/>
                  </a:cubicBezTo>
                  <a:cubicBezTo>
                    <a:pt x="4632325" y="873358"/>
                    <a:pt x="4728633" y="487067"/>
                    <a:pt x="4819650" y="411925"/>
                  </a:cubicBezTo>
                </a:path>
              </a:pathLst>
            </a:custGeom>
            <a:noFill/>
            <a:ln w="762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4" name="Oval 743">
              <a:extLst>
                <a:ext uri="{FF2B5EF4-FFF2-40B4-BE49-F238E27FC236}">
                  <a16:creationId xmlns:a16="http://schemas.microsoft.com/office/drawing/2014/main" id="{312FF7F4-BBF3-4EE6-B7BC-33B2BBDF5499}"/>
                </a:ext>
              </a:extLst>
            </p:cNvPr>
            <p:cNvSpPr/>
            <p:nvPr/>
          </p:nvSpPr>
          <p:spPr>
            <a:xfrm>
              <a:off x="1341213" y="887767"/>
              <a:ext cx="682068" cy="682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5" name="Oval 744">
              <a:extLst>
                <a:ext uri="{FF2B5EF4-FFF2-40B4-BE49-F238E27FC236}">
                  <a16:creationId xmlns:a16="http://schemas.microsoft.com/office/drawing/2014/main" id="{289243A5-5D09-4DF4-8743-4E6D4F838B5D}"/>
                </a:ext>
              </a:extLst>
            </p:cNvPr>
            <p:cNvSpPr/>
            <p:nvPr/>
          </p:nvSpPr>
          <p:spPr>
            <a:xfrm>
              <a:off x="1233802" y="2562090"/>
              <a:ext cx="465862" cy="465862"/>
            </a:xfrm>
            <a:prstGeom prst="ellipse">
              <a:avLst/>
            </a:prstGeom>
            <a:noFill/>
            <a:ln w="38100">
              <a:solidFill>
                <a:srgbClr val="FFD3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6" name="Plus Sign 745">
              <a:extLst>
                <a:ext uri="{FF2B5EF4-FFF2-40B4-BE49-F238E27FC236}">
                  <a16:creationId xmlns:a16="http://schemas.microsoft.com/office/drawing/2014/main" id="{036D7BB6-63C2-46B3-9C6B-6EC00923E307}"/>
                </a:ext>
              </a:extLst>
            </p:cNvPr>
            <p:cNvSpPr/>
            <p:nvPr/>
          </p:nvSpPr>
          <p:spPr>
            <a:xfrm>
              <a:off x="8461526" y="4414448"/>
              <a:ext cx="477953" cy="525748"/>
            </a:xfrm>
            <a:prstGeom prst="mathPlus">
              <a:avLst>
                <a:gd name="adj1" fmla="val 29135"/>
              </a:avLst>
            </a:prstGeom>
            <a:solidFill>
              <a:srgbClr val="00B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7" name="Oval 746">
              <a:extLst>
                <a:ext uri="{FF2B5EF4-FFF2-40B4-BE49-F238E27FC236}">
                  <a16:creationId xmlns:a16="http://schemas.microsoft.com/office/drawing/2014/main" id="{8C3DD786-2CE6-47B4-97EB-BA406B50D004}"/>
                </a:ext>
              </a:extLst>
            </p:cNvPr>
            <p:cNvSpPr/>
            <p:nvPr/>
          </p:nvSpPr>
          <p:spPr>
            <a:xfrm>
              <a:off x="8008552" y="5508561"/>
              <a:ext cx="886888" cy="886888"/>
            </a:xfrm>
            <a:prstGeom prst="ellipse">
              <a:avLst/>
            </a:prstGeom>
            <a:noFill/>
            <a:ln w="38100">
              <a:solidFill>
                <a:srgbClr val="21C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grpSp>
          <p:nvGrpSpPr>
            <p:cNvPr id="748" name="Group 747">
              <a:extLst>
                <a:ext uri="{FF2B5EF4-FFF2-40B4-BE49-F238E27FC236}">
                  <a16:creationId xmlns:a16="http://schemas.microsoft.com/office/drawing/2014/main" id="{D7E172FA-6392-44C5-B849-431E5C9ACBD2}"/>
                </a:ext>
              </a:extLst>
            </p:cNvPr>
            <p:cNvGrpSpPr/>
            <p:nvPr/>
          </p:nvGrpSpPr>
          <p:grpSpPr>
            <a:xfrm>
              <a:off x="7632523" y="2916611"/>
              <a:ext cx="1185089" cy="1097051"/>
              <a:chOff x="7958556" y="2524296"/>
              <a:chExt cx="1433958" cy="1327432"/>
            </a:xfrm>
          </p:grpSpPr>
          <p:sp>
            <p:nvSpPr>
              <p:cNvPr id="763" name="Isosceles Triangle 762">
                <a:extLst>
                  <a:ext uri="{FF2B5EF4-FFF2-40B4-BE49-F238E27FC236}">
                    <a16:creationId xmlns:a16="http://schemas.microsoft.com/office/drawing/2014/main" id="{46E0628F-27FF-45DC-B94C-D1CDE275242C}"/>
                  </a:ext>
                </a:extLst>
              </p:cNvPr>
              <p:cNvSpPr/>
              <p:nvPr/>
            </p:nvSpPr>
            <p:spPr>
              <a:xfrm rot="9000000">
                <a:off x="7958556" y="2524296"/>
                <a:ext cx="1294675" cy="1116099"/>
              </a:xfrm>
              <a:prstGeom prst="triangl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764" name="Isosceles Triangle 763">
                <a:extLst>
                  <a:ext uri="{FF2B5EF4-FFF2-40B4-BE49-F238E27FC236}">
                    <a16:creationId xmlns:a16="http://schemas.microsoft.com/office/drawing/2014/main" id="{AFFF96A1-D89D-4113-9CEE-A33CA6D3CAAA}"/>
                  </a:ext>
                </a:extLst>
              </p:cNvPr>
              <p:cNvSpPr/>
              <p:nvPr/>
            </p:nvSpPr>
            <p:spPr>
              <a:xfrm rot="9000000">
                <a:off x="8097839" y="2735629"/>
                <a:ext cx="1294675" cy="1116099"/>
              </a:xfrm>
              <a:prstGeom prst="triangle">
                <a:avLst/>
              </a:prstGeom>
              <a:noFill/>
              <a:ln w="38100">
                <a:solidFill>
                  <a:srgbClr val="21C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</p:grpSp>
        <p:grpSp>
          <p:nvGrpSpPr>
            <p:cNvPr id="749" name="Group 748">
              <a:extLst>
                <a:ext uri="{FF2B5EF4-FFF2-40B4-BE49-F238E27FC236}">
                  <a16:creationId xmlns:a16="http://schemas.microsoft.com/office/drawing/2014/main" id="{A37C3D31-F8DF-4FD7-AA57-451AF932DF71}"/>
                </a:ext>
              </a:extLst>
            </p:cNvPr>
            <p:cNvGrpSpPr/>
            <p:nvPr/>
          </p:nvGrpSpPr>
          <p:grpSpPr>
            <a:xfrm>
              <a:off x="6542893" y="5066475"/>
              <a:ext cx="735847" cy="681183"/>
              <a:chOff x="7958556" y="2524296"/>
              <a:chExt cx="1433958" cy="1327432"/>
            </a:xfrm>
          </p:grpSpPr>
          <p:sp>
            <p:nvSpPr>
              <p:cNvPr id="761" name="Isosceles Triangle 760">
                <a:extLst>
                  <a:ext uri="{FF2B5EF4-FFF2-40B4-BE49-F238E27FC236}">
                    <a16:creationId xmlns:a16="http://schemas.microsoft.com/office/drawing/2014/main" id="{A5896876-7485-4705-963C-DB0EB7B9D978}"/>
                  </a:ext>
                </a:extLst>
              </p:cNvPr>
              <p:cNvSpPr/>
              <p:nvPr/>
            </p:nvSpPr>
            <p:spPr>
              <a:xfrm rot="9000000">
                <a:off x="7958556" y="2524296"/>
                <a:ext cx="1294675" cy="111609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762" name="Isosceles Triangle 761">
                <a:extLst>
                  <a:ext uri="{FF2B5EF4-FFF2-40B4-BE49-F238E27FC236}">
                    <a16:creationId xmlns:a16="http://schemas.microsoft.com/office/drawing/2014/main" id="{D1406E40-428C-42FE-8824-236912D5EB91}"/>
                  </a:ext>
                </a:extLst>
              </p:cNvPr>
              <p:cNvSpPr/>
              <p:nvPr/>
            </p:nvSpPr>
            <p:spPr>
              <a:xfrm rot="9000000">
                <a:off x="8097839" y="2735629"/>
                <a:ext cx="1294675" cy="1116099"/>
              </a:xfrm>
              <a:prstGeom prst="triangle">
                <a:avLst/>
              </a:prstGeom>
              <a:noFill/>
              <a:ln w="19050">
                <a:solidFill>
                  <a:srgbClr val="21C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</p:grpSp>
        <p:sp>
          <p:nvSpPr>
            <p:cNvPr id="750" name="Plus Sign 749">
              <a:extLst>
                <a:ext uri="{FF2B5EF4-FFF2-40B4-BE49-F238E27FC236}">
                  <a16:creationId xmlns:a16="http://schemas.microsoft.com/office/drawing/2014/main" id="{EFF9ED85-B8AB-449F-9EBE-65CAAD761E84}"/>
                </a:ext>
              </a:extLst>
            </p:cNvPr>
            <p:cNvSpPr/>
            <p:nvPr/>
          </p:nvSpPr>
          <p:spPr>
            <a:xfrm>
              <a:off x="5662072" y="3443953"/>
              <a:ext cx="477953" cy="525748"/>
            </a:xfrm>
            <a:prstGeom prst="mathPlus">
              <a:avLst>
                <a:gd name="adj1" fmla="val 29135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cxnSp>
          <p:nvCxnSpPr>
            <p:cNvPr id="751" name="Straight Connector 750">
              <a:extLst>
                <a:ext uri="{FF2B5EF4-FFF2-40B4-BE49-F238E27FC236}">
                  <a16:creationId xmlns:a16="http://schemas.microsoft.com/office/drawing/2014/main" id="{A0AB4D74-4808-405A-A141-91E0522350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43345" y="3484071"/>
              <a:ext cx="1527769" cy="1527769"/>
            </a:xfrm>
            <a:prstGeom prst="line">
              <a:avLst/>
            </a:prstGeom>
            <a:ln w="38100" cap="rnd">
              <a:solidFill>
                <a:srgbClr val="21C5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Straight Connector 751">
              <a:extLst>
                <a:ext uri="{FF2B5EF4-FFF2-40B4-BE49-F238E27FC236}">
                  <a16:creationId xmlns:a16="http://schemas.microsoft.com/office/drawing/2014/main" id="{FE11070B-82AC-41CF-8324-9AB23F93BC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25580" y="2512983"/>
              <a:ext cx="1527769" cy="1527769"/>
            </a:xfrm>
            <a:prstGeom prst="line">
              <a:avLst/>
            </a:prstGeom>
            <a:ln w="38100" cap="rnd">
              <a:solidFill>
                <a:srgbClr val="21C5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Straight Connector 752">
              <a:extLst>
                <a:ext uri="{FF2B5EF4-FFF2-40B4-BE49-F238E27FC236}">
                  <a16:creationId xmlns:a16="http://schemas.microsoft.com/office/drawing/2014/main" id="{30868A46-B589-446D-82F0-B0B615B8D9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5784" y="6226693"/>
              <a:ext cx="1527769" cy="1527769"/>
            </a:xfrm>
            <a:prstGeom prst="line">
              <a:avLst/>
            </a:prstGeom>
            <a:ln w="38100" cap="rnd">
              <a:solidFill>
                <a:srgbClr val="6DD9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Straight Connector 753">
              <a:extLst>
                <a:ext uri="{FF2B5EF4-FFF2-40B4-BE49-F238E27FC236}">
                  <a16:creationId xmlns:a16="http://schemas.microsoft.com/office/drawing/2014/main" id="{D1489921-4B79-40CB-9AAA-11FE4E2729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8019" y="5255605"/>
              <a:ext cx="1527769" cy="1527769"/>
            </a:xfrm>
            <a:prstGeom prst="line">
              <a:avLst/>
            </a:prstGeom>
            <a:ln w="38100" cap="rnd">
              <a:solidFill>
                <a:srgbClr val="6DD9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Straight Connector 754">
              <a:extLst>
                <a:ext uri="{FF2B5EF4-FFF2-40B4-BE49-F238E27FC236}">
                  <a16:creationId xmlns:a16="http://schemas.microsoft.com/office/drawing/2014/main" id="{4ACE390B-DA6C-425D-8E39-F46832B964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272651" y="2192488"/>
              <a:ext cx="1527769" cy="1527769"/>
            </a:xfrm>
            <a:prstGeom prst="line">
              <a:avLst/>
            </a:prstGeom>
            <a:ln w="38100" cap="rnd">
              <a:solidFill>
                <a:srgbClr val="6DD9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Straight Connector 755">
              <a:extLst>
                <a:ext uri="{FF2B5EF4-FFF2-40B4-BE49-F238E27FC236}">
                  <a16:creationId xmlns:a16="http://schemas.microsoft.com/office/drawing/2014/main" id="{FCDC63C3-BCF4-4ACC-8677-C1A62063B0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490416" y="1221400"/>
              <a:ext cx="1527769" cy="1527769"/>
            </a:xfrm>
            <a:prstGeom prst="line">
              <a:avLst/>
            </a:prstGeom>
            <a:ln w="38100" cap="rnd">
              <a:solidFill>
                <a:srgbClr val="6DD9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20D43D5C-28A0-4804-9879-3287193CB145}"/>
                </a:ext>
              </a:extLst>
            </p:cNvPr>
            <p:cNvSpPr/>
            <p:nvPr/>
          </p:nvSpPr>
          <p:spPr>
            <a:xfrm rot="19800000">
              <a:off x="-586609" y="6413345"/>
              <a:ext cx="2044004" cy="236316"/>
            </a:xfrm>
            <a:custGeom>
              <a:avLst/>
              <a:gdLst>
                <a:gd name="connsiteX0" fmla="*/ 0 w 4819650"/>
                <a:gd name="connsiteY0" fmla="*/ 411925 h 818326"/>
                <a:gd name="connsiteX1" fmla="*/ 406400 w 4819650"/>
                <a:gd name="connsiteY1" fmla="*/ 11875 h 818326"/>
                <a:gd name="connsiteX2" fmla="*/ 1206500 w 4819650"/>
                <a:gd name="connsiteY2" fmla="*/ 818325 h 818326"/>
                <a:gd name="connsiteX3" fmla="*/ 2012950 w 4819650"/>
                <a:gd name="connsiteY3" fmla="*/ 18225 h 818326"/>
                <a:gd name="connsiteX4" fmla="*/ 2832100 w 4819650"/>
                <a:gd name="connsiteY4" fmla="*/ 805625 h 818326"/>
                <a:gd name="connsiteX5" fmla="*/ 3619500 w 4819650"/>
                <a:gd name="connsiteY5" fmla="*/ 5525 h 818326"/>
                <a:gd name="connsiteX6" fmla="*/ 4432300 w 4819650"/>
                <a:gd name="connsiteY6" fmla="*/ 805625 h 818326"/>
                <a:gd name="connsiteX7" fmla="*/ 4819650 w 4819650"/>
                <a:gd name="connsiteY7" fmla="*/ 411925 h 81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9650" h="818326">
                  <a:moveTo>
                    <a:pt x="0" y="411925"/>
                  </a:moveTo>
                  <a:cubicBezTo>
                    <a:pt x="102658" y="178033"/>
                    <a:pt x="205317" y="-55858"/>
                    <a:pt x="406400" y="11875"/>
                  </a:cubicBezTo>
                  <a:cubicBezTo>
                    <a:pt x="607483" y="79608"/>
                    <a:pt x="938742" y="817267"/>
                    <a:pt x="1206500" y="818325"/>
                  </a:cubicBezTo>
                  <a:cubicBezTo>
                    <a:pt x="1474258" y="819383"/>
                    <a:pt x="1742017" y="20342"/>
                    <a:pt x="2012950" y="18225"/>
                  </a:cubicBezTo>
                  <a:cubicBezTo>
                    <a:pt x="2283883" y="16108"/>
                    <a:pt x="2564342" y="807742"/>
                    <a:pt x="2832100" y="805625"/>
                  </a:cubicBezTo>
                  <a:cubicBezTo>
                    <a:pt x="3099858" y="803508"/>
                    <a:pt x="3352800" y="5525"/>
                    <a:pt x="3619500" y="5525"/>
                  </a:cubicBezTo>
                  <a:cubicBezTo>
                    <a:pt x="3886200" y="5525"/>
                    <a:pt x="4232275" y="737892"/>
                    <a:pt x="4432300" y="805625"/>
                  </a:cubicBezTo>
                  <a:cubicBezTo>
                    <a:pt x="4632325" y="873358"/>
                    <a:pt x="4728633" y="487067"/>
                    <a:pt x="4819650" y="411925"/>
                  </a:cubicBezTo>
                </a:path>
              </a:pathLst>
            </a:custGeom>
            <a:noFill/>
            <a:ln w="762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58" name="Oval 757">
              <a:extLst>
                <a:ext uri="{FF2B5EF4-FFF2-40B4-BE49-F238E27FC236}">
                  <a16:creationId xmlns:a16="http://schemas.microsoft.com/office/drawing/2014/main" id="{B7C0C340-11AC-472F-8723-EF037EFB900E}"/>
                </a:ext>
              </a:extLst>
            </p:cNvPr>
            <p:cNvSpPr/>
            <p:nvPr/>
          </p:nvSpPr>
          <p:spPr>
            <a:xfrm>
              <a:off x="6366101" y="4243320"/>
              <a:ext cx="385010" cy="3850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59" name="Oval 758">
              <a:extLst>
                <a:ext uri="{FF2B5EF4-FFF2-40B4-BE49-F238E27FC236}">
                  <a16:creationId xmlns:a16="http://schemas.microsoft.com/office/drawing/2014/main" id="{9FDD265D-759C-472A-A4F6-D5F291BED956}"/>
                </a:ext>
              </a:extLst>
            </p:cNvPr>
            <p:cNvSpPr/>
            <p:nvPr/>
          </p:nvSpPr>
          <p:spPr>
            <a:xfrm>
              <a:off x="2177168" y="3055718"/>
              <a:ext cx="148438" cy="14843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60" name="Oval 759">
              <a:extLst>
                <a:ext uri="{FF2B5EF4-FFF2-40B4-BE49-F238E27FC236}">
                  <a16:creationId xmlns:a16="http://schemas.microsoft.com/office/drawing/2014/main" id="{3FB9AC4C-DC7E-4934-9113-C486E698FC28}"/>
                </a:ext>
              </a:extLst>
            </p:cNvPr>
            <p:cNvSpPr/>
            <p:nvPr/>
          </p:nvSpPr>
          <p:spPr>
            <a:xfrm>
              <a:off x="2670482" y="5665741"/>
              <a:ext cx="385010" cy="385010"/>
            </a:xfrm>
            <a:prstGeom prst="ellipse">
              <a:avLst/>
            </a:prstGeom>
            <a:solidFill>
              <a:srgbClr val="FFD3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12FB0C5D-2FD8-4A1C-A240-9D3CDEF02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3808" y="811926"/>
            <a:ext cx="4127638" cy="4127638"/>
          </a:xfrm>
          <a:prstGeom prst="rect">
            <a:avLst/>
          </a:prstGeom>
          <a:noFill/>
          <a:effectLst>
            <a:outerShdw blurRad="635000" dist="38100" dir="2700000" sx="104000" sy="104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0" name="Group 1219">
            <a:extLst>
              <a:ext uri="{FF2B5EF4-FFF2-40B4-BE49-F238E27FC236}">
                <a16:creationId xmlns:a16="http://schemas.microsoft.com/office/drawing/2014/main" id="{66D20795-134A-4E83-821D-4F6F13CEA35B}"/>
              </a:ext>
            </a:extLst>
          </p:cNvPr>
          <p:cNvGrpSpPr/>
          <p:nvPr/>
        </p:nvGrpSpPr>
        <p:grpSpPr>
          <a:xfrm>
            <a:off x="371480" y="958505"/>
            <a:ext cx="7931848" cy="3976677"/>
            <a:chOff x="371480" y="958505"/>
            <a:chExt cx="7931848" cy="3976677"/>
          </a:xfrm>
        </p:grpSpPr>
        <p:grpSp>
          <p:nvGrpSpPr>
            <p:cNvPr id="1221" name="Group 1220">
              <a:extLst>
                <a:ext uri="{FF2B5EF4-FFF2-40B4-BE49-F238E27FC236}">
                  <a16:creationId xmlns:a16="http://schemas.microsoft.com/office/drawing/2014/main" id="{AA210F63-23ED-4C43-BA26-C50924471809}"/>
                </a:ext>
              </a:extLst>
            </p:cNvPr>
            <p:cNvGrpSpPr/>
            <p:nvPr/>
          </p:nvGrpSpPr>
          <p:grpSpPr>
            <a:xfrm>
              <a:off x="371480" y="958505"/>
              <a:ext cx="7931848" cy="3976677"/>
              <a:chOff x="371480" y="958505"/>
              <a:chExt cx="7931848" cy="3976677"/>
            </a:xfrm>
          </p:grpSpPr>
          <p:sp>
            <p:nvSpPr>
              <p:cNvPr id="1223" name="Rectangle 7">
                <a:extLst>
                  <a:ext uri="{FF2B5EF4-FFF2-40B4-BE49-F238E27FC236}">
                    <a16:creationId xmlns:a16="http://schemas.microsoft.com/office/drawing/2014/main" id="{1046FFE6-0D22-4CB9-93F7-3D2C493D7645}"/>
                  </a:ext>
                </a:extLst>
              </p:cNvPr>
              <p:cNvSpPr/>
              <p:nvPr/>
            </p:nvSpPr>
            <p:spPr>
              <a:xfrm>
                <a:off x="371480" y="958505"/>
                <a:ext cx="5602358" cy="3694041"/>
              </a:xfrm>
              <a:custGeom>
                <a:avLst/>
                <a:gdLst>
                  <a:gd name="connsiteX0" fmla="*/ 0 w 6400800"/>
                  <a:gd name="connsiteY0" fmla="*/ 0 h 4240672"/>
                  <a:gd name="connsiteX1" fmla="*/ 6400800 w 6400800"/>
                  <a:gd name="connsiteY1" fmla="*/ 0 h 4240672"/>
                  <a:gd name="connsiteX2" fmla="*/ 6400800 w 6400800"/>
                  <a:gd name="connsiteY2" fmla="*/ 4240672 h 4240672"/>
                  <a:gd name="connsiteX3" fmla="*/ 0 w 6400800"/>
                  <a:gd name="connsiteY3" fmla="*/ 4240672 h 4240672"/>
                  <a:gd name="connsiteX4" fmla="*/ 0 w 6400800"/>
                  <a:gd name="connsiteY4" fmla="*/ 0 h 4240672"/>
                  <a:gd name="connsiteX0" fmla="*/ 0 w 7200900"/>
                  <a:gd name="connsiteY0" fmla="*/ 530084 h 4770756"/>
                  <a:gd name="connsiteX1" fmla="*/ 6400800 w 7200900"/>
                  <a:gd name="connsiteY1" fmla="*/ 530084 h 4770756"/>
                  <a:gd name="connsiteX2" fmla="*/ 6400800 w 7200900"/>
                  <a:gd name="connsiteY2" fmla="*/ 4770756 h 4770756"/>
                  <a:gd name="connsiteX3" fmla="*/ 0 w 7200900"/>
                  <a:gd name="connsiteY3" fmla="*/ 4770756 h 4770756"/>
                  <a:gd name="connsiteX4" fmla="*/ 0 w 7200900"/>
                  <a:gd name="connsiteY4" fmla="*/ 530084 h 4770756"/>
                  <a:gd name="connsiteX0" fmla="*/ 1231834 w 8432734"/>
                  <a:gd name="connsiteY0" fmla="*/ 530084 h 4770756"/>
                  <a:gd name="connsiteX1" fmla="*/ 7632634 w 8432734"/>
                  <a:gd name="connsiteY1" fmla="*/ 530084 h 4770756"/>
                  <a:gd name="connsiteX2" fmla="*/ 7632634 w 8432734"/>
                  <a:gd name="connsiteY2" fmla="*/ 4770756 h 4770756"/>
                  <a:gd name="connsiteX3" fmla="*/ 1231834 w 8432734"/>
                  <a:gd name="connsiteY3" fmla="*/ 4770756 h 4770756"/>
                  <a:gd name="connsiteX4" fmla="*/ 1231834 w 8432734"/>
                  <a:gd name="connsiteY4" fmla="*/ 530084 h 4770756"/>
                  <a:gd name="connsiteX0" fmla="*/ 1231834 w 8864468"/>
                  <a:gd name="connsiteY0" fmla="*/ 530084 h 4770756"/>
                  <a:gd name="connsiteX1" fmla="*/ 7632634 w 8864468"/>
                  <a:gd name="connsiteY1" fmla="*/ 530084 h 4770756"/>
                  <a:gd name="connsiteX2" fmla="*/ 7632634 w 8864468"/>
                  <a:gd name="connsiteY2" fmla="*/ 4770756 h 4770756"/>
                  <a:gd name="connsiteX3" fmla="*/ 1231834 w 8864468"/>
                  <a:gd name="connsiteY3" fmla="*/ 4770756 h 4770756"/>
                  <a:gd name="connsiteX4" fmla="*/ 1231834 w 8864468"/>
                  <a:gd name="connsiteY4" fmla="*/ 530084 h 4770756"/>
                  <a:gd name="connsiteX0" fmla="*/ 800100 w 8432734"/>
                  <a:gd name="connsiteY0" fmla="*/ 530084 h 4770756"/>
                  <a:gd name="connsiteX1" fmla="*/ 7200900 w 8432734"/>
                  <a:gd name="connsiteY1" fmla="*/ 530084 h 4770756"/>
                  <a:gd name="connsiteX2" fmla="*/ 7200900 w 8432734"/>
                  <a:gd name="connsiteY2" fmla="*/ 4770756 h 4770756"/>
                  <a:gd name="connsiteX3" fmla="*/ 800100 w 8432734"/>
                  <a:gd name="connsiteY3" fmla="*/ 4770756 h 4770756"/>
                  <a:gd name="connsiteX4" fmla="*/ 800100 w 8432734"/>
                  <a:gd name="connsiteY4" fmla="*/ 530084 h 4770756"/>
                  <a:gd name="connsiteX0" fmla="*/ 800100 w 8432734"/>
                  <a:gd name="connsiteY0" fmla="*/ 530084 h 4770756"/>
                  <a:gd name="connsiteX1" fmla="*/ 7200900 w 8432734"/>
                  <a:gd name="connsiteY1" fmla="*/ 530084 h 4770756"/>
                  <a:gd name="connsiteX2" fmla="*/ 7200900 w 8432734"/>
                  <a:gd name="connsiteY2" fmla="*/ 4770756 h 4770756"/>
                  <a:gd name="connsiteX3" fmla="*/ 800100 w 8432734"/>
                  <a:gd name="connsiteY3" fmla="*/ 4770756 h 4770756"/>
                  <a:gd name="connsiteX4" fmla="*/ 800100 w 8432734"/>
                  <a:gd name="connsiteY4" fmla="*/ 530084 h 4770756"/>
                  <a:gd name="connsiteX0" fmla="*/ 800100 w 8432734"/>
                  <a:gd name="connsiteY0" fmla="*/ 530084 h 4770756"/>
                  <a:gd name="connsiteX1" fmla="*/ 7200900 w 8432734"/>
                  <a:gd name="connsiteY1" fmla="*/ 530084 h 4770756"/>
                  <a:gd name="connsiteX2" fmla="*/ 7200900 w 8432734"/>
                  <a:gd name="connsiteY2" fmla="*/ 4770756 h 4770756"/>
                  <a:gd name="connsiteX3" fmla="*/ 800100 w 8432734"/>
                  <a:gd name="connsiteY3" fmla="*/ 4770756 h 4770756"/>
                  <a:gd name="connsiteX4" fmla="*/ 800100 w 8432734"/>
                  <a:gd name="connsiteY4" fmla="*/ 530084 h 4770756"/>
                  <a:gd name="connsiteX0" fmla="*/ 613083 w 7791109"/>
                  <a:gd name="connsiteY0" fmla="*/ 493901 h 4928269"/>
                  <a:gd name="connsiteX1" fmla="*/ 7013883 w 7791109"/>
                  <a:gd name="connsiteY1" fmla="*/ 493901 h 4928269"/>
                  <a:gd name="connsiteX2" fmla="*/ 7013883 w 7791109"/>
                  <a:gd name="connsiteY2" fmla="*/ 4734573 h 4928269"/>
                  <a:gd name="connsiteX3" fmla="*/ 981793 w 7791109"/>
                  <a:gd name="connsiteY3" fmla="*/ 4144638 h 4928269"/>
                  <a:gd name="connsiteX4" fmla="*/ 613083 w 7791109"/>
                  <a:gd name="connsiteY4" fmla="*/ 493901 h 4928269"/>
                  <a:gd name="connsiteX0" fmla="*/ 1181532 w 7153596"/>
                  <a:gd name="connsiteY0" fmla="*/ 976995 h 4701253"/>
                  <a:gd name="connsiteX1" fmla="*/ 6446706 w 7153596"/>
                  <a:gd name="connsiteY1" fmla="*/ 210079 h 4701253"/>
                  <a:gd name="connsiteX2" fmla="*/ 6446706 w 7153596"/>
                  <a:gd name="connsiteY2" fmla="*/ 4450751 h 4701253"/>
                  <a:gd name="connsiteX3" fmla="*/ 414616 w 7153596"/>
                  <a:gd name="connsiteY3" fmla="*/ 3860816 h 4701253"/>
                  <a:gd name="connsiteX4" fmla="*/ 1181532 w 7153596"/>
                  <a:gd name="connsiteY4" fmla="*/ 976995 h 4701253"/>
                  <a:gd name="connsiteX0" fmla="*/ 1116884 w 6532220"/>
                  <a:gd name="connsiteY0" fmla="*/ 462493 h 4138286"/>
                  <a:gd name="connsiteX1" fmla="*/ 4405775 w 6532220"/>
                  <a:gd name="connsiteY1" fmla="*/ 359254 h 4138286"/>
                  <a:gd name="connsiteX2" fmla="*/ 6382058 w 6532220"/>
                  <a:gd name="connsiteY2" fmla="*/ 3936249 h 4138286"/>
                  <a:gd name="connsiteX3" fmla="*/ 349968 w 6532220"/>
                  <a:gd name="connsiteY3" fmla="*/ 3346314 h 4138286"/>
                  <a:gd name="connsiteX4" fmla="*/ 1116884 w 6532220"/>
                  <a:gd name="connsiteY4" fmla="*/ 462493 h 4138286"/>
                  <a:gd name="connsiteX0" fmla="*/ 1116884 w 6714905"/>
                  <a:gd name="connsiteY0" fmla="*/ 307883 h 3983676"/>
                  <a:gd name="connsiteX1" fmla="*/ 4405775 w 6714905"/>
                  <a:gd name="connsiteY1" fmla="*/ 204644 h 3983676"/>
                  <a:gd name="connsiteX2" fmla="*/ 6382058 w 6714905"/>
                  <a:gd name="connsiteY2" fmla="*/ 3781639 h 3983676"/>
                  <a:gd name="connsiteX3" fmla="*/ 349968 w 6714905"/>
                  <a:gd name="connsiteY3" fmla="*/ 3191704 h 3983676"/>
                  <a:gd name="connsiteX4" fmla="*/ 1116884 w 6714905"/>
                  <a:gd name="connsiteY4" fmla="*/ 307883 h 3983676"/>
                  <a:gd name="connsiteX0" fmla="*/ 999374 w 4987748"/>
                  <a:gd name="connsiteY0" fmla="*/ 391305 h 3448820"/>
                  <a:gd name="connsiteX1" fmla="*/ 4288265 w 4987748"/>
                  <a:gd name="connsiteY1" fmla="*/ 288066 h 3448820"/>
                  <a:gd name="connsiteX2" fmla="*/ 4642225 w 4987748"/>
                  <a:gd name="connsiteY2" fmla="*/ 2817926 h 3448820"/>
                  <a:gd name="connsiteX3" fmla="*/ 232458 w 4987748"/>
                  <a:gd name="connsiteY3" fmla="*/ 3275126 h 3448820"/>
                  <a:gd name="connsiteX4" fmla="*/ 999374 w 4987748"/>
                  <a:gd name="connsiteY4" fmla="*/ 391305 h 3448820"/>
                  <a:gd name="connsiteX0" fmla="*/ 999374 w 4910301"/>
                  <a:gd name="connsiteY0" fmla="*/ 391305 h 3850794"/>
                  <a:gd name="connsiteX1" fmla="*/ 4288265 w 4910301"/>
                  <a:gd name="connsiteY1" fmla="*/ 288066 h 3850794"/>
                  <a:gd name="connsiteX2" fmla="*/ 4642225 w 4910301"/>
                  <a:gd name="connsiteY2" fmla="*/ 2817926 h 3850794"/>
                  <a:gd name="connsiteX3" fmla="*/ 232458 w 4910301"/>
                  <a:gd name="connsiteY3" fmla="*/ 3275126 h 3850794"/>
                  <a:gd name="connsiteX4" fmla="*/ 999374 w 4910301"/>
                  <a:gd name="connsiteY4" fmla="*/ 391305 h 3850794"/>
                  <a:gd name="connsiteX0" fmla="*/ 909485 w 4820412"/>
                  <a:gd name="connsiteY0" fmla="*/ 775671 h 4235160"/>
                  <a:gd name="connsiteX1" fmla="*/ 4198376 w 4820412"/>
                  <a:gd name="connsiteY1" fmla="*/ 672432 h 4235160"/>
                  <a:gd name="connsiteX2" fmla="*/ 4552336 w 4820412"/>
                  <a:gd name="connsiteY2" fmla="*/ 3202292 h 4235160"/>
                  <a:gd name="connsiteX3" fmla="*/ 142569 w 4820412"/>
                  <a:gd name="connsiteY3" fmla="*/ 3659492 h 4235160"/>
                  <a:gd name="connsiteX4" fmla="*/ 909485 w 4820412"/>
                  <a:gd name="connsiteY4" fmla="*/ 775671 h 4235160"/>
                  <a:gd name="connsiteX0" fmla="*/ 172676 w 5033941"/>
                  <a:gd name="connsiteY0" fmla="*/ 732728 h 4348062"/>
                  <a:gd name="connsiteX1" fmla="*/ 4405464 w 5033941"/>
                  <a:gd name="connsiteY1" fmla="*/ 776973 h 4348062"/>
                  <a:gd name="connsiteX2" fmla="*/ 4759424 w 5033941"/>
                  <a:gd name="connsiteY2" fmla="*/ 3306833 h 4348062"/>
                  <a:gd name="connsiteX3" fmla="*/ 349657 w 5033941"/>
                  <a:gd name="connsiteY3" fmla="*/ 3764033 h 4348062"/>
                  <a:gd name="connsiteX4" fmla="*/ 172676 w 5033941"/>
                  <a:gd name="connsiteY4" fmla="*/ 732728 h 4348062"/>
                  <a:gd name="connsiteX0" fmla="*/ 105531 w 4966796"/>
                  <a:gd name="connsiteY0" fmla="*/ 584477 h 4199811"/>
                  <a:gd name="connsiteX1" fmla="*/ 4338319 w 4966796"/>
                  <a:gd name="connsiteY1" fmla="*/ 628722 h 4199811"/>
                  <a:gd name="connsiteX2" fmla="*/ 4692279 w 4966796"/>
                  <a:gd name="connsiteY2" fmla="*/ 3158582 h 4199811"/>
                  <a:gd name="connsiteX3" fmla="*/ 282512 w 4966796"/>
                  <a:gd name="connsiteY3" fmla="*/ 3615782 h 4199811"/>
                  <a:gd name="connsiteX4" fmla="*/ 105531 w 4966796"/>
                  <a:gd name="connsiteY4" fmla="*/ 584477 h 4199811"/>
                  <a:gd name="connsiteX0" fmla="*/ 105531 w 4723988"/>
                  <a:gd name="connsiteY0" fmla="*/ 584477 h 3860927"/>
                  <a:gd name="connsiteX1" fmla="*/ 4338319 w 4723988"/>
                  <a:gd name="connsiteY1" fmla="*/ 628722 h 3860927"/>
                  <a:gd name="connsiteX2" fmla="*/ 4692279 w 4723988"/>
                  <a:gd name="connsiteY2" fmla="*/ 3158582 h 3860927"/>
                  <a:gd name="connsiteX3" fmla="*/ 282512 w 4723988"/>
                  <a:gd name="connsiteY3" fmla="*/ 3615782 h 3860927"/>
                  <a:gd name="connsiteX4" fmla="*/ 105531 w 4723988"/>
                  <a:gd name="connsiteY4" fmla="*/ 584477 h 3860927"/>
                  <a:gd name="connsiteX0" fmla="*/ 105531 w 5083345"/>
                  <a:gd name="connsiteY0" fmla="*/ 584477 h 4140932"/>
                  <a:gd name="connsiteX1" fmla="*/ 4338319 w 5083345"/>
                  <a:gd name="connsiteY1" fmla="*/ 628722 h 4140932"/>
                  <a:gd name="connsiteX2" fmla="*/ 4692279 w 5083345"/>
                  <a:gd name="connsiteY2" fmla="*/ 3158582 h 4140932"/>
                  <a:gd name="connsiteX3" fmla="*/ 282512 w 5083345"/>
                  <a:gd name="connsiteY3" fmla="*/ 3615782 h 4140932"/>
                  <a:gd name="connsiteX4" fmla="*/ 105531 w 5083345"/>
                  <a:gd name="connsiteY4" fmla="*/ 584477 h 4140932"/>
                  <a:gd name="connsiteX0" fmla="*/ 351977 w 4972696"/>
                  <a:gd name="connsiteY0" fmla="*/ 832732 h 3733893"/>
                  <a:gd name="connsiteX1" fmla="*/ 4230804 w 4972696"/>
                  <a:gd name="connsiteY1" fmla="*/ 257545 h 3733893"/>
                  <a:gd name="connsiteX2" fmla="*/ 4584764 w 4972696"/>
                  <a:gd name="connsiteY2" fmla="*/ 2787405 h 3733893"/>
                  <a:gd name="connsiteX3" fmla="*/ 174997 w 4972696"/>
                  <a:gd name="connsiteY3" fmla="*/ 3244605 h 3733893"/>
                  <a:gd name="connsiteX4" fmla="*/ 351977 w 4972696"/>
                  <a:gd name="connsiteY4" fmla="*/ 832732 h 3733893"/>
                  <a:gd name="connsiteX0" fmla="*/ 101440 w 5317343"/>
                  <a:gd name="connsiteY0" fmla="*/ 794742 h 3773852"/>
                  <a:gd name="connsiteX1" fmla="*/ 4570202 w 5317343"/>
                  <a:gd name="connsiteY1" fmla="*/ 293297 h 3773852"/>
                  <a:gd name="connsiteX2" fmla="*/ 4924162 w 5317343"/>
                  <a:gd name="connsiteY2" fmla="*/ 2823157 h 3773852"/>
                  <a:gd name="connsiteX3" fmla="*/ 514395 w 5317343"/>
                  <a:gd name="connsiteY3" fmla="*/ 3280357 h 3773852"/>
                  <a:gd name="connsiteX4" fmla="*/ 101440 w 5317343"/>
                  <a:gd name="connsiteY4" fmla="*/ 794742 h 3773852"/>
                  <a:gd name="connsiteX0" fmla="*/ 190474 w 5004613"/>
                  <a:gd name="connsiteY0" fmla="*/ 1189317 h 3529770"/>
                  <a:gd name="connsiteX1" fmla="*/ 4261030 w 5004613"/>
                  <a:gd name="connsiteY1" fmla="*/ 83188 h 3529770"/>
                  <a:gd name="connsiteX2" fmla="*/ 4614990 w 5004613"/>
                  <a:gd name="connsiteY2" fmla="*/ 2613048 h 3529770"/>
                  <a:gd name="connsiteX3" fmla="*/ 205223 w 5004613"/>
                  <a:gd name="connsiteY3" fmla="*/ 3070248 h 3529770"/>
                  <a:gd name="connsiteX4" fmla="*/ 190474 w 5004613"/>
                  <a:gd name="connsiteY4" fmla="*/ 1189317 h 3529770"/>
                  <a:gd name="connsiteX0" fmla="*/ 197149 w 5109706"/>
                  <a:gd name="connsiteY0" fmla="*/ 1135571 h 3081116"/>
                  <a:gd name="connsiteX1" fmla="*/ 4267705 w 5109706"/>
                  <a:gd name="connsiteY1" fmla="*/ 29442 h 3081116"/>
                  <a:gd name="connsiteX2" fmla="*/ 4724903 w 5109706"/>
                  <a:gd name="connsiteY2" fmla="*/ 1733392 h 3081116"/>
                  <a:gd name="connsiteX3" fmla="*/ 211898 w 5109706"/>
                  <a:gd name="connsiteY3" fmla="*/ 3016502 h 3081116"/>
                  <a:gd name="connsiteX4" fmla="*/ 197149 w 5109706"/>
                  <a:gd name="connsiteY4" fmla="*/ 1135571 h 3081116"/>
                  <a:gd name="connsiteX0" fmla="*/ 470674 w 5121297"/>
                  <a:gd name="connsiteY0" fmla="*/ 1599089 h 3488461"/>
                  <a:gd name="connsiteX1" fmla="*/ 3553088 w 5121297"/>
                  <a:gd name="connsiteY1" fmla="*/ 6264 h 3488461"/>
                  <a:gd name="connsiteX2" fmla="*/ 4998428 w 5121297"/>
                  <a:gd name="connsiteY2" fmla="*/ 2196910 h 3488461"/>
                  <a:gd name="connsiteX3" fmla="*/ 485423 w 5121297"/>
                  <a:gd name="connsiteY3" fmla="*/ 3480020 h 3488461"/>
                  <a:gd name="connsiteX4" fmla="*/ 470674 w 5121297"/>
                  <a:gd name="connsiteY4" fmla="*/ 1599089 h 3488461"/>
                  <a:gd name="connsiteX0" fmla="*/ 489603 w 5405056"/>
                  <a:gd name="connsiteY0" fmla="*/ 1631759 h 3732628"/>
                  <a:gd name="connsiteX1" fmla="*/ 3572017 w 5405056"/>
                  <a:gd name="connsiteY1" fmla="*/ 38934 h 3732628"/>
                  <a:gd name="connsiteX2" fmla="*/ 5297576 w 5405056"/>
                  <a:gd name="connsiteY2" fmla="*/ 3306212 h 3732628"/>
                  <a:gd name="connsiteX3" fmla="*/ 504352 w 5405056"/>
                  <a:gd name="connsiteY3" fmla="*/ 3512690 h 3732628"/>
                  <a:gd name="connsiteX4" fmla="*/ 489603 w 5405056"/>
                  <a:gd name="connsiteY4" fmla="*/ 1631759 h 3732628"/>
                  <a:gd name="connsiteX0" fmla="*/ 455955 w 5319366"/>
                  <a:gd name="connsiteY0" fmla="*/ 1863251 h 3978027"/>
                  <a:gd name="connsiteX1" fmla="*/ 2918937 w 5319366"/>
                  <a:gd name="connsiteY1" fmla="*/ 34452 h 3978027"/>
                  <a:gd name="connsiteX2" fmla="*/ 5263928 w 5319366"/>
                  <a:gd name="connsiteY2" fmla="*/ 3537704 h 3978027"/>
                  <a:gd name="connsiteX3" fmla="*/ 470704 w 5319366"/>
                  <a:gd name="connsiteY3" fmla="*/ 3744182 h 3978027"/>
                  <a:gd name="connsiteX4" fmla="*/ 455955 w 5319366"/>
                  <a:gd name="connsiteY4" fmla="*/ 1863251 h 3978027"/>
                  <a:gd name="connsiteX0" fmla="*/ 488327 w 5292515"/>
                  <a:gd name="connsiteY0" fmla="*/ 1130553 h 4110604"/>
                  <a:gd name="connsiteX1" fmla="*/ 2892316 w 5292515"/>
                  <a:gd name="connsiteY1" fmla="*/ 112915 h 4110604"/>
                  <a:gd name="connsiteX2" fmla="*/ 5237307 w 5292515"/>
                  <a:gd name="connsiteY2" fmla="*/ 3616167 h 4110604"/>
                  <a:gd name="connsiteX3" fmla="*/ 444083 w 5292515"/>
                  <a:gd name="connsiteY3" fmla="*/ 3822645 h 4110604"/>
                  <a:gd name="connsiteX4" fmla="*/ 488327 w 5292515"/>
                  <a:gd name="connsiteY4" fmla="*/ 1130553 h 4110604"/>
                  <a:gd name="connsiteX0" fmla="*/ 573355 w 5602358"/>
                  <a:gd name="connsiteY0" fmla="*/ 737829 h 3694041"/>
                  <a:gd name="connsiteX1" fmla="*/ 4555421 w 5602358"/>
                  <a:gd name="connsiteY1" fmla="*/ 162643 h 3694041"/>
                  <a:gd name="connsiteX2" fmla="*/ 5322335 w 5602358"/>
                  <a:gd name="connsiteY2" fmla="*/ 3223443 h 3694041"/>
                  <a:gd name="connsiteX3" fmla="*/ 529111 w 5602358"/>
                  <a:gd name="connsiteY3" fmla="*/ 3429921 h 3694041"/>
                  <a:gd name="connsiteX4" fmla="*/ 573355 w 5602358"/>
                  <a:gd name="connsiteY4" fmla="*/ 737829 h 369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358" h="3694041">
                    <a:moveTo>
                      <a:pt x="573355" y="737829"/>
                    </a:moveTo>
                    <a:cubicBezTo>
                      <a:pt x="1244407" y="193283"/>
                      <a:pt x="3763924" y="-251626"/>
                      <a:pt x="4555421" y="162643"/>
                    </a:cubicBezTo>
                    <a:cubicBezTo>
                      <a:pt x="5346918" y="576912"/>
                      <a:pt x="5993387" y="2678897"/>
                      <a:pt x="5322335" y="3223443"/>
                    </a:cubicBezTo>
                    <a:cubicBezTo>
                      <a:pt x="4651283" y="3767989"/>
                      <a:pt x="1320608" y="3844190"/>
                      <a:pt x="529111" y="3429921"/>
                    </a:cubicBezTo>
                    <a:cubicBezTo>
                      <a:pt x="-262386" y="3015652"/>
                      <a:pt x="-97697" y="1282375"/>
                      <a:pt x="573355" y="737829"/>
                    </a:cubicBezTo>
                    <a:close/>
                  </a:path>
                </a:pathLst>
              </a:custGeom>
              <a:solidFill>
                <a:srgbClr val="BF0101">
                  <a:alpha val="54000"/>
                </a:srgbClr>
              </a:solidFill>
              <a:ln>
                <a:noFill/>
              </a:ln>
              <a:effectLst>
                <a:outerShdw blurRad="406400" dist="38100" sx="104000" sy="104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outerShdw dist="1943100" dir="2700000" sx="166000" sy="166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grpSp>
            <p:nvGrpSpPr>
              <p:cNvPr id="1224" name="Group 1223">
                <a:extLst>
                  <a:ext uri="{FF2B5EF4-FFF2-40B4-BE49-F238E27FC236}">
                    <a16:creationId xmlns:a16="http://schemas.microsoft.com/office/drawing/2014/main" id="{8706D6C1-4653-44DF-92C3-DB88229A1F84}"/>
                  </a:ext>
                </a:extLst>
              </p:cNvPr>
              <p:cNvGrpSpPr/>
              <p:nvPr/>
            </p:nvGrpSpPr>
            <p:grpSpPr>
              <a:xfrm>
                <a:off x="671936" y="1231021"/>
                <a:ext cx="7631392" cy="3704161"/>
                <a:chOff x="1539161" y="1675524"/>
                <a:chExt cx="5937741" cy="1901321"/>
              </a:xfrm>
            </p:grpSpPr>
            <p:sp>
              <p:nvSpPr>
                <p:cNvPr id="1225" name="TextBox 1224">
                  <a:extLst>
                    <a:ext uri="{FF2B5EF4-FFF2-40B4-BE49-F238E27FC236}">
                      <a16:creationId xmlns:a16="http://schemas.microsoft.com/office/drawing/2014/main" id="{4EDDE99F-ECB9-46A0-BCE8-5B9F5ACF8AFB}"/>
                    </a:ext>
                  </a:extLst>
                </p:cNvPr>
                <p:cNvSpPr txBox="1"/>
                <p:nvPr/>
              </p:nvSpPr>
              <p:spPr>
                <a:xfrm>
                  <a:off x="1800002" y="1675524"/>
                  <a:ext cx="5676900" cy="4739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dirty="0">
                      <a:solidFill>
                        <a:srgbClr val="5F43BE"/>
                      </a:solidFill>
                      <a:effectLst>
                        <a:outerShdw dist="63500" dir="2400000" algn="tl" rotWithShape="0">
                          <a:schemeClr val="bg1"/>
                        </a:outerShdw>
                      </a:effectLst>
                      <a:latin typeface="Bebas Neue Bold" panose="020B0606020202050201" pitchFamily="34" charset="0"/>
                    </a:rPr>
                    <a:t>BLACK long sleeve for men</a:t>
                  </a:r>
                </a:p>
              </p:txBody>
            </p:sp>
            <p:sp>
              <p:nvSpPr>
                <p:cNvPr id="1226" name="TextBox 1225">
                  <a:extLst>
                    <a:ext uri="{FF2B5EF4-FFF2-40B4-BE49-F238E27FC236}">
                      <a16:creationId xmlns:a16="http://schemas.microsoft.com/office/drawing/2014/main" id="{A0B4637F-55E5-4B7C-A62F-C9A890176913}"/>
                    </a:ext>
                  </a:extLst>
                </p:cNvPr>
                <p:cNvSpPr txBox="1"/>
                <p:nvPr/>
              </p:nvSpPr>
              <p:spPr>
                <a:xfrm>
                  <a:off x="1539161" y="2143663"/>
                  <a:ext cx="4984390" cy="3633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PH" sz="2000" dirty="0">
                      <a:solidFill>
                        <a:schemeClr val="bg1"/>
                      </a:solidFill>
                      <a:latin typeface="Bahnschrift Light" panose="020B0502040204020203" pitchFamily="34" charset="0"/>
                    </a:rPr>
                    <a:t>Men's long sleeves with collar</a:t>
                  </a:r>
                </a:p>
                <a:p>
                  <a:r>
                    <a:rPr lang="en-PH" sz="2000" dirty="0">
                      <a:solidFill>
                        <a:schemeClr val="bg1"/>
                      </a:solidFill>
                      <a:latin typeface="Bahnschrift Light" panose="020B0502040204020203" pitchFamily="34" charset="0"/>
                    </a:rPr>
                    <a:t>Unique and Stylish design</a:t>
                  </a:r>
                  <a:endParaRPr lang="en-US" sz="2000" dirty="0">
                    <a:solidFill>
                      <a:schemeClr val="bg1"/>
                    </a:solidFill>
                    <a:latin typeface="Bahnschrift Light" panose="020B0502040204020203" pitchFamily="34" charset="0"/>
                  </a:endParaRPr>
                </a:p>
              </p:txBody>
            </p:sp>
            <p:sp>
              <p:nvSpPr>
                <p:cNvPr id="1227" name="TextBox 1226">
                  <a:extLst>
                    <a:ext uri="{FF2B5EF4-FFF2-40B4-BE49-F238E27FC236}">
                      <a16:creationId xmlns:a16="http://schemas.microsoft.com/office/drawing/2014/main" id="{9605F40F-B996-4FB7-8EA3-C9E9B3460F3A}"/>
                    </a:ext>
                  </a:extLst>
                </p:cNvPr>
                <p:cNvSpPr txBox="1"/>
                <p:nvPr/>
              </p:nvSpPr>
              <p:spPr>
                <a:xfrm>
                  <a:off x="2592628" y="2771149"/>
                  <a:ext cx="1437753" cy="8056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600" dirty="0">
                      <a:solidFill>
                        <a:srgbClr val="FFD350"/>
                      </a:solidFill>
                      <a:effectLst>
                        <a:outerShdw dist="38100" sx="101000" sy="101000" algn="tl" rotWithShape="0">
                          <a:srgbClr val="F1F2F5"/>
                        </a:outerShdw>
                      </a:effectLst>
                      <a:latin typeface="Bebas Neue Bold" panose="020B0606020202050201" pitchFamily="34" charset="0"/>
                    </a:rPr>
                    <a:t>49</a:t>
                  </a:r>
                </a:p>
              </p:txBody>
            </p:sp>
          </p:grpSp>
        </p:grpSp>
        <p:sp>
          <p:nvSpPr>
            <p:cNvPr id="1222" name="Rectangle 1221">
              <a:extLst>
                <a:ext uri="{FF2B5EF4-FFF2-40B4-BE49-F238E27FC236}">
                  <a16:creationId xmlns:a16="http://schemas.microsoft.com/office/drawing/2014/main" id="{5EE6BAEE-A332-45B4-8878-793C504A43B4}"/>
                </a:ext>
              </a:extLst>
            </p:cNvPr>
            <p:cNvSpPr/>
            <p:nvPr/>
          </p:nvSpPr>
          <p:spPr>
            <a:xfrm>
              <a:off x="1651159" y="3496771"/>
              <a:ext cx="45878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dirty="0">
                  <a:solidFill>
                    <a:srgbClr val="FFD350"/>
                  </a:solidFill>
                  <a:effectLst>
                    <a:outerShdw dist="38100" sx="101000" sy="101000" algn="tl" rotWithShape="0">
                      <a:srgbClr val="F1F2F5"/>
                    </a:outerShdw>
                  </a:effectLst>
                  <a:latin typeface="Bebas Neue Bold" panose="020B0606020202050201" pitchFamily="34" charset="0"/>
                </a:rPr>
                <a:t>$</a:t>
              </a:r>
              <a:endParaRPr lang="en-US" sz="5400" dirty="0"/>
            </a:p>
          </p:txBody>
        </p:sp>
      </p:grpSp>
      <p:grpSp>
        <p:nvGrpSpPr>
          <p:cNvPr id="1228" name="Group 1227">
            <a:extLst>
              <a:ext uri="{FF2B5EF4-FFF2-40B4-BE49-F238E27FC236}">
                <a16:creationId xmlns:a16="http://schemas.microsoft.com/office/drawing/2014/main" id="{DEAEFEC8-0B44-4498-AB98-B6C8A81C0B27}"/>
              </a:ext>
            </a:extLst>
          </p:cNvPr>
          <p:cNvGrpSpPr/>
          <p:nvPr/>
        </p:nvGrpSpPr>
        <p:grpSpPr>
          <a:xfrm>
            <a:off x="8024" y="5418722"/>
            <a:ext cx="12234452" cy="1569660"/>
            <a:chOff x="8024" y="5559969"/>
            <a:chExt cx="12234452" cy="1569660"/>
          </a:xfrm>
        </p:grpSpPr>
        <p:sp>
          <p:nvSpPr>
            <p:cNvPr id="1229" name="Rectangle 1228">
              <a:extLst>
                <a:ext uri="{FF2B5EF4-FFF2-40B4-BE49-F238E27FC236}">
                  <a16:creationId xmlns:a16="http://schemas.microsoft.com/office/drawing/2014/main" id="{38F3008A-700D-4A51-AC1A-1FB9A03F68CE}"/>
                </a:ext>
              </a:extLst>
            </p:cNvPr>
            <p:cNvSpPr/>
            <p:nvPr/>
          </p:nvSpPr>
          <p:spPr>
            <a:xfrm>
              <a:off x="8024" y="5570632"/>
              <a:ext cx="12234452" cy="1428615"/>
            </a:xfrm>
            <a:prstGeom prst="rect">
              <a:avLst/>
            </a:prstGeom>
            <a:gradFill>
              <a:gsLst>
                <a:gs pos="0">
                  <a:srgbClr val="6D06AF"/>
                </a:gs>
                <a:gs pos="97000">
                  <a:srgbClr val="FF0000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00" dirty="0">
                <a:solidFill>
                  <a:srgbClr val="FFD350"/>
                </a:solidFill>
                <a:latin typeface="Bebas Neue Bold" panose="020B0606020202050201" pitchFamily="34" charset="0"/>
              </a:endParaRPr>
            </a:p>
          </p:txBody>
        </p:sp>
        <p:sp>
          <p:nvSpPr>
            <p:cNvPr id="1230" name="Rectangle 1229">
              <a:extLst>
                <a:ext uri="{FF2B5EF4-FFF2-40B4-BE49-F238E27FC236}">
                  <a16:creationId xmlns:a16="http://schemas.microsoft.com/office/drawing/2014/main" id="{3D45A94D-DFBC-4A2C-999D-EB466EFA5783}"/>
                </a:ext>
              </a:extLst>
            </p:cNvPr>
            <p:cNvSpPr/>
            <p:nvPr/>
          </p:nvSpPr>
          <p:spPr>
            <a:xfrm>
              <a:off x="4954738" y="5559969"/>
              <a:ext cx="2263761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600" dirty="0">
                  <a:solidFill>
                    <a:srgbClr val="FFD350"/>
                  </a:solidFill>
                  <a:latin typeface="Bebas Neue Bold" panose="020B0606020202050201" pitchFamily="34" charset="0"/>
                </a:rPr>
                <a:t>-40%</a:t>
              </a:r>
            </a:p>
          </p:txBody>
        </p:sp>
      </p:grpSp>
      <p:grpSp>
        <p:nvGrpSpPr>
          <p:cNvPr id="489" name="Group 488">
            <a:extLst>
              <a:ext uri="{FF2B5EF4-FFF2-40B4-BE49-F238E27FC236}">
                <a16:creationId xmlns:a16="http://schemas.microsoft.com/office/drawing/2014/main" id="{5DE6972E-CD16-4FB5-B887-D024E4D23D6F}"/>
              </a:ext>
            </a:extLst>
          </p:cNvPr>
          <p:cNvGrpSpPr/>
          <p:nvPr/>
        </p:nvGrpSpPr>
        <p:grpSpPr>
          <a:xfrm>
            <a:off x="-3121616" y="-2331257"/>
            <a:ext cx="18435233" cy="11694276"/>
            <a:chOff x="-3121616" y="-2331257"/>
            <a:chExt cx="18435233" cy="11694276"/>
          </a:xfrm>
          <a:solidFill>
            <a:srgbClr val="E6E6E6"/>
          </a:solidFill>
        </p:grpSpPr>
        <p:sp>
          <p:nvSpPr>
            <p:cNvPr id="490" name="Rectangle 489">
              <a:extLst>
                <a:ext uri="{FF2B5EF4-FFF2-40B4-BE49-F238E27FC236}">
                  <a16:creationId xmlns:a16="http://schemas.microsoft.com/office/drawing/2014/main" id="{A2BB38BC-86E8-46F2-92F3-B5BD2A8A5990}"/>
                </a:ext>
              </a:extLst>
            </p:cNvPr>
            <p:cNvSpPr/>
            <p:nvPr/>
          </p:nvSpPr>
          <p:spPr>
            <a:xfrm>
              <a:off x="-3121616" y="-2331257"/>
              <a:ext cx="18435233" cy="23275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>
              <a:extLst>
                <a:ext uri="{FF2B5EF4-FFF2-40B4-BE49-F238E27FC236}">
                  <a16:creationId xmlns:a16="http://schemas.microsoft.com/office/drawing/2014/main" id="{C8731172-D5F5-4E8E-870C-035290FA12D9}"/>
                </a:ext>
              </a:extLst>
            </p:cNvPr>
            <p:cNvSpPr/>
            <p:nvPr/>
          </p:nvSpPr>
          <p:spPr>
            <a:xfrm>
              <a:off x="-3121616" y="6853498"/>
              <a:ext cx="18435233" cy="2509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>
              <a:extLst>
                <a:ext uri="{FF2B5EF4-FFF2-40B4-BE49-F238E27FC236}">
                  <a16:creationId xmlns:a16="http://schemas.microsoft.com/office/drawing/2014/main" id="{E8B4A16E-B9AB-4624-82EC-36075FE71DB6}"/>
                </a:ext>
              </a:extLst>
            </p:cNvPr>
            <p:cNvSpPr/>
            <p:nvPr/>
          </p:nvSpPr>
          <p:spPr>
            <a:xfrm rot="5400000">
              <a:off x="7948769" y="1998174"/>
              <a:ext cx="11634948" cy="30947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>
              <a:extLst>
                <a:ext uri="{FF2B5EF4-FFF2-40B4-BE49-F238E27FC236}">
                  <a16:creationId xmlns:a16="http://schemas.microsoft.com/office/drawing/2014/main" id="{7015CE35-D633-4FAD-B989-F212E85CEF1B}"/>
                </a:ext>
              </a:extLst>
            </p:cNvPr>
            <p:cNvSpPr/>
            <p:nvPr/>
          </p:nvSpPr>
          <p:spPr>
            <a:xfrm rot="5400000">
              <a:off x="-7415089" y="1968510"/>
              <a:ext cx="11694275" cy="30947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065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1419">
        <p159:morph option="byObject"/>
      </p:transition>
    </mc:Choice>
    <mc:Fallback xmlns="">
      <p:transition advTm="14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6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xit" presetSubtype="2" ac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8" accel="8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accel="8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3" name="Group 732">
            <a:extLst>
              <a:ext uri="{FF2B5EF4-FFF2-40B4-BE49-F238E27FC236}">
                <a16:creationId xmlns:a16="http://schemas.microsoft.com/office/drawing/2014/main" id="{1D1D37E5-A27C-4473-9C02-7C482EDCF8E2}"/>
              </a:ext>
            </a:extLst>
          </p:cNvPr>
          <p:cNvGrpSpPr/>
          <p:nvPr/>
        </p:nvGrpSpPr>
        <p:grpSpPr>
          <a:xfrm>
            <a:off x="-1276350" y="-1818354"/>
            <a:ext cx="14652152" cy="9609804"/>
            <a:chOff x="-1272651" y="-1801608"/>
            <a:chExt cx="14660909" cy="9556070"/>
          </a:xfrm>
        </p:grpSpPr>
        <p:sp>
          <p:nvSpPr>
            <p:cNvPr id="734" name="Rectangle 733">
              <a:extLst>
                <a:ext uri="{FF2B5EF4-FFF2-40B4-BE49-F238E27FC236}">
                  <a16:creationId xmlns:a16="http://schemas.microsoft.com/office/drawing/2014/main" id="{245AB569-C0B6-424C-A5E1-48CF01B6199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pattFill prst="dashVert">
              <a:fgClr>
                <a:srgbClr val="E2EAEE"/>
              </a:fgClr>
              <a:bgClr>
                <a:srgbClr val="FFC000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35" name="Rectangle 3">
              <a:extLst>
                <a:ext uri="{FF2B5EF4-FFF2-40B4-BE49-F238E27FC236}">
                  <a16:creationId xmlns:a16="http://schemas.microsoft.com/office/drawing/2014/main" id="{C64F602F-A447-4174-AFE8-CD0234090B4B}"/>
                </a:ext>
              </a:extLst>
            </p:cNvPr>
            <p:cNvSpPr/>
            <p:nvPr/>
          </p:nvSpPr>
          <p:spPr>
            <a:xfrm>
              <a:off x="5670997" y="-19320"/>
              <a:ext cx="6559640" cy="5859887"/>
            </a:xfrm>
            <a:custGeom>
              <a:avLst/>
              <a:gdLst>
                <a:gd name="connsiteX0" fmla="*/ 0 w 6096000"/>
                <a:gd name="connsiteY0" fmla="*/ 0 h 5267459"/>
                <a:gd name="connsiteX1" fmla="*/ 6096000 w 6096000"/>
                <a:gd name="connsiteY1" fmla="*/ 0 h 5267459"/>
                <a:gd name="connsiteX2" fmla="*/ 6096000 w 6096000"/>
                <a:gd name="connsiteY2" fmla="*/ 5267459 h 5267459"/>
                <a:gd name="connsiteX3" fmla="*/ 0 w 6096000"/>
                <a:gd name="connsiteY3" fmla="*/ 5267459 h 5267459"/>
                <a:gd name="connsiteX4" fmla="*/ 0 w 6096000"/>
                <a:gd name="connsiteY4" fmla="*/ 0 h 5267459"/>
                <a:gd name="connsiteX0" fmla="*/ 0 w 6096000"/>
                <a:gd name="connsiteY0" fmla="*/ 0 h 5267459"/>
                <a:gd name="connsiteX1" fmla="*/ 6096000 w 6096000"/>
                <a:gd name="connsiteY1" fmla="*/ 0 h 5267459"/>
                <a:gd name="connsiteX2" fmla="*/ 6096000 w 6096000"/>
                <a:gd name="connsiteY2" fmla="*/ 5267459 h 5267459"/>
                <a:gd name="connsiteX3" fmla="*/ 4391696 w 6096000"/>
                <a:gd name="connsiteY3" fmla="*/ 1854557 h 5267459"/>
                <a:gd name="connsiteX4" fmla="*/ 0 w 6096000"/>
                <a:gd name="connsiteY4" fmla="*/ 0 h 5267459"/>
                <a:gd name="connsiteX0" fmla="*/ 15666 w 6111666"/>
                <a:gd name="connsiteY0" fmla="*/ 0 h 5290825"/>
                <a:gd name="connsiteX1" fmla="*/ 6111666 w 6111666"/>
                <a:gd name="connsiteY1" fmla="*/ 0 h 5290825"/>
                <a:gd name="connsiteX2" fmla="*/ 6111666 w 6111666"/>
                <a:gd name="connsiteY2" fmla="*/ 5267459 h 5290825"/>
                <a:gd name="connsiteX3" fmla="*/ 4407362 w 6111666"/>
                <a:gd name="connsiteY3" fmla="*/ 1854557 h 5290825"/>
                <a:gd name="connsiteX4" fmla="*/ 15666 w 6111666"/>
                <a:gd name="connsiteY4" fmla="*/ 0 h 5290825"/>
                <a:gd name="connsiteX0" fmla="*/ 317082 w 6413082"/>
                <a:gd name="connsiteY0" fmla="*/ 0 h 5289009"/>
                <a:gd name="connsiteX1" fmla="*/ 6413082 w 6413082"/>
                <a:gd name="connsiteY1" fmla="*/ 0 h 5289009"/>
                <a:gd name="connsiteX2" fmla="*/ 6413082 w 6413082"/>
                <a:gd name="connsiteY2" fmla="*/ 5267459 h 5289009"/>
                <a:gd name="connsiteX3" fmla="*/ 4708778 w 6413082"/>
                <a:gd name="connsiteY3" fmla="*/ 1854557 h 5289009"/>
                <a:gd name="connsiteX4" fmla="*/ 1085521 w 6413082"/>
                <a:gd name="connsiteY4" fmla="*/ 1584101 h 5289009"/>
                <a:gd name="connsiteX5" fmla="*/ 317082 w 6413082"/>
                <a:gd name="connsiteY5" fmla="*/ 0 h 5289009"/>
                <a:gd name="connsiteX0" fmla="*/ 317082 w 6413082"/>
                <a:gd name="connsiteY0" fmla="*/ 0 h 5289009"/>
                <a:gd name="connsiteX1" fmla="*/ 6413082 w 6413082"/>
                <a:gd name="connsiteY1" fmla="*/ 0 h 5289009"/>
                <a:gd name="connsiteX2" fmla="*/ 6413082 w 6413082"/>
                <a:gd name="connsiteY2" fmla="*/ 5267459 h 5289009"/>
                <a:gd name="connsiteX3" fmla="*/ 4708778 w 6413082"/>
                <a:gd name="connsiteY3" fmla="*/ 1854557 h 5289009"/>
                <a:gd name="connsiteX4" fmla="*/ 1085521 w 6413082"/>
                <a:gd name="connsiteY4" fmla="*/ 1584101 h 5289009"/>
                <a:gd name="connsiteX5" fmla="*/ 317082 w 6413082"/>
                <a:gd name="connsiteY5" fmla="*/ 0 h 5289009"/>
                <a:gd name="connsiteX0" fmla="*/ 379074 w 6475074"/>
                <a:gd name="connsiteY0" fmla="*/ 0 h 5289009"/>
                <a:gd name="connsiteX1" fmla="*/ 6475074 w 6475074"/>
                <a:gd name="connsiteY1" fmla="*/ 0 h 5289009"/>
                <a:gd name="connsiteX2" fmla="*/ 6475074 w 6475074"/>
                <a:gd name="connsiteY2" fmla="*/ 5267459 h 5289009"/>
                <a:gd name="connsiteX3" fmla="*/ 4770770 w 6475074"/>
                <a:gd name="connsiteY3" fmla="*/ 1854557 h 5289009"/>
                <a:gd name="connsiteX4" fmla="*/ 1147513 w 6475074"/>
                <a:gd name="connsiteY4" fmla="*/ 1584101 h 5289009"/>
                <a:gd name="connsiteX5" fmla="*/ 379074 w 6475074"/>
                <a:gd name="connsiteY5" fmla="*/ 0 h 5289009"/>
                <a:gd name="connsiteX0" fmla="*/ 255619 w 6789501"/>
                <a:gd name="connsiteY0" fmla="*/ 0 h 5314767"/>
                <a:gd name="connsiteX1" fmla="*/ 6789501 w 6789501"/>
                <a:gd name="connsiteY1" fmla="*/ 25758 h 5314767"/>
                <a:gd name="connsiteX2" fmla="*/ 6789501 w 6789501"/>
                <a:gd name="connsiteY2" fmla="*/ 5293217 h 5314767"/>
                <a:gd name="connsiteX3" fmla="*/ 5085197 w 6789501"/>
                <a:gd name="connsiteY3" fmla="*/ 1880315 h 5314767"/>
                <a:gd name="connsiteX4" fmla="*/ 1461940 w 6789501"/>
                <a:gd name="connsiteY4" fmla="*/ 1609859 h 5314767"/>
                <a:gd name="connsiteX5" fmla="*/ 255619 w 6789501"/>
                <a:gd name="connsiteY5" fmla="*/ 0 h 5314767"/>
                <a:gd name="connsiteX0" fmla="*/ 3296 w 6537178"/>
                <a:gd name="connsiteY0" fmla="*/ 0 h 5314767"/>
                <a:gd name="connsiteX1" fmla="*/ 6537178 w 6537178"/>
                <a:gd name="connsiteY1" fmla="*/ 25758 h 5314767"/>
                <a:gd name="connsiteX2" fmla="*/ 6537178 w 6537178"/>
                <a:gd name="connsiteY2" fmla="*/ 5293217 h 5314767"/>
                <a:gd name="connsiteX3" fmla="*/ 4832874 w 6537178"/>
                <a:gd name="connsiteY3" fmla="*/ 1880315 h 5314767"/>
                <a:gd name="connsiteX4" fmla="*/ 1209617 w 6537178"/>
                <a:gd name="connsiteY4" fmla="*/ 1609859 h 5314767"/>
                <a:gd name="connsiteX5" fmla="*/ 3296 w 6537178"/>
                <a:gd name="connsiteY5" fmla="*/ 0 h 5314767"/>
                <a:gd name="connsiteX0" fmla="*/ 0 w 6533882"/>
                <a:gd name="connsiteY0" fmla="*/ 0 h 5314767"/>
                <a:gd name="connsiteX1" fmla="*/ 6533882 w 6533882"/>
                <a:gd name="connsiteY1" fmla="*/ 25758 h 5314767"/>
                <a:gd name="connsiteX2" fmla="*/ 6533882 w 6533882"/>
                <a:gd name="connsiteY2" fmla="*/ 5293217 h 5314767"/>
                <a:gd name="connsiteX3" fmla="*/ 4829578 w 6533882"/>
                <a:gd name="connsiteY3" fmla="*/ 1880315 h 5314767"/>
                <a:gd name="connsiteX4" fmla="*/ 1206321 w 6533882"/>
                <a:gd name="connsiteY4" fmla="*/ 1609859 h 5314767"/>
                <a:gd name="connsiteX5" fmla="*/ 0 w 6533882"/>
                <a:gd name="connsiteY5" fmla="*/ 0 h 5314767"/>
                <a:gd name="connsiteX0" fmla="*/ 14315 w 6548197"/>
                <a:gd name="connsiteY0" fmla="*/ 0 h 5314767"/>
                <a:gd name="connsiteX1" fmla="*/ 6548197 w 6548197"/>
                <a:gd name="connsiteY1" fmla="*/ 25758 h 5314767"/>
                <a:gd name="connsiteX2" fmla="*/ 6548197 w 6548197"/>
                <a:gd name="connsiteY2" fmla="*/ 5293217 h 5314767"/>
                <a:gd name="connsiteX3" fmla="*/ 4843893 w 6548197"/>
                <a:gd name="connsiteY3" fmla="*/ 1880315 h 5314767"/>
                <a:gd name="connsiteX4" fmla="*/ 14315 w 6548197"/>
                <a:gd name="connsiteY4" fmla="*/ 0 h 5314767"/>
                <a:gd name="connsiteX0" fmla="*/ 0 w 6533882"/>
                <a:gd name="connsiteY0" fmla="*/ 0 h 5314767"/>
                <a:gd name="connsiteX1" fmla="*/ 6533882 w 6533882"/>
                <a:gd name="connsiteY1" fmla="*/ 25758 h 5314767"/>
                <a:gd name="connsiteX2" fmla="*/ 6533882 w 6533882"/>
                <a:gd name="connsiteY2" fmla="*/ 5293217 h 5314767"/>
                <a:gd name="connsiteX3" fmla="*/ 4829578 w 6533882"/>
                <a:gd name="connsiteY3" fmla="*/ 1880315 h 5314767"/>
                <a:gd name="connsiteX4" fmla="*/ 0 w 6533882"/>
                <a:gd name="connsiteY4" fmla="*/ 0 h 5314767"/>
                <a:gd name="connsiteX0" fmla="*/ 0 w 6559640"/>
                <a:gd name="connsiteY0" fmla="*/ 0 h 5880164"/>
                <a:gd name="connsiteX1" fmla="*/ 6533882 w 6559640"/>
                <a:gd name="connsiteY1" fmla="*/ 25758 h 5880164"/>
                <a:gd name="connsiteX2" fmla="*/ 6559640 w 6559640"/>
                <a:gd name="connsiteY2" fmla="*/ 5859887 h 5880164"/>
                <a:gd name="connsiteX3" fmla="*/ 4829578 w 6559640"/>
                <a:gd name="connsiteY3" fmla="*/ 1880315 h 5880164"/>
                <a:gd name="connsiteX4" fmla="*/ 0 w 6559640"/>
                <a:gd name="connsiteY4" fmla="*/ 0 h 5880164"/>
                <a:gd name="connsiteX0" fmla="*/ 0 w 6644005"/>
                <a:gd name="connsiteY0" fmla="*/ 0 h 5934104"/>
                <a:gd name="connsiteX1" fmla="*/ 6533882 w 6644005"/>
                <a:gd name="connsiteY1" fmla="*/ 25758 h 5934104"/>
                <a:gd name="connsiteX2" fmla="*/ 6559640 w 6644005"/>
                <a:gd name="connsiteY2" fmla="*/ 5859887 h 5934104"/>
                <a:gd name="connsiteX3" fmla="*/ 6538175 w 6644005"/>
                <a:gd name="connsiteY3" fmla="*/ 2962140 h 5934104"/>
                <a:gd name="connsiteX4" fmla="*/ 4829578 w 6644005"/>
                <a:gd name="connsiteY4" fmla="*/ 1880315 h 5934104"/>
                <a:gd name="connsiteX5" fmla="*/ 0 w 6644005"/>
                <a:gd name="connsiteY5" fmla="*/ 0 h 5934104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829578 w 6559640"/>
                <a:gd name="connsiteY4" fmla="*/ 1880315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829578 w 6559640"/>
                <a:gd name="connsiteY4" fmla="*/ 1880315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829578 w 6559640"/>
                <a:gd name="connsiteY4" fmla="*/ 1880315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829578 w 6559640"/>
                <a:gd name="connsiteY4" fmla="*/ 1880315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185634 w 6559640"/>
                <a:gd name="connsiteY4" fmla="*/ 1545464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185634 w 6559640"/>
                <a:gd name="connsiteY4" fmla="*/ 1545464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0 w 6559640"/>
                <a:gd name="connsiteY4" fmla="*/ 0 h 5948353"/>
                <a:gd name="connsiteX0" fmla="*/ 10110 w 6569750"/>
                <a:gd name="connsiteY0" fmla="*/ 0 h 5948353"/>
                <a:gd name="connsiteX1" fmla="*/ 6543992 w 6569750"/>
                <a:gd name="connsiteY1" fmla="*/ 25758 h 5948353"/>
                <a:gd name="connsiteX2" fmla="*/ 6569750 w 6569750"/>
                <a:gd name="connsiteY2" fmla="*/ 5859887 h 5948353"/>
                <a:gd name="connsiteX3" fmla="*/ 6548285 w 6569750"/>
                <a:gd name="connsiteY3" fmla="*/ 2962140 h 5948353"/>
                <a:gd name="connsiteX4" fmla="*/ 10110 w 6569750"/>
                <a:gd name="connsiteY4" fmla="*/ 0 h 5948353"/>
                <a:gd name="connsiteX0" fmla="*/ 9835 w 6569475"/>
                <a:gd name="connsiteY0" fmla="*/ 0 h 5948353"/>
                <a:gd name="connsiteX1" fmla="*/ 6543717 w 6569475"/>
                <a:gd name="connsiteY1" fmla="*/ 25758 h 5948353"/>
                <a:gd name="connsiteX2" fmla="*/ 6569475 w 6569475"/>
                <a:gd name="connsiteY2" fmla="*/ 5859887 h 5948353"/>
                <a:gd name="connsiteX3" fmla="*/ 6548010 w 6569475"/>
                <a:gd name="connsiteY3" fmla="*/ 2962140 h 5948353"/>
                <a:gd name="connsiteX4" fmla="*/ 9835 w 6569475"/>
                <a:gd name="connsiteY4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0 w 6559640"/>
                <a:gd name="connsiteY4" fmla="*/ 0 h 5948353"/>
                <a:gd name="connsiteX0" fmla="*/ 0 w 6559640"/>
                <a:gd name="connsiteY0" fmla="*/ 0 h 5859887"/>
                <a:gd name="connsiteX1" fmla="*/ 6533882 w 6559640"/>
                <a:gd name="connsiteY1" fmla="*/ 25758 h 5859887"/>
                <a:gd name="connsiteX2" fmla="*/ 6559640 w 6559640"/>
                <a:gd name="connsiteY2" fmla="*/ 5859887 h 5859887"/>
                <a:gd name="connsiteX3" fmla="*/ 6538175 w 6559640"/>
                <a:gd name="connsiteY3" fmla="*/ 2962140 h 5859887"/>
                <a:gd name="connsiteX4" fmla="*/ 0 w 6559640"/>
                <a:gd name="connsiteY4" fmla="*/ 0 h 5859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640" h="5859887">
                  <a:moveTo>
                    <a:pt x="0" y="0"/>
                  </a:moveTo>
                  <a:lnTo>
                    <a:pt x="6533882" y="25758"/>
                  </a:lnTo>
                  <a:lnTo>
                    <a:pt x="6559640" y="5859887"/>
                  </a:lnTo>
                  <a:cubicBezTo>
                    <a:pt x="5852018" y="5585137"/>
                    <a:pt x="5564389" y="4166314"/>
                    <a:pt x="6538175" y="2962140"/>
                  </a:cubicBezTo>
                  <a:cubicBezTo>
                    <a:pt x="5612327" y="517300"/>
                    <a:pt x="464354" y="4327300"/>
                    <a:pt x="0" y="0"/>
                  </a:cubicBezTo>
                  <a:close/>
                </a:path>
              </a:pathLst>
            </a:custGeom>
            <a:solidFill>
              <a:srgbClr val="263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grpSp>
          <p:nvGrpSpPr>
            <p:cNvPr id="736" name="Group 735">
              <a:extLst>
                <a:ext uri="{FF2B5EF4-FFF2-40B4-BE49-F238E27FC236}">
                  <a16:creationId xmlns:a16="http://schemas.microsoft.com/office/drawing/2014/main" id="{01C4C8FE-81E3-40F3-9B9D-B9FA949BAE78}"/>
                </a:ext>
              </a:extLst>
            </p:cNvPr>
            <p:cNvGrpSpPr/>
            <p:nvPr/>
          </p:nvGrpSpPr>
          <p:grpSpPr>
            <a:xfrm rot="2700000">
              <a:off x="5047022" y="644023"/>
              <a:ext cx="2097955" cy="1988509"/>
              <a:chOff x="5123208" y="4111122"/>
              <a:chExt cx="2097955" cy="1988509"/>
            </a:xfrm>
            <a:solidFill>
              <a:srgbClr val="FFD350"/>
            </a:solidFill>
          </p:grpSpPr>
          <p:sp>
            <p:nvSpPr>
              <p:cNvPr id="1070" name="Oval 1069">
                <a:extLst>
                  <a:ext uri="{FF2B5EF4-FFF2-40B4-BE49-F238E27FC236}">
                    <a16:creationId xmlns:a16="http://schemas.microsoft.com/office/drawing/2014/main" id="{3ABC8D63-4963-4681-B786-140E37DBB30E}"/>
                  </a:ext>
                </a:extLst>
              </p:cNvPr>
              <p:cNvSpPr/>
              <p:nvPr/>
            </p:nvSpPr>
            <p:spPr>
              <a:xfrm>
                <a:off x="5123208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1" name="Oval 1070">
                <a:extLst>
                  <a:ext uri="{FF2B5EF4-FFF2-40B4-BE49-F238E27FC236}">
                    <a16:creationId xmlns:a16="http://schemas.microsoft.com/office/drawing/2014/main" id="{05369012-EADC-4A68-9A8A-BF6EA5141A2D}"/>
                  </a:ext>
                </a:extLst>
              </p:cNvPr>
              <p:cNvSpPr/>
              <p:nvPr/>
            </p:nvSpPr>
            <p:spPr>
              <a:xfrm>
                <a:off x="5310313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2" name="Oval 1071">
                <a:extLst>
                  <a:ext uri="{FF2B5EF4-FFF2-40B4-BE49-F238E27FC236}">
                    <a16:creationId xmlns:a16="http://schemas.microsoft.com/office/drawing/2014/main" id="{8ABE0E7A-F45E-4C63-B949-706CD341A7F5}"/>
                  </a:ext>
                </a:extLst>
              </p:cNvPr>
              <p:cNvSpPr/>
              <p:nvPr/>
            </p:nvSpPr>
            <p:spPr>
              <a:xfrm>
                <a:off x="5497417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3" name="Oval 1072">
                <a:extLst>
                  <a:ext uri="{FF2B5EF4-FFF2-40B4-BE49-F238E27FC236}">
                    <a16:creationId xmlns:a16="http://schemas.microsoft.com/office/drawing/2014/main" id="{E7B0B46A-5BEF-4E6E-8DDB-B3D2E9FCB84F}"/>
                  </a:ext>
                </a:extLst>
              </p:cNvPr>
              <p:cNvSpPr/>
              <p:nvPr/>
            </p:nvSpPr>
            <p:spPr>
              <a:xfrm>
                <a:off x="5684522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4" name="Oval 1073">
                <a:extLst>
                  <a:ext uri="{FF2B5EF4-FFF2-40B4-BE49-F238E27FC236}">
                    <a16:creationId xmlns:a16="http://schemas.microsoft.com/office/drawing/2014/main" id="{C507D5B7-BC12-4ABA-9A3E-EBED53F4EF92}"/>
                  </a:ext>
                </a:extLst>
              </p:cNvPr>
              <p:cNvSpPr/>
              <p:nvPr/>
            </p:nvSpPr>
            <p:spPr>
              <a:xfrm>
                <a:off x="5871627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5" name="Oval 1074">
                <a:extLst>
                  <a:ext uri="{FF2B5EF4-FFF2-40B4-BE49-F238E27FC236}">
                    <a16:creationId xmlns:a16="http://schemas.microsoft.com/office/drawing/2014/main" id="{735BAE7C-1D69-4420-BC8E-29AE188C36B2}"/>
                  </a:ext>
                </a:extLst>
              </p:cNvPr>
              <p:cNvSpPr/>
              <p:nvPr/>
            </p:nvSpPr>
            <p:spPr>
              <a:xfrm>
                <a:off x="6058732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6" name="Oval 1075">
                <a:extLst>
                  <a:ext uri="{FF2B5EF4-FFF2-40B4-BE49-F238E27FC236}">
                    <a16:creationId xmlns:a16="http://schemas.microsoft.com/office/drawing/2014/main" id="{707F7B9C-8640-4D8C-A3D8-C09C843C0DA9}"/>
                  </a:ext>
                </a:extLst>
              </p:cNvPr>
              <p:cNvSpPr/>
              <p:nvPr/>
            </p:nvSpPr>
            <p:spPr>
              <a:xfrm>
                <a:off x="6245836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7" name="Oval 1076">
                <a:extLst>
                  <a:ext uri="{FF2B5EF4-FFF2-40B4-BE49-F238E27FC236}">
                    <a16:creationId xmlns:a16="http://schemas.microsoft.com/office/drawing/2014/main" id="{D25481CA-70A9-49E4-A3DB-53ACDDA5B9AC}"/>
                  </a:ext>
                </a:extLst>
              </p:cNvPr>
              <p:cNvSpPr/>
              <p:nvPr/>
            </p:nvSpPr>
            <p:spPr>
              <a:xfrm>
                <a:off x="6432941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8" name="Oval 1077">
                <a:extLst>
                  <a:ext uri="{FF2B5EF4-FFF2-40B4-BE49-F238E27FC236}">
                    <a16:creationId xmlns:a16="http://schemas.microsoft.com/office/drawing/2014/main" id="{C6D487BC-30F1-48BF-979B-24CD78D0B4E6}"/>
                  </a:ext>
                </a:extLst>
              </p:cNvPr>
              <p:cNvSpPr/>
              <p:nvPr/>
            </p:nvSpPr>
            <p:spPr>
              <a:xfrm>
                <a:off x="6620046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9" name="Oval 1078">
                <a:extLst>
                  <a:ext uri="{FF2B5EF4-FFF2-40B4-BE49-F238E27FC236}">
                    <a16:creationId xmlns:a16="http://schemas.microsoft.com/office/drawing/2014/main" id="{D0C4B581-B522-4BE9-A88B-0C57A53D0929}"/>
                  </a:ext>
                </a:extLst>
              </p:cNvPr>
              <p:cNvSpPr/>
              <p:nvPr/>
            </p:nvSpPr>
            <p:spPr>
              <a:xfrm>
                <a:off x="6807151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0" name="Oval 1079">
                <a:extLst>
                  <a:ext uri="{FF2B5EF4-FFF2-40B4-BE49-F238E27FC236}">
                    <a16:creationId xmlns:a16="http://schemas.microsoft.com/office/drawing/2014/main" id="{B9981F2B-34E8-468C-8BEF-C5992B8ECA37}"/>
                  </a:ext>
                </a:extLst>
              </p:cNvPr>
              <p:cNvSpPr/>
              <p:nvPr/>
            </p:nvSpPr>
            <p:spPr>
              <a:xfrm>
                <a:off x="6994255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1" name="Oval 1080">
                <a:extLst>
                  <a:ext uri="{FF2B5EF4-FFF2-40B4-BE49-F238E27FC236}">
                    <a16:creationId xmlns:a16="http://schemas.microsoft.com/office/drawing/2014/main" id="{7E8D9966-ED53-403E-A604-C76EF18B34A9}"/>
                  </a:ext>
                </a:extLst>
              </p:cNvPr>
              <p:cNvSpPr/>
              <p:nvPr/>
            </p:nvSpPr>
            <p:spPr>
              <a:xfrm>
                <a:off x="7181360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2" name="Oval 1081">
                <a:extLst>
                  <a:ext uri="{FF2B5EF4-FFF2-40B4-BE49-F238E27FC236}">
                    <a16:creationId xmlns:a16="http://schemas.microsoft.com/office/drawing/2014/main" id="{7A99001E-D027-463E-9C24-C122E7DB6843}"/>
                  </a:ext>
                </a:extLst>
              </p:cNvPr>
              <p:cNvSpPr/>
              <p:nvPr/>
            </p:nvSpPr>
            <p:spPr>
              <a:xfrm>
                <a:off x="5123208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86C6F80-3032-4A93-B277-A163D344C381}"/>
                  </a:ext>
                </a:extLst>
              </p:cNvPr>
              <p:cNvSpPr/>
              <p:nvPr/>
            </p:nvSpPr>
            <p:spPr>
              <a:xfrm>
                <a:off x="5310313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4" name="Oval 1083">
                <a:extLst>
                  <a:ext uri="{FF2B5EF4-FFF2-40B4-BE49-F238E27FC236}">
                    <a16:creationId xmlns:a16="http://schemas.microsoft.com/office/drawing/2014/main" id="{A6A3C124-1D30-4565-B7CC-752DF690A6FC}"/>
                  </a:ext>
                </a:extLst>
              </p:cNvPr>
              <p:cNvSpPr/>
              <p:nvPr/>
            </p:nvSpPr>
            <p:spPr>
              <a:xfrm>
                <a:off x="5497417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5" name="Oval 1084">
                <a:extLst>
                  <a:ext uri="{FF2B5EF4-FFF2-40B4-BE49-F238E27FC236}">
                    <a16:creationId xmlns:a16="http://schemas.microsoft.com/office/drawing/2014/main" id="{7B8CBAF3-8487-41ED-9D65-75B39E99897D}"/>
                  </a:ext>
                </a:extLst>
              </p:cNvPr>
              <p:cNvSpPr/>
              <p:nvPr/>
            </p:nvSpPr>
            <p:spPr>
              <a:xfrm>
                <a:off x="5684522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6" name="Oval 1085">
                <a:extLst>
                  <a:ext uri="{FF2B5EF4-FFF2-40B4-BE49-F238E27FC236}">
                    <a16:creationId xmlns:a16="http://schemas.microsoft.com/office/drawing/2014/main" id="{DB0730D8-4DAE-42CF-9EC3-1D85197AA28B}"/>
                  </a:ext>
                </a:extLst>
              </p:cNvPr>
              <p:cNvSpPr/>
              <p:nvPr/>
            </p:nvSpPr>
            <p:spPr>
              <a:xfrm>
                <a:off x="5871627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7" name="Oval 1086">
                <a:extLst>
                  <a:ext uri="{FF2B5EF4-FFF2-40B4-BE49-F238E27FC236}">
                    <a16:creationId xmlns:a16="http://schemas.microsoft.com/office/drawing/2014/main" id="{D5CA88B1-A7C6-4139-B666-C74B6F56A6FA}"/>
                  </a:ext>
                </a:extLst>
              </p:cNvPr>
              <p:cNvSpPr/>
              <p:nvPr/>
            </p:nvSpPr>
            <p:spPr>
              <a:xfrm>
                <a:off x="6058732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8" name="Oval 1087">
                <a:extLst>
                  <a:ext uri="{FF2B5EF4-FFF2-40B4-BE49-F238E27FC236}">
                    <a16:creationId xmlns:a16="http://schemas.microsoft.com/office/drawing/2014/main" id="{B62D32A2-B1E9-47C9-A93E-5EC7D342405F}"/>
                  </a:ext>
                </a:extLst>
              </p:cNvPr>
              <p:cNvSpPr/>
              <p:nvPr/>
            </p:nvSpPr>
            <p:spPr>
              <a:xfrm>
                <a:off x="6245836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9" name="Oval 1088">
                <a:extLst>
                  <a:ext uri="{FF2B5EF4-FFF2-40B4-BE49-F238E27FC236}">
                    <a16:creationId xmlns:a16="http://schemas.microsoft.com/office/drawing/2014/main" id="{29CF2440-A497-4E1A-A5AD-E47A700BB906}"/>
                  </a:ext>
                </a:extLst>
              </p:cNvPr>
              <p:cNvSpPr/>
              <p:nvPr/>
            </p:nvSpPr>
            <p:spPr>
              <a:xfrm>
                <a:off x="6432941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0" name="Oval 1089">
                <a:extLst>
                  <a:ext uri="{FF2B5EF4-FFF2-40B4-BE49-F238E27FC236}">
                    <a16:creationId xmlns:a16="http://schemas.microsoft.com/office/drawing/2014/main" id="{2570F008-5590-43F6-A42C-D7D36738208F}"/>
                  </a:ext>
                </a:extLst>
              </p:cNvPr>
              <p:cNvSpPr/>
              <p:nvPr/>
            </p:nvSpPr>
            <p:spPr>
              <a:xfrm>
                <a:off x="6620046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1" name="Oval 1090">
                <a:extLst>
                  <a:ext uri="{FF2B5EF4-FFF2-40B4-BE49-F238E27FC236}">
                    <a16:creationId xmlns:a16="http://schemas.microsoft.com/office/drawing/2014/main" id="{3F5AC1F4-F0A7-4592-B262-3F99D6B500F1}"/>
                  </a:ext>
                </a:extLst>
              </p:cNvPr>
              <p:cNvSpPr/>
              <p:nvPr/>
            </p:nvSpPr>
            <p:spPr>
              <a:xfrm>
                <a:off x="6807151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2" name="Oval 1091">
                <a:extLst>
                  <a:ext uri="{FF2B5EF4-FFF2-40B4-BE49-F238E27FC236}">
                    <a16:creationId xmlns:a16="http://schemas.microsoft.com/office/drawing/2014/main" id="{D8064E75-2AAF-4884-A62E-DA1990FC29B2}"/>
                  </a:ext>
                </a:extLst>
              </p:cNvPr>
              <p:cNvSpPr/>
              <p:nvPr/>
            </p:nvSpPr>
            <p:spPr>
              <a:xfrm>
                <a:off x="6994255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3" name="Oval 1092">
                <a:extLst>
                  <a:ext uri="{FF2B5EF4-FFF2-40B4-BE49-F238E27FC236}">
                    <a16:creationId xmlns:a16="http://schemas.microsoft.com/office/drawing/2014/main" id="{ACEAB14F-2E44-4E0F-91C0-8A50B9B8899F}"/>
                  </a:ext>
                </a:extLst>
              </p:cNvPr>
              <p:cNvSpPr/>
              <p:nvPr/>
            </p:nvSpPr>
            <p:spPr>
              <a:xfrm>
                <a:off x="7181360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4" name="Oval 1093">
                <a:extLst>
                  <a:ext uri="{FF2B5EF4-FFF2-40B4-BE49-F238E27FC236}">
                    <a16:creationId xmlns:a16="http://schemas.microsoft.com/office/drawing/2014/main" id="{CC94D2BE-B1B4-4211-84C6-2731EB15474B}"/>
                  </a:ext>
                </a:extLst>
              </p:cNvPr>
              <p:cNvSpPr/>
              <p:nvPr/>
            </p:nvSpPr>
            <p:spPr>
              <a:xfrm>
                <a:off x="5123208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5" name="Oval 1094">
                <a:extLst>
                  <a:ext uri="{FF2B5EF4-FFF2-40B4-BE49-F238E27FC236}">
                    <a16:creationId xmlns:a16="http://schemas.microsoft.com/office/drawing/2014/main" id="{4DFCB946-6F6E-4753-8BC4-1052CB1407A1}"/>
                  </a:ext>
                </a:extLst>
              </p:cNvPr>
              <p:cNvSpPr/>
              <p:nvPr/>
            </p:nvSpPr>
            <p:spPr>
              <a:xfrm>
                <a:off x="5310313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6" name="Oval 1095">
                <a:extLst>
                  <a:ext uri="{FF2B5EF4-FFF2-40B4-BE49-F238E27FC236}">
                    <a16:creationId xmlns:a16="http://schemas.microsoft.com/office/drawing/2014/main" id="{3D6F2EAE-7F96-4C04-9E7A-1F85FCB292D6}"/>
                  </a:ext>
                </a:extLst>
              </p:cNvPr>
              <p:cNvSpPr/>
              <p:nvPr/>
            </p:nvSpPr>
            <p:spPr>
              <a:xfrm>
                <a:off x="5497417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7" name="Oval 1096">
                <a:extLst>
                  <a:ext uri="{FF2B5EF4-FFF2-40B4-BE49-F238E27FC236}">
                    <a16:creationId xmlns:a16="http://schemas.microsoft.com/office/drawing/2014/main" id="{C34B08C8-EB49-40EE-81CC-D7EC4D5D96BA}"/>
                  </a:ext>
                </a:extLst>
              </p:cNvPr>
              <p:cNvSpPr/>
              <p:nvPr/>
            </p:nvSpPr>
            <p:spPr>
              <a:xfrm>
                <a:off x="5684522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8" name="Oval 1097">
                <a:extLst>
                  <a:ext uri="{FF2B5EF4-FFF2-40B4-BE49-F238E27FC236}">
                    <a16:creationId xmlns:a16="http://schemas.microsoft.com/office/drawing/2014/main" id="{794013F4-3FF0-4042-B827-0B1618C06F72}"/>
                  </a:ext>
                </a:extLst>
              </p:cNvPr>
              <p:cNvSpPr/>
              <p:nvPr/>
            </p:nvSpPr>
            <p:spPr>
              <a:xfrm>
                <a:off x="5871627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9" name="Oval 1098">
                <a:extLst>
                  <a:ext uri="{FF2B5EF4-FFF2-40B4-BE49-F238E27FC236}">
                    <a16:creationId xmlns:a16="http://schemas.microsoft.com/office/drawing/2014/main" id="{CECDF68A-853F-4D32-81C6-99092D7ED91D}"/>
                  </a:ext>
                </a:extLst>
              </p:cNvPr>
              <p:cNvSpPr/>
              <p:nvPr/>
            </p:nvSpPr>
            <p:spPr>
              <a:xfrm>
                <a:off x="6058732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0" name="Oval 1099">
                <a:extLst>
                  <a:ext uri="{FF2B5EF4-FFF2-40B4-BE49-F238E27FC236}">
                    <a16:creationId xmlns:a16="http://schemas.microsoft.com/office/drawing/2014/main" id="{550CF6C2-37B6-4BFD-BF4A-9C588CCEE06B}"/>
                  </a:ext>
                </a:extLst>
              </p:cNvPr>
              <p:cNvSpPr/>
              <p:nvPr/>
            </p:nvSpPr>
            <p:spPr>
              <a:xfrm>
                <a:off x="6245836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1" name="Oval 1100">
                <a:extLst>
                  <a:ext uri="{FF2B5EF4-FFF2-40B4-BE49-F238E27FC236}">
                    <a16:creationId xmlns:a16="http://schemas.microsoft.com/office/drawing/2014/main" id="{2990186E-EDE2-4A63-9C41-054248616BCA}"/>
                  </a:ext>
                </a:extLst>
              </p:cNvPr>
              <p:cNvSpPr/>
              <p:nvPr/>
            </p:nvSpPr>
            <p:spPr>
              <a:xfrm>
                <a:off x="6432941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2" name="Oval 1101">
                <a:extLst>
                  <a:ext uri="{FF2B5EF4-FFF2-40B4-BE49-F238E27FC236}">
                    <a16:creationId xmlns:a16="http://schemas.microsoft.com/office/drawing/2014/main" id="{D34DB789-74EE-446F-9217-18BE8457ACCB}"/>
                  </a:ext>
                </a:extLst>
              </p:cNvPr>
              <p:cNvSpPr/>
              <p:nvPr/>
            </p:nvSpPr>
            <p:spPr>
              <a:xfrm>
                <a:off x="6620046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3" name="Oval 1102">
                <a:extLst>
                  <a:ext uri="{FF2B5EF4-FFF2-40B4-BE49-F238E27FC236}">
                    <a16:creationId xmlns:a16="http://schemas.microsoft.com/office/drawing/2014/main" id="{19D3E280-1B9E-40AD-958D-413DB6FF6DE4}"/>
                  </a:ext>
                </a:extLst>
              </p:cNvPr>
              <p:cNvSpPr/>
              <p:nvPr/>
            </p:nvSpPr>
            <p:spPr>
              <a:xfrm>
                <a:off x="6807151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4" name="Oval 1103">
                <a:extLst>
                  <a:ext uri="{FF2B5EF4-FFF2-40B4-BE49-F238E27FC236}">
                    <a16:creationId xmlns:a16="http://schemas.microsoft.com/office/drawing/2014/main" id="{380564E7-5AF4-4175-AFAE-518212F14934}"/>
                  </a:ext>
                </a:extLst>
              </p:cNvPr>
              <p:cNvSpPr/>
              <p:nvPr/>
            </p:nvSpPr>
            <p:spPr>
              <a:xfrm>
                <a:off x="6994255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5" name="Oval 1104">
                <a:extLst>
                  <a:ext uri="{FF2B5EF4-FFF2-40B4-BE49-F238E27FC236}">
                    <a16:creationId xmlns:a16="http://schemas.microsoft.com/office/drawing/2014/main" id="{0D01CF26-288E-4803-BB4B-71D58437B8CF}"/>
                  </a:ext>
                </a:extLst>
              </p:cNvPr>
              <p:cNvSpPr/>
              <p:nvPr/>
            </p:nvSpPr>
            <p:spPr>
              <a:xfrm>
                <a:off x="7181360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6" name="Oval 1105">
                <a:extLst>
                  <a:ext uri="{FF2B5EF4-FFF2-40B4-BE49-F238E27FC236}">
                    <a16:creationId xmlns:a16="http://schemas.microsoft.com/office/drawing/2014/main" id="{F474BB09-2866-4AF8-96E1-26BC2F0C7EE5}"/>
                  </a:ext>
                </a:extLst>
              </p:cNvPr>
              <p:cNvSpPr/>
              <p:nvPr/>
            </p:nvSpPr>
            <p:spPr>
              <a:xfrm>
                <a:off x="5123208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7" name="Oval 1106">
                <a:extLst>
                  <a:ext uri="{FF2B5EF4-FFF2-40B4-BE49-F238E27FC236}">
                    <a16:creationId xmlns:a16="http://schemas.microsoft.com/office/drawing/2014/main" id="{8D53875C-CC9E-48F1-AC7E-5E645F096772}"/>
                  </a:ext>
                </a:extLst>
              </p:cNvPr>
              <p:cNvSpPr/>
              <p:nvPr/>
            </p:nvSpPr>
            <p:spPr>
              <a:xfrm>
                <a:off x="5310313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8" name="Oval 1107">
                <a:extLst>
                  <a:ext uri="{FF2B5EF4-FFF2-40B4-BE49-F238E27FC236}">
                    <a16:creationId xmlns:a16="http://schemas.microsoft.com/office/drawing/2014/main" id="{90AF2FFA-0287-4291-9529-8C3FF818D912}"/>
                  </a:ext>
                </a:extLst>
              </p:cNvPr>
              <p:cNvSpPr/>
              <p:nvPr/>
            </p:nvSpPr>
            <p:spPr>
              <a:xfrm>
                <a:off x="5497417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9" name="Oval 1108">
                <a:extLst>
                  <a:ext uri="{FF2B5EF4-FFF2-40B4-BE49-F238E27FC236}">
                    <a16:creationId xmlns:a16="http://schemas.microsoft.com/office/drawing/2014/main" id="{2239657E-D26D-4300-80D4-0C242B7B1005}"/>
                  </a:ext>
                </a:extLst>
              </p:cNvPr>
              <p:cNvSpPr/>
              <p:nvPr/>
            </p:nvSpPr>
            <p:spPr>
              <a:xfrm>
                <a:off x="5684522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0" name="Oval 1109">
                <a:extLst>
                  <a:ext uri="{FF2B5EF4-FFF2-40B4-BE49-F238E27FC236}">
                    <a16:creationId xmlns:a16="http://schemas.microsoft.com/office/drawing/2014/main" id="{24F46874-3B6E-419E-A378-828BEC80B018}"/>
                  </a:ext>
                </a:extLst>
              </p:cNvPr>
              <p:cNvSpPr/>
              <p:nvPr/>
            </p:nvSpPr>
            <p:spPr>
              <a:xfrm>
                <a:off x="5871627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1" name="Oval 1110">
                <a:extLst>
                  <a:ext uri="{FF2B5EF4-FFF2-40B4-BE49-F238E27FC236}">
                    <a16:creationId xmlns:a16="http://schemas.microsoft.com/office/drawing/2014/main" id="{414B55B0-4BDA-4EA7-B5E0-935B3A5B31C6}"/>
                  </a:ext>
                </a:extLst>
              </p:cNvPr>
              <p:cNvSpPr/>
              <p:nvPr/>
            </p:nvSpPr>
            <p:spPr>
              <a:xfrm>
                <a:off x="6058732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2" name="Oval 1111">
                <a:extLst>
                  <a:ext uri="{FF2B5EF4-FFF2-40B4-BE49-F238E27FC236}">
                    <a16:creationId xmlns:a16="http://schemas.microsoft.com/office/drawing/2014/main" id="{9115DB91-757F-43F3-99F6-8CD8445A22E3}"/>
                  </a:ext>
                </a:extLst>
              </p:cNvPr>
              <p:cNvSpPr/>
              <p:nvPr/>
            </p:nvSpPr>
            <p:spPr>
              <a:xfrm>
                <a:off x="6245836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3" name="Oval 1112">
                <a:extLst>
                  <a:ext uri="{FF2B5EF4-FFF2-40B4-BE49-F238E27FC236}">
                    <a16:creationId xmlns:a16="http://schemas.microsoft.com/office/drawing/2014/main" id="{BEC93BA7-5A9F-4085-B802-CCB15BFA76BA}"/>
                  </a:ext>
                </a:extLst>
              </p:cNvPr>
              <p:cNvSpPr/>
              <p:nvPr/>
            </p:nvSpPr>
            <p:spPr>
              <a:xfrm>
                <a:off x="6432941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4" name="Oval 1113">
                <a:extLst>
                  <a:ext uri="{FF2B5EF4-FFF2-40B4-BE49-F238E27FC236}">
                    <a16:creationId xmlns:a16="http://schemas.microsoft.com/office/drawing/2014/main" id="{9DF46D45-501B-465E-AE19-86B00CA9D1D9}"/>
                  </a:ext>
                </a:extLst>
              </p:cNvPr>
              <p:cNvSpPr/>
              <p:nvPr/>
            </p:nvSpPr>
            <p:spPr>
              <a:xfrm>
                <a:off x="6620046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5" name="Oval 1114">
                <a:extLst>
                  <a:ext uri="{FF2B5EF4-FFF2-40B4-BE49-F238E27FC236}">
                    <a16:creationId xmlns:a16="http://schemas.microsoft.com/office/drawing/2014/main" id="{0009D888-7C1A-4E4F-A926-437154E1FE10}"/>
                  </a:ext>
                </a:extLst>
              </p:cNvPr>
              <p:cNvSpPr/>
              <p:nvPr/>
            </p:nvSpPr>
            <p:spPr>
              <a:xfrm>
                <a:off x="6807151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6" name="Oval 1115">
                <a:extLst>
                  <a:ext uri="{FF2B5EF4-FFF2-40B4-BE49-F238E27FC236}">
                    <a16:creationId xmlns:a16="http://schemas.microsoft.com/office/drawing/2014/main" id="{D9B12354-4B8C-442D-B658-DA481E0DC4F5}"/>
                  </a:ext>
                </a:extLst>
              </p:cNvPr>
              <p:cNvSpPr/>
              <p:nvPr/>
            </p:nvSpPr>
            <p:spPr>
              <a:xfrm>
                <a:off x="6994255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7" name="Oval 1116">
                <a:extLst>
                  <a:ext uri="{FF2B5EF4-FFF2-40B4-BE49-F238E27FC236}">
                    <a16:creationId xmlns:a16="http://schemas.microsoft.com/office/drawing/2014/main" id="{87E0605B-58A0-4ABD-9952-17AE4D67E248}"/>
                  </a:ext>
                </a:extLst>
              </p:cNvPr>
              <p:cNvSpPr/>
              <p:nvPr/>
            </p:nvSpPr>
            <p:spPr>
              <a:xfrm>
                <a:off x="7181360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8" name="Oval 1117">
                <a:extLst>
                  <a:ext uri="{FF2B5EF4-FFF2-40B4-BE49-F238E27FC236}">
                    <a16:creationId xmlns:a16="http://schemas.microsoft.com/office/drawing/2014/main" id="{B6A35EBF-BDFB-4E5B-814C-7424914B50D3}"/>
                  </a:ext>
                </a:extLst>
              </p:cNvPr>
              <p:cNvSpPr/>
              <p:nvPr/>
            </p:nvSpPr>
            <p:spPr>
              <a:xfrm>
                <a:off x="5123208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9" name="Oval 1118">
                <a:extLst>
                  <a:ext uri="{FF2B5EF4-FFF2-40B4-BE49-F238E27FC236}">
                    <a16:creationId xmlns:a16="http://schemas.microsoft.com/office/drawing/2014/main" id="{B1700855-BFDA-4BAE-B39F-5AE51273537C}"/>
                  </a:ext>
                </a:extLst>
              </p:cNvPr>
              <p:cNvSpPr/>
              <p:nvPr/>
            </p:nvSpPr>
            <p:spPr>
              <a:xfrm>
                <a:off x="5310313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0" name="Oval 1119">
                <a:extLst>
                  <a:ext uri="{FF2B5EF4-FFF2-40B4-BE49-F238E27FC236}">
                    <a16:creationId xmlns:a16="http://schemas.microsoft.com/office/drawing/2014/main" id="{6C894232-6612-4A4C-A0E3-7E334B1B158A}"/>
                  </a:ext>
                </a:extLst>
              </p:cNvPr>
              <p:cNvSpPr/>
              <p:nvPr/>
            </p:nvSpPr>
            <p:spPr>
              <a:xfrm>
                <a:off x="5497417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1" name="Oval 1120">
                <a:extLst>
                  <a:ext uri="{FF2B5EF4-FFF2-40B4-BE49-F238E27FC236}">
                    <a16:creationId xmlns:a16="http://schemas.microsoft.com/office/drawing/2014/main" id="{1C90D88D-5A17-42A4-BB88-CC9FFCB2B967}"/>
                  </a:ext>
                </a:extLst>
              </p:cNvPr>
              <p:cNvSpPr/>
              <p:nvPr/>
            </p:nvSpPr>
            <p:spPr>
              <a:xfrm>
                <a:off x="5684522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2" name="Oval 1121">
                <a:extLst>
                  <a:ext uri="{FF2B5EF4-FFF2-40B4-BE49-F238E27FC236}">
                    <a16:creationId xmlns:a16="http://schemas.microsoft.com/office/drawing/2014/main" id="{F75258A0-8959-4760-A48D-6141FA8FBF01}"/>
                  </a:ext>
                </a:extLst>
              </p:cNvPr>
              <p:cNvSpPr/>
              <p:nvPr/>
            </p:nvSpPr>
            <p:spPr>
              <a:xfrm>
                <a:off x="5871627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3" name="Oval 1122">
                <a:extLst>
                  <a:ext uri="{FF2B5EF4-FFF2-40B4-BE49-F238E27FC236}">
                    <a16:creationId xmlns:a16="http://schemas.microsoft.com/office/drawing/2014/main" id="{F62B4598-3C83-48DD-A223-096E3E6C62AC}"/>
                  </a:ext>
                </a:extLst>
              </p:cNvPr>
              <p:cNvSpPr/>
              <p:nvPr/>
            </p:nvSpPr>
            <p:spPr>
              <a:xfrm>
                <a:off x="6058732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4" name="Oval 1123">
                <a:extLst>
                  <a:ext uri="{FF2B5EF4-FFF2-40B4-BE49-F238E27FC236}">
                    <a16:creationId xmlns:a16="http://schemas.microsoft.com/office/drawing/2014/main" id="{01902194-4516-4ADC-B060-A1EC96DCBBB8}"/>
                  </a:ext>
                </a:extLst>
              </p:cNvPr>
              <p:cNvSpPr/>
              <p:nvPr/>
            </p:nvSpPr>
            <p:spPr>
              <a:xfrm>
                <a:off x="6245836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5" name="Oval 1124">
                <a:extLst>
                  <a:ext uri="{FF2B5EF4-FFF2-40B4-BE49-F238E27FC236}">
                    <a16:creationId xmlns:a16="http://schemas.microsoft.com/office/drawing/2014/main" id="{6EFCD9A3-D3B1-4DEF-8C8F-E1B3F86724AD}"/>
                  </a:ext>
                </a:extLst>
              </p:cNvPr>
              <p:cNvSpPr/>
              <p:nvPr/>
            </p:nvSpPr>
            <p:spPr>
              <a:xfrm>
                <a:off x="6432941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6" name="Oval 1125">
                <a:extLst>
                  <a:ext uri="{FF2B5EF4-FFF2-40B4-BE49-F238E27FC236}">
                    <a16:creationId xmlns:a16="http://schemas.microsoft.com/office/drawing/2014/main" id="{ACE2C594-9F1A-44ED-80E7-4DD63C271F5F}"/>
                  </a:ext>
                </a:extLst>
              </p:cNvPr>
              <p:cNvSpPr/>
              <p:nvPr/>
            </p:nvSpPr>
            <p:spPr>
              <a:xfrm>
                <a:off x="6620046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7" name="Oval 1126">
                <a:extLst>
                  <a:ext uri="{FF2B5EF4-FFF2-40B4-BE49-F238E27FC236}">
                    <a16:creationId xmlns:a16="http://schemas.microsoft.com/office/drawing/2014/main" id="{8D752617-117A-48AB-A2D8-235FA250AC1A}"/>
                  </a:ext>
                </a:extLst>
              </p:cNvPr>
              <p:cNvSpPr/>
              <p:nvPr/>
            </p:nvSpPr>
            <p:spPr>
              <a:xfrm>
                <a:off x="6807151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8" name="Oval 1127">
                <a:extLst>
                  <a:ext uri="{FF2B5EF4-FFF2-40B4-BE49-F238E27FC236}">
                    <a16:creationId xmlns:a16="http://schemas.microsoft.com/office/drawing/2014/main" id="{A9726589-3752-4DAF-B877-467B7A000BB0}"/>
                  </a:ext>
                </a:extLst>
              </p:cNvPr>
              <p:cNvSpPr/>
              <p:nvPr/>
            </p:nvSpPr>
            <p:spPr>
              <a:xfrm>
                <a:off x="6994255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9" name="Oval 1128">
                <a:extLst>
                  <a:ext uri="{FF2B5EF4-FFF2-40B4-BE49-F238E27FC236}">
                    <a16:creationId xmlns:a16="http://schemas.microsoft.com/office/drawing/2014/main" id="{64A3CCC4-ACDA-486A-B11A-401AF0AC45BA}"/>
                  </a:ext>
                </a:extLst>
              </p:cNvPr>
              <p:cNvSpPr/>
              <p:nvPr/>
            </p:nvSpPr>
            <p:spPr>
              <a:xfrm>
                <a:off x="7181360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0" name="Oval 1129">
                <a:extLst>
                  <a:ext uri="{FF2B5EF4-FFF2-40B4-BE49-F238E27FC236}">
                    <a16:creationId xmlns:a16="http://schemas.microsoft.com/office/drawing/2014/main" id="{0EAEE11C-4977-461E-A29F-EAC60F25FEA6}"/>
                  </a:ext>
                </a:extLst>
              </p:cNvPr>
              <p:cNvSpPr/>
              <p:nvPr/>
            </p:nvSpPr>
            <p:spPr>
              <a:xfrm>
                <a:off x="5123208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1" name="Oval 1130">
                <a:extLst>
                  <a:ext uri="{FF2B5EF4-FFF2-40B4-BE49-F238E27FC236}">
                    <a16:creationId xmlns:a16="http://schemas.microsoft.com/office/drawing/2014/main" id="{CA7DC0D2-3BD3-46BE-B1EE-D27B53A16130}"/>
                  </a:ext>
                </a:extLst>
              </p:cNvPr>
              <p:cNvSpPr/>
              <p:nvPr/>
            </p:nvSpPr>
            <p:spPr>
              <a:xfrm>
                <a:off x="5310313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2" name="Oval 1131">
                <a:extLst>
                  <a:ext uri="{FF2B5EF4-FFF2-40B4-BE49-F238E27FC236}">
                    <a16:creationId xmlns:a16="http://schemas.microsoft.com/office/drawing/2014/main" id="{79C181CD-FDBF-4BE9-9B0F-14D4366378D6}"/>
                  </a:ext>
                </a:extLst>
              </p:cNvPr>
              <p:cNvSpPr/>
              <p:nvPr/>
            </p:nvSpPr>
            <p:spPr>
              <a:xfrm>
                <a:off x="5497417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3" name="Oval 1132">
                <a:extLst>
                  <a:ext uri="{FF2B5EF4-FFF2-40B4-BE49-F238E27FC236}">
                    <a16:creationId xmlns:a16="http://schemas.microsoft.com/office/drawing/2014/main" id="{537FC51C-6BE5-4A13-B4C6-2A52955B070C}"/>
                  </a:ext>
                </a:extLst>
              </p:cNvPr>
              <p:cNvSpPr/>
              <p:nvPr/>
            </p:nvSpPr>
            <p:spPr>
              <a:xfrm>
                <a:off x="5684522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4" name="Oval 1133">
                <a:extLst>
                  <a:ext uri="{FF2B5EF4-FFF2-40B4-BE49-F238E27FC236}">
                    <a16:creationId xmlns:a16="http://schemas.microsoft.com/office/drawing/2014/main" id="{837B286C-1466-4947-B928-8D01CC0BD575}"/>
                  </a:ext>
                </a:extLst>
              </p:cNvPr>
              <p:cNvSpPr/>
              <p:nvPr/>
            </p:nvSpPr>
            <p:spPr>
              <a:xfrm>
                <a:off x="5871627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5" name="Oval 1134">
                <a:extLst>
                  <a:ext uri="{FF2B5EF4-FFF2-40B4-BE49-F238E27FC236}">
                    <a16:creationId xmlns:a16="http://schemas.microsoft.com/office/drawing/2014/main" id="{BB3ADCF3-852E-4F36-A0B8-DB9D84B92680}"/>
                  </a:ext>
                </a:extLst>
              </p:cNvPr>
              <p:cNvSpPr/>
              <p:nvPr/>
            </p:nvSpPr>
            <p:spPr>
              <a:xfrm>
                <a:off x="6058732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6" name="Oval 1135">
                <a:extLst>
                  <a:ext uri="{FF2B5EF4-FFF2-40B4-BE49-F238E27FC236}">
                    <a16:creationId xmlns:a16="http://schemas.microsoft.com/office/drawing/2014/main" id="{7F251D7D-2214-4AEB-ADA5-C9618DF8E21C}"/>
                  </a:ext>
                </a:extLst>
              </p:cNvPr>
              <p:cNvSpPr/>
              <p:nvPr/>
            </p:nvSpPr>
            <p:spPr>
              <a:xfrm>
                <a:off x="6245836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7" name="Oval 1136">
                <a:extLst>
                  <a:ext uri="{FF2B5EF4-FFF2-40B4-BE49-F238E27FC236}">
                    <a16:creationId xmlns:a16="http://schemas.microsoft.com/office/drawing/2014/main" id="{4687CAF1-FC68-4FC2-9B33-62C5FA277158}"/>
                  </a:ext>
                </a:extLst>
              </p:cNvPr>
              <p:cNvSpPr/>
              <p:nvPr/>
            </p:nvSpPr>
            <p:spPr>
              <a:xfrm>
                <a:off x="6432941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8" name="Oval 1137">
                <a:extLst>
                  <a:ext uri="{FF2B5EF4-FFF2-40B4-BE49-F238E27FC236}">
                    <a16:creationId xmlns:a16="http://schemas.microsoft.com/office/drawing/2014/main" id="{A871A967-F886-48BB-996A-7C0711F5E26A}"/>
                  </a:ext>
                </a:extLst>
              </p:cNvPr>
              <p:cNvSpPr/>
              <p:nvPr/>
            </p:nvSpPr>
            <p:spPr>
              <a:xfrm>
                <a:off x="6620046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9" name="Oval 1138">
                <a:extLst>
                  <a:ext uri="{FF2B5EF4-FFF2-40B4-BE49-F238E27FC236}">
                    <a16:creationId xmlns:a16="http://schemas.microsoft.com/office/drawing/2014/main" id="{A495F951-E9A6-48A1-A767-E9662FB7A397}"/>
                  </a:ext>
                </a:extLst>
              </p:cNvPr>
              <p:cNvSpPr/>
              <p:nvPr/>
            </p:nvSpPr>
            <p:spPr>
              <a:xfrm>
                <a:off x="6807151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0" name="Oval 1139">
                <a:extLst>
                  <a:ext uri="{FF2B5EF4-FFF2-40B4-BE49-F238E27FC236}">
                    <a16:creationId xmlns:a16="http://schemas.microsoft.com/office/drawing/2014/main" id="{3DCFB538-E02F-4950-9BD3-12B412BD47C2}"/>
                  </a:ext>
                </a:extLst>
              </p:cNvPr>
              <p:cNvSpPr/>
              <p:nvPr/>
            </p:nvSpPr>
            <p:spPr>
              <a:xfrm>
                <a:off x="6994255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1" name="Oval 1140">
                <a:extLst>
                  <a:ext uri="{FF2B5EF4-FFF2-40B4-BE49-F238E27FC236}">
                    <a16:creationId xmlns:a16="http://schemas.microsoft.com/office/drawing/2014/main" id="{42A38723-CC80-44B6-86FC-ED5EB42626F0}"/>
                  </a:ext>
                </a:extLst>
              </p:cNvPr>
              <p:cNvSpPr/>
              <p:nvPr/>
            </p:nvSpPr>
            <p:spPr>
              <a:xfrm>
                <a:off x="7181360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2" name="Oval 1141">
                <a:extLst>
                  <a:ext uri="{FF2B5EF4-FFF2-40B4-BE49-F238E27FC236}">
                    <a16:creationId xmlns:a16="http://schemas.microsoft.com/office/drawing/2014/main" id="{E8A79CB0-A757-46AB-A083-9F31ACC2E800}"/>
                  </a:ext>
                </a:extLst>
              </p:cNvPr>
              <p:cNvSpPr/>
              <p:nvPr/>
            </p:nvSpPr>
            <p:spPr>
              <a:xfrm>
                <a:off x="5123208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3" name="Oval 1142">
                <a:extLst>
                  <a:ext uri="{FF2B5EF4-FFF2-40B4-BE49-F238E27FC236}">
                    <a16:creationId xmlns:a16="http://schemas.microsoft.com/office/drawing/2014/main" id="{84C12E26-C971-45F2-99EF-C55108DBCF94}"/>
                  </a:ext>
                </a:extLst>
              </p:cNvPr>
              <p:cNvSpPr/>
              <p:nvPr/>
            </p:nvSpPr>
            <p:spPr>
              <a:xfrm>
                <a:off x="5310313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4" name="Oval 1143">
                <a:extLst>
                  <a:ext uri="{FF2B5EF4-FFF2-40B4-BE49-F238E27FC236}">
                    <a16:creationId xmlns:a16="http://schemas.microsoft.com/office/drawing/2014/main" id="{4A3FA498-D460-4718-AEDD-EED4B03E9D21}"/>
                  </a:ext>
                </a:extLst>
              </p:cNvPr>
              <p:cNvSpPr/>
              <p:nvPr/>
            </p:nvSpPr>
            <p:spPr>
              <a:xfrm>
                <a:off x="5497417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5" name="Oval 1144">
                <a:extLst>
                  <a:ext uri="{FF2B5EF4-FFF2-40B4-BE49-F238E27FC236}">
                    <a16:creationId xmlns:a16="http://schemas.microsoft.com/office/drawing/2014/main" id="{BCA38A61-CA31-4BBF-9D51-DA8B32A9904A}"/>
                  </a:ext>
                </a:extLst>
              </p:cNvPr>
              <p:cNvSpPr/>
              <p:nvPr/>
            </p:nvSpPr>
            <p:spPr>
              <a:xfrm>
                <a:off x="5684522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6" name="Oval 1145">
                <a:extLst>
                  <a:ext uri="{FF2B5EF4-FFF2-40B4-BE49-F238E27FC236}">
                    <a16:creationId xmlns:a16="http://schemas.microsoft.com/office/drawing/2014/main" id="{0B093887-39EA-4076-BA80-091E5014E6A0}"/>
                  </a:ext>
                </a:extLst>
              </p:cNvPr>
              <p:cNvSpPr/>
              <p:nvPr/>
            </p:nvSpPr>
            <p:spPr>
              <a:xfrm>
                <a:off x="5871627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7" name="Oval 1146">
                <a:extLst>
                  <a:ext uri="{FF2B5EF4-FFF2-40B4-BE49-F238E27FC236}">
                    <a16:creationId xmlns:a16="http://schemas.microsoft.com/office/drawing/2014/main" id="{9BD17B96-505B-49DD-A8DB-1871D6169F95}"/>
                  </a:ext>
                </a:extLst>
              </p:cNvPr>
              <p:cNvSpPr/>
              <p:nvPr/>
            </p:nvSpPr>
            <p:spPr>
              <a:xfrm>
                <a:off x="6058732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8" name="Oval 1147">
                <a:extLst>
                  <a:ext uri="{FF2B5EF4-FFF2-40B4-BE49-F238E27FC236}">
                    <a16:creationId xmlns:a16="http://schemas.microsoft.com/office/drawing/2014/main" id="{E6087C41-2EB4-4398-9A06-209595EECFA3}"/>
                  </a:ext>
                </a:extLst>
              </p:cNvPr>
              <p:cNvSpPr/>
              <p:nvPr/>
            </p:nvSpPr>
            <p:spPr>
              <a:xfrm>
                <a:off x="6245836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9" name="Oval 1148">
                <a:extLst>
                  <a:ext uri="{FF2B5EF4-FFF2-40B4-BE49-F238E27FC236}">
                    <a16:creationId xmlns:a16="http://schemas.microsoft.com/office/drawing/2014/main" id="{4F7797FA-9E99-459C-9DA1-A8A16733597C}"/>
                  </a:ext>
                </a:extLst>
              </p:cNvPr>
              <p:cNvSpPr/>
              <p:nvPr/>
            </p:nvSpPr>
            <p:spPr>
              <a:xfrm>
                <a:off x="6432941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0" name="Oval 1149">
                <a:extLst>
                  <a:ext uri="{FF2B5EF4-FFF2-40B4-BE49-F238E27FC236}">
                    <a16:creationId xmlns:a16="http://schemas.microsoft.com/office/drawing/2014/main" id="{EE3E9C8B-B5E7-497D-890D-E1E7561FB119}"/>
                  </a:ext>
                </a:extLst>
              </p:cNvPr>
              <p:cNvSpPr/>
              <p:nvPr/>
            </p:nvSpPr>
            <p:spPr>
              <a:xfrm>
                <a:off x="6620046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1" name="Oval 1150">
                <a:extLst>
                  <a:ext uri="{FF2B5EF4-FFF2-40B4-BE49-F238E27FC236}">
                    <a16:creationId xmlns:a16="http://schemas.microsoft.com/office/drawing/2014/main" id="{64829F94-D25D-427A-98D9-0887F3FEF201}"/>
                  </a:ext>
                </a:extLst>
              </p:cNvPr>
              <p:cNvSpPr/>
              <p:nvPr/>
            </p:nvSpPr>
            <p:spPr>
              <a:xfrm>
                <a:off x="6807151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2" name="Oval 1151">
                <a:extLst>
                  <a:ext uri="{FF2B5EF4-FFF2-40B4-BE49-F238E27FC236}">
                    <a16:creationId xmlns:a16="http://schemas.microsoft.com/office/drawing/2014/main" id="{397E0C35-37B7-4391-A26D-F898364E000D}"/>
                  </a:ext>
                </a:extLst>
              </p:cNvPr>
              <p:cNvSpPr/>
              <p:nvPr/>
            </p:nvSpPr>
            <p:spPr>
              <a:xfrm>
                <a:off x="6994255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3" name="Oval 1152">
                <a:extLst>
                  <a:ext uri="{FF2B5EF4-FFF2-40B4-BE49-F238E27FC236}">
                    <a16:creationId xmlns:a16="http://schemas.microsoft.com/office/drawing/2014/main" id="{598D2C51-2F52-4B9E-9BE0-94128D6AEAE7}"/>
                  </a:ext>
                </a:extLst>
              </p:cNvPr>
              <p:cNvSpPr/>
              <p:nvPr/>
            </p:nvSpPr>
            <p:spPr>
              <a:xfrm>
                <a:off x="7181360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4" name="Oval 1153">
                <a:extLst>
                  <a:ext uri="{FF2B5EF4-FFF2-40B4-BE49-F238E27FC236}">
                    <a16:creationId xmlns:a16="http://schemas.microsoft.com/office/drawing/2014/main" id="{534D19AF-268D-4187-AF36-8ED04401F369}"/>
                  </a:ext>
                </a:extLst>
              </p:cNvPr>
              <p:cNvSpPr/>
              <p:nvPr/>
            </p:nvSpPr>
            <p:spPr>
              <a:xfrm>
                <a:off x="5123208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5" name="Oval 1154">
                <a:extLst>
                  <a:ext uri="{FF2B5EF4-FFF2-40B4-BE49-F238E27FC236}">
                    <a16:creationId xmlns:a16="http://schemas.microsoft.com/office/drawing/2014/main" id="{FB8D977B-8068-4053-A1D4-0CD458890869}"/>
                  </a:ext>
                </a:extLst>
              </p:cNvPr>
              <p:cNvSpPr/>
              <p:nvPr/>
            </p:nvSpPr>
            <p:spPr>
              <a:xfrm>
                <a:off x="5310313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6" name="Oval 1155">
                <a:extLst>
                  <a:ext uri="{FF2B5EF4-FFF2-40B4-BE49-F238E27FC236}">
                    <a16:creationId xmlns:a16="http://schemas.microsoft.com/office/drawing/2014/main" id="{08B09908-9543-4C2E-9A8E-E12FC427170D}"/>
                  </a:ext>
                </a:extLst>
              </p:cNvPr>
              <p:cNvSpPr/>
              <p:nvPr/>
            </p:nvSpPr>
            <p:spPr>
              <a:xfrm>
                <a:off x="5497417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7" name="Oval 1156">
                <a:extLst>
                  <a:ext uri="{FF2B5EF4-FFF2-40B4-BE49-F238E27FC236}">
                    <a16:creationId xmlns:a16="http://schemas.microsoft.com/office/drawing/2014/main" id="{F59606FB-BE23-4BFE-A838-C03B6BA73D0B}"/>
                  </a:ext>
                </a:extLst>
              </p:cNvPr>
              <p:cNvSpPr/>
              <p:nvPr/>
            </p:nvSpPr>
            <p:spPr>
              <a:xfrm>
                <a:off x="5684522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8" name="Oval 1157">
                <a:extLst>
                  <a:ext uri="{FF2B5EF4-FFF2-40B4-BE49-F238E27FC236}">
                    <a16:creationId xmlns:a16="http://schemas.microsoft.com/office/drawing/2014/main" id="{C5E08076-F723-4B6A-9B02-8CA58C40ED8B}"/>
                  </a:ext>
                </a:extLst>
              </p:cNvPr>
              <p:cNvSpPr/>
              <p:nvPr/>
            </p:nvSpPr>
            <p:spPr>
              <a:xfrm>
                <a:off x="5871627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9" name="Oval 1158">
                <a:extLst>
                  <a:ext uri="{FF2B5EF4-FFF2-40B4-BE49-F238E27FC236}">
                    <a16:creationId xmlns:a16="http://schemas.microsoft.com/office/drawing/2014/main" id="{80848C4D-AA0C-40EF-852D-490B62BEE534}"/>
                  </a:ext>
                </a:extLst>
              </p:cNvPr>
              <p:cNvSpPr/>
              <p:nvPr/>
            </p:nvSpPr>
            <p:spPr>
              <a:xfrm>
                <a:off x="6058732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0" name="Oval 1159">
                <a:extLst>
                  <a:ext uri="{FF2B5EF4-FFF2-40B4-BE49-F238E27FC236}">
                    <a16:creationId xmlns:a16="http://schemas.microsoft.com/office/drawing/2014/main" id="{533F9A7D-E74E-4EE0-AEF8-5FD8A57ABE02}"/>
                  </a:ext>
                </a:extLst>
              </p:cNvPr>
              <p:cNvSpPr/>
              <p:nvPr/>
            </p:nvSpPr>
            <p:spPr>
              <a:xfrm>
                <a:off x="6245836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1" name="Oval 1160">
                <a:extLst>
                  <a:ext uri="{FF2B5EF4-FFF2-40B4-BE49-F238E27FC236}">
                    <a16:creationId xmlns:a16="http://schemas.microsoft.com/office/drawing/2014/main" id="{14903D4D-06D9-43ED-8BBE-E9404B10C2BB}"/>
                  </a:ext>
                </a:extLst>
              </p:cNvPr>
              <p:cNvSpPr/>
              <p:nvPr/>
            </p:nvSpPr>
            <p:spPr>
              <a:xfrm>
                <a:off x="6432941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2" name="Oval 1161">
                <a:extLst>
                  <a:ext uri="{FF2B5EF4-FFF2-40B4-BE49-F238E27FC236}">
                    <a16:creationId xmlns:a16="http://schemas.microsoft.com/office/drawing/2014/main" id="{6C6FAC7A-A535-42F3-85C4-40D006596D86}"/>
                  </a:ext>
                </a:extLst>
              </p:cNvPr>
              <p:cNvSpPr/>
              <p:nvPr/>
            </p:nvSpPr>
            <p:spPr>
              <a:xfrm>
                <a:off x="6620046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3" name="Oval 1162">
                <a:extLst>
                  <a:ext uri="{FF2B5EF4-FFF2-40B4-BE49-F238E27FC236}">
                    <a16:creationId xmlns:a16="http://schemas.microsoft.com/office/drawing/2014/main" id="{5DBB3E83-E1B7-47B2-B510-3798E13C88D7}"/>
                  </a:ext>
                </a:extLst>
              </p:cNvPr>
              <p:cNvSpPr/>
              <p:nvPr/>
            </p:nvSpPr>
            <p:spPr>
              <a:xfrm>
                <a:off x="6807151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4" name="Oval 1163">
                <a:extLst>
                  <a:ext uri="{FF2B5EF4-FFF2-40B4-BE49-F238E27FC236}">
                    <a16:creationId xmlns:a16="http://schemas.microsoft.com/office/drawing/2014/main" id="{2A1558B3-2AF0-4C23-84DE-7F3A9FDC169B}"/>
                  </a:ext>
                </a:extLst>
              </p:cNvPr>
              <p:cNvSpPr/>
              <p:nvPr/>
            </p:nvSpPr>
            <p:spPr>
              <a:xfrm>
                <a:off x="6994255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5" name="Oval 1164">
                <a:extLst>
                  <a:ext uri="{FF2B5EF4-FFF2-40B4-BE49-F238E27FC236}">
                    <a16:creationId xmlns:a16="http://schemas.microsoft.com/office/drawing/2014/main" id="{366345FB-8607-4ED7-B43C-61FE88C17471}"/>
                  </a:ext>
                </a:extLst>
              </p:cNvPr>
              <p:cNvSpPr/>
              <p:nvPr/>
            </p:nvSpPr>
            <p:spPr>
              <a:xfrm>
                <a:off x="7181360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6" name="Oval 1165">
                <a:extLst>
                  <a:ext uri="{FF2B5EF4-FFF2-40B4-BE49-F238E27FC236}">
                    <a16:creationId xmlns:a16="http://schemas.microsoft.com/office/drawing/2014/main" id="{0DDB375D-BA95-4F51-AA3A-9A790081472E}"/>
                  </a:ext>
                </a:extLst>
              </p:cNvPr>
              <p:cNvSpPr/>
              <p:nvPr/>
            </p:nvSpPr>
            <p:spPr>
              <a:xfrm>
                <a:off x="5123208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7" name="Oval 1166">
                <a:extLst>
                  <a:ext uri="{FF2B5EF4-FFF2-40B4-BE49-F238E27FC236}">
                    <a16:creationId xmlns:a16="http://schemas.microsoft.com/office/drawing/2014/main" id="{89DCC186-D783-4473-894D-E6D5ED44F027}"/>
                  </a:ext>
                </a:extLst>
              </p:cNvPr>
              <p:cNvSpPr/>
              <p:nvPr/>
            </p:nvSpPr>
            <p:spPr>
              <a:xfrm>
                <a:off x="5310313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8" name="Oval 1167">
                <a:extLst>
                  <a:ext uri="{FF2B5EF4-FFF2-40B4-BE49-F238E27FC236}">
                    <a16:creationId xmlns:a16="http://schemas.microsoft.com/office/drawing/2014/main" id="{C6B679FA-5602-4311-B761-C3309F7CC6BE}"/>
                  </a:ext>
                </a:extLst>
              </p:cNvPr>
              <p:cNvSpPr/>
              <p:nvPr/>
            </p:nvSpPr>
            <p:spPr>
              <a:xfrm>
                <a:off x="5497417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9" name="Oval 1168">
                <a:extLst>
                  <a:ext uri="{FF2B5EF4-FFF2-40B4-BE49-F238E27FC236}">
                    <a16:creationId xmlns:a16="http://schemas.microsoft.com/office/drawing/2014/main" id="{E65D6BA6-1FD3-4B7B-93D3-325A2D978E94}"/>
                  </a:ext>
                </a:extLst>
              </p:cNvPr>
              <p:cNvSpPr/>
              <p:nvPr/>
            </p:nvSpPr>
            <p:spPr>
              <a:xfrm>
                <a:off x="5684522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0" name="Oval 1169">
                <a:extLst>
                  <a:ext uri="{FF2B5EF4-FFF2-40B4-BE49-F238E27FC236}">
                    <a16:creationId xmlns:a16="http://schemas.microsoft.com/office/drawing/2014/main" id="{A38A60FD-A3C6-448C-91D7-460655C7FC7B}"/>
                  </a:ext>
                </a:extLst>
              </p:cNvPr>
              <p:cNvSpPr/>
              <p:nvPr/>
            </p:nvSpPr>
            <p:spPr>
              <a:xfrm>
                <a:off x="5871627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1" name="Oval 1170">
                <a:extLst>
                  <a:ext uri="{FF2B5EF4-FFF2-40B4-BE49-F238E27FC236}">
                    <a16:creationId xmlns:a16="http://schemas.microsoft.com/office/drawing/2014/main" id="{3DC58211-DEA5-4E79-A378-D971809D6624}"/>
                  </a:ext>
                </a:extLst>
              </p:cNvPr>
              <p:cNvSpPr/>
              <p:nvPr/>
            </p:nvSpPr>
            <p:spPr>
              <a:xfrm>
                <a:off x="6058732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2" name="Oval 1171">
                <a:extLst>
                  <a:ext uri="{FF2B5EF4-FFF2-40B4-BE49-F238E27FC236}">
                    <a16:creationId xmlns:a16="http://schemas.microsoft.com/office/drawing/2014/main" id="{466A69AD-12A1-40FB-8862-BAEF75D9AFE9}"/>
                  </a:ext>
                </a:extLst>
              </p:cNvPr>
              <p:cNvSpPr/>
              <p:nvPr/>
            </p:nvSpPr>
            <p:spPr>
              <a:xfrm>
                <a:off x="6245836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3" name="Oval 1172">
                <a:extLst>
                  <a:ext uri="{FF2B5EF4-FFF2-40B4-BE49-F238E27FC236}">
                    <a16:creationId xmlns:a16="http://schemas.microsoft.com/office/drawing/2014/main" id="{F9D31443-94BC-42D3-8CB7-95EAA9EE84CA}"/>
                  </a:ext>
                </a:extLst>
              </p:cNvPr>
              <p:cNvSpPr/>
              <p:nvPr/>
            </p:nvSpPr>
            <p:spPr>
              <a:xfrm>
                <a:off x="6432941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4" name="Oval 1173">
                <a:extLst>
                  <a:ext uri="{FF2B5EF4-FFF2-40B4-BE49-F238E27FC236}">
                    <a16:creationId xmlns:a16="http://schemas.microsoft.com/office/drawing/2014/main" id="{5E442FF1-DBD0-4CAA-B89D-0044AED391D6}"/>
                  </a:ext>
                </a:extLst>
              </p:cNvPr>
              <p:cNvSpPr/>
              <p:nvPr/>
            </p:nvSpPr>
            <p:spPr>
              <a:xfrm>
                <a:off x="6620046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5" name="Oval 1174">
                <a:extLst>
                  <a:ext uri="{FF2B5EF4-FFF2-40B4-BE49-F238E27FC236}">
                    <a16:creationId xmlns:a16="http://schemas.microsoft.com/office/drawing/2014/main" id="{F79AA1A1-AB06-49BB-9A66-22D8A19E4E37}"/>
                  </a:ext>
                </a:extLst>
              </p:cNvPr>
              <p:cNvSpPr/>
              <p:nvPr/>
            </p:nvSpPr>
            <p:spPr>
              <a:xfrm>
                <a:off x="6807151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6" name="Oval 1175">
                <a:extLst>
                  <a:ext uri="{FF2B5EF4-FFF2-40B4-BE49-F238E27FC236}">
                    <a16:creationId xmlns:a16="http://schemas.microsoft.com/office/drawing/2014/main" id="{643CB553-ACFF-4A5E-8A6A-DA273A36D11A}"/>
                  </a:ext>
                </a:extLst>
              </p:cNvPr>
              <p:cNvSpPr/>
              <p:nvPr/>
            </p:nvSpPr>
            <p:spPr>
              <a:xfrm>
                <a:off x="6994255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7" name="Oval 1176">
                <a:extLst>
                  <a:ext uri="{FF2B5EF4-FFF2-40B4-BE49-F238E27FC236}">
                    <a16:creationId xmlns:a16="http://schemas.microsoft.com/office/drawing/2014/main" id="{1C29BEF2-2F69-489D-94A0-92EA3EF3EBA0}"/>
                  </a:ext>
                </a:extLst>
              </p:cNvPr>
              <p:cNvSpPr/>
              <p:nvPr/>
            </p:nvSpPr>
            <p:spPr>
              <a:xfrm>
                <a:off x="7181360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grpSp>
            <p:nvGrpSpPr>
              <p:cNvPr id="1178" name="Group 1177">
                <a:extLst>
                  <a:ext uri="{FF2B5EF4-FFF2-40B4-BE49-F238E27FC236}">
                    <a16:creationId xmlns:a16="http://schemas.microsoft.com/office/drawing/2014/main" id="{175161E4-794D-433B-83FD-970F19C40A57}"/>
                  </a:ext>
                </a:extLst>
              </p:cNvPr>
              <p:cNvGrpSpPr/>
              <p:nvPr/>
            </p:nvGrpSpPr>
            <p:grpSpPr>
              <a:xfrm>
                <a:off x="5123208" y="5770758"/>
                <a:ext cx="2097955" cy="43784"/>
                <a:chOff x="5123208" y="5770758"/>
                <a:chExt cx="2097955" cy="43784"/>
              </a:xfrm>
              <a:grpFill/>
            </p:grpSpPr>
            <p:sp>
              <p:nvSpPr>
                <p:cNvPr id="1205" name="Oval 1204">
                  <a:extLst>
                    <a:ext uri="{FF2B5EF4-FFF2-40B4-BE49-F238E27FC236}">
                      <a16:creationId xmlns:a16="http://schemas.microsoft.com/office/drawing/2014/main" id="{7414C22D-90F1-4692-AF43-C4A5C74324C7}"/>
                    </a:ext>
                  </a:extLst>
                </p:cNvPr>
                <p:cNvSpPr/>
                <p:nvPr/>
              </p:nvSpPr>
              <p:spPr>
                <a:xfrm>
                  <a:off x="5123208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6" name="Oval 1205">
                  <a:extLst>
                    <a:ext uri="{FF2B5EF4-FFF2-40B4-BE49-F238E27FC236}">
                      <a16:creationId xmlns:a16="http://schemas.microsoft.com/office/drawing/2014/main" id="{1CA5D071-39B9-42BC-BE28-841C8E9A46EE}"/>
                    </a:ext>
                  </a:extLst>
                </p:cNvPr>
                <p:cNvSpPr/>
                <p:nvPr/>
              </p:nvSpPr>
              <p:spPr>
                <a:xfrm>
                  <a:off x="5310313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7" name="Oval 1206">
                  <a:extLst>
                    <a:ext uri="{FF2B5EF4-FFF2-40B4-BE49-F238E27FC236}">
                      <a16:creationId xmlns:a16="http://schemas.microsoft.com/office/drawing/2014/main" id="{51DED098-CC7C-4CE7-A1CC-EE4CBDADFF0B}"/>
                    </a:ext>
                  </a:extLst>
                </p:cNvPr>
                <p:cNvSpPr/>
                <p:nvPr/>
              </p:nvSpPr>
              <p:spPr>
                <a:xfrm>
                  <a:off x="549741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8" name="Oval 1207">
                  <a:extLst>
                    <a:ext uri="{FF2B5EF4-FFF2-40B4-BE49-F238E27FC236}">
                      <a16:creationId xmlns:a16="http://schemas.microsoft.com/office/drawing/2014/main" id="{44ECCF34-1F25-440D-ACB8-718CF333F529}"/>
                    </a:ext>
                  </a:extLst>
                </p:cNvPr>
                <p:cNvSpPr/>
                <p:nvPr/>
              </p:nvSpPr>
              <p:spPr>
                <a:xfrm>
                  <a:off x="568452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9" name="Oval 1208">
                  <a:extLst>
                    <a:ext uri="{FF2B5EF4-FFF2-40B4-BE49-F238E27FC236}">
                      <a16:creationId xmlns:a16="http://schemas.microsoft.com/office/drawing/2014/main" id="{26B559AB-FC3E-414F-9E80-3A05EEF8D3C0}"/>
                    </a:ext>
                  </a:extLst>
                </p:cNvPr>
                <p:cNvSpPr/>
                <p:nvPr/>
              </p:nvSpPr>
              <p:spPr>
                <a:xfrm>
                  <a:off x="587162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0" name="Oval 1209">
                  <a:extLst>
                    <a:ext uri="{FF2B5EF4-FFF2-40B4-BE49-F238E27FC236}">
                      <a16:creationId xmlns:a16="http://schemas.microsoft.com/office/drawing/2014/main" id="{9C4CB727-C09C-4CDF-A2AD-0ABC5EA10FEE}"/>
                    </a:ext>
                  </a:extLst>
                </p:cNvPr>
                <p:cNvSpPr/>
                <p:nvPr/>
              </p:nvSpPr>
              <p:spPr>
                <a:xfrm>
                  <a:off x="605873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1" name="Oval 1210">
                  <a:extLst>
                    <a:ext uri="{FF2B5EF4-FFF2-40B4-BE49-F238E27FC236}">
                      <a16:creationId xmlns:a16="http://schemas.microsoft.com/office/drawing/2014/main" id="{78EB7F0A-BC3B-47DC-A0BC-53B8FB7923D5}"/>
                    </a:ext>
                  </a:extLst>
                </p:cNvPr>
                <p:cNvSpPr/>
                <p:nvPr/>
              </p:nvSpPr>
              <p:spPr>
                <a:xfrm>
                  <a:off x="624583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2" name="Oval 1211">
                  <a:extLst>
                    <a:ext uri="{FF2B5EF4-FFF2-40B4-BE49-F238E27FC236}">
                      <a16:creationId xmlns:a16="http://schemas.microsoft.com/office/drawing/2014/main" id="{DB926943-E8E5-48AC-8AB5-F035BF41D57C}"/>
                    </a:ext>
                  </a:extLst>
                </p:cNvPr>
                <p:cNvSpPr/>
                <p:nvPr/>
              </p:nvSpPr>
              <p:spPr>
                <a:xfrm>
                  <a:off x="643294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3" name="Oval 1212">
                  <a:extLst>
                    <a:ext uri="{FF2B5EF4-FFF2-40B4-BE49-F238E27FC236}">
                      <a16:creationId xmlns:a16="http://schemas.microsoft.com/office/drawing/2014/main" id="{D9D9C4E2-E4EF-4F59-A299-C7853097A30F}"/>
                    </a:ext>
                  </a:extLst>
                </p:cNvPr>
                <p:cNvSpPr/>
                <p:nvPr/>
              </p:nvSpPr>
              <p:spPr>
                <a:xfrm>
                  <a:off x="662004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4" name="Oval 1213">
                  <a:extLst>
                    <a:ext uri="{FF2B5EF4-FFF2-40B4-BE49-F238E27FC236}">
                      <a16:creationId xmlns:a16="http://schemas.microsoft.com/office/drawing/2014/main" id="{7E95F8EC-C920-4AC5-83A7-3ABEC68FA5F7}"/>
                    </a:ext>
                  </a:extLst>
                </p:cNvPr>
                <p:cNvSpPr/>
                <p:nvPr/>
              </p:nvSpPr>
              <p:spPr>
                <a:xfrm>
                  <a:off x="680715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5" name="Oval 1214">
                  <a:extLst>
                    <a:ext uri="{FF2B5EF4-FFF2-40B4-BE49-F238E27FC236}">
                      <a16:creationId xmlns:a16="http://schemas.microsoft.com/office/drawing/2014/main" id="{E7529752-74F9-41A1-8B48-44B380FE7368}"/>
                    </a:ext>
                  </a:extLst>
                </p:cNvPr>
                <p:cNvSpPr/>
                <p:nvPr/>
              </p:nvSpPr>
              <p:spPr>
                <a:xfrm>
                  <a:off x="6994255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6" name="Oval 1215">
                  <a:extLst>
                    <a:ext uri="{FF2B5EF4-FFF2-40B4-BE49-F238E27FC236}">
                      <a16:creationId xmlns:a16="http://schemas.microsoft.com/office/drawing/2014/main" id="{5E4E8162-8620-4B43-B902-1BAA0DA6CE91}"/>
                    </a:ext>
                  </a:extLst>
                </p:cNvPr>
                <p:cNvSpPr/>
                <p:nvPr/>
              </p:nvSpPr>
              <p:spPr>
                <a:xfrm>
                  <a:off x="7181360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</p:grpSp>
          <p:grpSp>
            <p:nvGrpSpPr>
              <p:cNvPr id="1179" name="Group 1178">
                <a:extLst>
                  <a:ext uri="{FF2B5EF4-FFF2-40B4-BE49-F238E27FC236}">
                    <a16:creationId xmlns:a16="http://schemas.microsoft.com/office/drawing/2014/main" id="{BC82E196-9921-430B-B871-C91512A29C29}"/>
                  </a:ext>
                </a:extLst>
              </p:cNvPr>
              <p:cNvGrpSpPr/>
              <p:nvPr/>
            </p:nvGrpSpPr>
            <p:grpSpPr>
              <a:xfrm>
                <a:off x="5123208" y="5918687"/>
                <a:ext cx="2097955" cy="43784"/>
                <a:chOff x="5123208" y="5770758"/>
                <a:chExt cx="2097955" cy="43784"/>
              </a:xfrm>
              <a:grpFill/>
            </p:grpSpPr>
            <p:sp>
              <p:nvSpPr>
                <p:cNvPr id="1193" name="Oval 1192">
                  <a:extLst>
                    <a:ext uri="{FF2B5EF4-FFF2-40B4-BE49-F238E27FC236}">
                      <a16:creationId xmlns:a16="http://schemas.microsoft.com/office/drawing/2014/main" id="{1B99DD57-99AF-40F4-A28A-E5650686F354}"/>
                    </a:ext>
                  </a:extLst>
                </p:cNvPr>
                <p:cNvSpPr/>
                <p:nvPr/>
              </p:nvSpPr>
              <p:spPr>
                <a:xfrm>
                  <a:off x="5123208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4" name="Oval 1193">
                  <a:extLst>
                    <a:ext uri="{FF2B5EF4-FFF2-40B4-BE49-F238E27FC236}">
                      <a16:creationId xmlns:a16="http://schemas.microsoft.com/office/drawing/2014/main" id="{860BBB11-2BF9-4249-8DC1-7E66240756CC}"/>
                    </a:ext>
                  </a:extLst>
                </p:cNvPr>
                <p:cNvSpPr/>
                <p:nvPr/>
              </p:nvSpPr>
              <p:spPr>
                <a:xfrm>
                  <a:off x="5310313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5" name="Oval 1194">
                  <a:extLst>
                    <a:ext uri="{FF2B5EF4-FFF2-40B4-BE49-F238E27FC236}">
                      <a16:creationId xmlns:a16="http://schemas.microsoft.com/office/drawing/2014/main" id="{76F824C3-7FE4-4BED-A7F9-0FC51A48C9E7}"/>
                    </a:ext>
                  </a:extLst>
                </p:cNvPr>
                <p:cNvSpPr/>
                <p:nvPr/>
              </p:nvSpPr>
              <p:spPr>
                <a:xfrm>
                  <a:off x="549741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6" name="Oval 1195">
                  <a:extLst>
                    <a:ext uri="{FF2B5EF4-FFF2-40B4-BE49-F238E27FC236}">
                      <a16:creationId xmlns:a16="http://schemas.microsoft.com/office/drawing/2014/main" id="{C6B7FA89-201E-473E-B8D3-C9D904E422B2}"/>
                    </a:ext>
                  </a:extLst>
                </p:cNvPr>
                <p:cNvSpPr/>
                <p:nvPr/>
              </p:nvSpPr>
              <p:spPr>
                <a:xfrm>
                  <a:off x="568452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7" name="Oval 1196">
                  <a:extLst>
                    <a:ext uri="{FF2B5EF4-FFF2-40B4-BE49-F238E27FC236}">
                      <a16:creationId xmlns:a16="http://schemas.microsoft.com/office/drawing/2014/main" id="{82353F31-20BD-44A5-BC73-6FF6DA0C4D8B}"/>
                    </a:ext>
                  </a:extLst>
                </p:cNvPr>
                <p:cNvSpPr/>
                <p:nvPr/>
              </p:nvSpPr>
              <p:spPr>
                <a:xfrm>
                  <a:off x="587162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8" name="Oval 1197">
                  <a:extLst>
                    <a:ext uri="{FF2B5EF4-FFF2-40B4-BE49-F238E27FC236}">
                      <a16:creationId xmlns:a16="http://schemas.microsoft.com/office/drawing/2014/main" id="{EDDA1594-BBD4-492E-A8F3-76B0497B42A1}"/>
                    </a:ext>
                  </a:extLst>
                </p:cNvPr>
                <p:cNvSpPr/>
                <p:nvPr/>
              </p:nvSpPr>
              <p:spPr>
                <a:xfrm>
                  <a:off x="605873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9" name="Oval 1198">
                  <a:extLst>
                    <a:ext uri="{FF2B5EF4-FFF2-40B4-BE49-F238E27FC236}">
                      <a16:creationId xmlns:a16="http://schemas.microsoft.com/office/drawing/2014/main" id="{7DC12D1D-1C84-460D-8006-583E067B1600}"/>
                    </a:ext>
                  </a:extLst>
                </p:cNvPr>
                <p:cNvSpPr/>
                <p:nvPr/>
              </p:nvSpPr>
              <p:spPr>
                <a:xfrm>
                  <a:off x="624583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0" name="Oval 1199">
                  <a:extLst>
                    <a:ext uri="{FF2B5EF4-FFF2-40B4-BE49-F238E27FC236}">
                      <a16:creationId xmlns:a16="http://schemas.microsoft.com/office/drawing/2014/main" id="{B18F205A-C590-4A53-8BA7-5FCF851A18ED}"/>
                    </a:ext>
                  </a:extLst>
                </p:cNvPr>
                <p:cNvSpPr/>
                <p:nvPr/>
              </p:nvSpPr>
              <p:spPr>
                <a:xfrm>
                  <a:off x="643294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1" name="Oval 1200">
                  <a:extLst>
                    <a:ext uri="{FF2B5EF4-FFF2-40B4-BE49-F238E27FC236}">
                      <a16:creationId xmlns:a16="http://schemas.microsoft.com/office/drawing/2014/main" id="{F969AFA1-1054-4CEB-8951-4CDCDB71F350}"/>
                    </a:ext>
                  </a:extLst>
                </p:cNvPr>
                <p:cNvSpPr/>
                <p:nvPr/>
              </p:nvSpPr>
              <p:spPr>
                <a:xfrm>
                  <a:off x="662004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2" name="Oval 1201">
                  <a:extLst>
                    <a:ext uri="{FF2B5EF4-FFF2-40B4-BE49-F238E27FC236}">
                      <a16:creationId xmlns:a16="http://schemas.microsoft.com/office/drawing/2014/main" id="{AFFD26AC-6F8A-4389-81AA-2258E289199F}"/>
                    </a:ext>
                  </a:extLst>
                </p:cNvPr>
                <p:cNvSpPr/>
                <p:nvPr/>
              </p:nvSpPr>
              <p:spPr>
                <a:xfrm>
                  <a:off x="680715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3" name="Oval 1202">
                  <a:extLst>
                    <a:ext uri="{FF2B5EF4-FFF2-40B4-BE49-F238E27FC236}">
                      <a16:creationId xmlns:a16="http://schemas.microsoft.com/office/drawing/2014/main" id="{D483C0EC-FADC-45DF-A0E0-75DE5232AA89}"/>
                    </a:ext>
                  </a:extLst>
                </p:cNvPr>
                <p:cNvSpPr/>
                <p:nvPr/>
              </p:nvSpPr>
              <p:spPr>
                <a:xfrm>
                  <a:off x="6994255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4" name="Oval 1203">
                  <a:extLst>
                    <a:ext uri="{FF2B5EF4-FFF2-40B4-BE49-F238E27FC236}">
                      <a16:creationId xmlns:a16="http://schemas.microsoft.com/office/drawing/2014/main" id="{A3576F77-4344-4458-A0C8-9F94E5258232}"/>
                    </a:ext>
                  </a:extLst>
                </p:cNvPr>
                <p:cNvSpPr/>
                <p:nvPr/>
              </p:nvSpPr>
              <p:spPr>
                <a:xfrm>
                  <a:off x="7181360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</p:grpSp>
          <p:grpSp>
            <p:nvGrpSpPr>
              <p:cNvPr id="1180" name="Group 1179">
                <a:extLst>
                  <a:ext uri="{FF2B5EF4-FFF2-40B4-BE49-F238E27FC236}">
                    <a16:creationId xmlns:a16="http://schemas.microsoft.com/office/drawing/2014/main" id="{DC7C1662-1EDA-4F6D-89E4-F540FB83FF8E}"/>
                  </a:ext>
                </a:extLst>
              </p:cNvPr>
              <p:cNvGrpSpPr/>
              <p:nvPr/>
            </p:nvGrpSpPr>
            <p:grpSpPr>
              <a:xfrm>
                <a:off x="5123208" y="6055847"/>
                <a:ext cx="2097955" cy="43784"/>
                <a:chOff x="5123208" y="5770758"/>
                <a:chExt cx="2097955" cy="43784"/>
              </a:xfrm>
              <a:grpFill/>
            </p:grpSpPr>
            <p:sp>
              <p:nvSpPr>
                <p:cNvPr id="1181" name="Oval 1180">
                  <a:extLst>
                    <a:ext uri="{FF2B5EF4-FFF2-40B4-BE49-F238E27FC236}">
                      <a16:creationId xmlns:a16="http://schemas.microsoft.com/office/drawing/2014/main" id="{5171C934-25C3-4D4F-8529-B3FE71E0F7F8}"/>
                    </a:ext>
                  </a:extLst>
                </p:cNvPr>
                <p:cNvSpPr/>
                <p:nvPr/>
              </p:nvSpPr>
              <p:spPr>
                <a:xfrm>
                  <a:off x="5123208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2" name="Oval 1181">
                  <a:extLst>
                    <a:ext uri="{FF2B5EF4-FFF2-40B4-BE49-F238E27FC236}">
                      <a16:creationId xmlns:a16="http://schemas.microsoft.com/office/drawing/2014/main" id="{80C4A51B-070B-4112-BE6F-DE9939626890}"/>
                    </a:ext>
                  </a:extLst>
                </p:cNvPr>
                <p:cNvSpPr/>
                <p:nvPr/>
              </p:nvSpPr>
              <p:spPr>
                <a:xfrm>
                  <a:off x="5310313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3" name="Oval 1182">
                  <a:extLst>
                    <a:ext uri="{FF2B5EF4-FFF2-40B4-BE49-F238E27FC236}">
                      <a16:creationId xmlns:a16="http://schemas.microsoft.com/office/drawing/2014/main" id="{ADECB886-AA5C-4B79-8D45-B67140D8F387}"/>
                    </a:ext>
                  </a:extLst>
                </p:cNvPr>
                <p:cNvSpPr/>
                <p:nvPr/>
              </p:nvSpPr>
              <p:spPr>
                <a:xfrm>
                  <a:off x="549741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4" name="Oval 1183">
                  <a:extLst>
                    <a:ext uri="{FF2B5EF4-FFF2-40B4-BE49-F238E27FC236}">
                      <a16:creationId xmlns:a16="http://schemas.microsoft.com/office/drawing/2014/main" id="{8AF1DDB8-4201-49E3-AF90-35BA850608C5}"/>
                    </a:ext>
                  </a:extLst>
                </p:cNvPr>
                <p:cNvSpPr/>
                <p:nvPr/>
              </p:nvSpPr>
              <p:spPr>
                <a:xfrm>
                  <a:off x="568452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5" name="Oval 1184">
                  <a:extLst>
                    <a:ext uri="{FF2B5EF4-FFF2-40B4-BE49-F238E27FC236}">
                      <a16:creationId xmlns:a16="http://schemas.microsoft.com/office/drawing/2014/main" id="{B0696AE0-343D-432A-9E15-243BC1376B00}"/>
                    </a:ext>
                  </a:extLst>
                </p:cNvPr>
                <p:cNvSpPr/>
                <p:nvPr/>
              </p:nvSpPr>
              <p:spPr>
                <a:xfrm>
                  <a:off x="587162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6" name="Oval 1185">
                  <a:extLst>
                    <a:ext uri="{FF2B5EF4-FFF2-40B4-BE49-F238E27FC236}">
                      <a16:creationId xmlns:a16="http://schemas.microsoft.com/office/drawing/2014/main" id="{A9C486E4-54E4-43C5-BB99-5BD86F8DA3BB}"/>
                    </a:ext>
                  </a:extLst>
                </p:cNvPr>
                <p:cNvSpPr/>
                <p:nvPr/>
              </p:nvSpPr>
              <p:spPr>
                <a:xfrm>
                  <a:off x="605873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7" name="Oval 1186">
                  <a:extLst>
                    <a:ext uri="{FF2B5EF4-FFF2-40B4-BE49-F238E27FC236}">
                      <a16:creationId xmlns:a16="http://schemas.microsoft.com/office/drawing/2014/main" id="{2E999F80-C45E-420F-80B6-11DF819810C2}"/>
                    </a:ext>
                  </a:extLst>
                </p:cNvPr>
                <p:cNvSpPr/>
                <p:nvPr/>
              </p:nvSpPr>
              <p:spPr>
                <a:xfrm>
                  <a:off x="624583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8" name="Oval 1187">
                  <a:extLst>
                    <a:ext uri="{FF2B5EF4-FFF2-40B4-BE49-F238E27FC236}">
                      <a16:creationId xmlns:a16="http://schemas.microsoft.com/office/drawing/2014/main" id="{63E3620F-8226-42B9-BD3E-7E80750BDB98}"/>
                    </a:ext>
                  </a:extLst>
                </p:cNvPr>
                <p:cNvSpPr/>
                <p:nvPr/>
              </p:nvSpPr>
              <p:spPr>
                <a:xfrm>
                  <a:off x="643294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9" name="Oval 1188">
                  <a:extLst>
                    <a:ext uri="{FF2B5EF4-FFF2-40B4-BE49-F238E27FC236}">
                      <a16:creationId xmlns:a16="http://schemas.microsoft.com/office/drawing/2014/main" id="{A3EE57C1-0B44-458E-BDB8-F71CA3227CFA}"/>
                    </a:ext>
                  </a:extLst>
                </p:cNvPr>
                <p:cNvSpPr/>
                <p:nvPr/>
              </p:nvSpPr>
              <p:spPr>
                <a:xfrm>
                  <a:off x="662004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0" name="Oval 1189">
                  <a:extLst>
                    <a:ext uri="{FF2B5EF4-FFF2-40B4-BE49-F238E27FC236}">
                      <a16:creationId xmlns:a16="http://schemas.microsoft.com/office/drawing/2014/main" id="{5ADFCE9E-15D5-490E-9C02-3A3FD4CD200C}"/>
                    </a:ext>
                  </a:extLst>
                </p:cNvPr>
                <p:cNvSpPr/>
                <p:nvPr/>
              </p:nvSpPr>
              <p:spPr>
                <a:xfrm>
                  <a:off x="680715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1" name="Oval 1190">
                  <a:extLst>
                    <a:ext uri="{FF2B5EF4-FFF2-40B4-BE49-F238E27FC236}">
                      <a16:creationId xmlns:a16="http://schemas.microsoft.com/office/drawing/2014/main" id="{145BE28D-C9D4-490D-9759-55B569DC5030}"/>
                    </a:ext>
                  </a:extLst>
                </p:cNvPr>
                <p:cNvSpPr/>
                <p:nvPr/>
              </p:nvSpPr>
              <p:spPr>
                <a:xfrm>
                  <a:off x="6994255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2" name="Oval 1191">
                  <a:extLst>
                    <a:ext uri="{FF2B5EF4-FFF2-40B4-BE49-F238E27FC236}">
                      <a16:creationId xmlns:a16="http://schemas.microsoft.com/office/drawing/2014/main" id="{42A48050-87E2-47C9-808E-F72951025C19}"/>
                    </a:ext>
                  </a:extLst>
                </p:cNvPr>
                <p:cNvSpPr/>
                <p:nvPr/>
              </p:nvSpPr>
              <p:spPr>
                <a:xfrm>
                  <a:off x="7181360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</p:grpSp>
        </p:grpSp>
        <p:sp>
          <p:nvSpPr>
            <p:cNvPr id="737" name="Plus Sign 736">
              <a:extLst>
                <a:ext uri="{FF2B5EF4-FFF2-40B4-BE49-F238E27FC236}">
                  <a16:creationId xmlns:a16="http://schemas.microsoft.com/office/drawing/2014/main" id="{81E12FD1-9708-40C2-81AC-15005B02E9C3}"/>
                </a:ext>
              </a:extLst>
            </p:cNvPr>
            <p:cNvSpPr/>
            <p:nvPr/>
          </p:nvSpPr>
          <p:spPr>
            <a:xfrm>
              <a:off x="8667575" y="610223"/>
              <a:ext cx="846723" cy="846723"/>
            </a:xfrm>
            <a:prstGeom prst="mathPlus">
              <a:avLst>
                <a:gd name="adj1" fmla="val 280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38" name="Rectangle 1027">
              <a:extLst>
                <a:ext uri="{FF2B5EF4-FFF2-40B4-BE49-F238E27FC236}">
                  <a16:creationId xmlns:a16="http://schemas.microsoft.com/office/drawing/2014/main" id="{1A8697AF-E60D-46E6-A113-0362B76BDC1B}"/>
                </a:ext>
              </a:extLst>
            </p:cNvPr>
            <p:cNvSpPr/>
            <p:nvPr/>
          </p:nvSpPr>
          <p:spPr>
            <a:xfrm>
              <a:off x="1" y="2800351"/>
              <a:ext cx="5849351" cy="4076970"/>
            </a:xfrm>
            <a:custGeom>
              <a:avLst/>
              <a:gdLst>
                <a:gd name="connsiteX0" fmla="*/ 0 w 5245894"/>
                <a:gd name="connsiteY0" fmla="*/ 0 h 3448320"/>
                <a:gd name="connsiteX1" fmla="*/ 5245894 w 5245894"/>
                <a:gd name="connsiteY1" fmla="*/ 0 h 3448320"/>
                <a:gd name="connsiteX2" fmla="*/ 5245894 w 5245894"/>
                <a:gd name="connsiteY2" fmla="*/ 3448320 h 3448320"/>
                <a:gd name="connsiteX3" fmla="*/ 0 w 5245894"/>
                <a:gd name="connsiteY3" fmla="*/ 3448320 h 3448320"/>
                <a:gd name="connsiteX4" fmla="*/ 0 w 5245894"/>
                <a:gd name="connsiteY4" fmla="*/ 0 h 3448320"/>
                <a:gd name="connsiteX0" fmla="*/ 0 w 5901631"/>
                <a:gd name="connsiteY0" fmla="*/ 431040 h 3879360"/>
                <a:gd name="connsiteX1" fmla="*/ 5245894 w 5901631"/>
                <a:gd name="connsiteY1" fmla="*/ 431040 h 3879360"/>
                <a:gd name="connsiteX2" fmla="*/ 5245894 w 5901631"/>
                <a:gd name="connsiteY2" fmla="*/ 3879360 h 3879360"/>
                <a:gd name="connsiteX3" fmla="*/ 0 w 5901631"/>
                <a:gd name="connsiteY3" fmla="*/ 3879360 h 3879360"/>
                <a:gd name="connsiteX4" fmla="*/ 0 w 5901631"/>
                <a:gd name="connsiteY4" fmla="*/ 431040 h 3879360"/>
                <a:gd name="connsiteX0" fmla="*/ 0 w 5772427"/>
                <a:gd name="connsiteY0" fmla="*/ 176291 h 3624611"/>
                <a:gd name="connsiteX1" fmla="*/ 2209800 w 5772427"/>
                <a:gd name="connsiteY1" fmla="*/ 862091 h 3624611"/>
                <a:gd name="connsiteX2" fmla="*/ 5245894 w 5772427"/>
                <a:gd name="connsiteY2" fmla="*/ 176291 h 3624611"/>
                <a:gd name="connsiteX3" fmla="*/ 5245894 w 5772427"/>
                <a:gd name="connsiteY3" fmla="*/ 3624611 h 3624611"/>
                <a:gd name="connsiteX4" fmla="*/ 0 w 5772427"/>
                <a:gd name="connsiteY4" fmla="*/ 3624611 h 3624611"/>
                <a:gd name="connsiteX5" fmla="*/ 0 w 5772427"/>
                <a:gd name="connsiteY5" fmla="*/ 176291 h 3624611"/>
                <a:gd name="connsiteX0" fmla="*/ 0 w 5772427"/>
                <a:gd name="connsiteY0" fmla="*/ 109070 h 3557390"/>
                <a:gd name="connsiteX1" fmla="*/ 2209800 w 5772427"/>
                <a:gd name="connsiteY1" fmla="*/ 794870 h 3557390"/>
                <a:gd name="connsiteX2" fmla="*/ 5245894 w 5772427"/>
                <a:gd name="connsiteY2" fmla="*/ 109070 h 3557390"/>
                <a:gd name="connsiteX3" fmla="*/ 5245894 w 5772427"/>
                <a:gd name="connsiteY3" fmla="*/ 3557390 h 3557390"/>
                <a:gd name="connsiteX4" fmla="*/ 0 w 5772427"/>
                <a:gd name="connsiteY4" fmla="*/ 3557390 h 3557390"/>
                <a:gd name="connsiteX5" fmla="*/ 0 w 5772427"/>
                <a:gd name="connsiteY5" fmla="*/ 109070 h 3557390"/>
                <a:gd name="connsiteX0" fmla="*/ 0 w 5772427"/>
                <a:gd name="connsiteY0" fmla="*/ 80101 h 4157071"/>
                <a:gd name="connsiteX1" fmla="*/ 2209800 w 5772427"/>
                <a:gd name="connsiteY1" fmla="*/ 1394551 h 4157071"/>
                <a:gd name="connsiteX2" fmla="*/ 5245894 w 5772427"/>
                <a:gd name="connsiteY2" fmla="*/ 708751 h 4157071"/>
                <a:gd name="connsiteX3" fmla="*/ 5245894 w 5772427"/>
                <a:gd name="connsiteY3" fmla="*/ 4157071 h 4157071"/>
                <a:gd name="connsiteX4" fmla="*/ 0 w 5772427"/>
                <a:gd name="connsiteY4" fmla="*/ 4157071 h 4157071"/>
                <a:gd name="connsiteX5" fmla="*/ 0 w 5772427"/>
                <a:gd name="connsiteY5" fmla="*/ 80101 h 4157071"/>
                <a:gd name="connsiteX0" fmla="*/ 0 w 5772427"/>
                <a:gd name="connsiteY0" fmla="*/ 0 h 4076970"/>
                <a:gd name="connsiteX1" fmla="*/ 2209800 w 5772427"/>
                <a:gd name="connsiteY1" fmla="*/ 1314450 h 4076970"/>
                <a:gd name="connsiteX2" fmla="*/ 5245894 w 5772427"/>
                <a:gd name="connsiteY2" fmla="*/ 628650 h 4076970"/>
                <a:gd name="connsiteX3" fmla="*/ 5245894 w 5772427"/>
                <a:gd name="connsiteY3" fmla="*/ 4076970 h 4076970"/>
                <a:gd name="connsiteX4" fmla="*/ 0 w 5772427"/>
                <a:gd name="connsiteY4" fmla="*/ 4076970 h 4076970"/>
                <a:gd name="connsiteX5" fmla="*/ 0 w 5772427"/>
                <a:gd name="connsiteY5" fmla="*/ 0 h 4076970"/>
                <a:gd name="connsiteX0" fmla="*/ 0 w 5611901"/>
                <a:gd name="connsiteY0" fmla="*/ 0 h 4076970"/>
                <a:gd name="connsiteX1" fmla="*/ 2209800 w 5611901"/>
                <a:gd name="connsiteY1" fmla="*/ 1314450 h 4076970"/>
                <a:gd name="connsiteX2" fmla="*/ 4712494 w 5611901"/>
                <a:gd name="connsiteY2" fmla="*/ 1047750 h 4076970"/>
                <a:gd name="connsiteX3" fmla="*/ 5245894 w 5611901"/>
                <a:gd name="connsiteY3" fmla="*/ 4076970 h 4076970"/>
                <a:gd name="connsiteX4" fmla="*/ 0 w 5611901"/>
                <a:gd name="connsiteY4" fmla="*/ 4076970 h 4076970"/>
                <a:gd name="connsiteX5" fmla="*/ 0 w 5611901"/>
                <a:gd name="connsiteY5" fmla="*/ 0 h 4076970"/>
                <a:gd name="connsiteX0" fmla="*/ 0 w 5611901"/>
                <a:gd name="connsiteY0" fmla="*/ 0 h 4076970"/>
                <a:gd name="connsiteX1" fmla="*/ 2209800 w 5611901"/>
                <a:gd name="connsiteY1" fmla="*/ 1314450 h 4076970"/>
                <a:gd name="connsiteX2" fmla="*/ 4712494 w 5611901"/>
                <a:gd name="connsiteY2" fmla="*/ 1047750 h 4076970"/>
                <a:gd name="connsiteX3" fmla="*/ 5245894 w 5611901"/>
                <a:gd name="connsiteY3" fmla="*/ 4076970 h 4076970"/>
                <a:gd name="connsiteX4" fmla="*/ 0 w 5611901"/>
                <a:gd name="connsiteY4" fmla="*/ 4076970 h 4076970"/>
                <a:gd name="connsiteX5" fmla="*/ 0 w 5611901"/>
                <a:gd name="connsiteY5" fmla="*/ 0 h 4076970"/>
                <a:gd name="connsiteX0" fmla="*/ 0 w 5999017"/>
                <a:gd name="connsiteY0" fmla="*/ 0 h 4076970"/>
                <a:gd name="connsiteX1" fmla="*/ 2209800 w 5999017"/>
                <a:gd name="connsiteY1" fmla="*/ 1314450 h 4076970"/>
                <a:gd name="connsiteX2" fmla="*/ 4712494 w 5999017"/>
                <a:gd name="connsiteY2" fmla="*/ 1047750 h 4076970"/>
                <a:gd name="connsiteX3" fmla="*/ 5245894 w 5999017"/>
                <a:gd name="connsiteY3" fmla="*/ 4076970 h 4076970"/>
                <a:gd name="connsiteX4" fmla="*/ 0 w 5999017"/>
                <a:gd name="connsiteY4" fmla="*/ 4076970 h 4076970"/>
                <a:gd name="connsiteX5" fmla="*/ 0 w 5999017"/>
                <a:gd name="connsiteY5" fmla="*/ 0 h 4076970"/>
                <a:gd name="connsiteX0" fmla="*/ 0 w 5779497"/>
                <a:gd name="connsiteY0" fmla="*/ 0 h 4076970"/>
                <a:gd name="connsiteX1" fmla="*/ 2209800 w 5779497"/>
                <a:gd name="connsiteY1" fmla="*/ 1314450 h 4076970"/>
                <a:gd name="connsiteX2" fmla="*/ 4712494 w 5779497"/>
                <a:gd name="connsiteY2" fmla="*/ 1047750 h 4076970"/>
                <a:gd name="connsiteX3" fmla="*/ 5245894 w 5779497"/>
                <a:gd name="connsiteY3" fmla="*/ 4076970 h 4076970"/>
                <a:gd name="connsiteX4" fmla="*/ 0 w 5779497"/>
                <a:gd name="connsiteY4" fmla="*/ 4076970 h 4076970"/>
                <a:gd name="connsiteX5" fmla="*/ 0 w 5779497"/>
                <a:gd name="connsiteY5" fmla="*/ 0 h 4076970"/>
                <a:gd name="connsiteX0" fmla="*/ 0 w 5843920"/>
                <a:gd name="connsiteY0" fmla="*/ 0 h 4076970"/>
                <a:gd name="connsiteX1" fmla="*/ 2209800 w 5843920"/>
                <a:gd name="connsiteY1" fmla="*/ 1314450 h 4076970"/>
                <a:gd name="connsiteX2" fmla="*/ 4712494 w 5843920"/>
                <a:gd name="connsiteY2" fmla="*/ 1047750 h 4076970"/>
                <a:gd name="connsiteX3" fmla="*/ 5245894 w 5843920"/>
                <a:gd name="connsiteY3" fmla="*/ 4076970 h 4076970"/>
                <a:gd name="connsiteX4" fmla="*/ 0 w 5843920"/>
                <a:gd name="connsiteY4" fmla="*/ 4076970 h 4076970"/>
                <a:gd name="connsiteX5" fmla="*/ 0 w 5843920"/>
                <a:gd name="connsiteY5" fmla="*/ 0 h 4076970"/>
                <a:gd name="connsiteX0" fmla="*/ 0 w 5840458"/>
                <a:gd name="connsiteY0" fmla="*/ 0 h 4076970"/>
                <a:gd name="connsiteX1" fmla="*/ 2209800 w 5840458"/>
                <a:gd name="connsiteY1" fmla="*/ 1314450 h 4076970"/>
                <a:gd name="connsiteX2" fmla="*/ 4699794 w 5840458"/>
                <a:gd name="connsiteY2" fmla="*/ 990600 h 4076970"/>
                <a:gd name="connsiteX3" fmla="*/ 5245894 w 5840458"/>
                <a:gd name="connsiteY3" fmla="*/ 4076970 h 4076970"/>
                <a:gd name="connsiteX4" fmla="*/ 0 w 5840458"/>
                <a:gd name="connsiteY4" fmla="*/ 4076970 h 4076970"/>
                <a:gd name="connsiteX5" fmla="*/ 0 w 5840458"/>
                <a:gd name="connsiteY5" fmla="*/ 0 h 4076970"/>
                <a:gd name="connsiteX0" fmla="*/ 0 w 5849351"/>
                <a:gd name="connsiteY0" fmla="*/ 0 h 4076970"/>
                <a:gd name="connsiteX1" fmla="*/ 2209800 w 5849351"/>
                <a:gd name="connsiteY1" fmla="*/ 1314450 h 4076970"/>
                <a:gd name="connsiteX2" fmla="*/ 4699794 w 5849351"/>
                <a:gd name="connsiteY2" fmla="*/ 990600 h 4076970"/>
                <a:gd name="connsiteX3" fmla="*/ 5245894 w 5849351"/>
                <a:gd name="connsiteY3" fmla="*/ 4076970 h 4076970"/>
                <a:gd name="connsiteX4" fmla="*/ 0 w 5849351"/>
                <a:gd name="connsiteY4" fmla="*/ 4076970 h 4076970"/>
                <a:gd name="connsiteX5" fmla="*/ 0 w 5849351"/>
                <a:gd name="connsiteY5" fmla="*/ 0 h 407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49351" h="4076970">
                  <a:moveTo>
                    <a:pt x="0" y="0"/>
                  </a:moveTo>
                  <a:cubicBezTo>
                    <a:pt x="1301750" y="34880"/>
                    <a:pt x="1426501" y="1149350"/>
                    <a:pt x="2209800" y="1314450"/>
                  </a:cubicBezTo>
                  <a:cubicBezTo>
                    <a:pt x="2993099" y="1479550"/>
                    <a:pt x="3857228" y="828630"/>
                    <a:pt x="4699794" y="990600"/>
                  </a:cubicBezTo>
                  <a:cubicBezTo>
                    <a:pt x="5542360" y="1152570"/>
                    <a:pt x="6499225" y="2572020"/>
                    <a:pt x="5245894" y="4076970"/>
                  </a:cubicBezTo>
                  <a:lnTo>
                    <a:pt x="0" y="4076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39" name="Circle: Hollow 738">
              <a:extLst>
                <a:ext uri="{FF2B5EF4-FFF2-40B4-BE49-F238E27FC236}">
                  <a16:creationId xmlns:a16="http://schemas.microsoft.com/office/drawing/2014/main" id="{20A399E3-B977-444F-A40E-584DA8D579CB}"/>
                </a:ext>
              </a:extLst>
            </p:cNvPr>
            <p:cNvSpPr/>
            <p:nvPr/>
          </p:nvSpPr>
          <p:spPr>
            <a:xfrm>
              <a:off x="2533270" y="2980727"/>
              <a:ext cx="1948984" cy="1948984"/>
            </a:xfrm>
            <a:prstGeom prst="donut">
              <a:avLst>
                <a:gd name="adj" fmla="val 20940"/>
              </a:avLst>
            </a:prstGeom>
            <a:solidFill>
              <a:srgbClr val="FFFF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grpSp>
          <p:nvGrpSpPr>
            <p:cNvPr id="740" name="Group 739">
              <a:extLst>
                <a:ext uri="{FF2B5EF4-FFF2-40B4-BE49-F238E27FC236}">
                  <a16:creationId xmlns:a16="http://schemas.microsoft.com/office/drawing/2014/main" id="{FB694E83-D5FF-4F54-A9B1-0C7CFEC76D47}"/>
                </a:ext>
              </a:extLst>
            </p:cNvPr>
            <p:cNvGrpSpPr/>
            <p:nvPr/>
          </p:nvGrpSpPr>
          <p:grpSpPr>
            <a:xfrm rot="19146502">
              <a:off x="9076679" y="5362986"/>
              <a:ext cx="4311579" cy="1991915"/>
              <a:chOff x="6820162" y="3343805"/>
              <a:chExt cx="4311579" cy="1991915"/>
            </a:xfrm>
            <a:solidFill>
              <a:srgbClr val="FFD350"/>
            </a:solidFill>
          </p:grpSpPr>
          <p:grpSp>
            <p:nvGrpSpPr>
              <p:cNvPr id="765" name="Group 764">
                <a:extLst>
                  <a:ext uri="{FF2B5EF4-FFF2-40B4-BE49-F238E27FC236}">
                    <a16:creationId xmlns:a16="http://schemas.microsoft.com/office/drawing/2014/main" id="{322F4302-6799-4E09-A2F1-501C1EEAC89E}"/>
                  </a:ext>
                </a:extLst>
              </p:cNvPr>
              <p:cNvGrpSpPr/>
              <p:nvPr/>
            </p:nvGrpSpPr>
            <p:grpSpPr>
              <a:xfrm>
                <a:off x="6820162" y="3347211"/>
                <a:ext cx="2097955" cy="1988509"/>
                <a:chOff x="5123208" y="4111122"/>
                <a:chExt cx="2097955" cy="1988509"/>
              </a:xfrm>
              <a:grpFill/>
            </p:grpSpPr>
            <p:sp>
              <p:nvSpPr>
                <p:cNvPr id="914" name="Oval 913">
                  <a:extLst>
                    <a:ext uri="{FF2B5EF4-FFF2-40B4-BE49-F238E27FC236}">
                      <a16:creationId xmlns:a16="http://schemas.microsoft.com/office/drawing/2014/main" id="{D304BB99-6C09-40AF-98A9-14419BF5B402}"/>
                    </a:ext>
                  </a:extLst>
                </p:cNvPr>
                <p:cNvSpPr/>
                <p:nvPr/>
              </p:nvSpPr>
              <p:spPr>
                <a:xfrm>
                  <a:off x="5123208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15" name="Oval 914">
                  <a:extLst>
                    <a:ext uri="{FF2B5EF4-FFF2-40B4-BE49-F238E27FC236}">
                      <a16:creationId xmlns:a16="http://schemas.microsoft.com/office/drawing/2014/main" id="{07C050C2-820A-4BC6-98DD-7167B0437486}"/>
                    </a:ext>
                  </a:extLst>
                </p:cNvPr>
                <p:cNvSpPr/>
                <p:nvPr/>
              </p:nvSpPr>
              <p:spPr>
                <a:xfrm>
                  <a:off x="5310313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16" name="Oval 915">
                  <a:extLst>
                    <a:ext uri="{FF2B5EF4-FFF2-40B4-BE49-F238E27FC236}">
                      <a16:creationId xmlns:a16="http://schemas.microsoft.com/office/drawing/2014/main" id="{C5E32BA6-4CD8-43AE-A6CC-6F0A24763F5B}"/>
                    </a:ext>
                  </a:extLst>
                </p:cNvPr>
                <p:cNvSpPr/>
                <p:nvPr/>
              </p:nvSpPr>
              <p:spPr>
                <a:xfrm>
                  <a:off x="5497417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17" name="Oval 916">
                  <a:extLst>
                    <a:ext uri="{FF2B5EF4-FFF2-40B4-BE49-F238E27FC236}">
                      <a16:creationId xmlns:a16="http://schemas.microsoft.com/office/drawing/2014/main" id="{7CC92528-A9FB-4094-83D0-45B7867CE62F}"/>
                    </a:ext>
                  </a:extLst>
                </p:cNvPr>
                <p:cNvSpPr/>
                <p:nvPr/>
              </p:nvSpPr>
              <p:spPr>
                <a:xfrm>
                  <a:off x="5684522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18" name="Oval 917">
                  <a:extLst>
                    <a:ext uri="{FF2B5EF4-FFF2-40B4-BE49-F238E27FC236}">
                      <a16:creationId xmlns:a16="http://schemas.microsoft.com/office/drawing/2014/main" id="{BC85FC9E-9D36-46EA-A20F-6FEF196FEBA4}"/>
                    </a:ext>
                  </a:extLst>
                </p:cNvPr>
                <p:cNvSpPr/>
                <p:nvPr/>
              </p:nvSpPr>
              <p:spPr>
                <a:xfrm>
                  <a:off x="5871627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19" name="Oval 918">
                  <a:extLst>
                    <a:ext uri="{FF2B5EF4-FFF2-40B4-BE49-F238E27FC236}">
                      <a16:creationId xmlns:a16="http://schemas.microsoft.com/office/drawing/2014/main" id="{DBB44425-2296-4227-A54F-EBC9B69A1C3F}"/>
                    </a:ext>
                  </a:extLst>
                </p:cNvPr>
                <p:cNvSpPr/>
                <p:nvPr/>
              </p:nvSpPr>
              <p:spPr>
                <a:xfrm>
                  <a:off x="6058732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0" name="Oval 919">
                  <a:extLst>
                    <a:ext uri="{FF2B5EF4-FFF2-40B4-BE49-F238E27FC236}">
                      <a16:creationId xmlns:a16="http://schemas.microsoft.com/office/drawing/2014/main" id="{F8BE267C-A99B-4312-A98D-18972222FACA}"/>
                    </a:ext>
                  </a:extLst>
                </p:cNvPr>
                <p:cNvSpPr/>
                <p:nvPr/>
              </p:nvSpPr>
              <p:spPr>
                <a:xfrm>
                  <a:off x="6245836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1" name="Oval 920">
                  <a:extLst>
                    <a:ext uri="{FF2B5EF4-FFF2-40B4-BE49-F238E27FC236}">
                      <a16:creationId xmlns:a16="http://schemas.microsoft.com/office/drawing/2014/main" id="{324F0048-E490-4928-9EAD-1AA496AFA602}"/>
                    </a:ext>
                  </a:extLst>
                </p:cNvPr>
                <p:cNvSpPr/>
                <p:nvPr/>
              </p:nvSpPr>
              <p:spPr>
                <a:xfrm>
                  <a:off x="6432941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2" name="Oval 921">
                  <a:extLst>
                    <a:ext uri="{FF2B5EF4-FFF2-40B4-BE49-F238E27FC236}">
                      <a16:creationId xmlns:a16="http://schemas.microsoft.com/office/drawing/2014/main" id="{F68DF50B-8A6A-40AC-BA4A-0628EA7FF8AE}"/>
                    </a:ext>
                  </a:extLst>
                </p:cNvPr>
                <p:cNvSpPr/>
                <p:nvPr/>
              </p:nvSpPr>
              <p:spPr>
                <a:xfrm>
                  <a:off x="6620046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3" name="Oval 922">
                  <a:extLst>
                    <a:ext uri="{FF2B5EF4-FFF2-40B4-BE49-F238E27FC236}">
                      <a16:creationId xmlns:a16="http://schemas.microsoft.com/office/drawing/2014/main" id="{373C0A2F-AC95-474A-AEC3-86E2F6BC7F42}"/>
                    </a:ext>
                  </a:extLst>
                </p:cNvPr>
                <p:cNvSpPr/>
                <p:nvPr/>
              </p:nvSpPr>
              <p:spPr>
                <a:xfrm>
                  <a:off x="6807151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4" name="Oval 923">
                  <a:extLst>
                    <a:ext uri="{FF2B5EF4-FFF2-40B4-BE49-F238E27FC236}">
                      <a16:creationId xmlns:a16="http://schemas.microsoft.com/office/drawing/2014/main" id="{DBA8044F-A6AD-4CD1-A2BC-19D1F05F3531}"/>
                    </a:ext>
                  </a:extLst>
                </p:cNvPr>
                <p:cNvSpPr/>
                <p:nvPr/>
              </p:nvSpPr>
              <p:spPr>
                <a:xfrm>
                  <a:off x="6994255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5" name="Oval 924">
                  <a:extLst>
                    <a:ext uri="{FF2B5EF4-FFF2-40B4-BE49-F238E27FC236}">
                      <a16:creationId xmlns:a16="http://schemas.microsoft.com/office/drawing/2014/main" id="{27A39FB2-45FD-429C-91FF-73F1C4217169}"/>
                    </a:ext>
                  </a:extLst>
                </p:cNvPr>
                <p:cNvSpPr/>
                <p:nvPr/>
              </p:nvSpPr>
              <p:spPr>
                <a:xfrm>
                  <a:off x="7181360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6" name="Oval 925">
                  <a:extLst>
                    <a:ext uri="{FF2B5EF4-FFF2-40B4-BE49-F238E27FC236}">
                      <a16:creationId xmlns:a16="http://schemas.microsoft.com/office/drawing/2014/main" id="{09F7FA1D-B2E7-4DC9-B7E2-63988C9AE289}"/>
                    </a:ext>
                  </a:extLst>
                </p:cNvPr>
                <p:cNvSpPr/>
                <p:nvPr/>
              </p:nvSpPr>
              <p:spPr>
                <a:xfrm>
                  <a:off x="5123208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7" name="Oval 926">
                  <a:extLst>
                    <a:ext uri="{FF2B5EF4-FFF2-40B4-BE49-F238E27FC236}">
                      <a16:creationId xmlns:a16="http://schemas.microsoft.com/office/drawing/2014/main" id="{CC4524DC-7F03-49E2-8FF1-C7CD81EDC27E}"/>
                    </a:ext>
                  </a:extLst>
                </p:cNvPr>
                <p:cNvSpPr/>
                <p:nvPr/>
              </p:nvSpPr>
              <p:spPr>
                <a:xfrm>
                  <a:off x="5310313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8" name="Oval 927">
                  <a:extLst>
                    <a:ext uri="{FF2B5EF4-FFF2-40B4-BE49-F238E27FC236}">
                      <a16:creationId xmlns:a16="http://schemas.microsoft.com/office/drawing/2014/main" id="{80D62696-4C0C-4FB0-9F6D-51BE54C62DE8}"/>
                    </a:ext>
                  </a:extLst>
                </p:cNvPr>
                <p:cNvSpPr/>
                <p:nvPr/>
              </p:nvSpPr>
              <p:spPr>
                <a:xfrm>
                  <a:off x="5497417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9" name="Oval 928">
                  <a:extLst>
                    <a:ext uri="{FF2B5EF4-FFF2-40B4-BE49-F238E27FC236}">
                      <a16:creationId xmlns:a16="http://schemas.microsoft.com/office/drawing/2014/main" id="{3BD2646E-180D-4A25-A320-944F38554C58}"/>
                    </a:ext>
                  </a:extLst>
                </p:cNvPr>
                <p:cNvSpPr/>
                <p:nvPr/>
              </p:nvSpPr>
              <p:spPr>
                <a:xfrm>
                  <a:off x="5684522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0" name="Oval 929">
                  <a:extLst>
                    <a:ext uri="{FF2B5EF4-FFF2-40B4-BE49-F238E27FC236}">
                      <a16:creationId xmlns:a16="http://schemas.microsoft.com/office/drawing/2014/main" id="{B8A6A801-29F5-40D2-B871-664F16BA17F8}"/>
                    </a:ext>
                  </a:extLst>
                </p:cNvPr>
                <p:cNvSpPr/>
                <p:nvPr/>
              </p:nvSpPr>
              <p:spPr>
                <a:xfrm>
                  <a:off x="5871627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1" name="Oval 930">
                  <a:extLst>
                    <a:ext uri="{FF2B5EF4-FFF2-40B4-BE49-F238E27FC236}">
                      <a16:creationId xmlns:a16="http://schemas.microsoft.com/office/drawing/2014/main" id="{F29E69BE-9BBE-4711-BCFB-F81216A59706}"/>
                    </a:ext>
                  </a:extLst>
                </p:cNvPr>
                <p:cNvSpPr/>
                <p:nvPr/>
              </p:nvSpPr>
              <p:spPr>
                <a:xfrm>
                  <a:off x="6058732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2" name="Oval 931">
                  <a:extLst>
                    <a:ext uri="{FF2B5EF4-FFF2-40B4-BE49-F238E27FC236}">
                      <a16:creationId xmlns:a16="http://schemas.microsoft.com/office/drawing/2014/main" id="{AEC26DDF-90E6-4E3F-A729-42D26D5961F5}"/>
                    </a:ext>
                  </a:extLst>
                </p:cNvPr>
                <p:cNvSpPr/>
                <p:nvPr/>
              </p:nvSpPr>
              <p:spPr>
                <a:xfrm>
                  <a:off x="6245836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3" name="Oval 932">
                  <a:extLst>
                    <a:ext uri="{FF2B5EF4-FFF2-40B4-BE49-F238E27FC236}">
                      <a16:creationId xmlns:a16="http://schemas.microsoft.com/office/drawing/2014/main" id="{AB3ED0A6-CDB0-4FE4-AA0E-D9AF113314FF}"/>
                    </a:ext>
                  </a:extLst>
                </p:cNvPr>
                <p:cNvSpPr/>
                <p:nvPr/>
              </p:nvSpPr>
              <p:spPr>
                <a:xfrm>
                  <a:off x="6432941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4" name="Oval 933">
                  <a:extLst>
                    <a:ext uri="{FF2B5EF4-FFF2-40B4-BE49-F238E27FC236}">
                      <a16:creationId xmlns:a16="http://schemas.microsoft.com/office/drawing/2014/main" id="{148BF181-AAE5-4B09-A4ED-5C6E1A2A3CA7}"/>
                    </a:ext>
                  </a:extLst>
                </p:cNvPr>
                <p:cNvSpPr/>
                <p:nvPr/>
              </p:nvSpPr>
              <p:spPr>
                <a:xfrm>
                  <a:off x="6620046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5" name="Oval 934">
                  <a:extLst>
                    <a:ext uri="{FF2B5EF4-FFF2-40B4-BE49-F238E27FC236}">
                      <a16:creationId xmlns:a16="http://schemas.microsoft.com/office/drawing/2014/main" id="{84BDBA6F-95B6-4A03-8FD0-FA542BDE7754}"/>
                    </a:ext>
                  </a:extLst>
                </p:cNvPr>
                <p:cNvSpPr/>
                <p:nvPr/>
              </p:nvSpPr>
              <p:spPr>
                <a:xfrm>
                  <a:off x="6807151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6" name="Oval 935">
                  <a:extLst>
                    <a:ext uri="{FF2B5EF4-FFF2-40B4-BE49-F238E27FC236}">
                      <a16:creationId xmlns:a16="http://schemas.microsoft.com/office/drawing/2014/main" id="{03E44214-4E02-4B00-B652-E2A3C9FB4992}"/>
                    </a:ext>
                  </a:extLst>
                </p:cNvPr>
                <p:cNvSpPr/>
                <p:nvPr/>
              </p:nvSpPr>
              <p:spPr>
                <a:xfrm>
                  <a:off x="6994255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7" name="Oval 936">
                  <a:extLst>
                    <a:ext uri="{FF2B5EF4-FFF2-40B4-BE49-F238E27FC236}">
                      <a16:creationId xmlns:a16="http://schemas.microsoft.com/office/drawing/2014/main" id="{A9ED36A8-E793-4669-A058-07833E1B3D0C}"/>
                    </a:ext>
                  </a:extLst>
                </p:cNvPr>
                <p:cNvSpPr/>
                <p:nvPr/>
              </p:nvSpPr>
              <p:spPr>
                <a:xfrm>
                  <a:off x="7181360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8" name="Oval 937">
                  <a:extLst>
                    <a:ext uri="{FF2B5EF4-FFF2-40B4-BE49-F238E27FC236}">
                      <a16:creationId xmlns:a16="http://schemas.microsoft.com/office/drawing/2014/main" id="{C2E4D762-99D6-4563-A250-FBCC975DCA5A}"/>
                    </a:ext>
                  </a:extLst>
                </p:cNvPr>
                <p:cNvSpPr/>
                <p:nvPr/>
              </p:nvSpPr>
              <p:spPr>
                <a:xfrm>
                  <a:off x="5123208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9" name="Oval 938">
                  <a:extLst>
                    <a:ext uri="{FF2B5EF4-FFF2-40B4-BE49-F238E27FC236}">
                      <a16:creationId xmlns:a16="http://schemas.microsoft.com/office/drawing/2014/main" id="{A02887BF-80EE-47F1-931B-E943ECE06917}"/>
                    </a:ext>
                  </a:extLst>
                </p:cNvPr>
                <p:cNvSpPr/>
                <p:nvPr/>
              </p:nvSpPr>
              <p:spPr>
                <a:xfrm>
                  <a:off x="5310313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0" name="Oval 939">
                  <a:extLst>
                    <a:ext uri="{FF2B5EF4-FFF2-40B4-BE49-F238E27FC236}">
                      <a16:creationId xmlns:a16="http://schemas.microsoft.com/office/drawing/2014/main" id="{07AE945E-BDC9-4008-930E-86B1509FEFB5}"/>
                    </a:ext>
                  </a:extLst>
                </p:cNvPr>
                <p:cNvSpPr/>
                <p:nvPr/>
              </p:nvSpPr>
              <p:spPr>
                <a:xfrm>
                  <a:off x="5497417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1" name="Oval 940">
                  <a:extLst>
                    <a:ext uri="{FF2B5EF4-FFF2-40B4-BE49-F238E27FC236}">
                      <a16:creationId xmlns:a16="http://schemas.microsoft.com/office/drawing/2014/main" id="{F7B1C46F-F41A-44BB-939C-BAF037A4FBC6}"/>
                    </a:ext>
                  </a:extLst>
                </p:cNvPr>
                <p:cNvSpPr/>
                <p:nvPr/>
              </p:nvSpPr>
              <p:spPr>
                <a:xfrm>
                  <a:off x="5684522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2" name="Oval 941">
                  <a:extLst>
                    <a:ext uri="{FF2B5EF4-FFF2-40B4-BE49-F238E27FC236}">
                      <a16:creationId xmlns:a16="http://schemas.microsoft.com/office/drawing/2014/main" id="{6326B18B-0E46-4C3A-8429-E19F5EEFDFE8}"/>
                    </a:ext>
                  </a:extLst>
                </p:cNvPr>
                <p:cNvSpPr/>
                <p:nvPr/>
              </p:nvSpPr>
              <p:spPr>
                <a:xfrm>
                  <a:off x="5871627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3" name="Oval 942">
                  <a:extLst>
                    <a:ext uri="{FF2B5EF4-FFF2-40B4-BE49-F238E27FC236}">
                      <a16:creationId xmlns:a16="http://schemas.microsoft.com/office/drawing/2014/main" id="{8953ED48-95C9-4595-91A1-26E72E87C7AF}"/>
                    </a:ext>
                  </a:extLst>
                </p:cNvPr>
                <p:cNvSpPr/>
                <p:nvPr/>
              </p:nvSpPr>
              <p:spPr>
                <a:xfrm>
                  <a:off x="6058732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4" name="Oval 943">
                  <a:extLst>
                    <a:ext uri="{FF2B5EF4-FFF2-40B4-BE49-F238E27FC236}">
                      <a16:creationId xmlns:a16="http://schemas.microsoft.com/office/drawing/2014/main" id="{B5551B3C-FF21-41CC-B6F9-7183CA52C0A5}"/>
                    </a:ext>
                  </a:extLst>
                </p:cNvPr>
                <p:cNvSpPr/>
                <p:nvPr/>
              </p:nvSpPr>
              <p:spPr>
                <a:xfrm>
                  <a:off x="6245836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5" name="Oval 944">
                  <a:extLst>
                    <a:ext uri="{FF2B5EF4-FFF2-40B4-BE49-F238E27FC236}">
                      <a16:creationId xmlns:a16="http://schemas.microsoft.com/office/drawing/2014/main" id="{222CB446-B3BB-4AEE-8B30-5F9EA1BBB05C}"/>
                    </a:ext>
                  </a:extLst>
                </p:cNvPr>
                <p:cNvSpPr/>
                <p:nvPr/>
              </p:nvSpPr>
              <p:spPr>
                <a:xfrm>
                  <a:off x="6432941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6" name="Oval 945">
                  <a:extLst>
                    <a:ext uri="{FF2B5EF4-FFF2-40B4-BE49-F238E27FC236}">
                      <a16:creationId xmlns:a16="http://schemas.microsoft.com/office/drawing/2014/main" id="{4B83D2EB-159C-40AC-9AD2-984DC3F8C513}"/>
                    </a:ext>
                  </a:extLst>
                </p:cNvPr>
                <p:cNvSpPr/>
                <p:nvPr/>
              </p:nvSpPr>
              <p:spPr>
                <a:xfrm>
                  <a:off x="6620046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7" name="Oval 946">
                  <a:extLst>
                    <a:ext uri="{FF2B5EF4-FFF2-40B4-BE49-F238E27FC236}">
                      <a16:creationId xmlns:a16="http://schemas.microsoft.com/office/drawing/2014/main" id="{7FB2C4B0-C36E-47AF-A55F-FE60551DE606}"/>
                    </a:ext>
                  </a:extLst>
                </p:cNvPr>
                <p:cNvSpPr/>
                <p:nvPr/>
              </p:nvSpPr>
              <p:spPr>
                <a:xfrm>
                  <a:off x="6807151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8" name="Oval 947">
                  <a:extLst>
                    <a:ext uri="{FF2B5EF4-FFF2-40B4-BE49-F238E27FC236}">
                      <a16:creationId xmlns:a16="http://schemas.microsoft.com/office/drawing/2014/main" id="{AA4043BB-6D4C-401E-9DE2-9BA0A5461831}"/>
                    </a:ext>
                  </a:extLst>
                </p:cNvPr>
                <p:cNvSpPr/>
                <p:nvPr/>
              </p:nvSpPr>
              <p:spPr>
                <a:xfrm>
                  <a:off x="6994255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9" name="Oval 948">
                  <a:extLst>
                    <a:ext uri="{FF2B5EF4-FFF2-40B4-BE49-F238E27FC236}">
                      <a16:creationId xmlns:a16="http://schemas.microsoft.com/office/drawing/2014/main" id="{6147FEB6-131D-4E1E-8C4E-87FC96EFB0CC}"/>
                    </a:ext>
                  </a:extLst>
                </p:cNvPr>
                <p:cNvSpPr/>
                <p:nvPr/>
              </p:nvSpPr>
              <p:spPr>
                <a:xfrm>
                  <a:off x="7181360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0" name="Oval 949">
                  <a:extLst>
                    <a:ext uri="{FF2B5EF4-FFF2-40B4-BE49-F238E27FC236}">
                      <a16:creationId xmlns:a16="http://schemas.microsoft.com/office/drawing/2014/main" id="{194A5A73-7C60-4127-AC8D-51FE05A742CF}"/>
                    </a:ext>
                  </a:extLst>
                </p:cNvPr>
                <p:cNvSpPr/>
                <p:nvPr/>
              </p:nvSpPr>
              <p:spPr>
                <a:xfrm>
                  <a:off x="5123208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1" name="Oval 950">
                  <a:extLst>
                    <a:ext uri="{FF2B5EF4-FFF2-40B4-BE49-F238E27FC236}">
                      <a16:creationId xmlns:a16="http://schemas.microsoft.com/office/drawing/2014/main" id="{7631C97E-6D65-4EE3-94FD-F9E9D109056F}"/>
                    </a:ext>
                  </a:extLst>
                </p:cNvPr>
                <p:cNvSpPr/>
                <p:nvPr/>
              </p:nvSpPr>
              <p:spPr>
                <a:xfrm>
                  <a:off x="5310313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2" name="Oval 951">
                  <a:extLst>
                    <a:ext uri="{FF2B5EF4-FFF2-40B4-BE49-F238E27FC236}">
                      <a16:creationId xmlns:a16="http://schemas.microsoft.com/office/drawing/2014/main" id="{79ED174E-A403-47EF-A5AB-DFBB503002C1}"/>
                    </a:ext>
                  </a:extLst>
                </p:cNvPr>
                <p:cNvSpPr/>
                <p:nvPr/>
              </p:nvSpPr>
              <p:spPr>
                <a:xfrm>
                  <a:off x="5497417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3" name="Oval 952">
                  <a:extLst>
                    <a:ext uri="{FF2B5EF4-FFF2-40B4-BE49-F238E27FC236}">
                      <a16:creationId xmlns:a16="http://schemas.microsoft.com/office/drawing/2014/main" id="{042A5357-2C1E-4ADD-85A0-0563018F3002}"/>
                    </a:ext>
                  </a:extLst>
                </p:cNvPr>
                <p:cNvSpPr/>
                <p:nvPr/>
              </p:nvSpPr>
              <p:spPr>
                <a:xfrm>
                  <a:off x="5684522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4" name="Oval 953">
                  <a:extLst>
                    <a:ext uri="{FF2B5EF4-FFF2-40B4-BE49-F238E27FC236}">
                      <a16:creationId xmlns:a16="http://schemas.microsoft.com/office/drawing/2014/main" id="{799B276D-18CC-4373-B369-2CD263BA4646}"/>
                    </a:ext>
                  </a:extLst>
                </p:cNvPr>
                <p:cNvSpPr/>
                <p:nvPr/>
              </p:nvSpPr>
              <p:spPr>
                <a:xfrm>
                  <a:off x="5871627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5" name="Oval 954">
                  <a:extLst>
                    <a:ext uri="{FF2B5EF4-FFF2-40B4-BE49-F238E27FC236}">
                      <a16:creationId xmlns:a16="http://schemas.microsoft.com/office/drawing/2014/main" id="{D95A8A49-99A4-4C7D-B6A6-8203C974D1AC}"/>
                    </a:ext>
                  </a:extLst>
                </p:cNvPr>
                <p:cNvSpPr/>
                <p:nvPr/>
              </p:nvSpPr>
              <p:spPr>
                <a:xfrm>
                  <a:off x="6058732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6" name="Oval 955">
                  <a:extLst>
                    <a:ext uri="{FF2B5EF4-FFF2-40B4-BE49-F238E27FC236}">
                      <a16:creationId xmlns:a16="http://schemas.microsoft.com/office/drawing/2014/main" id="{6835765F-A585-464F-BD7A-48073B710EE7}"/>
                    </a:ext>
                  </a:extLst>
                </p:cNvPr>
                <p:cNvSpPr/>
                <p:nvPr/>
              </p:nvSpPr>
              <p:spPr>
                <a:xfrm>
                  <a:off x="6245836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7" name="Oval 956">
                  <a:extLst>
                    <a:ext uri="{FF2B5EF4-FFF2-40B4-BE49-F238E27FC236}">
                      <a16:creationId xmlns:a16="http://schemas.microsoft.com/office/drawing/2014/main" id="{D5CA9F12-D275-46C3-94AC-95E7BED0CA16}"/>
                    </a:ext>
                  </a:extLst>
                </p:cNvPr>
                <p:cNvSpPr/>
                <p:nvPr/>
              </p:nvSpPr>
              <p:spPr>
                <a:xfrm>
                  <a:off x="6432941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8" name="Oval 957">
                  <a:extLst>
                    <a:ext uri="{FF2B5EF4-FFF2-40B4-BE49-F238E27FC236}">
                      <a16:creationId xmlns:a16="http://schemas.microsoft.com/office/drawing/2014/main" id="{A9645D76-2E42-4976-8F02-51F438D26DE3}"/>
                    </a:ext>
                  </a:extLst>
                </p:cNvPr>
                <p:cNvSpPr/>
                <p:nvPr/>
              </p:nvSpPr>
              <p:spPr>
                <a:xfrm>
                  <a:off x="6620046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9" name="Oval 958">
                  <a:extLst>
                    <a:ext uri="{FF2B5EF4-FFF2-40B4-BE49-F238E27FC236}">
                      <a16:creationId xmlns:a16="http://schemas.microsoft.com/office/drawing/2014/main" id="{B6CF94B8-318B-48B8-AC76-CE6927FCAB14}"/>
                    </a:ext>
                  </a:extLst>
                </p:cNvPr>
                <p:cNvSpPr/>
                <p:nvPr/>
              </p:nvSpPr>
              <p:spPr>
                <a:xfrm>
                  <a:off x="6807151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0" name="Oval 959">
                  <a:extLst>
                    <a:ext uri="{FF2B5EF4-FFF2-40B4-BE49-F238E27FC236}">
                      <a16:creationId xmlns:a16="http://schemas.microsoft.com/office/drawing/2014/main" id="{A7F3CE88-0ECF-4C0D-982F-13629D4D0E80}"/>
                    </a:ext>
                  </a:extLst>
                </p:cNvPr>
                <p:cNvSpPr/>
                <p:nvPr/>
              </p:nvSpPr>
              <p:spPr>
                <a:xfrm>
                  <a:off x="6994255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1" name="Oval 960">
                  <a:extLst>
                    <a:ext uri="{FF2B5EF4-FFF2-40B4-BE49-F238E27FC236}">
                      <a16:creationId xmlns:a16="http://schemas.microsoft.com/office/drawing/2014/main" id="{05CA9940-656D-4EAF-9DC0-66DC9C01DF35}"/>
                    </a:ext>
                  </a:extLst>
                </p:cNvPr>
                <p:cNvSpPr/>
                <p:nvPr/>
              </p:nvSpPr>
              <p:spPr>
                <a:xfrm>
                  <a:off x="7181360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2" name="Oval 961">
                  <a:extLst>
                    <a:ext uri="{FF2B5EF4-FFF2-40B4-BE49-F238E27FC236}">
                      <a16:creationId xmlns:a16="http://schemas.microsoft.com/office/drawing/2014/main" id="{95D7D55E-60FB-4737-9318-D241ABFF7D87}"/>
                    </a:ext>
                  </a:extLst>
                </p:cNvPr>
                <p:cNvSpPr/>
                <p:nvPr/>
              </p:nvSpPr>
              <p:spPr>
                <a:xfrm>
                  <a:off x="5123208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3" name="Oval 962">
                  <a:extLst>
                    <a:ext uri="{FF2B5EF4-FFF2-40B4-BE49-F238E27FC236}">
                      <a16:creationId xmlns:a16="http://schemas.microsoft.com/office/drawing/2014/main" id="{FC2E6EBF-DEB8-4B40-BE5F-1F270995BA8D}"/>
                    </a:ext>
                  </a:extLst>
                </p:cNvPr>
                <p:cNvSpPr/>
                <p:nvPr/>
              </p:nvSpPr>
              <p:spPr>
                <a:xfrm>
                  <a:off x="5310313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4" name="Oval 963">
                  <a:extLst>
                    <a:ext uri="{FF2B5EF4-FFF2-40B4-BE49-F238E27FC236}">
                      <a16:creationId xmlns:a16="http://schemas.microsoft.com/office/drawing/2014/main" id="{0FA1BE80-414C-4A16-8542-1BF3DB72FF88}"/>
                    </a:ext>
                  </a:extLst>
                </p:cNvPr>
                <p:cNvSpPr/>
                <p:nvPr/>
              </p:nvSpPr>
              <p:spPr>
                <a:xfrm>
                  <a:off x="5497417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5" name="Oval 964">
                  <a:extLst>
                    <a:ext uri="{FF2B5EF4-FFF2-40B4-BE49-F238E27FC236}">
                      <a16:creationId xmlns:a16="http://schemas.microsoft.com/office/drawing/2014/main" id="{7A7C2C55-663A-4129-B205-0E1577603033}"/>
                    </a:ext>
                  </a:extLst>
                </p:cNvPr>
                <p:cNvSpPr/>
                <p:nvPr/>
              </p:nvSpPr>
              <p:spPr>
                <a:xfrm>
                  <a:off x="5684522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6" name="Oval 965">
                  <a:extLst>
                    <a:ext uri="{FF2B5EF4-FFF2-40B4-BE49-F238E27FC236}">
                      <a16:creationId xmlns:a16="http://schemas.microsoft.com/office/drawing/2014/main" id="{1502EE75-20E2-470C-8134-2A277E0F32C8}"/>
                    </a:ext>
                  </a:extLst>
                </p:cNvPr>
                <p:cNvSpPr/>
                <p:nvPr/>
              </p:nvSpPr>
              <p:spPr>
                <a:xfrm>
                  <a:off x="5871627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7" name="Oval 966">
                  <a:extLst>
                    <a:ext uri="{FF2B5EF4-FFF2-40B4-BE49-F238E27FC236}">
                      <a16:creationId xmlns:a16="http://schemas.microsoft.com/office/drawing/2014/main" id="{B510D58F-88EB-4FA8-8BFB-7B5A7B4BD4DA}"/>
                    </a:ext>
                  </a:extLst>
                </p:cNvPr>
                <p:cNvSpPr/>
                <p:nvPr/>
              </p:nvSpPr>
              <p:spPr>
                <a:xfrm>
                  <a:off x="6058732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8" name="Oval 967">
                  <a:extLst>
                    <a:ext uri="{FF2B5EF4-FFF2-40B4-BE49-F238E27FC236}">
                      <a16:creationId xmlns:a16="http://schemas.microsoft.com/office/drawing/2014/main" id="{D344CE8C-4E62-4E58-99A4-F4584112093E}"/>
                    </a:ext>
                  </a:extLst>
                </p:cNvPr>
                <p:cNvSpPr/>
                <p:nvPr/>
              </p:nvSpPr>
              <p:spPr>
                <a:xfrm>
                  <a:off x="6245836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9" name="Oval 968">
                  <a:extLst>
                    <a:ext uri="{FF2B5EF4-FFF2-40B4-BE49-F238E27FC236}">
                      <a16:creationId xmlns:a16="http://schemas.microsoft.com/office/drawing/2014/main" id="{D152520D-7300-475B-9738-3378B5847F75}"/>
                    </a:ext>
                  </a:extLst>
                </p:cNvPr>
                <p:cNvSpPr/>
                <p:nvPr/>
              </p:nvSpPr>
              <p:spPr>
                <a:xfrm>
                  <a:off x="6432941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0" name="Oval 969">
                  <a:extLst>
                    <a:ext uri="{FF2B5EF4-FFF2-40B4-BE49-F238E27FC236}">
                      <a16:creationId xmlns:a16="http://schemas.microsoft.com/office/drawing/2014/main" id="{4492C7AA-94C8-414E-9FA9-2B8CD8AE9C2E}"/>
                    </a:ext>
                  </a:extLst>
                </p:cNvPr>
                <p:cNvSpPr/>
                <p:nvPr/>
              </p:nvSpPr>
              <p:spPr>
                <a:xfrm>
                  <a:off x="6620046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1" name="Oval 970">
                  <a:extLst>
                    <a:ext uri="{FF2B5EF4-FFF2-40B4-BE49-F238E27FC236}">
                      <a16:creationId xmlns:a16="http://schemas.microsoft.com/office/drawing/2014/main" id="{0DDD3E10-F4BC-41E0-86B1-91654EC1017D}"/>
                    </a:ext>
                  </a:extLst>
                </p:cNvPr>
                <p:cNvSpPr/>
                <p:nvPr/>
              </p:nvSpPr>
              <p:spPr>
                <a:xfrm>
                  <a:off x="6807151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2" name="Oval 971">
                  <a:extLst>
                    <a:ext uri="{FF2B5EF4-FFF2-40B4-BE49-F238E27FC236}">
                      <a16:creationId xmlns:a16="http://schemas.microsoft.com/office/drawing/2014/main" id="{FA044C87-A090-4667-AF6F-C44D551F4F09}"/>
                    </a:ext>
                  </a:extLst>
                </p:cNvPr>
                <p:cNvSpPr/>
                <p:nvPr/>
              </p:nvSpPr>
              <p:spPr>
                <a:xfrm>
                  <a:off x="6994255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3" name="Oval 972">
                  <a:extLst>
                    <a:ext uri="{FF2B5EF4-FFF2-40B4-BE49-F238E27FC236}">
                      <a16:creationId xmlns:a16="http://schemas.microsoft.com/office/drawing/2014/main" id="{D0ECDB21-23D8-4449-A8DB-10944979A874}"/>
                    </a:ext>
                  </a:extLst>
                </p:cNvPr>
                <p:cNvSpPr/>
                <p:nvPr/>
              </p:nvSpPr>
              <p:spPr>
                <a:xfrm>
                  <a:off x="7181360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4" name="Oval 973">
                  <a:extLst>
                    <a:ext uri="{FF2B5EF4-FFF2-40B4-BE49-F238E27FC236}">
                      <a16:creationId xmlns:a16="http://schemas.microsoft.com/office/drawing/2014/main" id="{C8F8F33A-A203-4A2F-BF40-E2E102329756}"/>
                    </a:ext>
                  </a:extLst>
                </p:cNvPr>
                <p:cNvSpPr/>
                <p:nvPr/>
              </p:nvSpPr>
              <p:spPr>
                <a:xfrm>
                  <a:off x="5123208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5" name="Oval 974">
                  <a:extLst>
                    <a:ext uri="{FF2B5EF4-FFF2-40B4-BE49-F238E27FC236}">
                      <a16:creationId xmlns:a16="http://schemas.microsoft.com/office/drawing/2014/main" id="{4090A72F-9509-45FE-9E7E-D2FEEAFCF662}"/>
                    </a:ext>
                  </a:extLst>
                </p:cNvPr>
                <p:cNvSpPr/>
                <p:nvPr/>
              </p:nvSpPr>
              <p:spPr>
                <a:xfrm>
                  <a:off x="5310313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6" name="Oval 975">
                  <a:extLst>
                    <a:ext uri="{FF2B5EF4-FFF2-40B4-BE49-F238E27FC236}">
                      <a16:creationId xmlns:a16="http://schemas.microsoft.com/office/drawing/2014/main" id="{BAA8E4FE-700A-4E5B-9D5C-29C262EE1241}"/>
                    </a:ext>
                  </a:extLst>
                </p:cNvPr>
                <p:cNvSpPr/>
                <p:nvPr/>
              </p:nvSpPr>
              <p:spPr>
                <a:xfrm>
                  <a:off x="5497417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7" name="Oval 976">
                  <a:extLst>
                    <a:ext uri="{FF2B5EF4-FFF2-40B4-BE49-F238E27FC236}">
                      <a16:creationId xmlns:a16="http://schemas.microsoft.com/office/drawing/2014/main" id="{25721202-FE42-498C-A5D6-79B2AAE5790C}"/>
                    </a:ext>
                  </a:extLst>
                </p:cNvPr>
                <p:cNvSpPr/>
                <p:nvPr/>
              </p:nvSpPr>
              <p:spPr>
                <a:xfrm>
                  <a:off x="5684522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8" name="Oval 977">
                  <a:extLst>
                    <a:ext uri="{FF2B5EF4-FFF2-40B4-BE49-F238E27FC236}">
                      <a16:creationId xmlns:a16="http://schemas.microsoft.com/office/drawing/2014/main" id="{21373536-9A03-4AA5-9E20-1C96B5C97843}"/>
                    </a:ext>
                  </a:extLst>
                </p:cNvPr>
                <p:cNvSpPr/>
                <p:nvPr/>
              </p:nvSpPr>
              <p:spPr>
                <a:xfrm>
                  <a:off x="5871627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9" name="Oval 978">
                  <a:extLst>
                    <a:ext uri="{FF2B5EF4-FFF2-40B4-BE49-F238E27FC236}">
                      <a16:creationId xmlns:a16="http://schemas.microsoft.com/office/drawing/2014/main" id="{DC304EF6-536F-4FB6-8046-A723A103DB21}"/>
                    </a:ext>
                  </a:extLst>
                </p:cNvPr>
                <p:cNvSpPr/>
                <p:nvPr/>
              </p:nvSpPr>
              <p:spPr>
                <a:xfrm>
                  <a:off x="6058732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0" name="Oval 979">
                  <a:extLst>
                    <a:ext uri="{FF2B5EF4-FFF2-40B4-BE49-F238E27FC236}">
                      <a16:creationId xmlns:a16="http://schemas.microsoft.com/office/drawing/2014/main" id="{1C7BF1A5-B1DB-43FB-BC04-E7172EEB7BCA}"/>
                    </a:ext>
                  </a:extLst>
                </p:cNvPr>
                <p:cNvSpPr/>
                <p:nvPr/>
              </p:nvSpPr>
              <p:spPr>
                <a:xfrm>
                  <a:off x="6245836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1" name="Oval 980">
                  <a:extLst>
                    <a:ext uri="{FF2B5EF4-FFF2-40B4-BE49-F238E27FC236}">
                      <a16:creationId xmlns:a16="http://schemas.microsoft.com/office/drawing/2014/main" id="{B8890555-2281-48EC-81BD-8725EFC51C9B}"/>
                    </a:ext>
                  </a:extLst>
                </p:cNvPr>
                <p:cNvSpPr/>
                <p:nvPr/>
              </p:nvSpPr>
              <p:spPr>
                <a:xfrm>
                  <a:off x="6432941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2" name="Oval 981">
                  <a:extLst>
                    <a:ext uri="{FF2B5EF4-FFF2-40B4-BE49-F238E27FC236}">
                      <a16:creationId xmlns:a16="http://schemas.microsoft.com/office/drawing/2014/main" id="{0BFA6497-1397-49F3-A4E9-6C6A1F23910E}"/>
                    </a:ext>
                  </a:extLst>
                </p:cNvPr>
                <p:cNvSpPr/>
                <p:nvPr/>
              </p:nvSpPr>
              <p:spPr>
                <a:xfrm>
                  <a:off x="6620046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3" name="Oval 982">
                  <a:extLst>
                    <a:ext uri="{FF2B5EF4-FFF2-40B4-BE49-F238E27FC236}">
                      <a16:creationId xmlns:a16="http://schemas.microsoft.com/office/drawing/2014/main" id="{6CEA5DD9-36EB-4964-BEE4-8F5D84B673B3}"/>
                    </a:ext>
                  </a:extLst>
                </p:cNvPr>
                <p:cNvSpPr/>
                <p:nvPr/>
              </p:nvSpPr>
              <p:spPr>
                <a:xfrm>
                  <a:off x="6807151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4" name="Oval 983">
                  <a:extLst>
                    <a:ext uri="{FF2B5EF4-FFF2-40B4-BE49-F238E27FC236}">
                      <a16:creationId xmlns:a16="http://schemas.microsoft.com/office/drawing/2014/main" id="{9D54FFB5-5E40-4B59-85FC-A95F69D40655}"/>
                    </a:ext>
                  </a:extLst>
                </p:cNvPr>
                <p:cNvSpPr/>
                <p:nvPr/>
              </p:nvSpPr>
              <p:spPr>
                <a:xfrm>
                  <a:off x="6994255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5" name="Oval 984">
                  <a:extLst>
                    <a:ext uri="{FF2B5EF4-FFF2-40B4-BE49-F238E27FC236}">
                      <a16:creationId xmlns:a16="http://schemas.microsoft.com/office/drawing/2014/main" id="{15B3A56F-4976-402E-86D5-36D9154C2E68}"/>
                    </a:ext>
                  </a:extLst>
                </p:cNvPr>
                <p:cNvSpPr/>
                <p:nvPr/>
              </p:nvSpPr>
              <p:spPr>
                <a:xfrm>
                  <a:off x="7181360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6" name="Oval 985">
                  <a:extLst>
                    <a:ext uri="{FF2B5EF4-FFF2-40B4-BE49-F238E27FC236}">
                      <a16:creationId xmlns:a16="http://schemas.microsoft.com/office/drawing/2014/main" id="{1B1816B5-DE00-4D7F-8AE4-A824EC5151B2}"/>
                    </a:ext>
                  </a:extLst>
                </p:cNvPr>
                <p:cNvSpPr/>
                <p:nvPr/>
              </p:nvSpPr>
              <p:spPr>
                <a:xfrm>
                  <a:off x="5123208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7" name="Oval 986">
                  <a:extLst>
                    <a:ext uri="{FF2B5EF4-FFF2-40B4-BE49-F238E27FC236}">
                      <a16:creationId xmlns:a16="http://schemas.microsoft.com/office/drawing/2014/main" id="{47BAC959-0CD4-4DF0-A103-C0808B7241FA}"/>
                    </a:ext>
                  </a:extLst>
                </p:cNvPr>
                <p:cNvSpPr/>
                <p:nvPr/>
              </p:nvSpPr>
              <p:spPr>
                <a:xfrm>
                  <a:off x="5310313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8" name="Oval 987">
                  <a:extLst>
                    <a:ext uri="{FF2B5EF4-FFF2-40B4-BE49-F238E27FC236}">
                      <a16:creationId xmlns:a16="http://schemas.microsoft.com/office/drawing/2014/main" id="{867EC850-F457-4709-805F-924A89FC299D}"/>
                    </a:ext>
                  </a:extLst>
                </p:cNvPr>
                <p:cNvSpPr/>
                <p:nvPr/>
              </p:nvSpPr>
              <p:spPr>
                <a:xfrm>
                  <a:off x="5497417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9" name="Oval 988">
                  <a:extLst>
                    <a:ext uri="{FF2B5EF4-FFF2-40B4-BE49-F238E27FC236}">
                      <a16:creationId xmlns:a16="http://schemas.microsoft.com/office/drawing/2014/main" id="{18846DC0-1D3C-4D88-AACE-709F45438DBD}"/>
                    </a:ext>
                  </a:extLst>
                </p:cNvPr>
                <p:cNvSpPr/>
                <p:nvPr/>
              </p:nvSpPr>
              <p:spPr>
                <a:xfrm>
                  <a:off x="5684522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0" name="Oval 989">
                  <a:extLst>
                    <a:ext uri="{FF2B5EF4-FFF2-40B4-BE49-F238E27FC236}">
                      <a16:creationId xmlns:a16="http://schemas.microsoft.com/office/drawing/2014/main" id="{17159371-9B59-48C0-8219-1BC59086F24C}"/>
                    </a:ext>
                  </a:extLst>
                </p:cNvPr>
                <p:cNvSpPr/>
                <p:nvPr/>
              </p:nvSpPr>
              <p:spPr>
                <a:xfrm>
                  <a:off x="5871627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1" name="Oval 990">
                  <a:extLst>
                    <a:ext uri="{FF2B5EF4-FFF2-40B4-BE49-F238E27FC236}">
                      <a16:creationId xmlns:a16="http://schemas.microsoft.com/office/drawing/2014/main" id="{98ED2837-3B0C-4D84-B6F5-A6C4F9B3558F}"/>
                    </a:ext>
                  </a:extLst>
                </p:cNvPr>
                <p:cNvSpPr/>
                <p:nvPr/>
              </p:nvSpPr>
              <p:spPr>
                <a:xfrm>
                  <a:off x="6058732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2" name="Oval 991">
                  <a:extLst>
                    <a:ext uri="{FF2B5EF4-FFF2-40B4-BE49-F238E27FC236}">
                      <a16:creationId xmlns:a16="http://schemas.microsoft.com/office/drawing/2014/main" id="{DC5F8103-B5AB-436F-97D7-1A4EBE449FE9}"/>
                    </a:ext>
                  </a:extLst>
                </p:cNvPr>
                <p:cNvSpPr/>
                <p:nvPr/>
              </p:nvSpPr>
              <p:spPr>
                <a:xfrm>
                  <a:off x="6245836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3" name="Oval 992">
                  <a:extLst>
                    <a:ext uri="{FF2B5EF4-FFF2-40B4-BE49-F238E27FC236}">
                      <a16:creationId xmlns:a16="http://schemas.microsoft.com/office/drawing/2014/main" id="{9AA1AE8D-BB76-47DE-90F3-A991CECBCBEA}"/>
                    </a:ext>
                  </a:extLst>
                </p:cNvPr>
                <p:cNvSpPr/>
                <p:nvPr/>
              </p:nvSpPr>
              <p:spPr>
                <a:xfrm>
                  <a:off x="6432941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4" name="Oval 993">
                  <a:extLst>
                    <a:ext uri="{FF2B5EF4-FFF2-40B4-BE49-F238E27FC236}">
                      <a16:creationId xmlns:a16="http://schemas.microsoft.com/office/drawing/2014/main" id="{30C76976-8B9F-4B05-A06D-BC62CD96F34D}"/>
                    </a:ext>
                  </a:extLst>
                </p:cNvPr>
                <p:cNvSpPr/>
                <p:nvPr/>
              </p:nvSpPr>
              <p:spPr>
                <a:xfrm>
                  <a:off x="6620046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5" name="Oval 994">
                  <a:extLst>
                    <a:ext uri="{FF2B5EF4-FFF2-40B4-BE49-F238E27FC236}">
                      <a16:creationId xmlns:a16="http://schemas.microsoft.com/office/drawing/2014/main" id="{BDB248EA-004D-4B31-BCDC-7FA571E15B1D}"/>
                    </a:ext>
                  </a:extLst>
                </p:cNvPr>
                <p:cNvSpPr/>
                <p:nvPr/>
              </p:nvSpPr>
              <p:spPr>
                <a:xfrm>
                  <a:off x="6807151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6" name="Oval 995">
                  <a:extLst>
                    <a:ext uri="{FF2B5EF4-FFF2-40B4-BE49-F238E27FC236}">
                      <a16:creationId xmlns:a16="http://schemas.microsoft.com/office/drawing/2014/main" id="{E982A95B-06E3-4B17-9D44-DB91D06AEE97}"/>
                    </a:ext>
                  </a:extLst>
                </p:cNvPr>
                <p:cNvSpPr/>
                <p:nvPr/>
              </p:nvSpPr>
              <p:spPr>
                <a:xfrm>
                  <a:off x="6994255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7" name="Oval 996">
                  <a:extLst>
                    <a:ext uri="{FF2B5EF4-FFF2-40B4-BE49-F238E27FC236}">
                      <a16:creationId xmlns:a16="http://schemas.microsoft.com/office/drawing/2014/main" id="{2A27A41D-6A71-444D-A09D-1E1AE2F200D6}"/>
                    </a:ext>
                  </a:extLst>
                </p:cNvPr>
                <p:cNvSpPr/>
                <p:nvPr/>
              </p:nvSpPr>
              <p:spPr>
                <a:xfrm>
                  <a:off x="7181360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8" name="Oval 997">
                  <a:extLst>
                    <a:ext uri="{FF2B5EF4-FFF2-40B4-BE49-F238E27FC236}">
                      <a16:creationId xmlns:a16="http://schemas.microsoft.com/office/drawing/2014/main" id="{B9A80EEA-CE58-40E2-ADF0-ED28DF781F28}"/>
                    </a:ext>
                  </a:extLst>
                </p:cNvPr>
                <p:cNvSpPr/>
                <p:nvPr/>
              </p:nvSpPr>
              <p:spPr>
                <a:xfrm>
                  <a:off x="5123208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9" name="Oval 998">
                  <a:extLst>
                    <a:ext uri="{FF2B5EF4-FFF2-40B4-BE49-F238E27FC236}">
                      <a16:creationId xmlns:a16="http://schemas.microsoft.com/office/drawing/2014/main" id="{80160098-BFF8-4952-85EE-472CF9898F0F}"/>
                    </a:ext>
                  </a:extLst>
                </p:cNvPr>
                <p:cNvSpPr/>
                <p:nvPr/>
              </p:nvSpPr>
              <p:spPr>
                <a:xfrm>
                  <a:off x="5310313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0" name="Oval 999">
                  <a:extLst>
                    <a:ext uri="{FF2B5EF4-FFF2-40B4-BE49-F238E27FC236}">
                      <a16:creationId xmlns:a16="http://schemas.microsoft.com/office/drawing/2014/main" id="{C9686F35-E7D2-45B1-A57B-68C482B92A29}"/>
                    </a:ext>
                  </a:extLst>
                </p:cNvPr>
                <p:cNvSpPr/>
                <p:nvPr/>
              </p:nvSpPr>
              <p:spPr>
                <a:xfrm>
                  <a:off x="5497417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1" name="Oval 1000">
                  <a:extLst>
                    <a:ext uri="{FF2B5EF4-FFF2-40B4-BE49-F238E27FC236}">
                      <a16:creationId xmlns:a16="http://schemas.microsoft.com/office/drawing/2014/main" id="{B6909C1A-16FB-4D50-8836-F54F59B64E85}"/>
                    </a:ext>
                  </a:extLst>
                </p:cNvPr>
                <p:cNvSpPr/>
                <p:nvPr/>
              </p:nvSpPr>
              <p:spPr>
                <a:xfrm>
                  <a:off x="5684522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2" name="Oval 1001">
                  <a:extLst>
                    <a:ext uri="{FF2B5EF4-FFF2-40B4-BE49-F238E27FC236}">
                      <a16:creationId xmlns:a16="http://schemas.microsoft.com/office/drawing/2014/main" id="{FBB92DC7-9587-47BD-9D1A-9AB1A90CF3C5}"/>
                    </a:ext>
                  </a:extLst>
                </p:cNvPr>
                <p:cNvSpPr/>
                <p:nvPr/>
              </p:nvSpPr>
              <p:spPr>
                <a:xfrm>
                  <a:off x="5871627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3" name="Oval 1002">
                  <a:extLst>
                    <a:ext uri="{FF2B5EF4-FFF2-40B4-BE49-F238E27FC236}">
                      <a16:creationId xmlns:a16="http://schemas.microsoft.com/office/drawing/2014/main" id="{828019CE-30E6-4F24-B8F8-121F647902E6}"/>
                    </a:ext>
                  </a:extLst>
                </p:cNvPr>
                <p:cNvSpPr/>
                <p:nvPr/>
              </p:nvSpPr>
              <p:spPr>
                <a:xfrm>
                  <a:off x="6058732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4" name="Oval 1003">
                  <a:extLst>
                    <a:ext uri="{FF2B5EF4-FFF2-40B4-BE49-F238E27FC236}">
                      <a16:creationId xmlns:a16="http://schemas.microsoft.com/office/drawing/2014/main" id="{8022096B-F0AE-4A1B-A902-8F9127535156}"/>
                    </a:ext>
                  </a:extLst>
                </p:cNvPr>
                <p:cNvSpPr/>
                <p:nvPr/>
              </p:nvSpPr>
              <p:spPr>
                <a:xfrm>
                  <a:off x="6245836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5" name="Oval 1004">
                  <a:extLst>
                    <a:ext uri="{FF2B5EF4-FFF2-40B4-BE49-F238E27FC236}">
                      <a16:creationId xmlns:a16="http://schemas.microsoft.com/office/drawing/2014/main" id="{82E6FAE1-703E-4FB5-8CBA-4FBD5184FABC}"/>
                    </a:ext>
                  </a:extLst>
                </p:cNvPr>
                <p:cNvSpPr/>
                <p:nvPr/>
              </p:nvSpPr>
              <p:spPr>
                <a:xfrm>
                  <a:off x="6432941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6" name="Oval 1005">
                  <a:extLst>
                    <a:ext uri="{FF2B5EF4-FFF2-40B4-BE49-F238E27FC236}">
                      <a16:creationId xmlns:a16="http://schemas.microsoft.com/office/drawing/2014/main" id="{A8DF97E0-4C36-4EDD-8907-2B2EC29E5C32}"/>
                    </a:ext>
                  </a:extLst>
                </p:cNvPr>
                <p:cNvSpPr/>
                <p:nvPr/>
              </p:nvSpPr>
              <p:spPr>
                <a:xfrm>
                  <a:off x="6620046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7" name="Oval 1006">
                  <a:extLst>
                    <a:ext uri="{FF2B5EF4-FFF2-40B4-BE49-F238E27FC236}">
                      <a16:creationId xmlns:a16="http://schemas.microsoft.com/office/drawing/2014/main" id="{7414E4FC-3085-409F-A923-27DD981F2A18}"/>
                    </a:ext>
                  </a:extLst>
                </p:cNvPr>
                <p:cNvSpPr/>
                <p:nvPr/>
              </p:nvSpPr>
              <p:spPr>
                <a:xfrm>
                  <a:off x="6807151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8" name="Oval 1007">
                  <a:extLst>
                    <a:ext uri="{FF2B5EF4-FFF2-40B4-BE49-F238E27FC236}">
                      <a16:creationId xmlns:a16="http://schemas.microsoft.com/office/drawing/2014/main" id="{BD24F1C1-E2F0-4B2C-BB2F-12548A51DA42}"/>
                    </a:ext>
                  </a:extLst>
                </p:cNvPr>
                <p:cNvSpPr/>
                <p:nvPr/>
              </p:nvSpPr>
              <p:spPr>
                <a:xfrm>
                  <a:off x="6994255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9" name="Oval 1008">
                  <a:extLst>
                    <a:ext uri="{FF2B5EF4-FFF2-40B4-BE49-F238E27FC236}">
                      <a16:creationId xmlns:a16="http://schemas.microsoft.com/office/drawing/2014/main" id="{65832259-45ED-4E17-A12B-A7610755EFE1}"/>
                    </a:ext>
                  </a:extLst>
                </p:cNvPr>
                <p:cNvSpPr/>
                <p:nvPr/>
              </p:nvSpPr>
              <p:spPr>
                <a:xfrm>
                  <a:off x="7181360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0" name="Oval 1009">
                  <a:extLst>
                    <a:ext uri="{FF2B5EF4-FFF2-40B4-BE49-F238E27FC236}">
                      <a16:creationId xmlns:a16="http://schemas.microsoft.com/office/drawing/2014/main" id="{159FE82D-19E1-4BF1-84D8-100BE37D4D1A}"/>
                    </a:ext>
                  </a:extLst>
                </p:cNvPr>
                <p:cNvSpPr/>
                <p:nvPr/>
              </p:nvSpPr>
              <p:spPr>
                <a:xfrm>
                  <a:off x="5123208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1" name="Oval 1010">
                  <a:extLst>
                    <a:ext uri="{FF2B5EF4-FFF2-40B4-BE49-F238E27FC236}">
                      <a16:creationId xmlns:a16="http://schemas.microsoft.com/office/drawing/2014/main" id="{24B71683-7040-4D19-8A67-CB90D3C03FA4}"/>
                    </a:ext>
                  </a:extLst>
                </p:cNvPr>
                <p:cNvSpPr/>
                <p:nvPr/>
              </p:nvSpPr>
              <p:spPr>
                <a:xfrm>
                  <a:off x="5310313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2" name="Oval 1011">
                  <a:extLst>
                    <a:ext uri="{FF2B5EF4-FFF2-40B4-BE49-F238E27FC236}">
                      <a16:creationId xmlns:a16="http://schemas.microsoft.com/office/drawing/2014/main" id="{5ADDDF20-3F52-4698-9213-13237C40087F}"/>
                    </a:ext>
                  </a:extLst>
                </p:cNvPr>
                <p:cNvSpPr/>
                <p:nvPr/>
              </p:nvSpPr>
              <p:spPr>
                <a:xfrm>
                  <a:off x="5497417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3" name="Oval 1012">
                  <a:extLst>
                    <a:ext uri="{FF2B5EF4-FFF2-40B4-BE49-F238E27FC236}">
                      <a16:creationId xmlns:a16="http://schemas.microsoft.com/office/drawing/2014/main" id="{F8362CFE-970C-4B5C-812D-D7AA951102E0}"/>
                    </a:ext>
                  </a:extLst>
                </p:cNvPr>
                <p:cNvSpPr/>
                <p:nvPr/>
              </p:nvSpPr>
              <p:spPr>
                <a:xfrm>
                  <a:off x="5684522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4" name="Oval 1013">
                  <a:extLst>
                    <a:ext uri="{FF2B5EF4-FFF2-40B4-BE49-F238E27FC236}">
                      <a16:creationId xmlns:a16="http://schemas.microsoft.com/office/drawing/2014/main" id="{BDE6BC1D-6D50-4402-B4A6-5DCDEC60121C}"/>
                    </a:ext>
                  </a:extLst>
                </p:cNvPr>
                <p:cNvSpPr/>
                <p:nvPr/>
              </p:nvSpPr>
              <p:spPr>
                <a:xfrm>
                  <a:off x="5871627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5" name="Oval 1014">
                  <a:extLst>
                    <a:ext uri="{FF2B5EF4-FFF2-40B4-BE49-F238E27FC236}">
                      <a16:creationId xmlns:a16="http://schemas.microsoft.com/office/drawing/2014/main" id="{88AE368F-B26C-4829-A7D5-7EA36F12EAA4}"/>
                    </a:ext>
                  </a:extLst>
                </p:cNvPr>
                <p:cNvSpPr/>
                <p:nvPr/>
              </p:nvSpPr>
              <p:spPr>
                <a:xfrm>
                  <a:off x="6058732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6" name="Oval 1015">
                  <a:extLst>
                    <a:ext uri="{FF2B5EF4-FFF2-40B4-BE49-F238E27FC236}">
                      <a16:creationId xmlns:a16="http://schemas.microsoft.com/office/drawing/2014/main" id="{F6819904-25AD-422A-A8AE-9C18FF238606}"/>
                    </a:ext>
                  </a:extLst>
                </p:cNvPr>
                <p:cNvSpPr/>
                <p:nvPr/>
              </p:nvSpPr>
              <p:spPr>
                <a:xfrm>
                  <a:off x="6245836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7" name="Oval 1016">
                  <a:extLst>
                    <a:ext uri="{FF2B5EF4-FFF2-40B4-BE49-F238E27FC236}">
                      <a16:creationId xmlns:a16="http://schemas.microsoft.com/office/drawing/2014/main" id="{181E57D7-A9CA-45EE-872C-58A21715F473}"/>
                    </a:ext>
                  </a:extLst>
                </p:cNvPr>
                <p:cNvSpPr/>
                <p:nvPr/>
              </p:nvSpPr>
              <p:spPr>
                <a:xfrm>
                  <a:off x="6432941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8" name="Oval 1017">
                  <a:extLst>
                    <a:ext uri="{FF2B5EF4-FFF2-40B4-BE49-F238E27FC236}">
                      <a16:creationId xmlns:a16="http://schemas.microsoft.com/office/drawing/2014/main" id="{84B974F1-5477-4762-894F-DC2DDB7EE869}"/>
                    </a:ext>
                  </a:extLst>
                </p:cNvPr>
                <p:cNvSpPr/>
                <p:nvPr/>
              </p:nvSpPr>
              <p:spPr>
                <a:xfrm>
                  <a:off x="6620046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9" name="Oval 1018">
                  <a:extLst>
                    <a:ext uri="{FF2B5EF4-FFF2-40B4-BE49-F238E27FC236}">
                      <a16:creationId xmlns:a16="http://schemas.microsoft.com/office/drawing/2014/main" id="{210DE261-77B4-4DB1-AA02-035EE4139A39}"/>
                    </a:ext>
                  </a:extLst>
                </p:cNvPr>
                <p:cNvSpPr/>
                <p:nvPr/>
              </p:nvSpPr>
              <p:spPr>
                <a:xfrm>
                  <a:off x="6807151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20" name="Oval 1019">
                  <a:extLst>
                    <a:ext uri="{FF2B5EF4-FFF2-40B4-BE49-F238E27FC236}">
                      <a16:creationId xmlns:a16="http://schemas.microsoft.com/office/drawing/2014/main" id="{7F13ADAD-26E8-4699-B3B6-63440C0AAE80}"/>
                    </a:ext>
                  </a:extLst>
                </p:cNvPr>
                <p:cNvSpPr/>
                <p:nvPr/>
              </p:nvSpPr>
              <p:spPr>
                <a:xfrm>
                  <a:off x="6994255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21" name="Oval 1020">
                  <a:extLst>
                    <a:ext uri="{FF2B5EF4-FFF2-40B4-BE49-F238E27FC236}">
                      <a16:creationId xmlns:a16="http://schemas.microsoft.com/office/drawing/2014/main" id="{A84744ED-16FC-477C-B95F-7B1941B1B7FF}"/>
                    </a:ext>
                  </a:extLst>
                </p:cNvPr>
                <p:cNvSpPr/>
                <p:nvPr/>
              </p:nvSpPr>
              <p:spPr>
                <a:xfrm>
                  <a:off x="7181360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grpSp>
              <p:nvGrpSpPr>
                <p:cNvPr id="1022" name="Group 1021">
                  <a:extLst>
                    <a:ext uri="{FF2B5EF4-FFF2-40B4-BE49-F238E27FC236}">
                      <a16:creationId xmlns:a16="http://schemas.microsoft.com/office/drawing/2014/main" id="{0834E3ED-E03B-4FD5-B771-FE71AB8E2A3C}"/>
                    </a:ext>
                  </a:extLst>
                </p:cNvPr>
                <p:cNvGrpSpPr/>
                <p:nvPr/>
              </p:nvGrpSpPr>
              <p:grpSpPr>
                <a:xfrm>
                  <a:off x="5123208" y="5770758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1058" name="Oval 1057">
                    <a:extLst>
                      <a:ext uri="{FF2B5EF4-FFF2-40B4-BE49-F238E27FC236}">
                        <a16:creationId xmlns:a16="http://schemas.microsoft.com/office/drawing/2014/main" id="{93AF670F-F51E-498D-8FF8-5EB2C499BA4E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9" name="Oval 1058">
                    <a:extLst>
                      <a:ext uri="{FF2B5EF4-FFF2-40B4-BE49-F238E27FC236}">
                        <a16:creationId xmlns:a16="http://schemas.microsoft.com/office/drawing/2014/main" id="{EA5340FA-4587-4306-8DD3-0D4CA4802CC4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0" name="Oval 1059">
                    <a:extLst>
                      <a:ext uri="{FF2B5EF4-FFF2-40B4-BE49-F238E27FC236}">
                        <a16:creationId xmlns:a16="http://schemas.microsoft.com/office/drawing/2014/main" id="{0DBF3B61-7CE6-4C16-A0B3-423F27E2BA2E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1" name="Oval 1060">
                    <a:extLst>
                      <a:ext uri="{FF2B5EF4-FFF2-40B4-BE49-F238E27FC236}">
                        <a16:creationId xmlns:a16="http://schemas.microsoft.com/office/drawing/2014/main" id="{EED2F44D-6571-48C2-B58D-ADBB44509340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2" name="Oval 1061">
                    <a:extLst>
                      <a:ext uri="{FF2B5EF4-FFF2-40B4-BE49-F238E27FC236}">
                        <a16:creationId xmlns:a16="http://schemas.microsoft.com/office/drawing/2014/main" id="{C3EDFD81-6884-4019-A8BA-92C2E031F254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3" name="Oval 1062">
                    <a:extLst>
                      <a:ext uri="{FF2B5EF4-FFF2-40B4-BE49-F238E27FC236}">
                        <a16:creationId xmlns:a16="http://schemas.microsoft.com/office/drawing/2014/main" id="{97A5A630-4F24-4EC8-BE62-940ADD12364A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4" name="Oval 1063">
                    <a:extLst>
                      <a:ext uri="{FF2B5EF4-FFF2-40B4-BE49-F238E27FC236}">
                        <a16:creationId xmlns:a16="http://schemas.microsoft.com/office/drawing/2014/main" id="{1CBC9244-FB9A-4908-ACED-789FB37056F3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5" name="Oval 1064">
                    <a:extLst>
                      <a:ext uri="{FF2B5EF4-FFF2-40B4-BE49-F238E27FC236}">
                        <a16:creationId xmlns:a16="http://schemas.microsoft.com/office/drawing/2014/main" id="{1BE36641-36C8-40A2-9730-C7CFD4E514A1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6" name="Oval 1065">
                    <a:extLst>
                      <a:ext uri="{FF2B5EF4-FFF2-40B4-BE49-F238E27FC236}">
                        <a16:creationId xmlns:a16="http://schemas.microsoft.com/office/drawing/2014/main" id="{B0A52B51-8FC0-4B52-AB14-F33F79FDAE21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7" name="Oval 1066">
                    <a:extLst>
                      <a:ext uri="{FF2B5EF4-FFF2-40B4-BE49-F238E27FC236}">
                        <a16:creationId xmlns:a16="http://schemas.microsoft.com/office/drawing/2014/main" id="{2475AAA6-5A9E-4267-977D-B77F796FCAA8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8" name="Oval 1067">
                    <a:extLst>
                      <a:ext uri="{FF2B5EF4-FFF2-40B4-BE49-F238E27FC236}">
                        <a16:creationId xmlns:a16="http://schemas.microsoft.com/office/drawing/2014/main" id="{D8691001-F298-4EEA-9AB0-E7A27DB91C10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9" name="Oval 1068">
                    <a:extLst>
                      <a:ext uri="{FF2B5EF4-FFF2-40B4-BE49-F238E27FC236}">
                        <a16:creationId xmlns:a16="http://schemas.microsoft.com/office/drawing/2014/main" id="{CFE8DDEE-3FFA-4412-BF5E-1D2E4C9CA4D7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  <p:grpSp>
              <p:nvGrpSpPr>
                <p:cNvPr id="1023" name="Group 1022">
                  <a:extLst>
                    <a:ext uri="{FF2B5EF4-FFF2-40B4-BE49-F238E27FC236}">
                      <a16:creationId xmlns:a16="http://schemas.microsoft.com/office/drawing/2014/main" id="{94A80F8F-DFBC-4444-B54C-B5DCE4F2240E}"/>
                    </a:ext>
                  </a:extLst>
                </p:cNvPr>
                <p:cNvGrpSpPr/>
                <p:nvPr/>
              </p:nvGrpSpPr>
              <p:grpSpPr>
                <a:xfrm>
                  <a:off x="5123208" y="5918687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1046" name="Oval 1045">
                    <a:extLst>
                      <a:ext uri="{FF2B5EF4-FFF2-40B4-BE49-F238E27FC236}">
                        <a16:creationId xmlns:a16="http://schemas.microsoft.com/office/drawing/2014/main" id="{8C33A530-07B4-47DC-A182-2CBBA92FAB77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7" name="Oval 1046">
                    <a:extLst>
                      <a:ext uri="{FF2B5EF4-FFF2-40B4-BE49-F238E27FC236}">
                        <a16:creationId xmlns:a16="http://schemas.microsoft.com/office/drawing/2014/main" id="{5A5BF780-D072-48DE-952A-9E89712EE8F2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8" name="Oval 1047">
                    <a:extLst>
                      <a:ext uri="{FF2B5EF4-FFF2-40B4-BE49-F238E27FC236}">
                        <a16:creationId xmlns:a16="http://schemas.microsoft.com/office/drawing/2014/main" id="{6A11BC2A-F209-4F2A-B572-5923E99779FC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9" name="Oval 1048">
                    <a:extLst>
                      <a:ext uri="{FF2B5EF4-FFF2-40B4-BE49-F238E27FC236}">
                        <a16:creationId xmlns:a16="http://schemas.microsoft.com/office/drawing/2014/main" id="{FD6B4856-D933-4FFE-85E0-9954D194B566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0" name="Oval 1049">
                    <a:extLst>
                      <a:ext uri="{FF2B5EF4-FFF2-40B4-BE49-F238E27FC236}">
                        <a16:creationId xmlns:a16="http://schemas.microsoft.com/office/drawing/2014/main" id="{8D3B21A1-7109-4751-B602-F8E948E9AD49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1" name="Oval 1050">
                    <a:extLst>
                      <a:ext uri="{FF2B5EF4-FFF2-40B4-BE49-F238E27FC236}">
                        <a16:creationId xmlns:a16="http://schemas.microsoft.com/office/drawing/2014/main" id="{84775A62-F526-4EA0-8EC3-6241BAFC2E87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2" name="Oval 1051">
                    <a:extLst>
                      <a:ext uri="{FF2B5EF4-FFF2-40B4-BE49-F238E27FC236}">
                        <a16:creationId xmlns:a16="http://schemas.microsoft.com/office/drawing/2014/main" id="{FD27E23E-170C-4D18-9499-97E93AA3FF56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3" name="Oval 1052">
                    <a:extLst>
                      <a:ext uri="{FF2B5EF4-FFF2-40B4-BE49-F238E27FC236}">
                        <a16:creationId xmlns:a16="http://schemas.microsoft.com/office/drawing/2014/main" id="{00811565-2F2B-44D1-8A19-9A8FD189E32B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4" name="Oval 1053">
                    <a:extLst>
                      <a:ext uri="{FF2B5EF4-FFF2-40B4-BE49-F238E27FC236}">
                        <a16:creationId xmlns:a16="http://schemas.microsoft.com/office/drawing/2014/main" id="{4F4884B1-8982-4B5B-95E4-7A3A46AFB822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5" name="Oval 1054">
                    <a:extLst>
                      <a:ext uri="{FF2B5EF4-FFF2-40B4-BE49-F238E27FC236}">
                        <a16:creationId xmlns:a16="http://schemas.microsoft.com/office/drawing/2014/main" id="{D9FB6FD0-035E-4A36-9A53-657FBC785773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6" name="Oval 1055">
                    <a:extLst>
                      <a:ext uri="{FF2B5EF4-FFF2-40B4-BE49-F238E27FC236}">
                        <a16:creationId xmlns:a16="http://schemas.microsoft.com/office/drawing/2014/main" id="{B3E1E186-B849-4BEB-9132-CE442BD707B2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7" name="Oval 1056">
                    <a:extLst>
                      <a:ext uri="{FF2B5EF4-FFF2-40B4-BE49-F238E27FC236}">
                        <a16:creationId xmlns:a16="http://schemas.microsoft.com/office/drawing/2014/main" id="{E8D69D17-3CA0-4BD7-BD2A-1B20E5F2A6C8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  <p:grpSp>
              <p:nvGrpSpPr>
                <p:cNvPr id="1026" name="Group 1025">
                  <a:extLst>
                    <a:ext uri="{FF2B5EF4-FFF2-40B4-BE49-F238E27FC236}">
                      <a16:creationId xmlns:a16="http://schemas.microsoft.com/office/drawing/2014/main" id="{B88C5813-82A7-4665-B68A-1DBB0B3C124A}"/>
                    </a:ext>
                  </a:extLst>
                </p:cNvPr>
                <p:cNvGrpSpPr/>
                <p:nvPr/>
              </p:nvGrpSpPr>
              <p:grpSpPr>
                <a:xfrm>
                  <a:off x="5123208" y="6055847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1030" name="Oval 1029">
                    <a:extLst>
                      <a:ext uri="{FF2B5EF4-FFF2-40B4-BE49-F238E27FC236}">
                        <a16:creationId xmlns:a16="http://schemas.microsoft.com/office/drawing/2014/main" id="{3C48FE9F-315A-4550-A8C4-F0687D466845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34" name="Oval 1033">
                    <a:extLst>
                      <a:ext uri="{FF2B5EF4-FFF2-40B4-BE49-F238E27FC236}">
                        <a16:creationId xmlns:a16="http://schemas.microsoft.com/office/drawing/2014/main" id="{0D86A286-336A-46E6-BC65-18ED6552A4DD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36" name="Oval 1035">
                    <a:extLst>
                      <a:ext uri="{FF2B5EF4-FFF2-40B4-BE49-F238E27FC236}">
                        <a16:creationId xmlns:a16="http://schemas.microsoft.com/office/drawing/2014/main" id="{C97B9FA5-CFAD-4427-BA0C-4E9867E89B7C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37" name="Oval 1036">
                    <a:extLst>
                      <a:ext uri="{FF2B5EF4-FFF2-40B4-BE49-F238E27FC236}">
                        <a16:creationId xmlns:a16="http://schemas.microsoft.com/office/drawing/2014/main" id="{5BB92AE7-AFAE-4CAE-B91A-FA85B6A8896F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38" name="Oval 1037">
                    <a:extLst>
                      <a:ext uri="{FF2B5EF4-FFF2-40B4-BE49-F238E27FC236}">
                        <a16:creationId xmlns:a16="http://schemas.microsoft.com/office/drawing/2014/main" id="{DDAB09AC-F703-4058-8DCA-E70905CE70AF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39" name="Oval 1038">
                    <a:extLst>
                      <a:ext uri="{FF2B5EF4-FFF2-40B4-BE49-F238E27FC236}">
                        <a16:creationId xmlns:a16="http://schemas.microsoft.com/office/drawing/2014/main" id="{C4C1867D-28D0-4CB1-A915-E311C89453E0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0" name="Oval 1039">
                    <a:extLst>
                      <a:ext uri="{FF2B5EF4-FFF2-40B4-BE49-F238E27FC236}">
                        <a16:creationId xmlns:a16="http://schemas.microsoft.com/office/drawing/2014/main" id="{568B7D36-3ACA-47D3-8331-4D55157A8680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1" name="Oval 1040">
                    <a:extLst>
                      <a:ext uri="{FF2B5EF4-FFF2-40B4-BE49-F238E27FC236}">
                        <a16:creationId xmlns:a16="http://schemas.microsoft.com/office/drawing/2014/main" id="{6E2731A7-2012-45E4-B7A9-3C66D208DD49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2" name="Oval 1041">
                    <a:extLst>
                      <a:ext uri="{FF2B5EF4-FFF2-40B4-BE49-F238E27FC236}">
                        <a16:creationId xmlns:a16="http://schemas.microsoft.com/office/drawing/2014/main" id="{1D646B9C-3772-41EF-AE9D-FCFC8E185971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3" name="Oval 1042">
                    <a:extLst>
                      <a:ext uri="{FF2B5EF4-FFF2-40B4-BE49-F238E27FC236}">
                        <a16:creationId xmlns:a16="http://schemas.microsoft.com/office/drawing/2014/main" id="{C6A1144F-614B-4F3B-B5B8-E3FA28E9E2B1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4" name="Oval 1043">
                    <a:extLst>
                      <a:ext uri="{FF2B5EF4-FFF2-40B4-BE49-F238E27FC236}">
                        <a16:creationId xmlns:a16="http://schemas.microsoft.com/office/drawing/2014/main" id="{F7E3415E-A9CD-4B1A-9EA2-5E9CA42CB127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5" name="Oval 1044">
                    <a:extLst>
                      <a:ext uri="{FF2B5EF4-FFF2-40B4-BE49-F238E27FC236}">
                        <a16:creationId xmlns:a16="http://schemas.microsoft.com/office/drawing/2014/main" id="{4D16A126-0AC0-48B9-ADC4-9B19278589A1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</p:grpSp>
          <p:grpSp>
            <p:nvGrpSpPr>
              <p:cNvPr id="766" name="Group 765">
                <a:extLst>
                  <a:ext uri="{FF2B5EF4-FFF2-40B4-BE49-F238E27FC236}">
                    <a16:creationId xmlns:a16="http://schemas.microsoft.com/office/drawing/2014/main" id="{DF26A9FB-07A2-40E4-B59B-220CBA0DE4C1}"/>
                  </a:ext>
                </a:extLst>
              </p:cNvPr>
              <p:cNvGrpSpPr/>
              <p:nvPr/>
            </p:nvGrpSpPr>
            <p:grpSpPr>
              <a:xfrm>
                <a:off x="9033786" y="3343805"/>
                <a:ext cx="2097955" cy="1988509"/>
                <a:chOff x="5123208" y="4111122"/>
                <a:chExt cx="2097955" cy="1988509"/>
              </a:xfrm>
              <a:grpFill/>
            </p:grpSpPr>
            <p:sp>
              <p:nvSpPr>
                <p:cNvPr id="767" name="Oval 766">
                  <a:extLst>
                    <a:ext uri="{FF2B5EF4-FFF2-40B4-BE49-F238E27FC236}">
                      <a16:creationId xmlns:a16="http://schemas.microsoft.com/office/drawing/2014/main" id="{822BBD8A-57E8-439F-BDE4-3D74357E3CEC}"/>
                    </a:ext>
                  </a:extLst>
                </p:cNvPr>
                <p:cNvSpPr/>
                <p:nvPr/>
              </p:nvSpPr>
              <p:spPr>
                <a:xfrm>
                  <a:off x="5123208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68" name="Oval 767">
                  <a:extLst>
                    <a:ext uri="{FF2B5EF4-FFF2-40B4-BE49-F238E27FC236}">
                      <a16:creationId xmlns:a16="http://schemas.microsoft.com/office/drawing/2014/main" id="{ABEC8C68-EC37-4E61-AF83-6E7F29A63D1C}"/>
                    </a:ext>
                  </a:extLst>
                </p:cNvPr>
                <p:cNvSpPr/>
                <p:nvPr/>
              </p:nvSpPr>
              <p:spPr>
                <a:xfrm>
                  <a:off x="5310313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69" name="Oval 768">
                  <a:extLst>
                    <a:ext uri="{FF2B5EF4-FFF2-40B4-BE49-F238E27FC236}">
                      <a16:creationId xmlns:a16="http://schemas.microsoft.com/office/drawing/2014/main" id="{64BC7A52-48AD-4550-A0C2-487B4BC1D558}"/>
                    </a:ext>
                  </a:extLst>
                </p:cNvPr>
                <p:cNvSpPr/>
                <p:nvPr/>
              </p:nvSpPr>
              <p:spPr>
                <a:xfrm>
                  <a:off x="5497417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0" name="Oval 769">
                  <a:extLst>
                    <a:ext uri="{FF2B5EF4-FFF2-40B4-BE49-F238E27FC236}">
                      <a16:creationId xmlns:a16="http://schemas.microsoft.com/office/drawing/2014/main" id="{E2F667FE-0C26-4107-AB0B-1263EEFC5DFA}"/>
                    </a:ext>
                  </a:extLst>
                </p:cNvPr>
                <p:cNvSpPr/>
                <p:nvPr/>
              </p:nvSpPr>
              <p:spPr>
                <a:xfrm>
                  <a:off x="5684522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1" name="Oval 770">
                  <a:extLst>
                    <a:ext uri="{FF2B5EF4-FFF2-40B4-BE49-F238E27FC236}">
                      <a16:creationId xmlns:a16="http://schemas.microsoft.com/office/drawing/2014/main" id="{17BE7EBE-FFC4-4E80-A8D8-2E48F7598349}"/>
                    </a:ext>
                  </a:extLst>
                </p:cNvPr>
                <p:cNvSpPr/>
                <p:nvPr/>
              </p:nvSpPr>
              <p:spPr>
                <a:xfrm>
                  <a:off x="5871627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2" name="Oval 771">
                  <a:extLst>
                    <a:ext uri="{FF2B5EF4-FFF2-40B4-BE49-F238E27FC236}">
                      <a16:creationId xmlns:a16="http://schemas.microsoft.com/office/drawing/2014/main" id="{AB65C4DE-7E4C-454F-B368-D864B3E7179D}"/>
                    </a:ext>
                  </a:extLst>
                </p:cNvPr>
                <p:cNvSpPr/>
                <p:nvPr/>
              </p:nvSpPr>
              <p:spPr>
                <a:xfrm>
                  <a:off x="6058732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3" name="Oval 772">
                  <a:extLst>
                    <a:ext uri="{FF2B5EF4-FFF2-40B4-BE49-F238E27FC236}">
                      <a16:creationId xmlns:a16="http://schemas.microsoft.com/office/drawing/2014/main" id="{AFD517CA-A2B8-4ECD-A44E-79FEF785FD2F}"/>
                    </a:ext>
                  </a:extLst>
                </p:cNvPr>
                <p:cNvSpPr/>
                <p:nvPr/>
              </p:nvSpPr>
              <p:spPr>
                <a:xfrm>
                  <a:off x="6245836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4" name="Oval 773">
                  <a:extLst>
                    <a:ext uri="{FF2B5EF4-FFF2-40B4-BE49-F238E27FC236}">
                      <a16:creationId xmlns:a16="http://schemas.microsoft.com/office/drawing/2014/main" id="{094DDA2F-D1BE-4D17-918D-09D452D8DF2C}"/>
                    </a:ext>
                  </a:extLst>
                </p:cNvPr>
                <p:cNvSpPr/>
                <p:nvPr/>
              </p:nvSpPr>
              <p:spPr>
                <a:xfrm>
                  <a:off x="6432941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5" name="Oval 774">
                  <a:extLst>
                    <a:ext uri="{FF2B5EF4-FFF2-40B4-BE49-F238E27FC236}">
                      <a16:creationId xmlns:a16="http://schemas.microsoft.com/office/drawing/2014/main" id="{6A728149-236B-4DDA-A423-25600220C26A}"/>
                    </a:ext>
                  </a:extLst>
                </p:cNvPr>
                <p:cNvSpPr/>
                <p:nvPr/>
              </p:nvSpPr>
              <p:spPr>
                <a:xfrm>
                  <a:off x="6620046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6" name="Oval 775">
                  <a:extLst>
                    <a:ext uri="{FF2B5EF4-FFF2-40B4-BE49-F238E27FC236}">
                      <a16:creationId xmlns:a16="http://schemas.microsoft.com/office/drawing/2014/main" id="{5CF6F396-6331-493F-8D0B-F99C98B5E136}"/>
                    </a:ext>
                  </a:extLst>
                </p:cNvPr>
                <p:cNvSpPr/>
                <p:nvPr/>
              </p:nvSpPr>
              <p:spPr>
                <a:xfrm>
                  <a:off x="6807151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7" name="Oval 776">
                  <a:extLst>
                    <a:ext uri="{FF2B5EF4-FFF2-40B4-BE49-F238E27FC236}">
                      <a16:creationId xmlns:a16="http://schemas.microsoft.com/office/drawing/2014/main" id="{80F5BDD7-6CDB-4380-B689-BC539993816D}"/>
                    </a:ext>
                  </a:extLst>
                </p:cNvPr>
                <p:cNvSpPr/>
                <p:nvPr/>
              </p:nvSpPr>
              <p:spPr>
                <a:xfrm>
                  <a:off x="6994255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8" name="Oval 777">
                  <a:extLst>
                    <a:ext uri="{FF2B5EF4-FFF2-40B4-BE49-F238E27FC236}">
                      <a16:creationId xmlns:a16="http://schemas.microsoft.com/office/drawing/2014/main" id="{9BE96BF1-EA4C-4B8F-8397-1B47A5033845}"/>
                    </a:ext>
                  </a:extLst>
                </p:cNvPr>
                <p:cNvSpPr/>
                <p:nvPr/>
              </p:nvSpPr>
              <p:spPr>
                <a:xfrm>
                  <a:off x="7181360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9" name="Oval 778">
                  <a:extLst>
                    <a:ext uri="{FF2B5EF4-FFF2-40B4-BE49-F238E27FC236}">
                      <a16:creationId xmlns:a16="http://schemas.microsoft.com/office/drawing/2014/main" id="{B1B77AEF-72CE-40DB-8ACF-16CA0E14322A}"/>
                    </a:ext>
                  </a:extLst>
                </p:cNvPr>
                <p:cNvSpPr/>
                <p:nvPr/>
              </p:nvSpPr>
              <p:spPr>
                <a:xfrm>
                  <a:off x="5123208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0" name="Oval 779">
                  <a:extLst>
                    <a:ext uri="{FF2B5EF4-FFF2-40B4-BE49-F238E27FC236}">
                      <a16:creationId xmlns:a16="http://schemas.microsoft.com/office/drawing/2014/main" id="{C24433D1-F767-4865-86A3-4EB552DDABBB}"/>
                    </a:ext>
                  </a:extLst>
                </p:cNvPr>
                <p:cNvSpPr/>
                <p:nvPr/>
              </p:nvSpPr>
              <p:spPr>
                <a:xfrm>
                  <a:off x="5310313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1" name="Oval 780">
                  <a:extLst>
                    <a:ext uri="{FF2B5EF4-FFF2-40B4-BE49-F238E27FC236}">
                      <a16:creationId xmlns:a16="http://schemas.microsoft.com/office/drawing/2014/main" id="{DADF96B8-4DF4-49E2-99AB-7522D7FE025F}"/>
                    </a:ext>
                  </a:extLst>
                </p:cNvPr>
                <p:cNvSpPr/>
                <p:nvPr/>
              </p:nvSpPr>
              <p:spPr>
                <a:xfrm>
                  <a:off x="5497417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2" name="Oval 781">
                  <a:extLst>
                    <a:ext uri="{FF2B5EF4-FFF2-40B4-BE49-F238E27FC236}">
                      <a16:creationId xmlns:a16="http://schemas.microsoft.com/office/drawing/2014/main" id="{3EFB58EB-0CAB-43E1-BDE7-98C1700FBB8A}"/>
                    </a:ext>
                  </a:extLst>
                </p:cNvPr>
                <p:cNvSpPr/>
                <p:nvPr/>
              </p:nvSpPr>
              <p:spPr>
                <a:xfrm>
                  <a:off x="5684522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3" name="Oval 782">
                  <a:extLst>
                    <a:ext uri="{FF2B5EF4-FFF2-40B4-BE49-F238E27FC236}">
                      <a16:creationId xmlns:a16="http://schemas.microsoft.com/office/drawing/2014/main" id="{A0CDE8D3-4032-4BB6-988B-C2B59BDEC976}"/>
                    </a:ext>
                  </a:extLst>
                </p:cNvPr>
                <p:cNvSpPr/>
                <p:nvPr/>
              </p:nvSpPr>
              <p:spPr>
                <a:xfrm>
                  <a:off x="5871627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4" name="Oval 783">
                  <a:extLst>
                    <a:ext uri="{FF2B5EF4-FFF2-40B4-BE49-F238E27FC236}">
                      <a16:creationId xmlns:a16="http://schemas.microsoft.com/office/drawing/2014/main" id="{A3D90FBF-D382-407C-A486-66B4D0890E38}"/>
                    </a:ext>
                  </a:extLst>
                </p:cNvPr>
                <p:cNvSpPr/>
                <p:nvPr/>
              </p:nvSpPr>
              <p:spPr>
                <a:xfrm>
                  <a:off x="6058732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5" name="Oval 784">
                  <a:extLst>
                    <a:ext uri="{FF2B5EF4-FFF2-40B4-BE49-F238E27FC236}">
                      <a16:creationId xmlns:a16="http://schemas.microsoft.com/office/drawing/2014/main" id="{55E970BD-E9DC-47BC-AE89-23D7AACB9757}"/>
                    </a:ext>
                  </a:extLst>
                </p:cNvPr>
                <p:cNvSpPr/>
                <p:nvPr/>
              </p:nvSpPr>
              <p:spPr>
                <a:xfrm>
                  <a:off x="6245836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6" name="Oval 785">
                  <a:extLst>
                    <a:ext uri="{FF2B5EF4-FFF2-40B4-BE49-F238E27FC236}">
                      <a16:creationId xmlns:a16="http://schemas.microsoft.com/office/drawing/2014/main" id="{82F435F8-FA0F-44C3-8A36-F1BE1582437F}"/>
                    </a:ext>
                  </a:extLst>
                </p:cNvPr>
                <p:cNvSpPr/>
                <p:nvPr/>
              </p:nvSpPr>
              <p:spPr>
                <a:xfrm>
                  <a:off x="6432941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7" name="Oval 786">
                  <a:extLst>
                    <a:ext uri="{FF2B5EF4-FFF2-40B4-BE49-F238E27FC236}">
                      <a16:creationId xmlns:a16="http://schemas.microsoft.com/office/drawing/2014/main" id="{6E604DB2-73B7-4B38-BFB0-63F151CC27F2}"/>
                    </a:ext>
                  </a:extLst>
                </p:cNvPr>
                <p:cNvSpPr/>
                <p:nvPr/>
              </p:nvSpPr>
              <p:spPr>
                <a:xfrm>
                  <a:off x="6620046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8" name="Oval 787">
                  <a:extLst>
                    <a:ext uri="{FF2B5EF4-FFF2-40B4-BE49-F238E27FC236}">
                      <a16:creationId xmlns:a16="http://schemas.microsoft.com/office/drawing/2014/main" id="{D17A7E8A-F9AE-4676-9D17-18713B6B92DE}"/>
                    </a:ext>
                  </a:extLst>
                </p:cNvPr>
                <p:cNvSpPr/>
                <p:nvPr/>
              </p:nvSpPr>
              <p:spPr>
                <a:xfrm>
                  <a:off x="6807151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9" name="Oval 788">
                  <a:extLst>
                    <a:ext uri="{FF2B5EF4-FFF2-40B4-BE49-F238E27FC236}">
                      <a16:creationId xmlns:a16="http://schemas.microsoft.com/office/drawing/2014/main" id="{E29DBB87-C7D8-4CE4-B086-4109C0B6C7E8}"/>
                    </a:ext>
                  </a:extLst>
                </p:cNvPr>
                <p:cNvSpPr/>
                <p:nvPr/>
              </p:nvSpPr>
              <p:spPr>
                <a:xfrm>
                  <a:off x="6994255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0" name="Oval 789">
                  <a:extLst>
                    <a:ext uri="{FF2B5EF4-FFF2-40B4-BE49-F238E27FC236}">
                      <a16:creationId xmlns:a16="http://schemas.microsoft.com/office/drawing/2014/main" id="{68E00FF0-2A2C-4D52-8139-3E0B2B374752}"/>
                    </a:ext>
                  </a:extLst>
                </p:cNvPr>
                <p:cNvSpPr/>
                <p:nvPr/>
              </p:nvSpPr>
              <p:spPr>
                <a:xfrm>
                  <a:off x="7181360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1" name="Oval 790">
                  <a:extLst>
                    <a:ext uri="{FF2B5EF4-FFF2-40B4-BE49-F238E27FC236}">
                      <a16:creationId xmlns:a16="http://schemas.microsoft.com/office/drawing/2014/main" id="{C44C0357-38A1-4555-BC8B-85D46CE37A1E}"/>
                    </a:ext>
                  </a:extLst>
                </p:cNvPr>
                <p:cNvSpPr/>
                <p:nvPr/>
              </p:nvSpPr>
              <p:spPr>
                <a:xfrm>
                  <a:off x="5123208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2" name="Oval 791">
                  <a:extLst>
                    <a:ext uri="{FF2B5EF4-FFF2-40B4-BE49-F238E27FC236}">
                      <a16:creationId xmlns:a16="http://schemas.microsoft.com/office/drawing/2014/main" id="{EA7A6573-8A82-470F-A063-75ABB3BB61D6}"/>
                    </a:ext>
                  </a:extLst>
                </p:cNvPr>
                <p:cNvSpPr/>
                <p:nvPr/>
              </p:nvSpPr>
              <p:spPr>
                <a:xfrm>
                  <a:off x="5310313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3" name="Oval 792">
                  <a:extLst>
                    <a:ext uri="{FF2B5EF4-FFF2-40B4-BE49-F238E27FC236}">
                      <a16:creationId xmlns:a16="http://schemas.microsoft.com/office/drawing/2014/main" id="{C5715707-7CA1-48C3-A42F-BBB3FBC0FFDD}"/>
                    </a:ext>
                  </a:extLst>
                </p:cNvPr>
                <p:cNvSpPr/>
                <p:nvPr/>
              </p:nvSpPr>
              <p:spPr>
                <a:xfrm>
                  <a:off x="5497417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4" name="Oval 793">
                  <a:extLst>
                    <a:ext uri="{FF2B5EF4-FFF2-40B4-BE49-F238E27FC236}">
                      <a16:creationId xmlns:a16="http://schemas.microsoft.com/office/drawing/2014/main" id="{5AD423F7-7A75-43F8-9B8F-1D13A8D92FD3}"/>
                    </a:ext>
                  </a:extLst>
                </p:cNvPr>
                <p:cNvSpPr/>
                <p:nvPr/>
              </p:nvSpPr>
              <p:spPr>
                <a:xfrm>
                  <a:off x="5684522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5" name="Oval 794">
                  <a:extLst>
                    <a:ext uri="{FF2B5EF4-FFF2-40B4-BE49-F238E27FC236}">
                      <a16:creationId xmlns:a16="http://schemas.microsoft.com/office/drawing/2014/main" id="{A12486CC-2F74-4E6F-A6BA-B00E47329671}"/>
                    </a:ext>
                  </a:extLst>
                </p:cNvPr>
                <p:cNvSpPr/>
                <p:nvPr/>
              </p:nvSpPr>
              <p:spPr>
                <a:xfrm>
                  <a:off x="5871627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6" name="Oval 795">
                  <a:extLst>
                    <a:ext uri="{FF2B5EF4-FFF2-40B4-BE49-F238E27FC236}">
                      <a16:creationId xmlns:a16="http://schemas.microsoft.com/office/drawing/2014/main" id="{6C35473E-BBC6-46D5-A61A-1C230AC265DC}"/>
                    </a:ext>
                  </a:extLst>
                </p:cNvPr>
                <p:cNvSpPr/>
                <p:nvPr/>
              </p:nvSpPr>
              <p:spPr>
                <a:xfrm>
                  <a:off x="6058732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7" name="Oval 796">
                  <a:extLst>
                    <a:ext uri="{FF2B5EF4-FFF2-40B4-BE49-F238E27FC236}">
                      <a16:creationId xmlns:a16="http://schemas.microsoft.com/office/drawing/2014/main" id="{06C7A6F9-1C65-431E-ACC3-85968D077372}"/>
                    </a:ext>
                  </a:extLst>
                </p:cNvPr>
                <p:cNvSpPr/>
                <p:nvPr/>
              </p:nvSpPr>
              <p:spPr>
                <a:xfrm>
                  <a:off x="6245836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8" name="Oval 797">
                  <a:extLst>
                    <a:ext uri="{FF2B5EF4-FFF2-40B4-BE49-F238E27FC236}">
                      <a16:creationId xmlns:a16="http://schemas.microsoft.com/office/drawing/2014/main" id="{6ADD61E7-D239-4CBA-99DF-2917A76F15BD}"/>
                    </a:ext>
                  </a:extLst>
                </p:cNvPr>
                <p:cNvSpPr/>
                <p:nvPr/>
              </p:nvSpPr>
              <p:spPr>
                <a:xfrm>
                  <a:off x="6432941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9" name="Oval 798">
                  <a:extLst>
                    <a:ext uri="{FF2B5EF4-FFF2-40B4-BE49-F238E27FC236}">
                      <a16:creationId xmlns:a16="http://schemas.microsoft.com/office/drawing/2014/main" id="{4228E865-3805-49AA-B5EF-AE275807F028}"/>
                    </a:ext>
                  </a:extLst>
                </p:cNvPr>
                <p:cNvSpPr/>
                <p:nvPr/>
              </p:nvSpPr>
              <p:spPr>
                <a:xfrm>
                  <a:off x="6620046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0" name="Oval 799">
                  <a:extLst>
                    <a:ext uri="{FF2B5EF4-FFF2-40B4-BE49-F238E27FC236}">
                      <a16:creationId xmlns:a16="http://schemas.microsoft.com/office/drawing/2014/main" id="{940EFC92-4D6B-4A5F-B380-600BCEBA083C}"/>
                    </a:ext>
                  </a:extLst>
                </p:cNvPr>
                <p:cNvSpPr/>
                <p:nvPr/>
              </p:nvSpPr>
              <p:spPr>
                <a:xfrm>
                  <a:off x="6807151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1" name="Oval 800">
                  <a:extLst>
                    <a:ext uri="{FF2B5EF4-FFF2-40B4-BE49-F238E27FC236}">
                      <a16:creationId xmlns:a16="http://schemas.microsoft.com/office/drawing/2014/main" id="{A8926E2E-3404-4061-BDE9-CD3E0D83FCA2}"/>
                    </a:ext>
                  </a:extLst>
                </p:cNvPr>
                <p:cNvSpPr/>
                <p:nvPr/>
              </p:nvSpPr>
              <p:spPr>
                <a:xfrm>
                  <a:off x="6994255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2" name="Oval 801">
                  <a:extLst>
                    <a:ext uri="{FF2B5EF4-FFF2-40B4-BE49-F238E27FC236}">
                      <a16:creationId xmlns:a16="http://schemas.microsoft.com/office/drawing/2014/main" id="{B9CD4904-474B-42B2-B775-04C281BF9F15}"/>
                    </a:ext>
                  </a:extLst>
                </p:cNvPr>
                <p:cNvSpPr/>
                <p:nvPr/>
              </p:nvSpPr>
              <p:spPr>
                <a:xfrm>
                  <a:off x="7181360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3" name="Oval 802">
                  <a:extLst>
                    <a:ext uri="{FF2B5EF4-FFF2-40B4-BE49-F238E27FC236}">
                      <a16:creationId xmlns:a16="http://schemas.microsoft.com/office/drawing/2014/main" id="{84817EE0-65E5-4FFD-9469-3AA2B4EB3B2C}"/>
                    </a:ext>
                  </a:extLst>
                </p:cNvPr>
                <p:cNvSpPr/>
                <p:nvPr/>
              </p:nvSpPr>
              <p:spPr>
                <a:xfrm>
                  <a:off x="5123208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4" name="Oval 803">
                  <a:extLst>
                    <a:ext uri="{FF2B5EF4-FFF2-40B4-BE49-F238E27FC236}">
                      <a16:creationId xmlns:a16="http://schemas.microsoft.com/office/drawing/2014/main" id="{F6F25EDA-9B87-4D99-A674-84A0BDE39D54}"/>
                    </a:ext>
                  </a:extLst>
                </p:cNvPr>
                <p:cNvSpPr/>
                <p:nvPr/>
              </p:nvSpPr>
              <p:spPr>
                <a:xfrm>
                  <a:off x="5310313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5" name="Oval 804">
                  <a:extLst>
                    <a:ext uri="{FF2B5EF4-FFF2-40B4-BE49-F238E27FC236}">
                      <a16:creationId xmlns:a16="http://schemas.microsoft.com/office/drawing/2014/main" id="{46CFA7DE-EC0F-4EC4-9BBE-F2876B8BCEFA}"/>
                    </a:ext>
                  </a:extLst>
                </p:cNvPr>
                <p:cNvSpPr/>
                <p:nvPr/>
              </p:nvSpPr>
              <p:spPr>
                <a:xfrm>
                  <a:off x="5497417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6" name="Oval 805">
                  <a:extLst>
                    <a:ext uri="{FF2B5EF4-FFF2-40B4-BE49-F238E27FC236}">
                      <a16:creationId xmlns:a16="http://schemas.microsoft.com/office/drawing/2014/main" id="{C889B39C-6BDF-4A5F-B93B-1B346DB83845}"/>
                    </a:ext>
                  </a:extLst>
                </p:cNvPr>
                <p:cNvSpPr/>
                <p:nvPr/>
              </p:nvSpPr>
              <p:spPr>
                <a:xfrm>
                  <a:off x="5684522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7" name="Oval 806">
                  <a:extLst>
                    <a:ext uri="{FF2B5EF4-FFF2-40B4-BE49-F238E27FC236}">
                      <a16:creationId xmlns:a16="http://schemas.microsoft.com/office/drawing/2014/main" id="{54FACB67-8665-40DD-912B-F8160718B377}"/>
                    </a:ext>
                  </a:extLst>
                </p:cNvPr>
                <p:cNvSpPr/>
                <p:nvPr/>
              </p:nvSpPr>
              <p:spPr>
                <a:xfrm>
                  <a:off x="5871627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8" name="Oval 807">
                  <a:extLst>
                    <a:ext uri="{FF2B5EF4-FFF2-40B4-BE49-F238E27FC236}">
                      <a16:creationId xmlns:a16="http://schemas.microsoft.com/office/drawing/2014/main" id="{2A3E038D-4701-4A2B-ADC6-C652EE90699C}"/>
                    </a:ext>
                  </a:extLst>
                </p:cNvPr>
                <p:cNvSpPr/>
                <p:nvPr/>
              </p:nvSpPr>
              <p:spPr>
                <a:xfrm>
                  <a:off x="6058732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9" name="Oval 808">
                  <a:extLst>
                    <a:ext uri="{FF2B5EF4-FFF2-40B4-BE49-F238E27FC236}">
                      <a16:creationId xmlns:a16="http://schemas.microsoft.com/office/drawing/2014/main" id="{689A006B-4EE9-4992-90FB-7ACDFA2BFD4C}"/>
                    </a:ext>
                  </a:extLst>
                </p:cNvPr>
                <p:cNvSpPr/>
                <p:nvPr/>
              </p:nvSpPr>
              <p:spPr>
                <a:xfrm>
                  <a:off x="6245836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0" name="Oval 809">
                  <a:extLst>
                    <a:ext uri="{FF2B5EF4-FFF2-40B4-BE49-F238E27FC236}">
                      <a16:creationId xmlns:a16="http://schemas.microsoft.com/office/drawing/2014/main" id="{398F23DF-74A1-4923-8808-B59A963095A0}"/>
                    </a:ext>
                  </a:extLst>
                </p:cNvPr>
                <p:cNvSpPr/>
                <p:nvPr/>
              </p:nvSpPr>
              <p:spPr>
                <a:xfrm>
                  <a:off x="6432941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1" name="Oval 810">
                  <a:extLst>
                    <a:ext uri="{FF2B5EF4-FFF2-40B4-BE49-F238E27FC236}">
                      <a16:creationId xmlns:a16="http://schemas.microsoft.com/office/drawing/2014/main" id="{44BB3FDA-BA81-4C26-BE98-D34CAFDF98C3}"/>
                    </a:ext>
                  </a:extLst>
                </p:cNvPr>
                <p:cNvSpPr/>
                <p:nvPr/>
              </p:nvSpPr>
              <p:spPr>
                <a:xfrm>
                  <a:off x="6620046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2" name="Oval 811">
                  <a:extLst>
                    <a:ext uri="{FF2B5EF4-FFF2-40B4-BE49-F238E27FC236}">
                      <a16:creationId xmlns:a16="http://schemas.microsoft.com/office/drawing/2014/main" id="{4255F545-4B0F-49FF-9AA0-FAF4E05B8EF2}"/>
                    </a:ext>
                  </a:extLst>
                </p:cNvPr>
                <p:cNvSpPr/>
                <p:nvPr/>
              </p:nvSpPr>
              <p:spPr>
                <a:xfrm>
                  <a:off x="6807151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3" name="Oval 812">
                  <a:extLst>
                    <a:ext uri="{FF2B5EF4-FFF2-40B4-BE49-F238E27FC236}">
                      <a16:creationId xmlns:a16="http://schemas.microsoft.com/office/drawing/2014/main" id="{0B12DA17-0008-43DF-948D-D81C572D1D8B}"/>
                    </a:ext>
                  </a:extLst>
                </p:cNvPr>
                <p:cNvSpPr/>
                <p:nvPr/>
              </p:nvSpPr>
              <p:spPr>
                <a:xfrm>
                  <a:off x="6994255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4" name="Oval 813">
                  <a:extLst>
                    <a:ext uri="{FF2B5EF4-FFF2-40B4-BE49-F238E27FC236}">
                      <a16:creationId xmlns:a16="http://schemas.microsoft.com/office/drawing/2014/main" id="{8F0B79DA-53F4-4A22-8920-084993F831C9}"/>
                    </a:ext>
                  </a:extLst>
                </p:cNvPr>
                <p:cNvSpPr/>
                <p:nvPr/>
              </p:nvSpPr>
              <p:spPr>
                <a:xfrm>
                  <a:off x="7181360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5" name="Oval 814">
                  <a:extLst>
                    <a:ext uri="{FF2B5EF4-FFF2-40B4-BE49-F238E27FC236}">
                      <a16:creationId xmlns:a16="http://schemas.microsoft.com/office/drawing/2014/main" id="{E2A9EDC5-6261-447A-9E70-6892C5AF9210}"/>
                    </a:ext>
                  </a:extLst>
                </p:cNvPr>
                <p:cNvSpPr/>
                <p:nvPr/>
              </p:nvSpPr>
              <p:spPr>
                <a:xfrm>
                  <a:off x="5123208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6" name="Oval 815">
                  <a:extLst>
                    <a:ext uri="{FF2B5EF4-FFF2-40B4-BE49-F238E27FC236}">
                      <a16:creationId xmlns:a16="http://schemas.microsoft.com/office/drawing/2014/main" id="{744F8AB9-6D40-415D-8F3A-AE00B4F6C86D}"/>
                    </a:ext>
                  </a:extLst>
                </p:cNvPr>
                <p:cNvSpPr/>
                <p:nvPr/>
              </p:nvSpPr>
              <p:spPr>
                <a:xfrm>
                  <a:off x="5310313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7" name="Oval 816">
                  <a:extLst>
                    <a:ext uri="{FF2B5EF4-FFF2-40B4-BE49-F238E27FC236}">
                      <a16:creationId xmlns:a16="http://schemas.microsoft.com/office/drawing/2014/main" id="{25F55C51-6B21-49C5-91A3-850257114B7C}"/>
                    </a:ext>
                  </a:extLst>
                </p:cNvPr>
                <p:cNvSpPr/>
                <p:nvPr/>
              </p:nvSpPr>
              <p:spPr>
                <a:xfrm>
                  <a:off x="5497417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8" name="Oval 817">
                  <a:extLst>
                    <a:ext uri="{FF2B5EF4-FFF2-40B4-BE49-F238E27FC236}">
                      <a16:creationId xmlns:a16="http://schemas.microsoft.com/office/drawing/2014/main" id="{2BCEEB8E-C07B-4DDF-A9FA-7CFE506C79EC}"/>
                    </a:ext>
                  </a:extLst>
                </p:cNvPr>
                <p:cNvSpPr/>
                <p:nvPr/>
              </p:nvSpPr>
              <p:spPr>
                <a:xfrm>
                  <a:off x="5684522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9" name="Oval 818">
                  <a:extLst>
                    <a:ext uri="{FF2B5EF4-FFF2-40B4-BE49-F238E27FC236}">
                      <a16:creationId xmlns:a16="http://schemas.microsoft.com/office/drawing/2014/main" id="{3DF3C007-95DF-47F4-8C76-25C635DE9C15}"/>
                    </a:ext>
                  </a:extLst>
                </p:cNvPr>
                <p:cNvSpPr/>
                <p:nvPr/>
              </p:nvSpPr>
              <p:spPr>
                <a:xfrm>
                  <a:off x="5871627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0" name="Oval 819">
                  <a:extLst>
                    <a:ext uri="{FF2B5EF4-FFF2-40B4-BE49-F238E27FC236}">
                      <a16:creationId xmlns:a16="http://schemas.microsoft.com/office/drawing/2014/main" id="{73897A78-A85F-4A05-9F25-7EAD80F7944A}"/>
                    </a:ext>
                  </a:extLst>
                </p:cNvPr>
                <p:cNvSpPr/>
                <p:nvPr/>
              </p:nvSpPr>
              <p:spPr>
                <a:xfrm>
                  <a:off x="6058732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1" name="Oval 820">
                  <a:extLst>
                    <a:ext uri="{FF2B5EF4-FFF2-40B4-BE49-F238E27FC236}">
                      <a16:creationId xmlns:a16="http://schemas.microsoft.com/office/drawing/2014/main" id="{A2BB384F-9A31-42A0-A3E0-202F4A5FA25A}"/>
                    </a:ext>
                  </a:extLst>
                </p:cNvPr>
                <p:cNvSpPr/>
                <p:nvPr/>
              </p:nvSpPr>
              <p:spPr>
                <a:xfrm>
                  <a:off x="6245836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2" name="Oval 821">
                  <a:extLst>
                    <a:ext uri="{FF2B5EF4-FFF2-40B4-BE49-F238E27FC236}">
                      <a16:creationId xmlns:a16="http://schemas.microsoft.com/office/drawing/2014/main" id="{FEBF03DF-993B-42B0-8CE0-26BAF06504B1}"/>
                    </a:ext>
                  </a:extLst>
                </p:cNvPr>
                <p:cNvSpPr/>
                <p:nvPr/>
              </p:nvSpPr>
              <p:spPr>
                <a:xfrm>
                  <a:off x="6432941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3" name="Oval 822">
                  <a:extLst>
                    <a:ext uri="{FF2B5EF4-FFF2-40B4-BE49-F238E27FC236}">
                      <a16:creationId xmlns:a16="http://schemas.microsoft.com/office/drawing/2014/main" id="{B554C8C5-7914-4054-8F7C-44E5DE9DD3EC}"/>
                    </a:ext>
                  </a:extLst>
                </p:cNvPr>
                <p:cNvSpPr/>
                <p:nvPr/>
              </p:nvSpPr>
              <p:spPr>
                <a:xfrm>
                  <a:off x="6620046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4" name="Oval 823">
                  <a:extLst>
                    <a:ext uri="{FF2B5EF4-FFF2-40B4-BE49-F238E27FC236}">
                      <a16:creationId xmlns:a16="http://schemas.microsoft.com/office/drawing/2014/main" id="{EB6EC9E6-1937-4AF8-9FDB-C5FF2C9D0C9D}"/>
                    </a:ext>
                  </a:extLst>
                </p:cNvPr>
                <p:cNvSpPr/>
                <p:nvPr/>
              </p:nvSpPr>
              <p:spPr>
                <a:xfrm>
                  <a:off x="6807151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5" name="Oval 824">
                  <a:extLst>
                    <a:ext uri="{FF2B5EF4-FFF2-40B4-BE49-F238E27FC236}">
                      <a16:creationId xmlns:a16="http://schemas.microsoft.com/office/drawing/2014/main" id="{7E8BDE51-C6D0-4F09-A909-727E5B353AC9}"/>
                    </a:ext>
                  </a:extLst>
                </p:cNvPr>
                <p:cNvSpPr/>
                <p:nvPr/>
              </p:nvSpPr>
              <p:spPr>
                <a:xfrm>
                  <a:off x="6994255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6" name="Oval 825">
                  <a:extLst>
                    <a:ext uri="{FF2B5EF4-FFF2-40B4-BE49-F238E27FC236}">
                      <a16:creationId xmlns:a16="http://schemas.microsoft.com/office/drawing/2014/main" id="{75837B78-C105-4119-904E-6D1F399B8E7E}"/>
                    </a:ext>
                  </a:extLst>
                </p:cNvPr>
                <p:cNvSpPr/>
                <p:nvPr/>
              </p:nvSpPr>
              <p:spPr>
                <a:xfrm>
                  <a:off x="7181360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7" name="Oval 826">
                  <a:extLst>
                    <a:ext uri="{FF2B5EF4-FFF2-40B4-BE49-F238E27FC236}">
                      <a16:creationId xmlns:a16="http://schemas.microsoft.com/office/drawing/2014/main" id="{193296A1-20D2-401D-92D1-751F3D76E76A}"/>
                    </a:ext>
                  </a:extLst>
                </p:cNvPr>
                <p:cNvSpPr/>
                <p:nvPr/>
              </p:nvSpPr>
              <p:spPr>
                <a:xfrm>
                  <a:off x="5123208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8" name="Oval 827">
                  <a:extLst>
                    <a:ext uri="{FF2B5EF4-FFF2-40B4-BE49-F238E27FC236}">
                      <a16:creationId xmlns:a16="http://schemas.microsoft.com/office/drawing/2014/main" id="{1645D39F-8535-4D3B-9153-BA711342854D}"/>
                    </a:ext>
                  </a:extLst>
                </p:cNvPr>
                <p:cNvSpPr/>
                <p:nvPr/>
              </p:nvSpPr>
              <p:spPr>
                <a:xfrm>
                  <a:off x="5310313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9" name="Oval 828">
                  <a:extLst>
                    <a:ext uri="{FF2B5EF4-FFF2-40B4-BE49-F238E27FC236}">
                      <a16:creationId xmlns:a16="http://schemas.microsoft.com/office/drawing/2014/main" id="{6D0E80D1-7BD7-4D32-ACA2-58AFB5432F67}"/>
                    </a:ext>
                  </a:extLst>
                </p:cNvPr>
                <p:cNvSpPr/>
                <p:nvPr/>
              </p:nvSpPr>
              <p:spPr>
                <a:xfrm>
                  <a:off x="5497417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0" name="Oval 829">
                  <a:extLst>
                    <a:ext uri="{FF2B5EF4-FFF2-40B4-BE49-F238E27FC236}">
                      <a16:creationId xmlns:a16="http://schemas.microsoft.com/office/drawing/2014/main" id="{4F24AFB5-8979-4B80-9B52-0FA9922C127E}"/>
                    </a:ext>
                  </a:extLst>
                </p:cNvPr>
                <p:cNvSpPr/>
                <p:nvPr/>
              </p:nvSpPr>
              <p:spPr>
                <a:xfrm>
                  <a:off x="5684522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1" name="Oval 830">
                  <a:extLst>
                    <a:ext uri="{FF2B5EF4-FFF2-40B4-BE49-F238E27FC236}">
                      <a16:creationId xmlns:a16="http://schemas.microsoft.com/office/drawing/2014/main" id="{6C9F7E70-1CBA-4D4E-B920-D20589D8DB22}"/>
                    </a:ext>
                  </a:extLst>
                </p:cNvPr>
                <p:cNvSpPr/>
                <p:nvPr/>
              </p:nvSpPr>
              <p:spPr>
                <a:xfrm>
                  <a:off x="5871627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2" name="Oval 831">
                  <a:extLst>
                    <a:ext uri="{FF2B5EF4-FFF2-40B4-BE49-F238E27FC236}">
                      <a16:creationId xmlns:a16="http://schemas.microsoft.com/office/drawing/2014/main" id="{33BCD549-C598-44DB-9BD6-8ACC135AFD69}"/>
                    </a:ext>
                  </a:extLst>
                </p:cNvPr>
                <p:cNvSpPr/>
                <p:nvPr/>
              </p:nvSpPr>
              <p:spPr>
                <a:xfrm>
                  <a:off x="6058732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3" name="Oval 832">
                  <a:extLst>
                    <a:ext uri="{FF2B5EF4-FFF2-40B4-BE49-F238E27FC236}">
                      <a16:creationId xmlns:a16="http://schemas.microsoft.com/office/drawing/2014/main" id="{A0779F81-39C1-4CC9-9CD5-8C2DD6E27174}"/>
                    </a:ext>
                  </a:extLst>
                </p:cNvPr>
                <p:cNvSpPr/>
                <p:nvPr/>
              </p:nvSpPr>
              <p:spPr>
                <a:xfrm>
                  <a:off x="6245836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4" name="Oval 833">
                  <a:extLst>
                    <a:ext uri="{FF2B5EF4-FFF2-40B4-BE49-F238E27FC236}">
                      <a16:creationId xmlns:a16="http://schemas.microsoft.com/office/drawing/2014/main" id="{A9674053-CA5A-41F4-8F27-C0D25541ABD6}"/>
                    </a:ext>
                  </a:extLst>
                </p:cNvPr>
                <p:cNvSpPr/>
                <p:nvPr/>
              </p:nvSpPr>
              <p:spPr>
                <a:xfrm>
                  <a:off x="6432941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5" name="Oval 834">
                  <a:extLst>
                    <a:ext uri="{FF2B5EF4-FFF2-40B4-BE49-F238E27FC236}">
                      <a16:creationId xmlns:a16="http://schemas.microsoft.com/office/drawing/2014/main" id="{C3906D45-4704-4840-8CA2-BDCA22A679E2}"/>
                    </a:ext>
                  </a:extLst>
                </p:cNvPr>
                <p:cNvSpPr/>
                <p:nvPr/>
              </p:nvSpPr>
              <p:spPr>
                <a:xfrm>
                  <a:off x="6620046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6" name="Oval 835">
                  <a:extLst>
                    <a:ext uri="{FF2B5EF4-FFF2-40B4-BE49-F238E27FC236}">
                      <a16:creationId xmlns:a16="http://schemas.microsoft.com/office/drawing/2014/main" id="{A96F509C-9203-4BF0-A619-16F427FFD072}"/>
                    </a:ext>
                  </a:extLst>
                </p:cNvPr>
                <p:cNvSpPr/>
                <p:nvPr/>
              </p:nvSpPr>
              <p:spPr>
                <a:xfrm>
                  <a:off x="6807151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7" name="Oval 836">
                  <a:extLst>
                    <a:ext uri="{FF2B5EF4-FFF2-40B4-BE49-F238E27FC236}">
                      <a16:creationId xmlns:a16="http://schemas.microsoft.com/office/drawing/2014/main" id="{1BF73DA9-3AD5-4701-B7DA-9A3100B7ACE9}"/>
                    </a:ext>
                  </a:extLst>
                </p:cNvPr>
                <p:cNvSpPr/>
                <p:nvPr/>
              </p:nvSpPr>
              <p:spPr>
                <a:xfrm>
                  <a:off x="6994255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8" name="Oval 837">
                  <a:extLst>
                    <a:ext uri="{FF2B5EF4-FFF2-40B4-BE49-F238E27FC236}">
                      <a16:creationId xmlns:a16="http://schemas.microsoft.com/office/drawing/2014/main" id="{ABB90ED6-5BB7-4027-8CE0-A8E6533ED1A9}"/>
                    </a:ext>
                  </a:extLst>
                </p:cNvPr>
                <p:cNvSpPr/>
                <p:nvPr/>
              </p:nvSpPr>
              <p:spPr>
                <a:xfrm>
                  <a:off x="7181360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9" name="Oval 838">
                  <a:extLst>
                    <a:ext uri="{FF2B5EF4-FFF2-40B4-BE49-F238E27FC236}">
                      <a16:creationId xmlns:a16="http://schemas.microsoft.com/office/drawing/2014/main" id="{367977B6-DDC7-4B6B-AF22-EFBD871387D6}"/>
                    </a:ext>
                  </a:extLst>
                </p:cNvPr>
                <p:cNvSpPr/>
                <p:nvPr/>
              </p:nvSpPr>
              <p:spPr>
                <a:xfrm>
                  <a:off x="5123208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0" name="Oval 839">
                  <a:extLst>
                    <a:ext uri="{FF2B5EF4-FFF2-40B4-BE49-F238E27FC236}">
                      <a16:creationId xmlns:a16="http://schemas.microsoft.com/office/drawing/2014/main" id="{0ED3C7F4-BF84-40BD-9C86-2F1F0ABA92D0}"/>
                    </a:ext>
                  </a:extLst>
                </p:cNvPr>
                <p:cNvSpPr/>
                <p:nvPr/>
              </p:nvSpPr>
              <p:spPr>
                <a:xfrm>
                  <a:off x="5310313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1" name="Oval 840">
                  <a:extLst>
                    <a:ext uri="{FF2B5EF4-FFF2-40B4-BE49-F238E27FC236}">
                      <a16:creationId xmlns:a16="http://schemas.microsoft.com/office/drawing/2014/main" id="{91128717-8C1B-4490-8AC4-29F21DB5F3E2}"/>
                    </a:ext>
                  </a:extLst>
                </p:cNvPr>
                <p:cNvSpPr/>
                <p:nvPr/>
              </p:nvSpPr>
              <p:spPr>
                <a:xfrm>
                  <a:off x="5497417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2" name="Oval 841">
                  <a:extLst>
                    <a:ext uri="{FF2B5EF4-FFF2-40B4-BE49-F238E27FC236}">
                      <a16:creationId xmlns:a16="http://schemas.microsoft.com/office/drawing/2014/main" id="{4CAA075D-828F-47C8-AE25-7F0B7B525CA3}"/>
                    </a:ext>
                  </a:extLst>
                </p:cNvPr>
                <p:cNvSpPr/>
                <p:nvPr/>
              </p:nvSpPr>
              <p:spPr>
                <a:xfrm>
                  <a:off x="5684522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3" name="Oval 842">
                  <a:extLst>
                    <a:ext uri="{FF2B5EF4-FFF2-40B4-BE49-F238E27FC236}">
                      <a16:creationId xmlns:a16="http://schemas.microsoft.com/office/drawing/2014/main" id="{CE8B9B5E-BBA9-4D3F-892A-B9CC16F0E9B9}"/>
                    </a:ext>
                  </a:extLst>
                </p:cNvPr>
                <p:cNvSpPr/>
                <p:nvPr/>
              </p:nvSpPr>
              <p:spPr>
                <a:xfrm>
                  <a:off x="5871627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4" name="Oval 843">
                  <a:extLst>
                    <a:ext uri="{FF2B5EF4-FFF2-40B4-BE49-F238E27FC236}">
                      <a16:creationId xmlns:a16="http://schemas.microsoft.com/office/drawing/2014/main" id="{65F9F41A-F65E-4FA8-BB11-573CFB1A026A}"/>
                    </a:ext>
                  </a:extLst>
                </p:cNvPr>
                <p:cNvSpPr/>
                <p:nvPr/>
              </p:nvSpPr>
              <p:spPr>
                <a:xfrm>
                  <a:off x="6058732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5" name="Oval 844">
                  <a:extLst>
                    <a:ext uri="{FF2B5EF4-FFF2-40B4-BE49-F238E27FC236}">
                      <a16:creationId xmlns:a16="http://schemas.microsoft.com/office/drawing/2014/main" id="{18F317F9-6D6A-4D69-BD08-2C467E85E1D8}"/>
                    </a:ext>
                  </a:extLst>
                </p:cNvPr>
                <p:cNvSpPr/>
                <p:nvPr/>
              </p:nvSpPr>
              <p:spPr>
                <a:xfrm>
                  <a:off x="6245836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6" name="Oval 845">
                  <a:extLst>
                    <a:ext uri="{FF2B5EF4-FFF2-40B4-BE49-F238E27FC236}">
                      <a16:creationId xmlns:a16="http://schemas.microsoft.com/office/drawing/2014/main" id="{FB330FDE-DCF1-46BE-B4B0-203C6EA83611}"/>
                    </a:ext>
                  </a:extLst>
                </p:cNvPr>
                <p:cNvSpPr/>
                <p:nvPr/>
              </p:nvSpPr>
              <p:spPr>
                <a:xfrm>
                  <a:off x="6432941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7" name="Oval 846">
                  <a:extLst>
                    <a:ext uri="{FF2B5EF4-FFF2-40B4-BE49-F238E27FC236}">
                      <a16:creationId xmlns:a16="http://schemas.microsoft.com/office/drawing/2014/main" id="{9A896556-07C4-4365-96F0-1D9DEA21A92B}"/>
                    </a:ext>
                  </a:extLst>
                </p:cNvPr>
                <p:cNvSpPr/>
                <p:nvPr/>
              </p:nvSpPr>
              <p:spPr>
                <a:xfrm>
                  <a:off x="6620046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8" name="Oval 847">
                  <a:extLst>
                    <a:ext uri="{FF2B5EF4-FFF2-40B4-BE49-F238E27FC236}">
                      <a16:creationId xmlns:a16="http://schemas.microsoft.com/office/drawing/2014/main" id="{C3422510-C2F7-42A8-A48C-DB1AFE05566D}"/>
                    </a:ext>
                  </a:extLst>
                </p:cNvPr>
                <p:cNvSpPr/>
                <p:nvPr/>
              </p:nvSpPr>
              <p:spPr>
                <a:xfrm>
                  <a:off x="6807151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9" name="Oval 848">
                  <a:extLst>
                    <a:ext uri="{FF2B5EF4-FFF2-40B4-BE49-F238E27FC236}">
                      <a16:creationId xmlns:a16="http://schemas.microsoft.com/office/drawing/2014/main" id="{37AE6D9C-4E13-48B4-9B8A-A3DEF0C42C66}"/>
                    </a:ext>
                  </a:extLst>
                </p:cNvPr>
                <p:cNvSpPr/>
                <p:nvPr/>
              </p:nvSpPr>
              <p:spPr>
                <a:xfrm>
                  <a:off x="6994255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0" name="Oval 849">
                  <a:extLst>
                    <a:ext uri="{FF2B5EF4-FFF2-40B4-BE49-F238E27FC236}">
                      <a16:creationId xmlns:a16="http://schemas.microsoft.com/office/drawing/2014/main" id="{8E1937A2-F3CA-468D-AECD-5701EAE730D1}"/>
                    </a:ext>
                  </a:extLst>
                </p:cNvPr>
                <p:cNvSpPr/>
                <p:nvPr/>
              </p:nvSpPr>
              <p:spPr>
                <a:xfrm>
                  <a:off x="7181360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1" name="Oval 850">
                  <a:extLst>
                    <a:ext uri="{FF2B5EF4-FFF2-40B4-BE49-F238E27FC236}">
                      <a16:creationId xmlns:a16="http://schemas.microsoft.com/office/drawing/2014/main" id="{519FF691-47AC-45B6-B79C-0430FF8CA646}"/>
                    </a:ext>
                  </a:extLst>
                </p:cNvPr>
                <p:cNvSpPr/>
                <p:nvPr/>
              </p:nvSpPr>
              <p:spPr>
                <a:xfrm>
                  <a:off x="5123208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2" name="Oval 851">
                  <a:extLst>
                    <a:ext uri="{FF2B5EF4-FFF2-40B4-BE49-F238E27FC236}">
                      <a16:creationId xmlns:a16="http://schemas.microsoft.com/office/drawing/2014/main" id="{749DF0E7-2389-4EAA-A77B-6626EBD087F1}"/>
                    </a:ext>
                  </a:extLst>
                </p:cNvPr>
                <p:cNvSpPr/>
                <p:nvPr/>
              </p:nvSpPr>
              <p:spPr>
                <a:xfrm>
                  <a:off x="5310313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3" name="Oval 852">
                  <a:extLst>
                    <a:ext uri="{FF2B5EF4-FFF2-40B4-BE49-F238E27FC236}">
                      <a16:creationId xmlns:a16="http://schemas.microsoft.com/office/drawing/2014/main" id="{CC4958D6-5758-43AB-B2BE-058CE5D76CC9}"/>
                    </a:ext>
                  </a:extLst>
                </p:cNvPr>
                <p:cNvSpPr/>
                <p:nvPr/>
              </p:nvSpPr>
              <p:spPr>
                <a:xfrm>
                  <a:off x="5497417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4" name="Oval 853">
                  <a:extLst>
                    <a:ext uri="{FF2B5EF4-FFF2-40B4-BE49-F238E27FC236}">
                      <a16:creationId xmlns:a16="http://schemas.microsoft.com/office/drawing/2014/main" id="{449030D9-3EF7-426B-8473-13CD8650E214}"/>
                    </a:ext>
                  </a:extLst>
                </p:cNvPr>
                <p:cNvSpPr/>
                <p:nvPr/>
              </p:nvSpPr>
              <p:spPr>
                <a:xfrm>
                  <a:off x="5684522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5" name="Oval 854">
                  <a:extLst>
                    <a:ext uri="{FF2B5EF4-FFF2-40B4-BE49-F238E27FC236}">
                      <a16:creationId xmlns:a16="http://schemas.microsoft.com/office/drawing/2014/main" id="{1A8DFD5D-417D-44C1-8C8E-DEBE97FFF51D}"/>
                    </a:ext>
                  </a:extLst>
                </p:cNvPr>
                <p:cNvSpPr/>
                <p:nvPr/>
              </p:nvSpPr>
              <p:spPr>
                <a:xfrm>
                  <a:off x="5871627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6" name="Oval 855">
                  <a:extLst>
                    <a:ext uri="{FF2B5EF4-FFF2-40B4-BE49-F238E27FC236}">
                      <a16:creationId xmlns:a16="http://schemas.microsoft.com/office/drawing/2014/main" id="{CCB9C045-9406-40E2-B732-A139C17EADC5}"/>
                    </a:ext>
                  </a:extLst>
                </p:cNvPr>
                <p:cNvSpPr/>
                <p:nvPr/>
              </p:nvSpPr>
              <p:spPr>
                <a:xfrm>
                  <a:off x="6058732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7" name="Oval 856">
                  <a:extLst>
                    <a:ext uri="{FF2B5EF4-FFF2-40B4-BE49-F238E27FC236}">
                      <a16:creationId xmlns:a16="http://schemas.microsoft.com/office/drawing/2014/main" id="{D62A8277-021B-46EC-9614-5E9139B620CE}"/>
                    </a:ext>
                  </a:extLst>
                </p:cNvPr>
                <p:cNvSpPr/>
                <p:nvPr/>
              </p:nvSpPr>
              <p:spPr>
                <a:xfrm>
                  <a:off x="6245836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8" name="Oval 857">
                  <a:extLst>
                    <a:ext uri="{FF2B5EF4-FFF2-40B4-BE49-F238E27FC236}">
                      <a16:creationId xmlns:a16="http://schemas.microsoft.com/office/drawing/2014/main" id="{608004E4-AD58-4356-A3CA-45FCCA544D45}"/>
                    </a:ext>
                  </a:extLst>
                </p:cNvPr>
                <p:cNvSpPr/>
                <p:nvPr/>
              </p:nvSpPr>
              <p:spPr>
                <a:xfrm>
                  <a:off x="6432941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9" name="Oval 858">
                  <a:extLst>
                    <a:ext uri="{FF2B5EF4-FFF2-40B4-BE49-F238E27FC236}">
                      <a16:creationId xmlns:a16="http://schemas.microsoft.com/office/drawing/2014/main" id="{55F97004-50AB-453F-B185-5C7987EADFF7}"/>
                    </a:ext>
                  </a:extLst>
                </p:cNvPr>
                <p:cNvSpPr/>
                <p:nvPr/>
              </p:nvSpPr>
              <p:spPr>
                <a:xfrm>
                  <a:off x="6620046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0" name="Oval 859">
                  <a:extLst>
                    <a:ext uri="{FF2B5EF4-FFF2-40B4-BE49-F238E27FC236}">
                      <a16:creationId xmlns:a16="http://schemas.microsoft.com/office/drawing/2014/main" id="{C75551D5-48FA-405D-9081-127A4965976B}"/>
                    </a:ext>
                  </a:extLst>
                </p:cNvPr>
                <p:cNvSpPr/>
                <p:nvPr/>
              </p:nvSpPr>
              <p:spPr>
                <a:xfrm>
                  <a:off x="6807151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1" name="Oval 860">
                  <a:extLst>
                    <a:ext uri="{FF2B5EF4-FFF2-40B4-BE49-F238E27FC236}">
                      <a16:creationId xmlns:a16="http://schemas.microsoft.com/office/drawing/2014/main" id="{EBA1E1B8-520F-4640-84B4-FDB6E1A5DF88}"/>
                    </a:ext>
                  </a:extLst>
                </p:cNvPr>
                <p:cNvSpPr/>
                <p:nvPr/>
              </p:nvSpPr>
              <p:spPr>
                <a:xfrm>
                  <a:off x="6994255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2" name="Oval 861">
                  <a:extLst>
                    <a:ext uri="{FF2B5EF4-FFF2-40B4-BE49-F238E27FC236}">
                      <a16:creationId xmlns:a16="http://schemas.microsoft.com/office/drawing/2014/main" id="{0334B06C-632C-4CA6-9E41-BDDB0944705F}"/>
                    </a:ext>
                  </a:extLst>
                </p:cNvPr>
                <p:cNvSpPr/>
                <p:nvPr/>
              </p:nvSpPr>
              <p:spPr>
                <a:xfrm>
                  <a:off x="7181360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3" name="Oval 862">
                  <a:extLst>
                    <a:ext uri="{FF2B5EF4-FFF2-40B4-BE49-F238E27FC236}">
                      <a16:creationId xmlns:a16="http://schemas.microsoft.com/office/drawing/2014/main" id="{57FDA711-430B-422A-A150-7554C7E60742}"/>
                    </a:ext>
                  </a:extLst>
                </p:cNvPr>
                <p:cNvSpPr/>
                <p:nvPr/>
              </p:nvSpPr>
              <p:spPr>
                <a:xfrm>
                  <a:off x="5123208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4" name="Oval 863">
                  <a:extLst>
                    <a:ext uri="{FF2B5EF4-FFF2-40B4-BE49-F238E27FC236}">
                      <a16:creationId xmlns:a16="http://schemas.microsoft.com/office/drawing/2014/main" id="{01ABF0D1-BAC2-4A16-8DA3-83916966DBB2}"/>
                    </a:ext>
                  </a:extLst>
                </p:cNvPr>
                <p:cNvSpPr/>
                <p:nvPr/>
              </p:nvSpPr>
              <p:spPr>
                <a:xfrm>
                  <a:off x="5310313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5" name="Oval 864">
                  <a:extLst>
                    <a:ext uri="{FF2B5EF4-FFF2-40B4-BE49-F238E27FC236}">
                      <a16:creationId xmlns:a16="http://schemas.microsoft.com/office/drawing/2014/main" id="{04259B8F-6F07-4BE0-89BA-C1D3BC19ECB3}"/>
                    </a:ext>
                  </a:extLst>
                </p:cNvPr>
                <p:cNvSpPr/>
                <p:nvPr/>
              </p:nvSpPr>
              <p:spPr>
                <a:xfrm>
                  <a:off x="5497417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6" name="Oval 865">
                  <a:extLst>
                    <a:ext uri="{FF2B5EF4-FFF2-40B4-BE49-F238E27FC236}">
                      <a16:creationId xmlns:a16="http://schemas.microsoft.com/office/drawing/2014/main" id="{58350E6C-B8FA-4837-8C46-7C69C9ED0F75}"/>
                    </a:ext>
                  </a:extLst>
                </p:cNvPr>
                <p:cNvSpPr/>
                <p:nvPr/>
              </p:nvSpPr>
              <p:spPr>
                <a:xfrm>
                  <a:off x="5684522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7" name="Oval 866">
                  <a:extLst>
                    <a:ext uri="{FF2B5EF4-FFF2-40B4-BE49-F238E27FC236}">
                      <a16:creationId xmlns:a16="http://schemas.microsoft.com/office/drawing/2014/main" id="{2A19D281-ABE0-47CF-80C4-B5F78EE5C3F5}"/>
                    </a:ext>
                  </a:extLst>
                </p:cNvPr>
                <p:cNvSpPr/>
                <p:nvPr/>
              </p:nvSpPr>
              <p:spPr>
                <a:xfrm>
                  <a:off x="5871627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8" name="Oval 867">
                  <a:extLst>
                    <a:ext uri="{FF2B5EF4-FFF2-40B4-BE49-F238E27FC236}">
                      <a16:creationId xmlns:a16="http://schemas.microsoft.com/office/drawing/2014/main" id="{3BC8C0D6-D008-4ECB-95A3-F39A156CA4A0}"/>
                    </a:ext>
                  </a:extLst>
                </p:cNvPr>
                <p:cNvSpPr/>
                <p:nvPr/>
              </p:nvSpPr>
              <p:spPr>
                <a:xfrm>
                  <a:off x="6058732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9" name="Oval 868">
                  <a:extLst>
                    <a:ext uri="{FF2B5EF4-FFF2-40B4-BE49-F238E27FC236}">
                      <a16:creationId xmlns:a16="http://schemas.microsoft.com/office/drawing/2014/main" id="{9577345E-CF6B-448E-9CC9-FC5B277ADD48}"/>
                    </a:ext>
                  </a:extLst>
                </p:cNvPr>
                <p:cNvSpPr/>
                <p:nvPr/>
              </p:nvSpPr>
              <p:spPr>
                <a:xfrm>
                  <a:off x="6245836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70" name="Oval 869">
                  <a:extLst>
                    <a:ext uri="{FF2B5EF4-FFF2-40B4-BE49-F238E27FC236}">
                      <a16:creationId xmlns:a16="http://schemas.microsoft.com/office/drawing/2014/main" id="{372CD368-2B68-405B-85FE-DBA3ED434494}"/>
                    </a:ext>
                  </a:extLst>
                </p:cNvPr>
                <p:cNvSpPr/>
                <p:nvPr/>
              </p:nvSpPr>
              <p:spPr>
                <a:xfrm>
                  <a:off x="6432941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71" name="Oval 870">
                  <a:extLst>
                    <a:ext uri="{FF2B5EF4-FFF2-40B4-BE49-F238E27FC236}">
                      <a16:creationId xmlns:a16="http://schemas.microsoft.com/office/drawing/2014/main" id="{BA714EB8-BAF6-4F77-AE95-585407417675}"/>
                    </a:ext>
                  </a:extLst>
                </p:cNvPr>
                <p:cNvSpPr/>
                <p:nvPr/>
              </p:nvSpPr>
              <p:spPr>
                <a:xfrm>
                  <a:off x="6620046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72" name="Oval 871">
                  <a:extLst>
                    <a:ext uri="{FF2B5EF4-FFF2-40B4-BE49-F238E27FC236}">
                      <a16:creationId xmlns:a16="http://schemas.microsoft.com/office/drawing/2014/main" id="{B7961B77-E84D-45BB-B657-8CC72D749158}"/>
                    </a:ext>
                  </a:extLst>
                </p:cNvPr>
                <p:cNvSpPr/>
                <p:nvPr/>
              </p:nvSpPr>
              <p:spPr>
                <a:xfrm>
                  <a:off x="6807151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73" name="Oval 872">
                  <a:extLst>
                    <a:ext uri="{FF2B5EF4-FFF2-40B4-BE49-F238E27FC236}">
                      <a16:creationId xmlns:a16="http://schemas.microsoft.com/office/drawing/2014/main" id="{BA9E8DB9-A756-499E-B4CE-A9E79B7C20FA}"/>
                    </a:ext>
                  </a:extLst>
                </p:cNvPr>
                <p:cNvSpPr/>
                <p:nvPr/>
              </p:nvSpPr>
              <p:spPr>
                <a:xfrm>
                  <a:off x="6994255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74" name="Oval 873">
                  <a:extLst>
                    <a:ext uri="{FF2B5EF4-FFF2-40B4-BE49-F238E27FC236}">
                      <a16:creationId xmlns:a16="http://schemas.microsoft.com/office/drawing/2014/main" id="{087ED797-31A8-4027-BBEF-FE0BA01195D4}"/>
                    </a:ext>
                  </a:extLst>
                </p:cNvPr>
                <p:cNvSpPr/>
                <p:nvPr/>
              </p:nvSpPr>
              <p:spPr>
                <a:xfrm>
                  <a:off x="7181360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grpSp>
              <p:nvGrpSpPr>
                <p:cNvPr id="875" name="Group 874">
                  <a:extLst>
                    <a:ext uri="{FF2B5EF4-FFF2-40B4-BE49-F238E27FC236}">
                      <a16:creationId xmlns:a16="http://schemas.microsoft.com/office/drawing/2014/main" id="{BECB92C5-BBBB-4DF3-A498-B9B4B9B5BBCF}"/>
                    </a:ext>
                  </a:extLst>
                </p:cNvPr>
                <p:cNvGrpSpPr/>
                <p:nvPr/>
              </p:nvGrpSpPr>
              <p:grpSpPr>
                <a:xfrm>
                  <a:off x="5123208" y="5770758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902" name="Oval 901">
                    <a:extLst>
                      <a:ext uri="{FF2B5EF4-FFF2-40B4-BE49-F238E27FC236}">
                        <a16:creationId xmlns:a16="http://schemas.microsoft.com/office/drawing/2014/main" id="{783CA0C1-08B9-4801-8769-08878054886B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3" name="Oval 902">
                    <a:extLst>
                      <a:ext uri="{FF2B5EF4-FFF2-40B4-BE49-F238E27FC236}">
                        <a16:creationId xmlns:a16="http://schemas.microsoft.com/office/drawing/2014/main" id="{C53E4750-275F-4047-A7E1-7F45456FD43E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4" name="Oval 903">
                    <a:extLst>
                      <a:ext uri="{FF2B5EF4-FFF2-40B4-BE49-F238E27FC236}">
                        <a16:creationId xmlns:a16="http://schemas.microsoft.com/office/drawing/2014/main" id="{EB250C77-6223-4785-A954-7E88E66556B0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5" name="Oval 904">
                    <a:extLst>
                      <a:ext uri="{FF2B5EF4-FFF2-40B4-BE49-F238E27FC236}">
                        <a16:creationId xmlns:a16="http://schemas.microsoft.com/office/drawing/2014/main" id="{8D61F84C-2E6E-4DFD-BA7E-C15066F62074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6" name="Oval 905">
                    <a:extLst>
                      <a:ext uri="{FF2B5EF4-FFF2-40B4-BE49-F238E27FC236}">
                        <a16:creationId xmlns:a16="http://schemas.microsoft.com/office/drawing/2014/main" id="{57BF0E5D-928F-4E06-937E-D8ED5DA7938F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7" name="Oval 906">
                    <a:extLst>
                      <a:ext uri="{FF2B5EF4-FFF2-40B4-BE49-F238E27FC236}">
                        <a16:creationId xmlns:a16="http://schemas.microsoft.com/office/drawing/2014/main" id="{0B6EE63C-5E46-40F0-AB17-0CBE5A10BC67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8" name="Oval 907">
                    <a:extLst>
                      <a:ext uri="{FF2B5EF4-FFF2-40B4-BE49-F238E27FC236}">
                        <a16:creationId xmlns:a16="http://schemas.microsoft.com/office/drawing/2014/main" id="{E6B436E8-2326-400C-BB18-AA212B61E548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9" name="Oval 908">
                    <a:extLst>
                      <a:ext uri="{FF2B5EF4-FFF2-40B4-BE49-F238E27FC236}">
                        <a16:creationId xmlns:a16="http://schemas.microsoft.com/office/drawing/2014/main" id="{80F74E06-7E21-4E60-AE83-ECF263BAF035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10" name="Oval 909">
                    <a:extLst>
                      <a:ext uri="{FF2B5EF4-FFF2-40B4-BE49-F238E27FC236}">
                        <a16:creationId xmlns:a16="http://schemas.microsoft.com/office/drawing/2014/main" id="{903229AF-26AD-4620-9A73-823F882EFBCF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11" name="Oval 910">
                    <a:extLst>
                      <a:ext uri="{FF2B5EF4-FFF2-40B4-BE49-F238E27FC236}">
                        <a16:creationId xmlns:a16="http://schemas.microsoft.com/office/drawing/2014/main" id="{FA579634-FEDE-40E4-8A0A-12EEFDBA45F6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12" name="Oval 911">
                    <a:extLst>
                      <a:ext uri="{FF2B5EF4-FFF2-40B4-BE49-F238E27FC236}">
                        <a16:creationId xmlns:a16="http://schemas.microsoft.com/office/drawing/2014/main" id="{69089C16-5E31-4EC9-9F22-15E5C7F12423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13" name="Oval 912">
                    <a:extLst>
                      <a:ext uri="{FF2B5EF4-FFF2-40B4-BE49-F238E27FC236}">
                        <a16:creationId xmlns:a16="http://schemas.microsoft.com/office/drawing/2014/main" id="{019D5061-C193-4391-A5E1-D7B2E6F225FE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  <p:grpSp>
              <p:nvGrpSpPr>
                <p:cNvPr id="876" name="Group 875">
                  <a:extLst>
                    <a:ext uri="{FF2B5EF4-FFF2-40B4-BE49-F238E27FC236}">
                      <a16:creationId xmlns:a16="http://schemas.microsoft.com/office/drawing/2014/main" id="{CA2FE286-FFF1-4EFA-A98A-C6E7523502D8}"/>
                    </a:ext>
                  </a:extLst>
                </p:cNvPr>
                <p:cNvGrpSpPr/>
                <p:nvPr/>
              </p:nvGrpSpPr>
              <p:grpSpPr>
                <a:xfrm>
                  <a:off x="5123208" y="5918687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890" name="Oval 889">
                    <a:extLst>
                      <a:ext uri="{FF2B5EF4-FFF2-40B4-BE49-F238E27FC236}">
                        <a16:creationId xmlns:a16="http://schemas.microsoft.com/office/drawing/2014/main" id="{C411BA74-6C9A-4954-882B-10D0480C61D9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1" name="Oval 890">
                    <a:extLst>
                      <a:ext uri="{FF2B5EF4-FFF2-40B4-BE49-F238E27FC236}">
                        <a16:creationId xmlns:a16="http://schemas.microsoft.com/office/drawing/2014/main" id="{B9DDDEFD-94F9-4C6E-9F31-91947E3DE3F6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2" name="Oval 891">
                    <a:extLst>
                      <a:ext uri="{FF2B5EF4-FFF2-40B4-BE49-F238E27FC236}">
                        <a16:creationId xmlns:a16="http://schemas.microsoft.com/office/drawing/2014/main" id="{D9874852-4614-49BD-AFF1-955704D6B26D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3" name="Oval 892">
                    <a:extLst>
                      <a:ext uri="{FF2B5EF4-FFF2-40B4-BE49-F238E27FC236}">
                        <a16:creationId xmlns:a16="http://schemas.microsoft.com/office/drawing/2014/main" id="{C63A43AE-7FD2-477B-9EC2-A9BC8CCAD407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4" name="Oval 893">
                    <a:extLst>
                      <a:ext uri="{FF2B5EF4-FFF2-40B4-BE49-F238E27FC236}">
                        <a16:creationId xmlns:a16="http://schemas.microsoft.com/office/drawing/2014/main" id="{DBDD226E-C460-4BDE-9674-035104BFFDE2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5" name="Oval 894">
                    <a:extLst>
                      <a:ext uri="{FF2B5EF4-FFF2-40B4-BE49-F238E27FC236}">
                        <a16:creationId xmlns:a16="http://schemas.microsoft.com/office/drawing/2014/main" id="{B92EA0AF-C0DE-45CD-AC4F-8A153D393E01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6" name="Oval 895">
                    <a:extLst>
                      <a:ext uri="{FF2B5EF4-FFF2-40B4-BE49-F238E27FC236}">
                        <a16:creationId xmlns:a16="http://schemas.microsoft.com/office/drawing/2014/main" id="{3E26A11A-2AAA-4394-A86A-9E5C8B7B1D9C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7" name="Oval 896">
                    <a:extLst>
                      <a:ext uri="{FF2B5EF4-FFF2-40B4-BE49-F238E27FC236}">
                        <a16:creationId xmlns:a16="http://schemas.microsoft.com/office/drawing/2014/main" id="{BA4C6D77-1FC1-4CA5-9122-AC84EF05FAA5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8" name="Oval 897">
                    <a:extLst>
                      <a:ext uri="{FF2B5EF4-FFF2-40B4-BE49-F238E27FC236}">
                        <a16:creationId xmlns:a16="http://schemas.microsoft.com/office/drawing/2014/main" id="{AFE60C5F-97B3-414B-B4F8-908E9160B646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9" name="Oval 898">
                    <a:extLst>
                      <a:ext uri="{FF2B5EF4-FFF2-40B4-BE49-F238E27FC236}">
                        <a16:creationId xmlns:a16="http://schemas.microsoft.com/office/drawing/2014/main" id="{3CC3C57A-F60D-4891-A866-FD1F587EAD22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0" name="Oval 899">
                    <a:extLst>
                      <a:ext uri="{FF2B5EF4-FFF2-40B4-BE49-F238E27FC236}">
                        <a16:creationId xmlns:a16="http://schemas.microsoft.com/office/drawing/2014/main" id="{B99FD708-FAD8-4280-8FF4-7F652BB31EAE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1" name="Oval 900">
                    <a:extLst>
                      <a:ext uri="{FF2B5EF4-FFF2-40B4-BE49-F238E27FC236}">
                        <a16:creationId xmlns:a16="http://schemas.microsoft.com/office/drawing/2014/main" id="{2BAFE39F-FD0B-4C26-A6CF-A5F255475B76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  <p:grpSp>
              <p:nvGrpSpPr>
                <p:cNvPr id="877" name="Group 876">
                  <a:extLst>
                    <a:ext uri="{FF2B5EF4-FFF2-40B4-BE49-F238E27FC236}">
                      <a16:creationId xmlns:a16="http://schemas.microsoft.com/office/drawing/2014/main" id="{BAE87475-C273-4613-B09E-5E7F2BA21969}"/>
                    </a:ext>
                  </a:extLst>
                </p:cNvPr>
                <p:cNvGrpSpPr/>
                <p:nvPr/>
              </p:nvGrpSpPr>
              <p:grpSpPr>
                <a:xfrm>
                  <a:off x="5123208" y="6055847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878" name="Oval 877">
                    <a:extLst>
                      <a:ext uri="{FF2B5EF4-FFF2-40B4-BE49-F238E27FC236}">
                        <a16:creationId xmlns:a16="http://schemas.microsoft.com/office/drawing/2014/main" id="{3DFD8E3D-5E49-4125-8DF6-1E4EF715A325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79" name="Oval 878">
                    <a:extLst>
                      <a:ext uri="{FF2B5EF4-FFF2-40B4-BE49-F238E27FC236}">
                        <a16:creationId xmlns:a16="http://schemas.microsoft.com/office/drawing/2014/main" id="{B746EBB8-B119-4A57-829A-0331217C9994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0" name="Oval 879">
                    <a:extLst>
                      <a:ext uri="{FF2B5EF4-FFF2-40B4-BE49-F238E27FC236}">
                        <a16:creationId xmlns:a16="http://schemas.microsoft.com/office/drawing/2014/main" id="{B2FB855E-74B2-4E67-9BCA-DA8BF39BD44F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1" name="Oval 880">
                    <a:extLst>
                      <a:ext uri="{FF2B5EF4-FFF2-40B4-BE49-F238E27FC236}">
                        <a16:creationId xmlns:a16="http://schemas.microsoft.com/office/drawing/2014/main" id="{21E54E81-231F-4E5C-AAD8-CDFB7BADDDB3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2" name="Oval 881">
                    <a:extLst>
                      <a:ext uri="{FF2B5EF4-FFF2-40B4-BE49-F238E27FC236}">
                        <a16:creationId xmlns:a16="http://schemas.microsoft.com/office/drawing/2014/main" id="{94DA41B1-7231-4E14-B8E6-67E35C96C2CF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3" name="Oval 882">
                    <a:extLst>
                      <a:ext uri="{FF2B5EF4-FFF2-40B4-BE49-F238E27FC236}">
                        <a16:creationId xmlns:a16="http://schemas.microsoft.com/office/drawing/2014/main" id="{1FB6754F-7061-4196-A093-4455813CC346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4" name="Oval 883">
                    <a:extLst>
                      <a:ext uri="{FF2B5EF4-FFF2-40B4-BE49-F238E27FC236}">
                        <a16:creationId xmlns:a16="http://schemas.microsoft.com/office/drawing/2014/main" id="{02892A1B-3DC2-4860-895D-A622D9B3420E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5" name="Oval 884">
                    <a:extLst>
                      <a:ext uri="{FF2B5EF4-FFF2-40B4-BE49-F238E27FC236}">
                        <a16:creationId xmlns:a16="http://schemas.microsoft.com/office/drawing/2014/main" id="{84D87721-B088-4C44-B68A-1C189452E515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6" name="Oval 885">
                    <a:extLst>
                      <a:ext uri="{FF2B5EF4-FFF2-40B4-BE49-F238E27FC236}">
                        <a16:creationId xmlns:a16="http://schemas.microsoft.com/office/drawing/2014/main" id="{6B09902E-99E7-4322-A167-A346050D878E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7" name="Oval 886">
                    <a:extLst>
                      <a:ext uri="{FF2B5EF4-FFF2-40B4-BE49-F238E27FC236}">
                        <a16:creationId xmlns:a16="http://schemas.microsoft.com/office/drawing/2014/main" id="{A49DCF3A-7BBE-4967-B85F-97215480D573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8" name="Oval 887">
                    <a:extLst>
                      <a:ext uri="{FF2B5EF4-FFF2-40B4-BE49-F238E27FC236}">
                        <a16:creationId xmlns:a16="http://schemas.microsoft.com/office/drawing/2014/main" id="{555D8A82-EB3F-4395-A6EB-11917A37396C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9" name="Oval 888">
                    <a:extLst>
                      <a:ext uri="{FF2B5EF4-FFF2-40B4-BE49-F238E27FC236}">
                        <a16:creationId xmlns:a16="http://schemas.microsoft.com/office/drawing/2014/main" id="{2F8BEF61-0597-4BF7-B2B6-95DF4687986C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</p:grpSp>
        </p:grpSp>
        <p:sp>
          <p:nvSpPr>
            <p:cNvPr id="741" name="Circle: Hollow 740">
              <a:extLst>
                <a:ext uri="{FF2B5EF4-FFF2-40B4-BE49-F238E27FC236}">
                  <a16:creationId xmlns:a16="http://schemas.microsoft.com/office/drawing/2014/main" id="{A6A28ABC-EA9C-4D9E-BDBA-6C1F0E6DBBCE}"/>
                </a:ext>
              </a:extLst>
            </p:cNvPr>
            <p:cNvSpPr/>
            <p:nvPr/>
          </p:nvSpPr>
          <p:spPr>
            <a:xfrm>
              <a:off x="3487362" y="-1801608"/>
              <a:ext cx="3283846" cy="3283846"/>
            </a:xfrm>
            <a:prstGeom prst="donut">
              <a:avLst>
                <a:gd name="adj" fmla="val 0"/>
              </a:avLst>
            </a:prstGeom>
            <a:solidFill>
              <a:srgbClr val="FFFF00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7D012FD5-8FF2-4D96-94A4-B1C5CEED8D31}"/>
                </a:ext>
              </a:extLst>
            </p:cNvPr>
            <p:cNvSpPr/>
            <p:nvPr/>
          </p:nvSpPr>
          <p:spPr>
            <a:xfrm rot="19800000">
              <a:off x="2012817" y="1763256"/>
              <a:ext cx="2044004" cy="236316"/>
            </a:xfrm>
            <a:custGeom>
              <a:avLst/>
              <a:gdLst>
                <a:gd name="connsiteX0" fmla="*/ 0 w 4819650"/>
                <a:gd name="connsiteY0" fmla="*/ 411925 h 818326"/>
                <a:gd name="connsiteX1" fmla="*/ 406400 w 4819650"/>
                <a:gd name="connsiteY1" fmla="*/ 11875 h 818326"/>
                <a:gd name="connsiteX2" fmla="*/ 1206500 w 4819650"/>
                <a:gd name="connsiteY2" fmla="*/ 818325 h 818326"/>
                <a:gd name="connsiteX3" fmla="*/ 2012950 w 4819650"/>
                <a:gd name="connsiteY3" fmla="*/ 18225 h 818326"/>
                <a:gd name="connsiteX4" fmla="*/ 2832100 w 4819650"/>
                <a:gd name="connsiteY4" fmla="*/ 805625 h 818326"/>
                <a:gd name="connsiteX5" fmla="*/ 3619500 w 4819650"/>
                <a:gd name="connsiteY5" fmla="*/ 5525 h 818326"/>
                <a:gd name="connsiteX6" fmla="*/ 4432300 w 4819650"/>
                <a:gd name="connsiteY6" fmla="*/ 805625 h 818326"/>
                <a:gd name="connsiteX7" fmla="*/ 4819650 w 4819650"/>
                <a:gd name="connsiteY7" fmla="*/ 411925 h 81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9650" h="818326">
                  <a:moveTo>
                    <a:pt x="0" y="411925"/>
                  </a:moveTo>
                  <a:cubicBezTo>
                    <a:pt x="102658" y="178033"/>
                    <a:pt x="205317" y="-55858"/>
                    <a:pt x="406400" y="11875"/>
                  </a:cubicBezTo>
                  <a:cubicBezTo>
                    <a:pt x="607483" y="79608"/>
                    <a:pt x="938742" y="817267"/>
                    <a:pt x="1206500" y="818325"/>
                  </a:cubicBezTo>
                  <a:cubicBezTo>
                    <a:pt x="1474258" y="819383"/>
                    <a:pt x="1742017" y="20342"/>
                    <a:pt x="2012950" y="18225"/>
                  </a:cubicBezTo>
                  <a:cubicBezTo>
                    <a:pt x="2283883" y="16108"/>
                    <a:pt x="2564342" y="807742"/>
                    <a:pt x="2832100" y="805625"/>
                  </a:cubicBezTo>
                  <a:cubicBezTo>
                    <a:pt x="3099858" y="803508"/>
                    <a:pt x="3352800" y="5525"/>
                    <a:pt x="3619500" y="5525"/>
                  </a:cubicBezTo>
                  <a:cubicBezTo>
                    <a:pt x="3886200" y="5525"/>
                    <a:pt x="4232275" y="737892"/>
                    <a:pt x="4432300" y="805625"/>
                  </a:cubicBezTo>
                  <a:cubicBezTo>
                    <a:pt x="4632325" y="873358"/>
                    <a:pt x="4728633" y="487067"/>
                    <a:pt x="4819650" y="411925"/>
                  </a:cubicBezTo>
                </a:path>
              </a:pathLst>
            </a:custGeom>
            <a:noFill/>
            <a:ln w="76200" cap="rnd">
              <a:solidFill>
                <a:srgbClr val="21C5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8C94A450-17A7-4A41-A369-078EA9D4792E}"/>
                </a:ext>
              </a:extLst>
            </p:cNvPr>
            <p:cNvSpPr/>
            <p:nvPr/>
          </p:nvSpPr>
          <p:spPr>
            <a:xfrm rot="19800000">
              <a:off x="10575737" y="2737015"/>
              <a:ext cx="2044004" cy="236316"/>
            </a:xfrm>
            <a:custGeom>
              <a:avLst/>
              <a:gdLst>
                <a:gd name="connsiteX0" fmla="*/ 0 w 4819650"/>
                <a:gd name="connsiteY0" fmla="*/ 411925 h 818326"/>
                <a:gd name="connsiteX1" fmla="*/ 406400 w 4819650"/>
                <a:gd name="connsiteY1" fmla="*/ 11875 h 818326"/>
                <a:gd name="connsiteX2" fmla="*/ 1206500 w 4819650"/>
                <a:gd name="connsiteY2" fmla="*/ 818325 h 818326"/>
                <a:gd name="connsiteX3" fmla="*/ 2012950 w 4819650"/>
                <a:gd name="connsiteY3" fmla="*/ 18225 h 818326"/>
                <a:gd name="connsiteX4" fmla="*/ 2832100 w 4819650"/>
                <a:gd name="connsiteY4" fmla="*/ 805625 h 818326"/>
                <a:gd name="connsiteX5" fmla="*/ 3619500 w 4819650"/>
                <a:gd name="connsiteY5" fmla="*/ 5525 h 818326"/>
                <a:gd name="connsiteX6" fmla="*/ 4432300 w 4819650"/>
                <a:gd name="connsiteY6" fmla="*/ 805625 h 818326"/>
                <a:gd name="connsiteX7" fmla="*/ 4819650 w 4819650"/>
                <a:gd name="connsiteY7" fmla="*/ 411925 h 81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9650" h="818326">
                  <a:moveTo>
                    <a:pt x="0" y="411925"/>
                  </a:moveTo>
                  <a:cubicBezTo>
                    <a:pt x="102658" y="178033"/>
                    <a:pt x="205317" y="-55858"/>
                    <a:pt x="406400" y="11875"/>
                  </a:cubicBezTo>
                  <a:cubicBezTo>
                    <a:pt x="607483" y="79608"/>
                    <a:pt x="938742" y="817267"/>
                    <a:pt x="1206500" y="818325"/>
                  </a:cubicBezTo>
                  <a:cubicBezTo>
                    <a:pt x="1474258" y="819383"/>
                    <a:pt x="1742017" y="20342"/>
                    <a:pt x="2012950" y="18225"/>
                  </a:cubicBezTo>
                  <a:cubicBezTo>
                    <a:pt x="2283883" y="16108"/>
                    <a:pt x="2564342" y="807742"/>
                    <a:pt x="2832100" y="805625"/>
                  </a:cubicBezTo>
                  <a:cubicBezTo>
                    <a:pt x="3099858" y="803508"/>
                    <a:pt x="3352800" y="5525"/>
                    <a:pt x="3619500" y="5525"/>
                  </a:cubicBezTo>
                  <a:cubicBezTo>
                    <a:pt x="3886200" y="5525"/>
                    <a:pt x="4232275" y="737892"/>
                    <a:pt x="4432300" y="805625"/>
                  </a:cubicBezTo>
                  <a:cubicBezTo>
                    <a:pt x="4632325" y="873358"/>
                    <a:pt x="4728633" y="487067"/>
                    <a:pt x="4819650" y="411925"/>
                  </a:cubicBezTo>
                </a:path>
              </a:pathLst>
            </a:custGeom>
            <a:noFill/>
            <a:ln w="762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4" name="Oval 743">
              <a:extLst>
                <a:ext uri="{FF2B5EF4-FFF2-40B4-BE49-F238E27FC236}">
                  <a16:creationId xmlns:a16="http://schemas.microsoft.com/office/drawing/2014/main" id="{312FF7F4-BBF3-4EE6-B7BC-33B2BBDF5499}"/>
                </a:ext>
              </a:extLst>
            </p:cNvPr>
            <p:cNvSpPr/>
            <p:nvPr/>
          </p:nvSpPr>
          <p:spPr>
            <a:xfrm>
              <a:off x="1341213" y="887767"/>
              <a:ext cx="682068" cy="682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5" name="Oval 744">
              <a:extLst>
                <a:ext uri="{FF2B5EF4-FFF2-40B4-BE49-F238E27FC236}">
                  <a16:creationId xmlns:a16="http://schemas.microsoft.com/office/drawing/2014/main" id="{289243A5-5D09-4DF4-8743-4E6D4F838B5D}"/>
                </a:ext>
              </a:extLst>
            </p:cNvPr>
            <p:cNvSpPr/>
            <p:nvPr/>
          </p:nvSpPr>
          <p:spPr>
            <a:xfrm>
              <a:off x="1233802" y="2562090"/>
              <a:ext cx="465862" cy="465862"/>
            </a:xfrm>
            <a:prstGeom prst="ellipse">
              <a:avLst/>
            </a:prstGeom>
            <a:noFill/>
            <a:ln w="38100">
              <a:solidFill>
                <a:srgbClr val="FFD3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6" name="Plus Sign 745">
              <a:extLst>
                <a:ext uri="{FF2B5EF4-FFF2-40B4-BE49-F238E27FC236}">
                  <a16:creationId xmlns:a16="http://schemas.microsoft.com/office/drawing/2014/main" id="{036D7BB6-63C2-46B3-9C6B-6EC00923E307}"/>
                </a:ext>
              </a:extLst>
            </p:cNvPr>
            <p:cNvSpPr/>
            <p:nvPr/>
          </p:nvSpPr>
          <p:spPr>
            <a:xfrm>
              <a:off x="8461526" y="4414448"/>
              <a:ext cx="477953" cy="525748"/>
            </a:xfrm>
            <a:prstGeom prst="mathPlus">
              <a:avLst>
                <a:gd name="adj1" fmla="val 29135"/>
              </a:avLst>
            </a:prstGeom>
            <a:solidFill>
              <a:srgbClr val="00B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7" name="Oval 746">
              <a:extLst>
                <a:ext uri="{FF2B5EF4-FFF2-40B4-BE49-F238E27FC236}">
                  <a16:creationId xmlns:a16="http://schemas.microsoft.com/office/drawing/2014/main" id="{8C3DD786-2CE6-47B4-97EB-BA406B50D004}"/>
                </a:ext>
              </a:extLst>
            </p:cNvPr>
            <p:cNvSpPr/>
            <p:nvPr/>
          </p:nvSpPr>
          <p:spPr>
            <a:xfrm>
              <a:off x="8008552" y="5508561"/>
              <a:ext cx="886888" cy="886888"/>
            </a:xfrm>
            <a:prstGeom prst="ellipse">
              <a:avLst/>
            </a:prstGeom>
            <a:noFill/>
            <a:ln w="38100">
              <a:solidFill>
                <a:srgbClr val="21C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grpSp>
          <p:nvGrpSpPr>
            <p:cNvPr id="748" name="Group 747">
              <a:extLst>
                <a:ext uri="{FF2B5EF4-FFF2-40B4-BE49-F238E27FC236}">
                  <a16:creationId xmlns:a16="http://schemas.microsoft.com/office/drawing/2014/main" id="{D7E172FA-6392-44C5-B849-431E5C9ACBD2}"/>
                </a:ext>
              </a:extLst>
            </p:cNvPr>
            <p:cNvGrpSpPr/>
            <p:nvPr/>
          </p:nvGrpSpPr>
          <p:grpSpPr>
            <a:xfrm>
              <a:off x="7632523" y="2916611"/>
              <a:ext cx="1185089" cy="1097051"/>
              <a:chOff x="7958556" y="2524296"/>
              <a:chExt cx="1433958" cy="1327432"/>
            </a:xfrm>
          </p:grpSpPr>
          <p:sp>
            <p:nvSpPr>
              <p:cNvPr id="763" name="Isosceles Triangle 762">
                <a:extLst>
                  <a:ext uri="{FF2B5EF4-FFF2-40B4-BE49-F238E27FC236}">
                    <a16:creationId xmlns:a16="http://schemas.microsoft.com/office/drawing/2014/main" id="{46E0628F-27FF-45DC-B94C-D1CDE275242C}"/>
                  </a:ext>
                </a:extLst>
              </p:cNvPr>
              <p:cNvSpPr/>
              <p:nvPr/>
            </p:nvSpPr>
            <p:spPr>
              <a:xfrm rot="9000000">
                <a:off x="7958556" y="2524296"/>
                <a:ext cx="1294675" cy="1116099"/>
              </a:xfrm>
              <a:prstGeom prst="triangl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764" name="Isosceles Triangle 763">
                <a:extLst>
                  <a:ext uri="{FF2B5EF4-FFF2-40B4-BE49-F238E27FC236}">
                    <a16:creationId xmlns:a16="http://schemas.microsoft.com/office/drawing/2014/main" id="{AFFF96A1-D89D-4113-9CEE-A33CA6D3CAAA}"/>
                  </a:ext>
                </a:extLst>
              </p:cNvPr>
              <p:cNvSpPr/>
              <p:nvPr/>
            </p:nvSpPr>
            <p:spPr>
              <a:xfrm rot="9000000">
                <a:off x="8097839" y="2735629"/>
                <a:ext cx="1294675" cy="1116099"/>
              </a:xfrm>
              <a:prstGeom prst="triangle">
                <a:avLst/>
              </a:prstGeom>
              <a:noFill/>
              <a:ln w="38100">
                <a:solidFill>
                  <a:srgbClr val="21C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</p:grpSp>
        <p:grpSp>
          <p:nvGrpSpPr>
            <p:cNvPr id="749" name="Group 748">
              <a:extLst>
                <a:ext uri="{FF2B5EF4-FFF2-40B4-BE49-F238E27FC236}">
                  <a16:creationId xmlns:a16="http://schemas.microsoft.com/office/drawing/2014/main" id="{A37C3D31-F8DF-4FD7-AA57-451AF932DF71}"/>
                </a:ext>
              </a:extLst>
            </p:cNvPr>
            <p:cNvGrpSpPr/>
            <p:nvPr/>
          </p:nvGrpSpPr>
          <p:grpSpPr>
            <a:xfrm>
              <a:off x="6542893" y="5066475"/>
              <a:ext cx="735847" cy="681183"/>
              <a:chOff x="7958556" y="2524296"/>
              <a:chExt cx="1433958" cy="1327432"/>
            </a:xfrm>
          </p:grpSpPr>
          <p:sp>
            <p:nvSpPr>
              <p:cNvPr id="761" name="Isosceles Triangle 760">
                <a:extLst>
                  <a:ext uri="{FF2B5EF4-FFF2-40B4-BE49-F238E27FC236}">
                    <a16:creationId xmlns:a16="http://schemas.microsoft.com/office/drawing/2014/main" id="{A5896876-7485-4705-963C-DB0EB7B9D978}"/>
                  </a:ext>
                </a:extLst>
              </p:cNvPr>
              <p:cNvSpPr/>
              <p:nvPr/>
            </p:nvSpPr>
            <p:spPr>
              <a:xfrm rot="9000000">
                <a:off x="7958556" y="2524296"/>
                <a:ext cx="1294675" cy="111609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762" name="Isosceles Triangle 761">
                <a:extLst>
                  <a:ext uri="{FF2B5EF4-FFF2-40B4-BE49-F238E27FC236}">
                    <a16:creationId xmlns:a16="http://schemas.microsoft.com/office/drawing/2014/main" id="{D1406E40-428C-42FE-8824-236912D5EB91}"/>
                  </a:ext>
                </a:extLst>
              </p:cNvPr>
              <p:cNvSpPr/>
              <p:nvPr/>
            </p:nvSpPr>
            <p:spPr>
              <a:xfrm rot="9000000">
                <a:off x="8097839" y="2735629"/>
                <a:ext cx="1294675" cy="1116099"/>
              </a:xfrm>
              <a:prstGeom prst="triangle">
                <a:avLst/>
              </a:prstGeom>
              <a:noFill/>
              <a:ln w="19050">
                <a:solidFill>
                  <a:srgbClr val="21C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</p:grpSp>
        <p:sp>
          <p:nvSpPr>
            <p:cNvPr id="750" name="Plus Sign 749">
              <a:extLst>
                <a:ext uri="{FF2B5EF4-FFF2-40B4-BE49-F238E27FC236}">
                  <a16:creationId xmlns:a16="http://schemas.microsoft.com/office/drawing/2014/main" id="{EFF9ED85-B8AB-449F-9EBE-65CAAD761E84}"/>
                </a:ext>
              </a:extLst>
            </p:cNvPr>
            <p:cNvSpPr/>
            <p:nvPr/>
          </p:nvSpPr>
          <p:spPr>
            <a:xfrm>
              <a:off x="5662072" y="3443953"/>
              <a:ext cx="477953" cy="525748"/>
            </a:xfrm>
            <a:prstGeom prst="mathPlus">
              <a:avLst>
                <a:gd name="adj1" fmla="val 29135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cxnSp>
          <p:nvCxnSpPr>
            <p:cNvPr id="751" name="Straight Connector 750">
              <a:extLst>
                <a:ext uri="{FF2B5EF4-FFF2-40B4-BE49-F238E27FC236}">
                  <a16:creationId xmlns:a16="http://schemas.microsoft.com/office/drawing/2014/main" id="{A0AB4D74-4808-405A-A141-91E0522350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43345" y="3484071"/>
              <a:ext cx="1527769" cy="1527769"/>
            </a:xfrm>
            <a:prstGeom prst="line">
              <a:avLst/>
            </a:prstGeom>
            <a:ln w="38100" cap="rnd">
              <a:solidFill>
                <a:srgbClr val="21C5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Straight Connector 751">
              <a:extLst>
                <a:ext uri="{FF2B5EF4-FFF2-40B4-BE49-F238E27FC236}">
                  <a16:creationId xmlns:a16="http://schemas.microsoft.com/office/drawing/2014/main" id="{FE11070B-82AC-41CF-8324-9AB23F93BC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25580" y="2512983"/>
              <a:ext cx="1527769" cy="1527769"/>
            </a:xfrm>
            <a:prstGeom prst="line">
              <a:avLst/>
            </a:prstGeom>
            <a:ln w="38100" cap="rnd">
              <a:solidFill>
                <a:srgbClr val="21C5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Straight Connector 752">
              <a:extLst>
                <a:ext uri="{FF2B5EF4-FFF2-40B4-BE49-F238E27FC236}">
                  <a16:creationId xmlns:a16="http://schemas.microsoft.com/office/drawing/2014/main" id="{30868A46-B589-446D-82F0-B0B615B8D9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5784" y="6226693"/>
              <a:ext cx="1527769" cy="1527769"/>
            </a:xfrm>
            <a:prstGeom prst="line">
              <a:avLst/>
            </a:prstGeom>
            <a:ln w="38100" cap="rnd">
              <a:solidFill>
                <a:srgbClr val="6DD9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Straight Connector 753">
              <a:extLst>
                <a:ext uri="{FF2B5EF4-FFF2-40B4-BE49-F238E27FC236}">
                  <a16:creationId xmlns:a16="http://schemas.microsoft.com/office/drawing/2014/main" id="{D1489921-4B79-40CB-9AAA-11FE4E2729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8019" y="5255605"/>
              <a:ext cx="1527769" cy="1527769"/>
            </a:xfrm>
            <a:prstGeom prst="line">
              <a:avLst/>
            </a:prstGeom>
            <a:ln w="38100" cap="rnd">
              <a:solidFill>
                <a:srgbClr val="6DD9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Straight Connector 754">
              <a:extLst>
                <a:ext uri="{FF2B5EF4-FFF2-40B4-BE49-F238E27FC236}">
                  <a16:creationId xmlns:a16="http://schemas.microsoft.com/office/drawing/2014/main" id="{4ACE390B-DA6C-425D-8E39-F46832B964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272651" y="2192488"/>
              <a:ext cx="1527769" cy="1527769"/>
            </a:xfrm>
            <a:prstGeom prst="line">
              <a:avLst/>
            </a:prstGeom>
            <a:ln w="38100" cap="rnd">
              <a:solidFill>
                <a:srgbClr val="6DD9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Straight Connector 755">
              <a:extLst>
                <a:ext uri="{FF2B5EF4-FFF2-40B4-BE49-F238E27FC236}">
                  <a16:creationId xmlns:a16="http://schemas.microsoft.com/office/drawing/2014/main" id="{FCDC63C3-BCF4-4ACC-8677-C1A62063B0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490416" y="1221400"/>
              <a:ext cx="1527769" cy="1527769"/>
            </a:xfrm>
            <a:prstGeom prst="line">
              <a:avLst/>
            </a:prstGeom>
            <a:ln w="38100" cap="rnd">
              <a:solidFill>
                <a:srgbClr val="6DD9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20D43D5C-28A0-4804-9879-3287193CB145}"/>
                </a:ext>
              </a:extLst>
            </p:cNvPr>
            <p:cNvSpPr/>
            <p:nvPr/>
          </p:nvSpPr>
          <p:spPr>
            <a:xfrm rot="19800000">
              <a:off x="-586609" y="6413345"/>
              <a:ext cx="2044004" cy="236316"/>
            </a:xfrm>
            <a:custGeom>
              <a:avLst/>
              <a:gdLst>
                <a:gd name="connsiteX0" fmla="*/ 0 w 4819650"/>
                <a:gd name="connsiteY0" fmla="*/ 411925 h 818326"/>
                <a:gd name="connsiteX1" fmla="*/ 406400 w 4819650"/>
                <a:gd name="connsiteY1" fmla="*/ 11875 h 818326"/>
                <a:gd name="connsiteX2" fmla="*/ 1206500 w 4819650"/>
                <a:gd name="connsiteY2" fmla="*/ 818325 h 818326"/>
                <a:gd name="connsiteX3" fmla="*/ 2012950 w 4819650"/>
                <a:gd name="connsiteY3" fmla="*/ 18225 h 818326"/>
                <a:gd name="connsiteX4" fmla="*/ 2832100 w 4819650"/>
                <a:gd name="connsiteY4" fmla="*/ 805625 h 818326"/>
                <a:gd name="connsiteX5" fmla="*/ 3619500 w 4819650"/>
                <a:gd name="connsiteY5" fmla="*/ 5525 h 818326"/>
                <a:gd name="connsiteX6" fmla="*/ 4432300 w 4819650"/>
                <a:gd name="connsiteY6" fmla="*/ 805625 h 818326"/>
                <a:gd name="connsiteX7" fmla="*/ 4819650 w 4819650"/>
                <a:gd name="connsiteY7" fmla="*/ 411925 h 81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9650" h="818326">
                  <a:moveTo>
                    <a:pt x="0" y="411925"/>
                  </a:moveTo>
                  <a:cubicBezTo>
                    <a:pt x="102658" y="178033"/>
                    <a:pt x="205317" y="-55858"/>
                    <a:pt x="406400" y="11875"/>
                  </a:cubicBezTo>
                  <a:cubicBezTo>
                    <a:pt x="607483" y="79608"/>
                    <a:pt x="938742" y="817267"/>
                    <a:pt x="1206500" y="818325"/>
                  </a:cubicBezTo>
                  <a:cubicBezTo>
                    <a:pt x="1474258" y="819383"/>
                    <a:pt x="1742017" y="20342"/>
                    <a:pt x="2012950" y="18225"/>
                  </a:cubicBezTo>
                  <a:cubicBezTo>
                    <a:pt x="2283883" y="16108"/>
                    <a:pt x="2564342" y="807742"/>
                    <a:pt x="2832100" y="805625"/>
                  </a:cubicBezTo>
                  <a:cubicBezTo>
                    <a:pt x="3099858" y="803508"/>
                    <a:pt x="3352800" y="5525"/>
                    <a:pt x="3619500" y="5525"/>
                  </a:cubicBezTo>
                  <a:cubicBezTo>
                    <a:pt x="3886200" y="5525"/>
                    <a:pt x="4232275" y="737892"/>
                    <a:pt x="4432300" y="805625"/>
                  </a:cubicBezTo>
                  <a:cubicBezTo>
                    <a:pt x="4632325" y="873358"/>
                    <a:pt x="4728633" y="487067"/>
                    <a:pt x="4819650" y="411925"/>
                  </a:cubicBezTo>
                </a:path>
              </a:pathLst>
            </a:custGeom>
            <a:noFill/>
            <a:ln w="762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58" name="Oval 757">
              <a:extLst>
                <a:ext uri="{FF2B5EF4-FFF2-40B4-BE49-F238E27FC236}">
                  <a16:creationId xmlns:a16="http://schemas.microsoft.com/office/drawing/2014/main" id="{B7C0C340-11AC-472F-8723-EF037EFB900E}"/>
                </a:ext>
              </a:extLst>
            </p:cNvPr>
            <p:cNvSpPr/>
            <p:nvPr/>
          </p:nvSpPr>
          <p:spPr>
            <a:xfrm>
              <a:off x="6366101" y="4243320"/>
              <a:ext cx="385010" cy="3850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59" name="Oval 758">
              <a:extLst>
                <a:ext uri="{FF2B5EF4-FFF2-40B4-BE49-F238E27FC236}">
                  <a16:creationId xmlns:a16="http://schemas.microsoft.com/office/drawing/2014/main" id="{9FDD265D-759C-472A-A4F6-D5F291BED956}"/>
                </a:ext>
              </a:extLst>
            </p:cNvPr>
            <p:cNvSpPr/>
            <p:nvPr/>
          </p:nvSpPr>
          <p:spPr>
            <a:xfrm>
              <a:off x="2177168" y="3055718"/>
              <a:ext cx="148438" cy="14843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60" name="Oval 759">
              <a:extLst>
                <a:ext uri="{FF2B5EF4-FFF2-40B4-BE49-F238E27FC236}">
                  <a16:creationId xmlns:a16="http://schemas.microsoft.com/office/drawing/2014/main" id="{3FB9AC4C-DC7E-4934-9113-C486E698FC28}"/>
                </a:ext>
              </a:extLst>
            </p:cNvPr>
            <p:cNvSpPr/>
            <p:nvPr/>
          </p:nvSpPr>
          <p:spPr>
            <a:xfrm>
              <a:off x="2670482" y="5665741"/>
              <a:ext cx="385010" cy="385010"/>
            </a:xfrm>
            <a:prstGeom prst="ellipse">
              <a:avLst/>
            </a:prstGeom>
            <a:solidFill>
              <a:srgbClr val="FFD3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12FB0C5D-2FD8-4A1C-A240-9D3CDEF02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3809" y="1242295"/>
            <a:ext cx="4987637" cy="3266901"/>
          </a:xfrm>
          <a:prstGeom prst="rect">
            <a:avLst/>
          </a:prstGeom>
          <a:noFill/>
          <a:effectLst>
            <a:outerShdw blurRad="635000" dist="38100" dir="2700000" sx="104000" sy="104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0" name="Group 1219">
            <a:extLst>
              <a:ext uri="{FF2B5EF4-FFF2-40B4-BE49-F238E27FC236}">
                <a16:creationId xmlns:a16="http://schemas.microsoft.com/office/drawing/2014/main" id="{66D20795-134A-4E83-821D-4F6F13CEA35B}"/>
              </a:ext>
            </a:extLst>
          </p:cNvPr>
          <p:cNvGrpSpPr/>
          <p:nvPr/>
        </p:nvGrpSpPr>
        <p:grpSpPr>
          <a:xfrm>
            <a:off x="371480" y="958505"/>
            <a:ext cx="7931848" cy="3976677"/>
            <a:chOff x="371480" y="958505"/>
            <a:chExt cx="7931848" cy="3976677"/>
          </a:xfrm>
        </p:grpSpPr>
        <p:grpSp>
          <p:nvGrpSpPr>
            <p:cNvPr id="1221" name="Group 1220">
              <a:extLst>
                <a:ext uri="{FF2B5EF4-FFF2-40B4-BE49-F238E27FC236}">
                  <a16:creationId xmlns:a16="http://schemas.microsoft.com/office/drawing/2014/main" id="{AA210F63-23ED-4C43-BA26-C50924471809}"/>
                </a:ext>
              </a:extLst>
            </p:cNvPr>
            <p:cNvGrpSpPr/>
            <p:nvPr/>
          </p:nvGrpSpPr>
          <p:grpSpPr>
            <a:xfrm>
              <a:off x="371480" y="958505"/>
              <a:ext cx="7931848" cy="3976677"/>
              <a:chOff x="371480" y="958505"/>
              <a:chExt cx="7931848" cy="3976677"/>
            </a:xfrm>
          </p:grpSpPr>
          <p:sp>
            <p:nvSpPr>
              <p:cNvPr id="1223" name="Rectangle 7">
                <a:extLst>
                  <a:ext uri="{FF2B5EF4-FFF2-40B4-BE49-F238E27FC236}">
                    <a16:creationId xmlns:a16="http://schemas.microsoft.com/office/drawing/2014/main" id="{1046FFE6-0D22-4CB9-93F7-3D2C493D7645}"/>
                  </a:ext>
                </a:extLst>
              </p:cNvPr>
              <p:cNvSpPr/>
              <p:nvPr/>
            </p:nvSpPr>
            <p:spPr>
              <a:xfrm>
                <a:off x="371480" y="958505"/>
                <a:ext cx="5602358" cy="3694041"/>
              </a:xfrm>
              <a:custGeom>
                <a:avLst/>
                <a:gdLst>
                  <a:gd name="connsiteX0" fmla="*/ 0 w 6400800"/>
                  <a:gd name="connsiteY0" fmla="*/ 0 h 4240672"/>
                  <a:gd name="connsiteX1" fmla="*/ 6400800 w 6400800"/>
                  <a:gd name="connsiteY1" fmla="*/ 0 h 4240672"/>
                  <a:gd name="connsiteX2" fmla="*/ 6400800 w 6400800"/>
                  <a:gd name="connsiteY2" fmla="*/ 4240672 h 4240672"/>
                  <a:gd name="connsiteX3" fmla="*/ 0 w 6400800"/>
                  <a:gd name="connsiteY3" fmla="*/ 4240672 h 4240672"/>
                  <a:gd name="connsiteX4" fmla="*/ 0 w 6400800"/>
                  <a:gd name="connsiteY4" fmla="*/ 0 h 4240672"/>
                  <a:gd name="connsiteX0" fmla="*/ 0 w 7200900"/>
                  <a:gd name="connsiteY0" fmla="*/ 530084 h 4770756"/>
                  <a:gd name="connsiteX1" fmla="*/ 6400800 w 7200900"/>
                  <a:gd name="connsiteY1" fmla="*/ 530084 h 4770756"/>
                  <a:gd name="connsiteX2" fmla="*/ 6400800 w 7200900"/>
                  <a:gd name="connsiteY2" fmla="*/ 4770756 h 4770756"/>
                  <a:gd name="connsiteX3" fmla="*/ 0 w 7200900"/>
                  <a:gd name="connsiteY3" fmla="*/ 4770756 h 4770756"/>
                  <a:gd name="connsiteX4" fmla="*/ 0 w 7200900"/>
                  <a:gd name="connsiteY4" fmla="*/ 530084 h 4770756"/>
                  <a:gd name="connsiteX0" fmla="*/ 1231834 w 8432734"/>
                  <a:gd name="connsiteY0" fmla="*/ 530084 h 4770756"/>
                  <a:gd name="connsiteX1" fmla="*/ 7632634 w 8432734"/>
                  <a:gd name="connsiteY1" fmla="*/ 530084 h 4770756"/>
                  <a:gd name="connsiteX2" fmla="*/ 7632634 w 8432734"/>
                  <a:gd name="connsiteY2" fmla="*/ 4770756 h 4770756"/>
                  <a:gd name="connsiteX3" fmla="*/ 1231834 w 8432734"/>
                  <a:gd name="connsiteY3" fmla="*/ 4770756 h 4770756"/>
                  <a:gd name="connsiteX4" fmla="*/ 1231834 w 8432734"/>
                  <a:gd name="connsiteY4" fmla="*/ 530084 h 4770756"/>
                  <a:gd name="connsiteX0" fmla="*/ 1231834 w 8864468"/>
                  <a:gd name="connsiteY0" fmla="*/ 530084 h 4770756"/>
                  <a:gd name="connsiteX1" fmla="*/ 7632634 w 8864468"/>
                  <a:gd name="connsiteY1" fmla="*/ 530084 h 4770756"/>
                  <a:gd name="connsiteX2" fmla="*/ 7632634 w 8864468"/>
                  <a:gd name="connsiteY2" fmla="*/ 4770756 h 4770756"/>
                  <a:gd name="connsiteX3" fmla="*/ 1231834 w 8864468"/>
                  <a:gd name="connsiteY3" fmla="*/ 4770756 h 4770756"/>
                  <a:gd name="connsiteX4" fmla="*/ 1231834 w 8864468"/>
                  <a:gd name="connsiteY4" fmla="*/ 530084 h 4770756"/>
                  <a:gd name="connsiteX0" fmla="*/ 800100 w 8432734"/>
                  <a:gd name="connsiteY0" fmla="*/ 530084 h 4770756"/>
                  <a:gd name="connsiteX1" fmla="*/ 7200900 w 8432734"/>
                  <a:gd name="connsiteY1" fmla="*/ 530084 h 4770756"/>
                  <a:gd name="connsiteX2" fmla="*/ 7200900 w 8432734"/>
                  <a:gd name="connsiteY2" fmla="*/ 4770756 h 4770756"/>
                  <a:gd name="connsiteX3" fmla="*/ 800100 w 8432734"/>
                  <a:gd name="connsiteY3" fmla="*/ 4770756 h 4770756"/>
                  <a:gd name="connsiteX4" fmla="*/ 800100 w 8432734"/>
                  <a:gd name="connsiteY4" fmla="*/ 530084 h 4770756"/>
                  <a:gd name="connsiteX0" fmla="*/ 800100 w 8432734"/>
                  <a:gd name="connsiteY0" fmla="*/ 530084 h 4770756"/>
                  <a:gd name="connsiteX1" fmla="*/ 7200900 w 8432734"/>
                  <a:gd name="connsiteY1" fmla="*/ 530084 h 4770756"/>
                  <a:gd name="connsiteX2" fmla="*/ 7200900 w 8432734"/>
                  <a:gd name="connsiteY2" fmla="*/ 4770756 h 4770756"/>
                  <a:gd name="connsiteX3" fmla="*/ 800100 w 8432734"/>
                  <a:gd name="connsiteY3" fmla="*/ 4770756 h 4770756"/>
                  <a:gd name="connsiteX4" fmla="*/ 800100 w 8432734"/>
                  <a:gd name="connsiteY4" fmla="*/ 530084 h 4770756"/>
                  <a:gd name="connsiteX0" fmla="*/ 800100 w 8432734"/>
                  <a:gd name="connsiteY0" fmla="*/ 530084 h 4770756"/>
                  <a:gd name="connsiteX1" fmla="*/ 7200900 w 8432734"/>
                  <a:gd name="connsiteY1" fmla="*/ 530084 h 4770756"/>
                  <a:gd name="connsiteX2" fmla="*/ 7200900 w 8432734"/>
                  <a:gd name="connsiteY2" fmla="*/ 4770756 h 4770756"/>
                  <a:gd name="connsiteX3" fmla="*/ 800100 w 8432734"/>
                  <a:gd name="connsiteY3" fmla="*/ 4770756 h 4770756"/>
                  <a:gd name="connsiteX4" fmla="*/ 800100 w 8432734"/>
                  <a:gd name="connsiteY4" fmla="*/ 530084 h 4770756"/>
                  <a:gd name="connsiteX0" fmla="*/ 613083 w 7791109"/>
                  <a:gd name="connsiteY0" fmla="*/ 493901 h 4928269"/>
                  <a:gd name="connsiteX1" fmla="*/ 7013883 w 7791109"/>
                  <a:gd name="connsiteY1" fmla="*/ 493901 h 4928269"/>
                  <a:gd name="connsiteX2" fmla="*/ 7013883 w 7791109"/>
                  <a:gd name="connsiteY2" fmla="*/ 4734573 h 4928269"/>
                  <a:gd name="connsiteX3" fmla="*/ 981793 w 7791109"/>
                  <a:gd name="connsiteY3" fmla="*/ 4144638 h 4928269"/>
                  <a:gd name="connsiteX4" fmla="*/ 613083 w 7791109"/>
                  <a:gd name="connsiteY4" fmla="*/ 493901 h 4928269"/>
                  <a:gd name="connsiteX0" fmla="*/ 1181532 w 7153596"/>
                  <a:gd name="connsiteY0" fmla="*/ 976995 h 4701253"/>
                  <a:gd name="connsiteX1" fmla="*/ 6446706 w 7153596"/>
                  <a:gd name="connsiteY1" fmla="*/ 210079 h 4701253"/>
                  <a:gd name="connsiteX2" fmla="*/ 6446706 w 7153596"/>
                  <a:gd name="connsiteY2" fmla="*/ 4450751 h 4701253"/>
                  <a:gd name="connsiteX3" fmla="*/ 414616 w 7153596"/>
                  <a:gd name="connsiteY3" fmla="*/ 3860816 h 4701253"/>
                  <a:gd name="connsiteX4" fmla="*/ 1181532 w 7153596"/>
                  <a:gd name="connsiteY4" fmla="*/ 976995 h 4701253"/>
                  <a:gd name="connsiteX0" fmla="*/ 1116884 w 6532220"/>
                  <a:gd name="connsiteY0" fmla="*/ 462493 h 4138286"/>
                  <a:gd name="connsiteX1" fmla="*/ 4405775 w 6532220"/>
                  <a:gd name="connsiteY1" fmla="*/ 359254 h 4138286"/>
                  <a:gd name="connsiteX2" fmla="*/ 6382058 w 6532220"/>
                  <a:gd name="connsiteY2" fmla="*/ 3936249 h 4138286"/>
                  <a:gd name="connsiteX3" fmla="*/ 349968 w 6532220"/>
                  <a:gd name="connsiteY3" fmla="*/ 3346314 h 4138286"/>
                  <a:gd name="connsiteX4" fmla="*/ 1116884 w 6532220"/>
                  <a:gd name="connsiteY4" fmla="*/ 462493 h 4138286"/>
                  <a:gd name="connsiteX0" fmla="*/ 1116884 w 6714905"/>
                  <a:gd name="connsiteY0" fmla="*/ 307883 h 3983676"/>
                  <a:gd name="connsiteX1" fmla="*/ 4405775 w 6714905"/>
                  <a:gd name="connsiteY1" fmla="*/ 204644 h 3983676"/>
                  <a:gd name="connsiteX2" fmla="*/ 6382058 w 6714905"/>
                  <a:gd name="connsiteY2" fmla="*/ 3781639 h 3983676"/>
                  <a:gd name="connsiteX3" fmla="*/ 349968 w 6714905"/>
                  <a:gd name="connsiteY3" fmla="*/ 3191704 h 3983676"/>
                  <a:gd name="connsiteX4" fmla="*/ 1116884 w 6714905"/>
                  <a:gd name="connsiteY4" fmla="*/ 307883 h 3983676"/>
                  <a:gd name="connsiteX0" fmla="*/ 999374 w 4987748"/>
                  <a:gd name="connsiteY0" fmla="*/ 391305 h 3448820"/>
                  <a:gd name="connsiteX1" fmla="*/ 4288265 w 4987748"/>
                  <a:gd name="connsiteY1" fmla="*/ 288066 h 3448820"/>
                  <a:gd name="connsiteX2" fmla="*/ 4642225 w 4987748"/>
                  <a:gd name="connsiteY2" fmla="*/ 2817926 h 3448820"/>
                  <a:gd name="connsiteX3" fmla="*/ 232458 w 4987748"/>
                  <a:gd name="connsiteY3" fmla="*/ 3275126 h 3448820"/>
                  <a:gd name="connsiteX4" fmla="*/ 999374 w 4987748"/>
                  <a:gd name="connsiteY4" fmla="*/ 391305 h 3448820"/>
                  <a:gd name="connsiteX0" fmla="*/ 999374 w 4910301"/>
                  <a:gd name="connsiteY0" fmla="*/ 391305 h 3850794"/>
                  <a:gd name="connsiteX1" fmla="*/ 4288265 w 4910301"/>
                  <a:gd name="connsiteY1" fmla="*/ 288066 h 3850794"/>
                  <a:gd name="connsiteX2" fmla="*/ 4642225 w 4910301"/>
                  <a:gd name="connsiteY2" fmla="*/ 2817926 h 3850794"/>
                  <a:gd name="connsiteX3" fmla="*/ 232458 w 4910301"/>
                  <a:gd name="connsiteY3" fmla="*/ 3275126 h 3850794"/>
                  <a:gd name="connsiteX4" fmla="*/ 999374 w 4910301"/>
                  <a:gd name="connsiteY4" fmla="*/ 391305 h 3850794"/>
                  <a:gd name="connsiteX0" fmla="*/ 909485 w 4820412"/>
                  <a:gd name="connsiteY0" fmla="*/ 775671 h 4235160"/>
                  <a:gd name="connsiteX1" fmla="*/ 4198376 w 4820412"/>
                  <a:gd name="connsiteY1" fmla="*/ 672432 h 4235160"/>
                  <a:gd name="connsiteX2" fmla="*/ 4552336 w 4820412"/>
                  <a:gd name="connsiteY2" fmla="*/ 3202292 h 4235160"/>
                  <a:gd name="connsiteX3" fmla="*/ 142569 w 4820412"/>
                  <a:gd name="connsiteY3" fmla="*/ 3659492 h 4235160"/>
                  <a:gd name="connsiteX4" fmla="*/ 909485 w 4820412"/>
                  <a:gd name="connsiteY4" fmla="*/ 775671 h 4235160"/>
                  <a:gd name="connsiteX0" fmla="*/ 172676 w 5033941"/>
                  <a:gd name="connsiteY0" fmla="*/ 732728 h 4348062"/>
                  <a:gd name="connsiteX1" fmla="*/ 4405464 w 5033941"/>
                  <a:gd name="connsiteY1" fmla="*/ 776973 h 4348062"/>
                  <a:gd name="connsiteX2" fmla="*/ 4759424 w 5033941"/>
                  <a:gd name="connsiteY2" fmla="*/ 3306833 h 4348062"/>
                  <a:gd name="connsiteX3" fmla="*/ 349657 w 5033941"/>
                  <a:gd name="connsiteY3" fmla="*/ 3764033 h 4348062"/>
                  <a:gd name="connsiteX4" fmla="*/ 172676 w 5033941"/>
                  <a:gd name="connsiteY4" fmla="*/ 732728 h 4348062"/>
                  <a:gd name="connsiteX0" fmla="*/ 105531 w 4966796"/>
                  <a:gd name="connsiteY0" fmla="*/ 584477 h 4199811"/>
                  <a:gd name="connsiteX1" fmla="*/ 4338319 w 4966796"/>
                  <a:gd name="connsiteY1" fmla="*/ 628722 h 4199811"/>
                  <a:gd name="connsiteX2" fmla="*/ 4692279 w 4966796"/>
                  <a:gd name="connsiteY2" fmla="*/ 3158582 h 4199811"/>
                  <a:gd name="connsiteX3" fmla="*/ 282512 w 4966796"/>
                  <a:gd name="connsiteY3" fmla="*/ 3615782 h 4199811"/>
                  <a:gd name="connsiteX4" fmla="*/ 105531 w 4966796"/>
                  <a:gd name="connsiteY4" fmla="*/ 584477 h 4199811"/>
                  <a:gd name="connsiteX0" fmla="*/ 105531 w 4723988"/>
                  <a:gd name="connsiteY0" fmla="*/ 584477 h 3860927"/>
                  <a:gd name="connsiteX1" fmla="*/ 4338319 w 4723988"/>
                  <a:gd name="connsiteY1" fmla="*/ 628722 h 3860927"/>
                  <a:gd name="connsiteX2" fmla="*/ 4692279 w 4723988"/>
                  <a:gd name="connsiteY2" fmla="*/ 3158582 h 3860927"/>
                  <a:gd name="connsiteX3" fmla="*/ 282512 w 4723988"/>
                  <a:gd name="connsiteY3" fmla="*/ 3615782 h 3860927"/>
                  <a:gd name="connsiteX4" fmla="*/ 105531 w 4723988"/>
                  <a:gd name="connsiteY4" fmla="*/ 584477 h 3860927"/>
                  <a:gd name="connsiteX0" fmla="*/ 105531 w 5083345"/>
                  <a:gd name="connsiteY0" fmla="*/ 584477 h 4140932"/>
                  <a:gd name="connsiteX1" fmla="*/ 4338319 w 5083345"/>
                  <a:gd name="connsiteY1" fmla="*/ 628722 h 4140932"/>
                  <a:gd name="connsiteX2" fmla="*/ 4692279 w 5083345"/>
                  <a:gd name="connsiteY2" fmla="*/ 3158582 h 4140932"/>
                  <a:gd name="connsiteX3" fmla="*/ 282512 w 5083345"/>
                  <a:gd name="connsiteY3" fmla="*/ 3615782 h 4140932"/>
                  <a:gd name="connsiteX4" fmla="*/ 105531 w 5083345"/>
                  <a:gd name="connsiteY4" fmla="*/ 584477 h 4140932"/>
                  <a:gd name="connsiteX0" fmla="*/ 351977 w 4972696"/>
                  <a:gd name="connsiteY0" fmla="*/ 832732 h 3733893"/>
                  <a:gd name="connsiteX1" fmla="*/ 4230804 w 4972696"/>
                  <a:gd name="connsiteY1" fmla="*/ 257545 h 3733893"/>
                  <a:gd name="connsiteX2" fmla="*/ 4584764 w 4972696"/>
                  <a:gd name="connsiteY2" fmla="*/ 2787405 h 3733893"/>
                  <a:gd name="connsiteX3" fmla="*/ 174997 w 4972696"/>
                  <a:gd name="connsiteY3" fmla="*/ 3244605 h 3733893"/>
                  <a:gd name="connsiteX4" fmla="*/ 351977 w 4972696"/>
                  <a:gd name="connsiteY4" fmla="*/ 832732 h 3733893"/>
                  <a:gd name="connsiteX0" fmla="*/ 101440 w 5317343"/>
                  <a:gd name="connsiteY0" fmla="*/ 794742 h 3773852"/>
                  <a:gd name="connsiteX1" fmla="*/ 4570202 w 5317343"/>
                  <a:gd name="connsiteY1" fmla="*/ 293297 h 3773852"/>
                  <a:gd name="connsiteX2" fmla="*/ 4924162 w 5317343"/>
                  <a:gd name="connsiteY2" fmla="*/ 2823157 h 3773852"/>
                  <a:gd name="connsiteX3" fmla="*/ 514395 w 5317343"/>
                  <a:gd name="connsiteY3" fmla="*/ 3280357 h 3773852"/>
                  <a:gd name="connsiteX4" fmla="*/ 101440 w 5317343"/>
                  <a:gd name="connsiteY4" fmla="*/ 794742 h 3773852"/>
                  <a:gd name="connsiteX0" fmla="*/ 190474 w 5004613"/>
                  <a:gd name="connsiteY0" fmla="*/ 1189317 h 3529770"/>
                  <a:gd name="connsiteX1" fmla="*/ 4261030 w 5004613"/>
                  <a:gd name="connsiteY1" fmla="*/ 83188 h 3529770"/>
                  <a:gd name="connsiteX2" fmla="*/ 4614990 w 5004613"/>
                  <a:gd name="connsiteY2" fmla="*/ 2613048 h 3529770"/>
                  <a:gd name="connsiteX3" fmla="*/ 205223 w 5004613"/>
                  <a:gd name="connsiteY3" fmla="*/ 3070248 h 3529770"/>
                  <a:gd name="connsiteX4" fmla="*/ 190474 w 5004613"/>
                  <a:gd name="connsiteY4" fmla="*/ 1189317 h 3529770"/>
                  <a:gd name="connsiteX0" fmla="*/ 197149 w 5109706"/>
                  <a:gd name="connsiteY0" fmla="*/ 1135571 h 3081116"/>
                  <a:gd name="connsiteX1" fmla="*/ 4267705 w 5109706"/>
                  <a:gd name="connsiteY1" fmla="*/ 29442 h 3081116"/>
                  <a:gd name="connsiteX2" fmla="*/ 4724903 w 5109706"/>
                  <a:gd name="connsiteY2" fmla="*/ 1733392 h 3081116"/>
                  <a:gd name="connsiteX3" fmla="*/ 211898 w 5109706"/>
                  <a:gd name="connsiteY3" fmla="*/ 3016502 h 3081116"/>
                  <a:gd name="connsiteX4" fmla="*/ 197149 w 5109706"/>
                  <a:gd name="connsiteY4" fmla="*/ 1135571 h 3081116"/>
                  <a:gd name="connsiteX0" fmla="*/ 470674 w 5121297"/>
                  <a:gd name="connsiteY0" fmla="*/ 1599089 h 3488461"/>
                  <a:gd name="connsiteX1" fmla="*/ 3553088 w 5121297"/>
                  <a:gd name="connsiteY1" fmla="*/ 6264 h 3488461"/>
                  <a:gd name="connsiteX2" fmla="*/ 4998428 w 5121297"/>
                  <a:gd name="connsiteY2" fmla="*/ 2196910 h 3488461"/>
                  <a:gd name="connsiteX3" fmla="*/ 485423 w 5121297"/>
                  <a:gd name="connsiteY3" fmla="*/ 3480020 h 3488461"/>
                  <a:gd name="connsiteX4" fmla="*/ 470674 w 5121297"/>
                  <a:gd name="connsiteY4" fmla="*/ 1599089 h 3488461"/>
                  <a:gd name="connsiteX0" fmla="*/ 489603 w 5405056"/>
                  <a:gd name="connsiteY0" fmla="*/ 1631759 h 3732628"/>
                  <a:gd name="connsiteX1" fmla="*/ 3572017 w 5405056"/>
                  <a:gd name="connsiteY1" fmla="*/ 38934 h 3732628"/>
                  <a:gd name="connsiteX2" fmla="*/ 5297576 w 5405056"/>
                  <a:gd name="connsiteY2" fmla="*/ 3306212 h 3732628"/>
                  <a:gd name="connsiteX3" fmla="*/ 504352 w 5405056"/>
                  <a:gd name="connsiteY3" fmla="*/ 3512690 h 3732628"/>
                  <a:gd name="connsiteX4" fmla="*/ 489603 w 5405056"/>
                  <a:gd name="connsiteY4" fmla="*/ 1631759 h 3732628"/>
                  <a:gd name="connsiteX0" fmla="*/ 455955 w 5319366"/>
                  <a:gd name="connsiteY0" fmla="*/ 1863251 h 3978027"/>
                  <a:gd name="connsiteX1" fmla="*/ 2918937 w 5319366"/>
                  <a:gd name="connsiteY1" fmla="*/ 34452 h 3978027"/>
                  <a:gd name="connsiteX2" fmla="*/ 5263928 w 5319366"/>
                  <a:gd name="connsiteY2" fmla="*/ 3537704 h 3978027"/>
                  <a:gd name="connsiteX3" fmla="*/ 470704 w 5319366"/>
                  <a:gd name="connsiteY3" fmla="*/ 3744182 h 3978027"/>
                  <a:gd name="connsiteX4" fmla="*/ 455955 w 5319366"/>
                  <a:gd name="connsiteY4" fmla="*/ 1863251 h 3978027"/>
                  <a:gd name="connsiteX0" fmla="*/ 488327 w 5292515"/>
                  <a:gd name="connsiteY0" fmla="*/ 1130553 h 4110604"/>
                  <a:gd name="connsiteX1" fmla="*/ 2892316 w 5292515"/>
                  <a:gd name="connsiteY1" fmla="*/ 112915 h 4110604"/>
                  <a:gd name="connsiteX2" fmla="*/ 5237307 w 5292515"/>
                  <a:gd name="connsiteY2" fmla="*/ 3616167 h 4110604"/>
                  <a:gd name="connsiteX3" fmla="*/ 444083 w 5292515"/>
                  <a:gd name="connsiteY3" fmla="*/ 3822645 h 4110604"/>
                  <a:gd name="connsiteX4" fmla="*/ 488327 w 5292515"/>
                  <a:gd name="connsiteY4" fmla="*/ 1130553 h 4110604"/>
                  <a:gd name="connsiteX0" fmla="*/ 573355 w 5602358"/>
                  <a:gd name="connsiteY0" fmla="*/ 737829 h 3694041"/>
                  <a:gd name="connsiteX1" fmla="*/ 4555421 w 5602358"/>
                  <a:gd name="connsiteY1" fmla="*/ 162643 h 3694041"/>
                  <a:gd name="connsiteX2" fmla="*/ 5322335 w 5602358"/>
                  <a:gd name="connsiteY2" fmla="*/ 3223443 h 3694041"/>
                  <a:gd name="connsiteX3" fmla="*/ 529111 w 5602358"/>
                  <a:gd name="connsiteY3" fmla="*/ 3429921 h 3694041"/>
                  <a:gd name="connsiteX4" fmla="*/ 573355 w 5602358"/>
                  <a:gd name="connsiteY4" fmla="*/ 737829 h 369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358" h="3694041">
                    <a:moveTo>
                      <a:pt x="573355" y="737829"/>
                    </a:moveTo>
                    <a:cubicBezTo>
                      <a:pt x="1244407" y="193283"/>
                      <a:pt x="3763924" y="-251626"/>
                      <a:pt x="4555421" y="162643"/>
                    </a:cubicBezTo>
                    <a:cubicBezTo>
                      <a:pt x="5346918" y="576912"/>
                      <a:pt x="5993387" y="2678897"/>
                      <a:pt x="5322335" y="3223443"/>
                    </a:cubicBezTo>
                    <a:cubicBezTo>
                      <a:pt x="4651283" y="3767989"/>
                      <a:pt x="1320608" y="3844190"/>
                      <a:pt x="529111" y="3429921"/>
                    </a:cubicBezTo>
                    <a:cubicBezTo>
                      <a:pt x="-262386" y="3015652"/>
                      <a:pt x="-97697" y="1282375"/>
                      <a:pt x="573355" y="737829"/>
                    </a:cubicBezTo>
                    <a:close/>
                  </a:path>
                </a:pathLst>
              </a:custGeom>
              <a:solidFill>
                <a:srgbClr val="BF0101">
                  <a:alpha val="54000"/>
                </a:srgbClr>
              </a:solidFill>
              <a:ln>
                <a:noFill/>
              </a:ln>
              <a:effectLst>
                <a:outerShdw blurRad="406400" dist="38100" sx="104000" sy="104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outerShdw dist="1943100" dir="2700000" sx="166000" sy="166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grpSp>
            <p:nvGrpSpPr>
              <p:cNvPr id="1224" name="Group 1223">
                <a:extLst>
                  <a:ext uri="{FF2B5EF4-FFF2-40B4-BE49-F238E27FC236}">
                    <a16:creationId xmlns:a16="http://schemas.microsoft.com/office/drawing/2014/main" id="{8706D6C1-4653-44DF-92C3-DB88229A1F84}"/>
                  </a:ext>
                </a:extLst>
              </p:cNvPr>
              <p:cNvGrpSpPr/>
              <p:nvPr/>
            </p:nvGrpSpPr>
            <p:grpSpPr>
              <a:xfrm>
                <a:off x="671936" y="1231021"/>
                <a:ext cx="7631392" cy="3704161"/>
                <a:chOff x="1539161" y="1675524"/>
                <a:chExt cx="5937741" cy="1901321"/>
              </a:xfrm>
            </p:grpSpPr>
            <p:sp>
              <p:nvSpPr>
                <p:cNvPr id="1225" name="TextBox 1224">
                  <a:extLst>
                    <a:ext uri="{FF2B5EF4-FFF2-40B4-BE49-F238E27FC236}">
                      <a16:creationId xmlns:a16="http://schemas.microsoft.com/office/drawing/2014/main" id="{4EDDE99F-ECB9-46A0-BCE8-5B9F5ACF8AFB}"/>
                    </a:ext>
                  </a:extLst>
                </p:cNvPr>
                <p:cNvSpPr txBox="1"/>
                <p:nvPr/>
              </p:nvSpPr>
              <p:spPr>
                <a:xfrm>
                  <a:off x="1800002" y="1675524"/>
                  <a:ext cx="5676900" cy="4739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dirty="0">
                      <a:solidFill>
                        <a:srgbClr val="5F43BE"/>
                      </a:solidFill>
                      <a:effectLst>
                        <a:outerShdw dist="63500" dir="2400000" algn="tl" rotWithShape="0">
                          <a:schemeClr val="bg1"/>
                        </a:outerShdw>
                      </a:effectLst>
                      <a:latin typeface="Bebas Neue Bold" panose="020B0606020202050201" pitchFamily="34" charset="0"/>
                    </a:rPr>
                    <a:t>BLUE JEANS</a:t>
                  </a:r>
                </a:p>
              </p:txBody>
            </p:sp>
            <p:sp>
              <p:nvSpPr>
                <p:cNvPr id="1226" name="TextBox 1225">
                  <a:extLst>
                    <a:ext uri="{FF2B5EF4-FFF2-40B4-BE49-F238E27FC236}">
                      <a16:creationId xmlns:a16="http://schemas.microsoft.com/office/drawing/2014/main" id="{A0B4637F-55E5-4B7C-A62F-C9A890176913}"/>
                    </a:ext>
                  </a:extLst>
                </p:cNvPr>
                <p:cNvSpPr txBox="1"/>
                <p:nvPr/>
              </p:nvSpPr>
              <p:spPr>
                <a:xfrm>
                  <a:off x="1539161" y="2037328"/>
                  <a:ext cx="3972348" cy="521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  <a:latin typeface="Bahnschrift Light" panose="020B0502040204020203" pitchFamily="34" charset="0"/>
                    </a:rPr>
                    <a:t>These straight fit jeans in a 5-pocket style impress as comfortable classics for everyday wear</a:t>
                  </a:r>
                </a:p>
              </p:txBody>
            </p:sp>
            <p:sp>
              <p:nvSpPr>
                <p:cNvPr id="1227" name="TextBox 1226">
                  <a:extLst>
                    <a:ext uri="{FF2B5EF4-FFF2-40B4-BE49-F238E27FC236}">
                      <a16:creationId xmlns:a16="http://schemas.microsoft.com/office/drawing/2014/main" id="{9605F40F-B996-4FB7-8EA3-C9E9B3460F3A}"/>
                    </a:ext>
                  </a:extLst>
                </p:cNvPr>
                <p:cNvSpPr txBox="1"/>
                <p:nvPr/>
              </p:nvSpPr>
              <p:spPr>
                <a:xfrm>
                  <a:off x="2592628" y="2771149"/>
                  <a:ext cx="2108878" cy="8056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600" dirty="0">
                      <a:solidFill>
                        <a:srgbClr val="FFD350"/>
                      </a:solidFill>
                      <a:effectLst>
                        <a:outerShdw dist="38100" sx="101000" sy="101000" algn="tl" rotWithShape="0">
                          <a:srgbClr val="F1F2F5"/>
                        </a:outerShdw>
                      </a:effectLst>
                      <a:latin typeface="Bebas Neue Bold" panose="020B0606020202050201" pitchFamily="34" charset="0"/>
                    </a:rPr>
                    <a:t>45.99</a:t>
                  </a:r>
                </a:p>
              </p:txBody>
            </p:sp>
          </p:grpSp>
        </p:grpSp>
        <p:sp>
          <p:nvSpPr>
            <p:cNvPr id="1222" name="Rectangle 1221">
              <a:extLst>
                <a:ext uri="{FF2B5EF4-FFF2-40B4-BE49-F238E27FC236}">
                  <a16:creationId xmlns:a16="http://schemas.microsoft.com/office/drawing/2014/main" id="{5EE6BAEE-A332-45B4-8878-793C504A43B4}"/>
                </a:ext>
              </a:extLst>
            </p:cNvPr>
            <p:cNvSpPr/>
            <p:nvPr/>
          </p:nvSpPr>
          <p:spPr>
            <a:xfrm>
              <a:off x="1651159" y="3496771"/>
              <a:ext cx="45878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dirty="0">
                  <a:solidFill>
                    <a:srgbClr val="FFD350"/>
                  </a:solidFill>
                  <a:effectLst>
                    <a:outerShdw dist="38100" sx="101000" sy="101000" algn="tl" rotWithShape="0">
                      <a:srgbClr val="F1F2F5"/>
                    </a:outerShdw>
                  </a:effectLst>
                  <a:latin typeface="Bebas Neue Bold" panose="020B0606020202050201" pitchFamily="34" charset="0"/>
                </a:rPr>
                <a:t>$</a:t>
              </a:r>
              <a:endParaRPr lang="en-US" sz="5400" dirty="0"/>
            </a:p>
          </p:txBody>
        </p:sp>
      </p:grpSp>
      <p:grpSp>
        <p:nvGrpSpPr>
          <p:cNvPr id="1228" name="Group 1227">
            <a:extLst>
              <a:ext uri="{FF2B5EF4-FFF2-40B4-BE49-F238E27FC236}">
                <a16:creationId xmlns:a16="http://schemas.microsoft.com/office/drawing/2014/main" id="{DEAEFEC8-0B44-4498-AB98-B6C8A81C0B27}"/>
              </a:ext>
            </a:extLst>
          </p:cNvPr>
          <p:cNvGrpSpPr/>
          <p:nvPr/>
        </p:nvGrpSpPr>
        <p:grpSpPr>
          <a:xfrm>
            <a:off x="8024" y="5418722"/>
            <a:ext cx="12234452" cy="1569660"/>
            <a:chOff x="8024" y="5559969"/>
            <a:chExt cx="12234452" cy="1569660"/>
          </a:xfrm>
        </p:grpSpPr>
        <p:sp>
          <p:nvSpPr>
            <p:cNvPr id="1229" name="Rectangle 1228">
              <a:extLst>
                <a:ext uri="{FF2B5EF4-FFF2-40B4-BE49-F238E27FC236}">
                  <a16:creationId xmlns:a16="http://schemas.microsoft.com/office/drawing/2014/main" id="{38F3008A-700D-4A51-AC1A-1FB9A03F68CE}"/>
                </a:ext>
              </a:extLst>
            </p:cNvPr>
            <p:cNvSpPr/>
            <p:nvPr/>
          </p:nvSpPr>
          <p:spPr>
            <a:xfrm>
              <a:off x="8024" y="5570632"/>
              <a:ext cx="12234452" cy="1428615"/>
            </a:xfrm>
            <a:prstGeom prst="rect">
              <a:avLst/>
            </a:prstGeom>
            <a:gradFill>
              <a:gsLst>
                <a:gs pos="0">
                  <a:srgbClr val="6D06AF"/>
                </a:gs>
                <a:gs pos="97000">
                  <a:srgbClr val="FF0000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00" dirty="0">
                <a:solidFill>
                  <a:srgbClr val="FFD350"/>
                </a:solidFill>
                <a:latin typeface="Bebas Neue Bold" panose="020B0606020202050201" pitchFamily="34" charset="0"/>
              </a:endParaRPr>
            </a:p>
          </p:txBody>
        </p:sp>
        <p:sp>
          <p:nvSpPr>
            <p:cNvPr id="1230" name="Rectangle 1229">
              <a:extLst>
                <a:ext uri="{FF2B5EF4-FFF2-40B4-BE49-F238E27FC236}">
                  <a16:creationId xmlns:a16="http://schemas.microsoft.com/office/drawing/2014/main" id="{3D45A94D-DFBC-4A2C-999D-EB466EFA5783}"/>
                </a:ext>
              </a:extLst>
            </p:cNvPr>
            <p:cNvSpPr/>
            <p:nvPr/>
          </p:nvSpPr>
          <p:spPr>
            <a:xfrm>
              <a:off x="4954738" y="5559969"/>
              <a:ext cx="2263761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600" dirty="0">
                  <a:solidFill>
                    <a:srgbClr val="FFD350"/>
                  </a:solidFill>
                  <a:latin typeface="Bebas Neue Bold" panose="020B0606020202050201" pitchFamily="34" charset="0"/>
                </a:rPr>
                <a:t>-30%</a:t>
              </a:r>
            </a:p>
          </p:txBody>
        </p:sp>
      </p:grpSp>
      <p:grpSp>
        <p:nvGrpSpPr>
          <p:cNvPr id="489" name="Group 488">
            <a:extLst>
              <a:ext uri="{FF2B5EF4-FFF2-40B4-BE49-F238E27FC236}">
                <a16:creationId xmlns:a16="http://schemas.microsoft.com/office/drawing/2014/main" id="{E003AE75-2801-41D9-A766-BBE27E3EFD44}"/>
              </a:ext>
            </a:extLst>
          </p:cNvPr>
          <p:cNvGrpSpPr/>
          <p:nvPr/>
        </p:nvGrpSpPr>
        <p:grpSpPr>
          <a:xfrm>
            <a:off x="-3121616" y="-2331257"/>
            <a:ext cx="18435233" cy="11694276"/>
            <a:chOff x="-3121616" y="-2331257"/>
            <a:chExt cx="18435233" cy="11694276"/>
          </a:xfrm>
          <a:solidFill>
            <a:srgbClr val="E6E6E6"/>
          </a:solidFill>
        </p:grpSpPr>
        <p:sp>
          <p:nvSpPr>
            <p:cNvPr id="490" name="Rectangle 489">
              <a:extLst>
                <a:ext uri="{FF2B5EF4-FFF2-40B4-BE49-F238E27FC236}">
                  <a16:creationId xmlns:a16="http://schemas.microsoft.com/office/drawing/2014/main" id="{207628CC-8D5D-4F32-8C92-AA59DFF8FCDC}"/>
                </a:ext>
              </a:extLst>
            </p:cNvPr>
            <p:cNvSpPr/>
            <p:nvPr/>
          </p:nvSpPr>
          <p:spPr>
            <a:xfrm>
              <a:off x="-3121616" y="-2331257"/>
              <a:ext cx="18435233" cy="23275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>
              <a:extLst>
                <a:ext uri="{FF2B5EF4-FFF2-40B4-BE49-F238E27FC236}">
                  <a16:creationId xmlns:a16="http://schemas.microsoft.com/office/drawing/2014/main" id="{333926A0-B067-4757-A58B-2C7B8DD3BCD1}"/>
                </a:ext>
              </a:extLst>
            </p:cNvPr>
            <p:cNvSpPr/>
            <p:nvPr/>
          </p:nvSpPr>
          <p:spPr>
            <a:xfrm>
              <a:off x="-3121616" y="6853498"/>
              <a:ext cx="18435233" cy="2509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>
              <a:extLst>
                <a:ext uri="{FF2B5EF4-FFF2-40B4-BE49-F238E27FC236}">
                  <a16:creationId xmlns:a16="http://schemas.microsoft.com/office/drawing/2014/main" id="{A2AA2C43-3D7F-4E59-9BFE-7AF33883107D}"/>
                </a:ext>
              </a:extLst>
            </p:cNvPr>
            <p:cNvSpPr/>
            <p:nvPr/>
          </p:nvSpPr>
          <p:spPr>
            <a:xfrm rot="5400000">
              <a:off x="7948769" y="1998174"/>
              <a:ext cx="11634948" cy="30947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>
              <a:extLst>
                <a:ext uri="{FF2B5EF4-FFF2-40B4-BE49-F238E27FC236}">
                  <a16:creationId xmlns:a16="http://schemas.microsoft.com/office/drawing/2014/main" id="{C0B91547-2DC6-44D5-8BD2-94074D5546AF}"/>
                </a:ext>
              </a:extLst>
            </p:cNvPr>
            <p:cNvSpPr/>
            <p:nvPr/>
          </p:nvSpPr>
          <p:spPr>
            <a:xfrm rot="5400000">
              <a:off x="-7415089" y="1968510"/>
              <a:ext cx="11694275" cy="30947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3946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2696">
        <p159:morph option="byObject"/>
      </p:transition>
    </mc:Choice>
    <mc:Fallback xmlns="">
      <p:transition advTm="26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6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xit" presetSubtype="2" ac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8" accel="8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accel="8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3" name="Group 732">
            <a:extLst>
              <a:ext uri="{FF2B5EF4-FFF2-40B4-BE49-F238E27FC236}">
                <a16:creationId xmlns:a16="http://schemas.microsoft.com/office/drawing/2014/main" id="{1D1D37E5-A27C-4473-9C02-7C482EDCF8E2}"/>
              </a:ext>
            </a:extLst>
          </p:cNvPr>
          <p:cNvGrpSpPr/>
          <p:nvPr/>
        </p:nvGrpSpPr>
        <p:grpSpPr>
          <a:xfrm>
            <a:off x="-1276350" y="-1818354"/>
            <a:ext cx="14652152" cy="9609804"/>
            <a:chOff x="-1272651" y="-1801608"/>
            <a:chExt cx="14660909" cy="9556070"/>
          </a:xfrm>
        </p:grpSpPr>
        <p:sp>
          <p:nvSpPr>
            <p:cNvPr id="734" name="Rectangle 733">
              <a:extLst>
                <a:ext uri="{FF2B5EF4-FFF2-40B4-BE49-F238E27FC236}">
                  <a16:creationId xmlns:a16="http://schemas.microsoft.com/office/drawing/2014/main" id="{245AB569-C0B6-424C-A5E1-48CF01B6199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6D06AF"/>
                </a:gs>
                <a:gs pos="97000">
                  <a:srgbClr val="5767C7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35" name="Rectangle 3">
              <a:extLst>
                <a:ext uri="{FF2B5EF4-FFF2-40B4-BE49-F238E27FC236}">
                  <a16:creationId xmlns:a16="http://schemas.microsoft.com/office/drawing/2014/main" id="{C64F602F-A447-4174-AFE8-CD0234090B4B}"/>
                </a:ext>
              </a:extLst>
            </p:cNvPr>
            <p:cNvSpPr/>
            <p:nvPr/>
          </p:nvSpPr>
          <p:spPr>
            <a:xfrm>
              <a:off x="5670997" y="-19320"/>
              <a:ext cx="6559640" cy="5859887"/>
            </a:xfrm>
            <a:custGeom>
              <a:avLst/>
              <a:gdLst>
                <a:gd name="connsiteX0" fmla="*/ 0 w 6096000"/>
                <a:gd name="connsiteY0" fmla="*/ 0 h 5267459"/>
                <a:gd name="connsiteX1" fmla="*/ 6096000 w 6096000"/>
                <a:gd name="connsiteY1" fmla="*/ 0 h 5267459"/>
                <a:gd name="connsiteX2" fmla="*/ 6096000 w 6096000"/>
                <a:gd name="connsiteY2" fmla="*/ 5267459 h 5267459"/>
                <a:gd name="connsiteX3" fmla="*/ 0 w 6096000"/>
                <a:gd name="connsiteY3" fmla="*/ 5267459 h 5267459"/>
                <a:gd name="connsiteX4" fmla="*/ 0 w 6096000"/>
                <a:gd name="connsiteY4" fmla="*/ 0 h 5267459"/>
                <a:gd name="connsiteX0" fmla="*/ 0 w 6096000"/>
                <a:gd name="connsiteY0" fmla="*/ 0 h 5267459"/>
                <a:gd name="connsiteX1" fmla="*/ 6096000 w 6096000"/>
                <a:gd name="connsiteY1" fmla="*/ 0 h 5267459"/>
                <a:gd name="connsiteX2" fmla="*/ 6096000 w 6096000"/>
                <a:gd name="connsiteY2" fmla="*/ 5267459 h 5267459"/>
                <a:gd name="connsiteX3" fmla="*/ 4391696 w 6096000"/>
                <a:gd name="connsiteY3" fmla="*/ 1854557 h 5267459"/>
                <a:gd name="connsiteX4" fmla="*/ 0 w 6096000"/>
                <a:gd name="connsiteY4" fmla="*/ 0 h 5267459"/>
                <a:gd name="connsiteX0" fmla="*/ 15666 w 6111666"/>
                <a:gd name="connsiteY0" fmla="*/ 0 h 5290825"/>
                <a:gd name="connsiteX1" fmla="*/ 6111666 w 6111666"/>
                <a:gd name="connsiteY1" fmla="*/ 0 h 5290825"/>
                <a:gd name="connsiteX2" fmla="*/ 6111666 w 6111666"/>
                <a:gd name="connsiteY2" fmla="*/ 5267459 h 5290825"/>
                <a:gd name="connsiteX3" fmla="*/ 4407362 w 6111666"/>
                <a:gd name="connsiteY3" fmla="*/ 1854557 h 5290825"/>
                <a:gd name="connsiteX4" fmla="*/ 15666 w 6111666"/>
                <a:gd name="connsiteY4" fmla="*/ 0 h 5290825"/>
                <a:gd name="connsiteX0" fmla="*/ 317082 w 6413082"/>
                <a:gd name="connsiteY0" fmla="*/ 0 h 5289009"/>
                <a:gd name="connsiteX1" fmla="*/ 6413082 w 6413082"/>
                <a:gd name="connsiteY1" fmla="*/ 0 h 5289009"/>
                <a:gd name="connsiteX2" fmla="*/ 6413082 w 6413082"/>
                <a:gd name="connsiteY2" fmla="*/ 5267459 h 5289009"/>
                <a:gd name="connsiteX3" fmla="*/ 4708778 w 6413082"/>
                <a:gd name="connsiteY3" fmla="*/ 1854557 h 5289009"/>
                <a:gd name="connsiteX4" fmla="*/ 1085521 w 6413082"/>
                <a:gd name="connsiteY4" fmla="*/ 1584101 h 5289009"/>
                <a:gd name="connsiteX5" fmla="*/ 317082 w 6413082"/>
                <a:gd name="connsiteY5" fmla="*/ 0 h 5289009"/>
                <a:gd name="connsiteX0" fmla="*/ 317082 w 6413082"/>
                <a:gd name="connsiteY0" fmla="*/ 0 h 5289009"/>
                <a:gd name="connsiteX1" fmla="*/ 6413082 w 6413082"/>
                <a:gd name="connsiteY1" fmla="*/ 0 h 5289009"/>
                <a:gd name="connsiteX2" fmla="*/ 6413082 w 6413082"/>
                <a:gd name="connsiteY2" fmla="*/ 5267459 h 5289009"/>
                <a:gd name="connsiteX3" fmla="*/ 4708778 w 6413082"/>
                <a:gd name="connsiteY3" fmla="*/ 1854557 h 5289009"/>
                <a:gd name="connsiteX4" fmla="*/ 1085521 w 6413082"/>
                <a:gd name="connsiteY4" fmla="*/ 1584101 h 5289009"/>
                <a:gd name="connsiteX5" fmla="*/ 317082 w 6413082"/>
                <a:gd name="connsiteY5" fmla="*/ 0 h 5289009"/>
                <a:gd name="connsiteX0" fmla="*/ 379074 w 6475074"/>
                <a:gd name="connsiteY0" fmla="*/ 0 h 5289009"/>
                <a:gd name="connsiteX1" fmla="*/ 6475074 w 6475074"/>
                <a:gd name="connsiteY1" fmla="*/ 0 h 5289009"/>
                <a:gd name="connsiteX2" fmla="*/ 6475074 w 6475074"/>
                <a:gd name="connsiteY2" fmla="*/ 5267459 h 5289009"/>
                <a:gd name="connsiteX3" fmla="*/ 4770770 w 6475074"/>
                <a:gd name="connsiteY3" fmla="*/ 1854557 h 5289009"/>
                <a:gd name="connsiteX4" fmla="*/ 1147513 w 6475074"/>
                <a:gd name="connsiteY4" fmla="*/ 1584101 h 5289009"/>
                <a:gd name="connsiteX5" fmla="*/ 379074 w 6475074"/>
                <a:gd name="connsiteY5" fmla="*/ 0 h 5289009"/>
                <a:gd name="connsiteX0" fmla="*/ 255619 w 6789501"/>
                <a:gd name="connsiteY0" fmla="*/ 0 h 5314767"/>
                <a:gd name="connsiteX1" fmla="*/ 6789501 w 6789501"/>
                <a:gd name="connsiteY1" fmla="*/ 25758 h 5314767"/>
                <a:gd name="connsiteX2" fmla="*/ 6789501 w 6789501"/>
                <a:gd name="connsiteY2" fmla="*/ 5293217 h 5314767"/>
                <a:gd name="connsiteX3" fmla="*/ 5085197 w 6789501"/>
                <a:gd name="connsiteY3" fmla="*/ 1880315 h 5314767"/>
                <a:gd name="connsiteX4" fmla="*/ 1461940 w 6789501"/>
                <a:gd name="connsiteY4" fmla="*/ 1609859 h 5314767"/>
                <a:gd name="connsiteX5" fmla="*/ 255619 w 6789501"/>
                <a:gd name="connsiteY5" fmla="*/ 0 h 5314767"/>
                <a:gd name="connsiteX0" fmla="*/ 3296 w 6537178"/>
                <a:gd name="connsiteY0" fmla="*/ 0 h 5314767"/>
                <a:gd name="connsiteX1" fmla="*/ 6537178 w 6537178"/>
                <a:gd name="connsiteY1" fmla="*/ 25758 h 5314767"/>
                <a:gd name="connsiteX2" fmla="*/ 6537178 w 6537178"/>
                <a:gd name="connsiteY2" fmla="*/ 5293217 h 5314767"/>
                <a:gd name="connsiteX3" fmla="*/ 4832874 w 6537178"/>
                <a:gd name="connsiteY3" fmla="*/ 1880315 h 5314767"/>
                <a:gd name="connsiteX4" fmla="*/ 1209617 w 6537178"/>
                <a:gd name="connsiteY4" fmla="*/ 1609859 h 5314767"/>
                <a:gd name="connsiteX5" fmla="*/ 3296 w 6537178"/>
                <a:gd name="connsiteY5" fmla="*/ 0 h 5314767"/>
                <a:gd name="connsiteX0" fmla="*/ 0 w 6533882"/>
                <a:gd name="connsiteY0" fmla="*/ 0 h 5314767"/>
                <a:gd name="connsiteX1" fmla="*/ 6533882 w 6533882"/>
                <a:gd name="connsiteY1" fmla="*/ 25758 h 5314767"/>
                <a:gd name="connsiteX2" fmla="*/ 6533882 w 6533882"/>
                <a:gd name="connsiteY2" fmla="*/ 5293217 h 5314767"/>
                <a:gd name="connsiteX3" fmla="*/ 4829578 w 6533882"/>
                <a:gd name="connsiteY3" fmla="*/ 1880315 h 5314767"/>
                <a:gd name="connsiteX4" fmla="*/ 1206321 w 6533882"/>
                <a:gd name="connsiteY4" fmla="*/ 1609859 h 5314767"/>
                <a:gd name="connsiteX5" fmla="*/ 0 w 6533882"/>
                <a:gd name="connsiteY5" fmla="*/ 0 h 5314767"/>
                <a:gd name="connsiteX0" fmla="*/ 14315 w 6548197"/>
                <a:gd name="connsiteY0" fmla="*/ 0 h 5314767"/>
                <a:gd name="connsiteX1" fmla="*/ 6548197 w 6548197"/>
                <a:gd name="connsiteY1" fmla="*/ 25758 h 5314767"/>
                <a:gd name="connsiteX2" fmla="*/ 6548197 w 6548197"/>
                <a:gd name="connsiteY2" fmla="*/ 5293217 h 5314767"/>
                <a:gd name="connsiteX3" fmla="*/ 4843893 w 6548197"/>
                <a:gd name="connsiteY3" fmla="*/ 1880315 h 5314767"/>
                <a:gd name="connsiteX4" fmla="*/ 14315 w 6548197"/>
                <a:gd name="connsiteY4" fmla="*/ 0 h 5314767"/>
                <a:gd name="connsiteX0" fmla="*/ 0 w 6533882"/>
                <a:gd name="connsiteY0" fmla="*/ 0 h 5314767"/>
                <a:gd name="connsiteX1" fmla="*/ 6533882 w 6533882"/>
                <a:gd name="connsiteY1" fmla="*/ 25758 h 5314767"/>
                <a:gd name="connsiteX2" fmla="*/ 6533882 w 6533882"/>
                <a:gd name="connsiteY2" fmla="*/ 5293217 h 5314767"/>
                <a:gd name="connsiteX3" fmla="*/ 4829578 w 6533882"/>
                <a:gd name="connsiteY3" fmla="*/ 1880315 h 5314767"/>
                <a:gd name="connsiteX4" fmla="*/ 0 w 6533882"/>
                <a:gd name="connsiteY4" fmla="*/ 0 h 5314767"/>
                <a:gd name="connsiteX0" fmla="*/ 0 w 6559640"/>
                <a:gd name="connsiteY0" fmla="*/ 0 h 5880164"/>
                <a:gd name="connsiteX1" fmla="*/ 6533882 w 6559640"/>
                <a:gd name="connsiteY1" fmla="*/ 25758 h 5880164"/>
                <a:gd name="connsiteX2" fmla="*/ 6559640 w 6559640"/>
                <a:gd name="connsiteY2" fmla="*/ 5859887 h 5880164"/>
                <a:gd name="connsiteX3" fmla="*/ 4829578 w 6559640"/>
                <a:gd name="connsiteY3" fmla="*/ 1880315 h 5880164"/>
                <a:gd name="connsiteX4" fmla="*/ 0 w 6559640"/>
                <a:gd name="connsiteY4" fmla="*/ 0 h 5880164"/>
                <a:gd name="connsiteX0" fmla="*/ 0 w 6644005"/>
                <a:gd name="connsiteY0" fmla="*/ 0 h 5934104"/>
                <a:gd name="connsiteX1" fmla="*/ 6533882 w 6644005"/>
                <a:gd name="connsiteY1" fmla="*/ 25758 h 5934104"/>
                <a:gd name="connsiteX2" fmla="*/ 6559640 w 6644005"/>
                <a:gd name="connsiteY2" fmla="*/ 5859887 h 5934104"/>
                <a:gd name="connsiteX3" fmla="*/ 6538175 w 6644005"/>
                <a:gd name="connsiteY3" fmla="*/ 2962140 h 5934104"/>
                <a:gd name="connsiteX4" fmla="*/ 4829578 w 6644005"/>
                <a:gd name="connsiteY4" fmla="*/ 1880315 h 5934104"/>
                <a:gd name="connsiteX5" fmla="*/ 0 w 6644005"/>
                <a:gd name="connsiteY5" fmla="*/ 0 h 5934104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829578 w 6559640"/>
                <a:gd name="connsiteY4" fmla="*/ 1880315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829578 w 6559640"/>
                <a:gd name="connsiteY4" fmla="*/ 1880315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829578 w 6559640"/>
                <a:gd name="connsiteY4" fmla="*/ 1880315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829578 w 6559640"/>
                <a:gd name="connsiteY4" fmla="*/ 1880315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185634 w 6559640"/>
                <a:gd name="connsiteY4" fmla="*/ 1545464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185634 w 6559640"/>
                <a:gd name="connsiteY4" fmla="*/ 1545464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0 w 6559640"/>
                <a:gd name="connsiteY4" fmla="*/ 0 h 5948353"/>
                <a:gd name="connsiteX0" fmla="*/ 10110 w 6569750"/>
                <a:gd name="connsiteY0" fmla="*/ 0 h 5948353"/>
                <a:gd name="connsiteX1" fmla="*/ 6543992 w 6569750"/>
                <a:gd name="connsiteY1" fmla="*/ 25758 h 5948353"/>
                <a:gd name="connsiteX2" fmla="*/ 6569750 w 6569750"/>
                <a:gd name="connsiteY2" fmla="*/ 5859887 h 5948353"/>
                <a:gd name="connsiteX3" fmla="*/ 6548285 w 6569750"/>
                <a:gd name="connsiteY3" fmla="*/ 2962140 h 5948353"/>
                <a:gd name="connsiteX4" fmla="*/ 10110 w 6569750"/>
                <a:gd name="connsiteY4" fmla="*/ 0 h 5948353"/>
                <a:gd name="connsiteX0" fmla="*/ 9835 w 6569475"/>
                <a:gd name="connsiteY0" fmla="*/ 0 h 5948353"/>
                <a:gd name="connsiteX1" fmla="*/ 6543717 w 6569475"/>
                <a:gd name="connsiteY1" fmla="*/ 25758 h 5948353"/>
                <a:gd name="connsiteX2" fmla="*/ 6569475 w 6569475"/>
                <a:gd name="connsiteY2" fmla="*/ 5859887 h 5948353"/>
                <a:gd name="connsiteX3" fmla="*/ 6548010 w 6569475"/>
                <a:gd name="connsiteY3" fmla="*/ 2962140 h 5948353"/>
                <a:gd name="connsiteX4" fmla="*/ 9835 w 6569475"/>
                <a:gd name="connsiteY4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0 w 6559640"/>
                <a:gd name="connsiteY4" fmla="*/ 0 h 5948353"/>
                <a:gd name="connsiteX0" fmla="*/ 0 w 6559640"/>
                <a:gd name="connsiteY0" fmla="*/ 0 h 5859887"/>
                <a:gd name="connsiteX1" fmla="*/ 6533882 w 6559640"/>
                <a:gd name="connsiteY1" fmla="*/ 25758 h 5859887"/>
                <a:gd name="connsiteX2" fmla="*/ 6559640 w 6559640"/>
                <a:gd name="connsiteY2" fmla="*/ 5859887 h 5859887"/>
                <a:gd name="connsiteX3" fmla="*/ 6538175 w 6559640"/>
                <a:gd name="connsiteY3" fmla="*/ 2962140 h 5859887"/>
                <a:gd name="connsiteX4" fmla="*/ 0 w 6559640"/>
                <a:gd name="connsiteY4" fmla="*/ 0 h 5859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640" h="5859887">
                  <a:moveTo>
                    <a:pt x="0" y="0"/>
                  </a:moveTo>
                  <a:lnTo>
                    <a:pt x="6533882" y="25758"/>
                  </a:lnTo>
                  <a:lnTo>
                    <a:pt x="6559640" y="5859887"/>
                  </a:lnTo>
                  <a:cubicBezTo>
                    <a:pt x="5852018" y="5585137"/>
                    <a:pt x="5564389" y="4166314"/>
                    <a:pt x="6538175" y="2962140"/>
                  </a:cubicBezTo>
                  <a:cubicBezTo>
                    <a:pt x="5612327" y="517300"/>
                    <a:pt x="464354" y="4327300"/>
                    <a:pt x="0" y="0"/>
                  </a:cubicBezTo>
                  <a:close/>
                </a:path>
              </a:pathLst>
            </a:custGeom>
            <a:solidFill>
              <a:srgbClr val="D778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>
                <a:solidFill>
                  <a:srgbClr val="D7782E"/>
                </a:solidFill>
              </a:endParaRPr>
            </a:p>
          </p:txBody>
        </p:sp>
        <p:grpSp>
          <p:nvGrpSpPr>
            <p:cNvPr id="736" name="Group 735">
              <a:extLst>
                <a:ext uri="{FF2B5EF4-FFF2-40B4-BE49-F238E27FC236}">
                  <a16:creationId xmlns:a16="http://schemas.microsoft.com/office/drawing/2014/main" id="{01C4C8FE-81E3-40F3-9B9D-B9FA949BAE78}"/>
                </a:ext>
              </a:extLst>
            </p:cNvPr>
            <p:cNvGrpSpPr/>
            <p:nvPr/>
          </p:nvGrpSpPr>
          <p:grpSpPr>
            <a:xfrm rot="2700000">
              <a:off x="5047022" y="644023"/>
              <a:ext cx="2097955" cy="1988509"/>
              <a:chOff x="5123208" y="4111122"/>
              <a:chExt cx="2097955" cy="1988509"/>
            </a:xfrm>
            <a:solidFill>
              <a:srgbClr val="FFD350"/>
            </a:solidFill>
          </p:grpSpPr>
          <p:sp>
            <p:nvSpPr>
              <p:cNvPr id="1070" name="Oval 1069">
                <a:extLst>
                  <a:ext uri="{FF2B5EF4-FFF2-40B4-BE49-F238E27FC236}">
                    <a16:creationId xmlns:a16="http://schemas.microsoft.com/office/drawing/2014/main" id="{3ABC8D63-4963-4681-B786-140E37DBB30E}"/>
                  </a:ext>
                </a:extLst>
              </p:cNvPr>
              <p:cNvSpPr/>
              <p:nvPr/>
            </p:nvSpPr>
            <p:spPr>
              <a:xfrm>
                <a:off x="5123208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1" name="Oval 1070">
                <a:extLst>
                  <a:ext uri="{FF2B5EF4-FFF2-40B4-BE49-F238E27FC236}">
                    <a16:creationId xmlns:a16="http://schemas.microsoft.com/office/drawing/2014/main" id="{05369012-EADC-4A68-9A8A-BF6EA5141A2D}"/>
                  </a:ext>
                </a:extLst>
              </p:cNvPr>
              <p:cNvSpPr/>
              <p:nvPr/>
            </p:nvSpPr>
            <p:spPr>
              <a:xfrm>
                <a:off x="5310313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2" name="Oval 1071">
                <a:extLst>
                  <a:ext uri="{FF2B5EF4-FFF2-40B4-BE49-F238E27FC236}">
                    <a16:creationId xmlns:a16="http://schemas.microsoft.com/office/drawing/2014/main" id="{8ABE0E7A-F45E-4C63-B949-706CD341A7F5}"/>
                  </a:ext>
                </a:extLst>
              </p:cNvPr>
              <p:cNvSpPr/>
              <p:nvPr/>
            </p:nvSpPr>
            <p:spPr>
              <a:xfrm>
                <a:off x="5497417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3" name="Oval 1072">
                <a:extLst>
                  <a:ext uri="{FF2B5EF4-FFF2-40B4-BE49-F238E27FC236}">
                    <a16:creationId xmlns:a16="http://schemas.microsoft.com/office/drawing/2014/main" id="{E7B0B46A-5BEF-4E6E-8DDB-B3D2E9FCB84F}"/>
                  </a:ext>
                </a:extLst>
              </p:cNvPr>
              <p:cNvSpPr/>
              <p:nvPr/>
            </p:nvSpPr>
            <p:spPr>
              <a:xfrm>
                <a:off x="5684522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4" name="Oval 1073">
                <a:extLst>
                  <a:ext uri="{FF2B5EF4-FFF2-40B4-BE49-F238E27FC236}">
                    <a16:creationId xmlns:a16="http://schemas.microsoft.com/office/drawing/2014/main" id="{C507D5B7-BC12-4ABA-9A3E-EBED53F4EF92}"/>
                  </a:ext>
                </a:extLst>
              </p:cNvPr>
              <p:cNvSpPr/>
              <p:nvPr/>
            </p:nvSpPr>
            <p:spPr>
              <a:xfrm>
                <a:off x="5871627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5" name="Oval 1074">
                <a:extLst>
                  <a:ext uri="{FF2B5EF4-FFF2-40B4-BE49-F238E27FC236}">
                    <a16:creationId xmlns:a16="http://schemas.microsoft.com/office/drawing/2014/main" id="{735BAE7C-1D69-4420-BC8E-29AE188C36B2}"/>
                  </a:ext>
                </a:extLst>
              </p:cNvPr>
              <p:cNvSpPr/>
              <p:nvPr/>
            </p:nvSpPr>
            <p:spPr>
              <a:xfrm>
                <a:off x="6058732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6" name="Oval 1075">
                <a:extLst>
                  <a:ext uri="{FF2B5EF4-FFF2-40B4-BE49-F238E27FC236}">
                    <a16:creationId xmlns:a16="http://schemas.microsoft.com/office/drawing/2014/main" id="{707F7B9C-8640-4D8C-A3D8-C09C843C0DA9}"/>
                  </a:ext>
                </a:extLst>
              </p:cNvPr>
              <p:cNvSpPr/>
              <p:nvPr/>
            </p:nvSpPr>
            <p:spPr>
              <a:xfrm>
                <a:off x="6245836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7" name="Oval 1076">
                <a:extLst>
                  <a:ext uri="{FF2B5EF4-FFF2-40B4-BE49-F238E27FC236}">
                    <a16:creationId xmlns:a16="http://schemas.microsoft.com/office/drawing/2014/main" id="{D25481CA-70A9-49E4-A3DB-53ACDDA5B9AC}"/>
                  </a:ext>
                </a:extLst>
              </p:cNvPr>
              <p:cNvSpPr/>
              <p:nvPr/>
            </p:nvSpPr>
            <p:spPr>
              <a:xfrm>
                <a:off x="6432941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8" name="Oval 1077">
                <a:extLst>
                  <a:ext uri="{FF2B5EF4-FFF2-40B4-BE49-F238E27FC236}">
                    <a16:creationId xmlns:a16="http://schemas.microsoft.com/office/drawing/2014/main" id="{C6D487BC-30F1-48BF-979B-24CD78D0B4E6}"/>
                  </a:ext>
                </a:extLst>
              </p:cNvPr>
              <p:cNvSpPr/>
              <p:nvPr/>
            </p:nvSpPr>
            <p:spPr>
              <a:xfrm>
                <a:off x="6620046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9" name="Oval 1078">
                <a:extLst>
                  <a:ext uri="{FF2B5EF4-FFF2-40B4-BE49-F238E27FC236}">
                    <a16:creationId xmlns:a16="http://schemas.microsoft.com/office/drawing/2014/main" id="{D0C4B581-B522-4BE9-A88B-0C57A53D0929}"/>
                  </a:ext>
                </a:extLst>
              </p:cNvPr>
              <p:cNvSpPr/>
              <p:nvPr/>
            </p:nvSpPr>
            <p:spPr>
              <a:xfrm>
                <a:off x="6807151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0" name="Oval 1079">
                <a:extLst>
                  <a:ext uri="{FF2B5EF4-FFF2-40B4-BE49-F238E27FC236}">
                    <a16:creationId xmlns:a16="http://schemas.microsoft.com/office/drawing/2014/main" id="{B9981F2B-34E8-468C-8BEF-C5992B8ECA37}"/>
                  </a:ext>
                </a:extLst>
              </p:cNvPr>
              <p:cNvSpPr/>
              <p:nvPr/>
            </p:nvSpPr>
            <p:spPr>
              <a:xfrm>
                <a:off x="6994255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1" name="Oval 1080">
                <a:extLst>
                  <a:ext uri="{FF2B5EF4-FFF2-40B4-BE49-F238E27FC236}">
                    <a16:creationId xmlns:a16="http://schemas.microsoft.com/office/drawing/2014/main" id="{7E8D9966-ED53-403E-A604-C76EF18B34A9}"/>
                  </a:ext>
                </a:extLst>
              </p:cNvPr>
              <p:cNvSpPr/>
              <p:nvPr/>
            </p:nvSpPr>
            <p:spPr>
              <a:xfrm>
                <a:off x="7181360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2" name="Oval 1081">
                <a:extLst>
                  <a:ext uri="{FF2B5EF4-FFF2-40B4-BE49-F238E27FC236}">
                    <a16:creationId xmlns:a16="http://schemas.microsoft.com/office/drawing/2014/main" id="{7A99001E-D027-463E-9C24-C122E7DB6843}"/>
                  </a:ext>
                </a:extLst>
              </p:cNvPr>
              <p:cNvSpPr/>
              <p:nvPr/>
            </p:nvSpPr>
            <p:spPr>
              <a:xfrm>
                <a:off x="5123208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86C6F80-3032-4A93-B277-A163D344C381}"/>
                  </a:ext>
                </a:extLst>
              </p:cNvPr>
              <p:cNvSpPr/>
              <p:nvPr/>
            </p:nvSpPr>
            <p:spPr>
              <a:xfrm>
                <a:off x="5310313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4" name="Oval 1083">
                <a:extLst>
                  <a:ext uri="{FF2B5EF4-FFF2-40B4-BE49-F238E27FC236}">
                    <a16:creationId xmlns:a16="http://schemas.microsoft.com/office/drawing/2014/main" id="{A6A3C124-1D30-4565-B7CC-752DF690A6FC}"/>
                  </a:ext>
                </a:extLst>
              </p:cNvPr>
              <p:cNvSpPr/>
              <p:nvPr/>
            </p:nvSpPr>
            <p:spPr>
              <a:xfrm>
                <a:off x="5497417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5" name="Oval 1084">
                <a:extLst>
                  <a:ext uri="{FF2B5EF4-FFF2-40B4-BE49-F238E27FC236}">
                    <a16:creationId xmlns:a16="http://schemas.microsoft.com/office/drawing/2014/main" id="{7B8CBAF3-8487-41ED-9D65-75B39E99897D}"/>
                  </a:ext>
                </a:extLst>
              </p:cNvPr>
              <p:cNvSpPr/>
              <p:nvPr/>
            </p:nvSpPr>
            <p:spPr>
              <a:xfrm>
                <a:off x="5684522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6" name="Oval 1085">
                <a:extLst>
                  <a:ext uri="{FF2B5EF4-FFF2-40B4-BE49-F238E27FC236}">
                    <a16:creationId xmlns:a16="http://schemas.microsoft.com/office/drawing/2014/main" id="{DB0730D8-4DAE-42CF-9EC3-1D85197AA28B}"/>
                  </a:ext>
                </a:extLst>
              </p:cNvPr>
              <p:cNvSpPr/>
              <p:nvPr/>
            </p:nvSpPr>
            <p:spPr>
              <a:xfrm>
                <a:off x="5871627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7" name="Oval 1086">
                <a:extLst>
                  <a:ext uri="{FF2B5EF4-FFF2-40B4-BE49-F238E27FC236}">
                    <a16:creationId xmlns:a16="http://schemas.microsoft.com/office/drawing/2014/main" id="{D5CA88B1-A7C6-4139-B666-C74B6F56A6FA}"/>
                  </a:ext>
                </a:extLst>
              </p:cNvPr>
              <p:cNvSpPr/>
              <p:nvPr/>
            </p:nvSpPr>
            <p:spPr>
              <a:xfrm>
                <a:off x="6058732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8" name="Oval 1087">
                <a:extLst>
                  <a:ext uri="{FF2B5EF4-FFF2-40B4-BE49-F238E27FC236}">
                    <a16:creationId xmlns:a16="http://schemas.microsoft.com/office/drawing/2014/main" id="{B62D32A2-B1E9-47C9-A93E-5EC7D342405F}"/>
                  </a:ext>
                </a:extLst>
              </p:cNvPr>
              <p:cNvSpPr/>
              <p:nvPr/>
            </p:nvSpPr>
            <p:spPr>
              <a:xfrm>
                <a:off x="6245836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9" name="Oval 1088">
                <a:extLst>
                  <a:ext uri="{FF2B5EF4-FFF2-40B4-BE49-F238E27FC236}">
                    <a16:creationId xmlns:a16="http://schemas.microsoft.com/office/drawing/2014/main" id="{29CF2440-A497-4E1A-A5AD-E47A700BB906}"/>
                  </a:ext>
                </a:extLst>
              </p:cNvPr>
              <p:cNvSpPr/>
              <p:nvPr/>
            </p:nvSpPr>
            <p:spPr>
              <a:xfrm>
                <a:off x="6432941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0" name="Oval 1089">
                <a:extLst>
                  <a:ext uri="{FF2B5EF4-FFF2-40B4-BE49-F238E27FC236}">
                    <a16:creationId xmlns:a16="http://schemas.microsoft.com/office/drawing/2014/main" id="{2570F008-5590-43F6-A42C-D7D36738208F}"/>
                  </a:ext>
                </a:extLst>
              </p:cNvPr>
              <p:cNvSpPr/>
              <p:nvPr/>
            </p:nvSpPr>
            <p:spPr>
              <a:xfrm>
                <a:off x="6620046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1" name="Oval 1090">
                <a:extLst>
                  <a:ext uri="{FF2B5EF4-FFF2-40B4-BE49-F238E27FC236}">
                    <a16:creationId xmlns:a16="http://schemas.microsoft.com/office/drawing/2014/main" id="{3F5AC1F4-F0A7-4592-B262-3F99D6B500F1}"/>
                  </a:ext>
                </a:extLst>
              </p:cNvPr>
              <p:cNvSpPr/>
              <p:nvPr/>
            </p:nvSpPr>
            <p:spPr>
              <a:xfrm>
                <a:off x="6807151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2" name="Oval 1091">
                <a:extLst>
                  <a:ext uri="{FF2B5EF4-FFF2-40B4-BE49-F238E27FC236}">
                    <a16:creationId xmlns:a16="http://schemas.microsoft.com/office/drawing/2014/main" id="{D8064E75-2AAF-4884-A62E-DA1990FC29B2}"/>
                  </a:ext>
                </a:extLst>
              </p:cNvPr>
              <p:cNvSpPr/>
              <p:nvPr/>
            </p:nvSpPr>
            <p:spPr>
              <a:xfrm>
                <a:off x="6994255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3" name="Oval 1092">
                <a:extLst>
                  <a:ext uri="{FF2B5EF4-FFF2-40B4-BE49-F238E27FC236}">
                    <a16:creationId xmlns:a16="http://schemas.microsoft.com/office/drawing/2014/main" id="{ACEAB14F-2E44-4E0F-91C0-8A50B9B8899F}"/>
                  </a:ext>
                </a:extLst>
              </p:cNvPr>
              <p:cNvSpPr/>
              <p:nvPr/>
            </p:nvSpPr>
            <p:spPr>
              <a:xfrm>
                <a:off x="7181360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4" name="Oval 1093">
                <a:extLst>
                  <a:ext uri="{FF2B5EF4-FFF2-40B4-BE49-F238E27FC236}">
                    <a16:creationId xmlns:a16="http://schemas.microsoft.com/office/drawing/2014/main" id="{CC94D2BE-B1B4-4211-84C6-2731EB15474B}"/>
                  </a:ext>
                </a:extLst>
              </p:cNvPr>
              <p:cNvSpPr/>
              <p:nvPr/>
            </p:nvSpPr>
            <p:spPr>
              <a:xfrm>
                <a:off x="5123208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5" name="Oval 1094">
                <a:extLst>
                  <a:ext uri="{FF2B5EF4-FFF2-40B4-BE49-F238E27FC236}">
                    <a16:creationId xmlns:a16="http://schemas.microsoft.com/office/drawing/2014/main" id="{4DFCB946-6F6E-4753-8BC4-1052CB1407A1}"/>
                  </a:ext>
                </a:extLst>
              </p:cNvPr>
              <p:cNvSpPr/>
              <p:nvPr/>
            </p:nvSpPr>
            <p:spPr>
              <a:xfrm>
                <a:off x="5310313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6" name="Oval 1095">
                <a:extLst>
                  <a:ext uri="{FF2B5EF4-FFF2-40B4-BE49-F238E27FC236}">
                    <a16:creationId xmlns:a16="http://schemas.microsoft.com/office/drawing/2014/main" id="{3D6F2EAE-7F96-4C04-9E7A-1F85FCB292D6}"/>
                  </a:ext>
                </a:extLst>
              </p:cNvPr>
              <p:cNvSpPr/>
              <p:nvPr/>
            </p:nvSpPr>
            <p:spPr>
              <a:xfrm>
                <a:off x="5497417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7" name="Oval 1096">
                <a:extLst>
                  <a:ext uri="{FF2B5EF4-FFF2-40B4-BE49-F238E27FC236}">
                    <a16:creationId xmlns:a16="http://schemas.microsoft.com/office/drawing/2014/main" id="{C34B08C8-EB49-40EE-81CC-D7EC4D5D96BA}"/>
                  </a:ext>
                </a:extLst>
              </p:cNvPr>
              <p:cNvSpPr/>
              <p:nvPr/>
            </p:nvSpPr>
            <p:spPr>
              <a:xfrm>
                <a:off x="5684522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8" name="Oval 1097">
                <a:extLst>
                  <a:ext uri="{FF2B5EF4-FFF2-40B4-BE49-F238E27FC236}">
                    <a16:creationId xmlns:a16="http://schemas.microsoft.com/office/drawing/2014/main" id="{794013F4-3FF0-4042-B827-0B1618C06F72}"/>
                  </a:ext>
                </a:extLst>
              </p:cNvPr>
              <p:cNvSpPr/>
              <p:nvPr/>
            </p:nvSpPr>
            <p:spPr>
              <a:xfrm>
                <a:off x="5871627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9" name="Oval 1098">
                <a:extLst>
                  <a:ext uri="{FF2B5EF4-FFF2-40B4-BE49-F238E27FC236}">
                    <a16:creationId xmlns:a16="http://schemas.microsoft.com/office/drawing/2014/main" id="{CECDF68A-853F-4D32-81C6-99092D7ED91D}"/>
                  </a:ext>
                </a:extLst>
              </p:cNvPr>
              <p:cNvSpPr/>
              <p:nvPr/>
            </p:nvSpPr>
            <p:spPr>
              <a:xfrm>
                <a:off x="6058732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0" name="Oval 1099">
                <a:extLst>
                  <a:ext uri="{FF2B5EF4-FFF2-40B4-BE49-F238E27FC236}">
                    <a16:creationId xmlns:a16="http://schemas.microsoft.com/office/drawing/2014/main" id="{550CF6C2-37B6-4BFD-BF4A-9C588CCEE06B}"/>
                  </a:ext>
                </a:extLst>
              </p:cNvPr>
              <p:cNvSpPr/>
              <p:nvPr/>
            </p:nvSpPr>
            <p:spPr>
              <a:xfrm>
                <a:off x="6245836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1" name="Oval 1100">
                <a:extLst>
                  <a:ext uri="{FF2B5EF4-FFF2-40B4-BE49-F238E27FC236}">
                    <a16:creationId xmlns:a16="http://schemas.microsoft.com/office/drawing/2014/main" id="{2990186E-EDE2-4A63-9C41-054248616BCA}"/>
                  </a:ext>
                </a:extLst>
              </p:cNvPr>
              <p:cNvSpPr/>
              <p:nvPr/>
            </p:nvSpPr>
            <p:spPr>
              <a:xfrm>
                <a:off x="6432941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2" name="Oval 1101">
                <a:extLst>
                  <a:ext uri="{FF2B5EF4-FFF2-40B4-BE49-F238E27FC236}">
                    <a16:creationId xmlns:a16="http://schemas.microsoft.com/office/drawing/2014/main" id="{D34DB789-74EE-446F-9217-18BE8457ACCB}"/>
                  </a:ext>
                </a:extLst>
              </p:cNvPr>
              <p:cNvSpPr/>
              <p:nvPr/>
            </p:nvSpPr>
            <p:spPr>
              <a:xfrm>
                <a:off x="6620046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3" name="Oval 1102">
                <a:extLst>
                  <a:ext uri="{FF2B5EF4-FFF2-40B4-BE49-F238E27FC236}">
                    <a16:creationId xmlns:a16="http://schemas.microsoft.com/office/drawing/2014/main" id="{19D3E280-1B9E-40AD-958D-413DB6FF6DE4}"/>
                  </a:ext>
                </a:extLst>
              </p:cNvPr>
              <p:cNvSpPr/>
              <p:nvPr/>
            </p:nvSpPr>
            <p:spPr>
              <a:xfrm>
                <a:off x="6807151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4" name="Oval 1103">
                <a:extLst>
                  <a:ext uri="{FF2B5EF4-FFF2-40B4-BE49-F238E27FC236}">
                    <a16:creationId xmlns:a16="http://schemas.microsoft.com/office/drawing/2014/main" id="{380564E7-5AF4-4175-AFAE-518212F14934}"/>
                  </a:ext>
                </a:extLst>
              </p:cNvPr>
              <p:cNvSpPr/>
              <p:nvPr/>
            </p:nvSpPr>
            <p:spPr>
              <a:xfrm>
                <a:off x="6994255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5" name="Oval 1104">
                <a:extLst>
                  <a:ext uri="{FF2B5EF4-FFF2-40B4-BE49-F238E27FC236}">
                    <a16:creationId xmlns:a16="http://schemas.microsoft.com/office/drawing/2014/main" id="{0D01CF26-288E-4803-BB4B-71D58437B8CF}"/>
                  </a:ext>
                </a:extLst>
              </p:cNvPr>
              <p:cNvSpPr/>
              <p:nvPr/>
            </p:nvSpPr>
            <p:spPr>
              <a:xfrm>
                <a:off x="7181360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6" name="Oval 1105">
                <a:extLst>
                  <a:ext uri="{FF2B5EF4-FFF2-40B4-BE49-F238E27FC236}">
                    <a16:creationId xmlns:a16="http://schemas.microsoft.com/office/drawing/2014/main" id="{F474BB09-2866-4AF8-96E1-26BC2F0C7EE5}"/>
                  </a:ext>
                </a:extLst>
              </p:cNvPr>
              <p:cNvSpPr/>
              <p:nvPr/>
            </p:nvSpPr>
            <p:spPr>
              <a:xfrm>
                <a:off x="5123208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7" name="Oval 1106">
                <a:extLst>
                  <a:ext uri="{FF2B5EF4-FFF2-40B4-BE49-F238E27FC236}">
                    <a16:creationId xmlns:a16="http://schemas.microsoft.com/office/drawing/2014/main" id="{8D53875C-CC9E-48F1-AC7E-5E645F096772}"/>
                  </a:ext>
                </a:extLst>
              </p:cNvPr>
              <p:cNvSpPr/>
              <p:nvPr/>
            </p:nvSpPr>
            <p:spPr>
              <a:xfrm>
                <a:off x="5310313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8" name="Oval 1107">
                <a:extLst>
                  <a:ext uri="{FF2B5EF4-FFF2-40B4-BE49-F238E27FC236}">
                    <a16:creationId xmlns:a16="http://schemas.microsoft.com/office/drawing/2014/main" id="{90AF2FFA-0287-4291-9529-8C3FF818D912}"/>
                  </a:ext>
                </a:extLst>
              </p:cNvPr>
              <p:cNvSpPr/>
              <p:nvPr/>
            </p:nvSpPr>
            <p:spPr>
              <a:xfrm>
                <a:off x="5497417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9" name="Oval 1108">
                <a:extLst>
                  <a:ext uri="{FF2B5EF4-FFF2-40B4-BE49-F238E27FC236}">
                    <a16:creationId xmlns:a16="http://schemas.microsoft.com/office/drawing/2014/main" id="{2239657E-D26D-4300-80D4-0C242B7B1005}"/>
                  </a:ext>
                </a:extLst>
              </p:cNvPr>
              <p:cNvSpPr/>
              <p:nvPr/>
            </p:nvSpPr>
            <p:spPr>
              <a:xfrm>
                <a:off x="5684522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0" name="Oval 1109">
                <a:extLst>
                  <a:ext uri="{FF2B5EF4-FFF2-40B4-BE49-F238E27FC236}">
                    <a16:creationId xmlns:a16="http://schemas.microsoft.com/office/drawing/2014/main" id="{24F46874-3B6E-419E-A378-828BEC80B018}"/>
                  </a:ext>
                </a:extLst>
              </p:cNvPr>
              <p:cNvSpPr/>
              <p:nvPr/>
            </p:nvSpPr>
            <p:spPr>
              <a:xfrm>
                <a:off x="5871627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1" name="Oval 1110">
                <a:extLst>
                  <a:ext uri="{FF2B5EF4-FFF2-40B4-BE49-F238E27FC236}">
                    <a16:creationId xmlns:a16="http://schemas.microsoft.com/office/drawing/2014/main" id="{414B55B0-4BDA-4EA7-B5E0-935B3A5B31C6}"/>
                  </a:ext>
                </a:extLst>
              </p:cNvPr>
              <p:cNvSpPr/>
              <p:nvPr/>
            </p:nvSpPr>
            <p:spPr>
              <a:xfrm>
                <a:off x="6058732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2" name="Oval 1111">
                <a:extLst>
                  <a:ext uri="{FF2B5EF4-FFF2-40B4-BE49-F238E27FC236}">
                    <a16:creationId xmlns:a16="http://schemas.microsoft.com/office/drawing/2014/main" id="{9115DB91-757F-43F3-99F6-8CD8445A22E3}"/>
                  </a:ext>
                </a:extLst>
              </p:cNvPr>
              <p:cNvSpPr/>
              <p:nvPr/>
            </p:nvSpPr>
            <p:spPr>
              <a:xfrm>
                <a:off x="6245836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3" name="Oval 1112">
                <a:extLst>
                  <a:ext uri="{FF2B5EF4-FFF2-40B4-BE49-F238E27FC236}">
                    <a16:creationId xmlns:a16="http://schemas.microsoft.com/office/drawing/2014/main" id="{BEC93BA7-5A9F-4085-B802-CCB15BFA76BA}"/>
                  </a:ext>
                </a:extLst>
              </p:cNvPr>
              <p:cNvSpPr/>
              <p:nvPr/>
            </p:nvSpPr>
            <p:spPr>
              <a:xfrm>
                <a:off x="6432941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4" name="Oval 1113">
                <a:extLst>
                  <a:ext uri="{FF2B5EF4-FFF2-40B4-BE49-F238E27FC236}">
                    <a16:creationId xmlns:a16="http://schemas.microsoft.com/office/drawing/2014/main" id="{9DF46D45-501B-465E-AE19-86B00CA9D1D9}"/>
                  </a:ext>
                </a:extLst>
              </p:cNvPr>
              <p:cNvSpPr/>
              <p:nvPr/>
            </p:nvSpPr>
            <p:spPr>
              <a:xfrm>
                <a:off x="6620046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5" name="Oval 1114">
                <a:extLst>
                  <a:ext uri="{FF2B5EF4-FFF2-40B4-BE49-F238E27FC236}">
                    <a16:creationId xmlns:a16="http://schemas.microsoft.com/office/drawing/2014/main" id="{0009D888-7C1A-4E4F-A926-437154E1FE10}"/>
                  </a:ext>
                </a:extLst>
              </p:cNvPr>
              <p:cNvSpPr/>
              <p:nvPr/>
            </p:nvSpPr>
            <p:spPr>
              <a:xfrm>
                <a:off x="6807151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6" name="Oval 1115">
                <a:extLst>
                  <a:ext uri="{FF2B5EF4-FFF2-40B4-BE49-F238E27FC236}">
                    <a16:creationId xmlns:a16="http://schemas.microsoft.com/office/drawing/2014/main" id="{D9B12354-4B8C-442D-B658-DA481E0DC4F5}"/>
                  </a:ext>
                </a:extLst>
              </p:cNvPr>
              <p:cNvSpPr/>
              <p:nvPr/>
            </p:nvSpPr>
            <p:spPr>
              <a:xfrm>
                <a:off x="6994255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7" name="Oval 1116">
                <a:extLst>
                  <a:ext uri="{FF2B5EF4-FFF2-40B4-BE49-F238E27FC236}">
                    <a16:creationId xmlns:a16="http://schemas.microsoft.com/office/drawing/2014/main" id="{87E0605B-58A0-4ABD-9952-17AE4D67E248}"/>
                  </a:ext>
                </a:extLst>
              </p:cNvPr>
              <p:cNvSpPr/>
              <p:nvPr/>
            </p:nvSpPr>
            <p:spPr>
              <a:xfrm>
                <a:off x="7181360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8" name="Oval 1117">
                <a:extLst>
                  <a:ext uri="{FF2B5EF4-FFF2-40B4-BE49-F238E27FC236}">
                    <a16:creationId xmlns:a16="http://schemas.microsoft.com/office/drawing/2014/main" id="{B6A35EBF-BDFB-4E5B-814C-7424914B50D3}"/>
                  </a:ext>
                </a:extLst>
              </p:cNvPr>
              <p:cNvSpPr/>
              <p:nvPr/>
            </p:nvSpPr>
            <p:spPr>
              <a:xfrm>
                <a:off x="5123208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9" name="Oval 1118">
                <a:extLst>
                  <a:ext uri="{FF2B5EF4-FFF2-40B4-BE49-F238E27FC236}">
                    <a16:creationId xmlns:a16="http://schemas.microsoft.com/office/drawing/2014/main" id="{B1700855-BFDA-4BAE-B39F-5AE51273537C}"/>
                  </a:ext>
                </a:extLst>
              </p:cNvPr>
              <p:cNvSpPr/>
              <p:nvPr/>
            </p:nvSpPr>
            <p:spPr>
              <a:xfrm>
                <a:off x="5310313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0" name="Oval 1119">
                <a:extLst>
                  <a:ext uri="{FF2B5EF4-FFF2-40B4-BE49-F238E27FC236}">
                    <a16:creationId xmlns:a16="http://schemas.microsoft.com/office/drawing/2014/main" id="{6C894232-6612-4A4C-A0E3-7E334B1B158A}"/>
                  </a:ext>
                </a:extLst>
              </p:cNvPr>
              <p:cNvSpPr/>
              <p:nvPr/>
            </p:nvSpPr>
            <p:spPr>
              <a:xfrm>
                <a:off x="5497417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1" name="Oval 1120">
                <a:extLst>
                  <a:ext uri="{FF2B5EF4-FFF2-40B4-BE49-F238E27FC236}">
                    <a16:creationId xmlns:a16="http://schemas.microsoft.com/office/drawing/2014/main" id="{1C90D88D-5A17-42A4-BB88-CC9FFCB2B967}"/>
                  </a:ext>
                </a:extLst>
              </p:cNvPr>
              <p:cNvSpPr/>
              <p:nvPr/>
            </p:nvSpPr>
            <p:spPr>
              <a:xfrm>
                <a:off x="5684522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2" name="Oval 1121">
                <a:extLst>
                  <a:ext uri="{FF2B5EF4-FFF2-40B4-BE49-F238E27FC236}">
                    <a16:creationId xmlns:a16="http://schemas.microsoft.com/office/drawing/2014/main" id="{F75258A0-8959-4760-A48D-6141FA8FBF01}"/>
                  </a:ext>
                </a:extLst>
              </p:cNvPr>
              <p:cNvSpPr/>
              <p:nvPr/>
            </p:nvSpPr>
            <p:spPr>
              <a:xfrm>
                <a:off x="5871627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3" name="Oval 1122">
                <a:extLst>
                  <a:ext uri="{FF2B5EF4-FFF2-40B4-BE49-F238E27FC236}">
                    <a16:creationId xmlns:a16="http://schemas.microsoft.com/office/drawing/2014/main" id="{F62B4598-3C83-48DD-A223-096E3E6C62AC}"/>
                  </a:ext>
                </a:extLst>
              </p:cNvPr>
              <p:cNvSpPr/>
              <p:nvPr/>
            </p:nvSpPr>
            <p:spPr>
              <a:xfrm>
                <a:off x="6058732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4" name="Oval 1123">
                <a:extLst>
                  <a:ext uri="{FF2B5EF4-FFF2-40B4-BE49-F238E27FC236}">
                    <a16:creationId xmlns:a16="http://schemas.microsoft.com/office/drawing/2014/main" id="{01902194-4516-4ADC-B060-A1EC96DCBBB8}"/>
                  </a:ext>
                </a:extLst>
              </p:cNvPr>
              <p:cNvSpPr/>
              <p:nvPr/>
            </p:nvSpPr>
            <p:spPr>
              <a:xfrm>
                <a:off x="6245836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5" name="Oval 1124">
                <a:extLst>
                  <a:ext uri="{FF2B5EF4-FFF2-40B4-BE49-F238E27FC236}">
                    <a16:creationId xmlns:a16="http://schemas.microsoft.com/office/drawing/2014/main" id="{6EFCD9A3-D3B1-4DEF-8C8F-E1B3F86724AD}"/>
                  </a:ext>
                </a:extLst>
              </p:cNvPr>
              <p:cNvSpPr/>
              <p:nvPr/>
            </p:nvSpPr>
            <p:spPr>
              <a:xfrm>
                <a:off x="6432941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6" name="Oval 1125">
                <a:extLst>
                  <a:ext uri="{FF2B5EF4-FFF2-40B4-BE49-F238E27FC236}">
                    <a16:creationId xmlns:a16="http://schemas.microsoft.com/office/drawing/2014/main" id="{ACE2C594-9F1A-44ED-80E7-4DD63C271F5F}"/>
                  </a:ext>
                </a:extLst>
              </p:cNvPr>
              <p:cNvSpPr/>
              <p:nvPr/>
            </p:nvSpPr>
            <p:spPr>
              <a:xfrm>
                <a:off x="6620046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7" name="Oval 1126">
                <a:extLst>
                  <a:ext uri="{FF2B5EF4-FFF2-40B4-BE49-F238E27FC236}">
                    <a16:creationId xmlns:a16="http://schemas.microsoft.com/office/drawing/2014/main" id="{8D752617-117A-48AB-A2D8-235FA250AC1A}"/>
                  </a:ext>
                </a:extLst>
              </p:cNvPr>
              <p:cNvSpPr/>
              <p:nvPr/>
            </p:nvSpPr>
            <p:spPr>
              <a:xfrm>
                <a:off x="6807151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8" name="Oval 1127">
                <a:extLst>
                  <a:ext uri="{FF2B5EF4-FFF2-40B4-BE49-F238E27FC236}">
                    <a16:creationId xmlns:a16="http://schemas.microsoft.com/office/drawing/2014/main" id="{A9726589-3752-4DAF-B877-467B7A000BB0}"/>
                  </a:ext>
                </a:extLst>
              </p:cNvPr>
              <p:cNvSpPr/>
              <p:nvPr/>
            </p:nvSpPr>
            <p:spPr>
              <a:xfrm>
                <a:off x="6994255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9" name="Oval 1128">
                <a:extLst>
                  <a:ext uri="{FF2B5EF4-FFF2-40B4-BE49-F238E27FC236}">
                    <a16:creationId xmlns:a16="http://schemas.microsoft.com/office/drawing/2014/main" id="{64A3CCC4-ACDA-486A-B11A-401AF0AC45BA}"/>
                  </a:ext>
                </a:extLst>
              </p:cNvPr>
              <p:cNvSpPr/>
              <p:nvPr/>
            </p:nvSpPr>
            <p:spPr>
              <a:xfrm>
                <a:off x="7181360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0" name="Oval 1129">
                <a:extLst>
                  <a:ext uri="{FF2B5EF4-FFF2-40B4-BE49-F238E27FC236}">
                    <a16:creationId xmlns:a16="http://schemas.microsoft.com/office/drawing/2014/main" id="{0EAEE11C-4977-461E-A29F-EAC60F25FEA6}"/>
                  </a:ext>
                </a:extLst>
              </p:cNvPr>
              <p:cNvSpPr/>
              <p:nvPr/>
            </p:nvSpPr>
            <p:spPr>
              <a:xfrm>
                <a:off x="5123208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1" name="Oval 1130">
                <a:extLst>
                  <a:ext uri="{FF2B5EF4-FFF2-40B4-BE49-F238E27FC236}">
                    <a16:creationId xmlns:a16="http://schemas.microsoft.com/office/drawing/2014/main" id="{CA7DC0D2-3BD3-46BE-B1EE-D27B53A16130}"/>
                  </a:ext>
                </a:extLst>
              </p:cNvPr>
              <p:cNvSpPr/>
              <p:nvPr/>
            </p:nvSpPr>
            <p:spPr>
              <a:xfrm>
                <a:off x="5310313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2" name="Oval 1131">
                <a:extLst>
                  <a:ext uri="{FF2B5EF4-FFF2-40B4-BE49-F238E27FC236}">
                    <a16:creationId xmlns:a16="http://schemas.microsoft.com/office/drawing/2014/main" id="{79C181CD-FDBF-4BE9-9B0F-14D4366378D6}"/>
                  </a:ext>
                </a:extLst>
              </p:cNvPr>
              <p:cNvSpPr/>
              <p:nvPr/>
            </p:nvSpPr>
            <p:spPr>
              <a:xfrm>
                <a:off x="5497417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3" name="Oval 1132">
                <a:extLst>
                  <a:ext uri="{FF2B5EF4-FFF2-40B4-BE49-F238E27FC236}">
                    <a16:creationId xmlns:a16="http://schemas.microsoft.com/office/drawing/2014/main" id="{537FC51C-6BE5-4A13-B4C6-2A52955B070C}"/>
                  </a:ext>
                </a:extLst>
              </p:cNvPr>
              <p:cNvSpPr/>
              <p:nvPr/>
            </p:nvSpPr>
            <p:spPr>
              <a:xfrm>
                <a:off x="5684522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4" name="Oval 1133">
                <a:extLst>
                  <a:ext uri="{FF2B5EF4-FFF2-40B4-BE49-F238E27FC236}">
                    <a16:creationId xmlns:a16="http://schemas.microsoft.com/office/drawing/2014/main" id="{837B286C-1466-4947-B928-8D01CC0BD575}"/>
                  </a:ext>
                </a:extLst>
              </p:cNvPr>
              <p:cNvSpPr/>
              <p:nvPr/>
            </p:nvSpPr>
            <p:spPr>
              <a:xfrm>
                <a:off x="5871627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5" name="Oval 1134">
                <a:extLst>
                  <a:ext uri="{FF2B5EF4-FFF2-40B4-BE49-F238E27FC236}">
                    <a16:creationId xmlns:a16="http://schemas.microsoft.com/office/drawing/2014/main" id="{BB3ADCF3-852E-4F36-A0B8-DB9D84B92680}"/>
                  </a:ext>
                </a:extLst>
              </p:cNvPr>
              <p:cNvSpPr/>
              <p:nvPr/>
            </p:nvSpPr>
            <p:spPr>
              <a:xfrm>
                <a:off x="6058732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6" name="Oval 1135">
                <a:extLst>
                  <a:ext uri="{FF2B5EF4-FFF2-40B4-BE49-F238E27FC236}">
                    <a16:creationId xmlns:a16="http://schemas.microsoft.com/office/drawing/2014/main" id="{7F251D7D-2214-4AEB-ADA5-C9618DF8E21C}"/>
                  </a:ext>
                </a:extLst>
              </p:cNvPr>
              <p:cNvSpPr/>
              <p:nvPr/>
            </p:nvSpPr>
            <p:spPr>
              <a:xfrm>
                <a:off x="6245836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7" name="Oval 1136">
                <a:extLst>
                  <a:ext uri="{FF2B5EF4-FFF2-40B4-BE49-F238E27FC236}">
                    <a16:creationId xmlns:a16="http://schemas.microsoft.com/office/drawing/2014/main" id="{4687CAF1-FC68-4FC2-9B33-62C5FA277158}"/>
                  </a:ext>
                </a:extLst>
              </p:cNvPr>
              <p:cNvSpPr/>
              <p:nvPr/>
            </p:nvSpPr>
            <p:spPr>
              <a:xfrm>
                <a:off x="6432941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8" name="Oval 1137">
                <a:extLst>
                  <a:ext uri="{FF2B5EF4-FFF2-40B4-BE49-F238E27FC236}">
                    <a16:creationId xmlns:a16="http://schemas.microsoft.com/office/drawing/2014/main" id="{A871A967-F886-48BB-996A-7C0711F5E26A}"/>
                  </a:ext>
                </a:extLst>
              </p:cNvPr>
              <p:cNvSpPr/>
              <p:nvPr/>
            </p:nvSpPr>
            <p:spPr>
              <a:xfrm>
                <a:off x="6620046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9" name="Oval 1138">
                <a:extLst>
                  <a:ext uri="{FF2B5EF4-FFF2-40B4-BE49-F238E27FC236}">
                    <a16:creationId xmlns:a16="http://schemas.microsoft.com/office/drawing/2014/main" id="{A495F951-E9A6-48A1-A767-E9662FB7A397}"/>
                  </a:ext>
                </a:extLst>
              </p:cNvPr>
              <p:cNvSpPr/>
              <p:nvPr/>
            </p:nvSpPr>
            <p:spPr>
              <a:xfrm>
                <a:off x="6807151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0" name="Oval 1139">
                <a:extLst>
                  <a:ext uri="{FF2B5EF4-FFF2-40B4-BE49-F238E27FC236}">
                    <a16:creationId xmlns:a16="http://schemas.microsoft.com/office/drawing/2014/main" id="{3DCFB538-E02F-4950-9BD3-12B412BD47C2}"/>
                  </a:ext>
                </a:extLst>
              </p:cNvPr>
              <p:cNvSpPr/>
              <p:nvPr/>
            </p:nvSpPr>
            <p:spPr>
              <a:xfrm>
                <a:off x="6994255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1" name="Oval 1140">
                <a:extLst>
                  <a:ext uri="{FF2B5EF4-FFF2-40B4-BE49-F238E27FC236}">
                    <a16:creationId xmlns:a16="http://schemas.microsoft.com/office/drawing/2014/main" id="{42A38723-CC80-44B6-86FC-ED5EB42626F0}"/>
                  </a:ext>
                </a:extLst>
              </p:cNvPr>
              <p:cNvSpPr/>
              <p:nvPr/>
            </p:nvSpPr>
            <p:spPr>
              <a:xfrm>
                <a:off x="7181360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2" name="Oval 1141">
                <a:extLst>
                  <a:ext uri="{FF2B5EF4-FFF2-40B4-BE49-F238E27FC236}">
                    <a16:creationId xmlns:a16="http://schemas.microsoft.com/office/drawing/2014/main" id="{E8A79CB0-A757-46AB-A083-9F31ACC2E800}"/>
                  </a:ext>
                </a:extLst>
              </p:cNvPr>
              <p:cNvSpPr/>
              <p:nvPr/>
            </p:nvSpPr>
            <p:spPr>
              <a:xfrm>
                <a:off x="5123208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3" name="Oval 1142">
                <a:extLst>
                  <a:ext uri="{FF2B5EF4-FFF2-40B4-BE49-F238E27FC236}">
                    <a16:creationId xmlns:a16="http://schemas.microsoft.com/office/drawing/2014/main" id="{84C12E26-C971-45F2-99EF-C55108DBCF94}"/>
                  </a:ext>
                </a:extLst>
              </p:cNvPr>
              <p:cNvSpPr/>
              <p:nvPr/>
            </p:nvSpPr>
            <p:spPr>
              <a:xfrm>
                <a:off x="5310313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4" name="Oval 1143">
                <a:extLst>
                  <a:ext uri="{FF2B5EF4-FFF2-40B4-BE49-F238E27FC236}">
                    <a16:creationId xmlns:a16="http://schemas.microsoft.com/office/drawing/2014/main" id="{4A3FA498-D460-4718-AEDD-EED4B03E9D21}"/>
                  </a:ext>
                </a:extLst>
              </p:cNvPr>
              <p:cNvSpPr/>
              <p:nvPr/>
            </p:nvSpPr>
            <p:spPr>
              <a:xfrm>
                <a:off x="5497417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5" name="Oval 1144">
                <a:extLst>
                  <a:ext uri="{FF2B5EF4-FFF2-40B4-BE49-F238E27FC236}">
                    <a16:creationId xmlns:a16="http://schemas.microsoft.com/office/drawing/2014/main" id="{BCA38A61-CA31-4BBF-9D51-DA8B32A9904A}"/>
                  </a:ext>
                </a:extLst>
              </p:cNvPr>
              <p:cNvSpPr/>
              <p:nvPr/>
            </p:nvSpPr>
            <p:spPr>
              <a:xfrm>
                <a:off x="5684522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6" name="Oval 1145">
                <a:extLst>
                  <a:ext uri="{FF2B5EF4-FFF2-40B4-BE49-F238E27FC236}">
                    <a16:creationId xmlns:a16="http://schemas.microsoft.com/office/drawing/2014/main" id="{0B093887-39EA-4076-BA80-091E5014E6A0}"/>
                  </a:ext>
                </a:extLst>
              </p:cNvPr>
              <p:cNvSpPr/>
              <p:nvPr/>
            </p:nvSpPr>
            <p:spPr>
              <a:xfrm>
                <a:off x="5871627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7" name="Oval 1146">
                <a:extLst>
                  <a:ext uri="{FF2B5EF4-FFF2-40B4-BE49-F238E27FC236}">
                    <a16:creationId xmlns:a16="http://schemas.microsoft.com/office/drawing/2014/main" id="{9BD17B96-505B-49DD-A8DB-1871D6169F95}"/>
                  </a:ext>
                </a:extLst>
              </p:cNvPr>
              <p:cNvSpPr/>
              <p:nvPr/>
            </p:nvSpPr>
            <p:spPr>
              <a:xfrm>
                <a:off x="6058732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8" name="Oval 1147">
                <a:extLst>
                  <a:ext uri="{FF2B5EF4-FFF2-40B4-BE49-F238E27FC236}">
                    <a16:creationId xmlns:a16="http://schemas.microsoft.com/office/drawing/2014/main" id="{E6087C41-2EB4-4398-9A06-209595EECFA3}"/>
                  </a:ext>
                </a:extLst>
              </p:cNvPr>
              <p:cNvSpPr/>
              <p:nvPr/>
            </p:nvSpPr>
            <p:spPr>
              <a:xfrm>
                <a:off x="6245836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9" name="Oval 1148">
                <a:extLst>
                  <a:ext uri="{FF2B5EF4-FFF2-40B4-BE49-F238E27FC236}">
                    <a16:creationId xmlns:a16="http://schemas.microsoft.com/office/drawing/2014/main" id="{4F7797FA-9E99-459C-9DA1-A8A16733597C}"/>
                  </a:ext>
                </a:extLst>
              </p:cNvPr>
              <p:cNvSpPr/>
              <p:nvPr/>
            </p:nvSpPr>
            <p:spPr>
              <a:xfrm>
                <a:off x="6432941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0" name="Oval 1149">
                <a:extLst>
                  <a:ext uri="{FF2B5EF4-FFF2-40B4-BE49-F238E27FC236}">
                    <a16:creationId xmlns:a16="http://schemas.microsoft.com/office/drawing/2014/main" id="{EE3E9C8B-B5E7-497D-890D-E1E7561FB119}"/>
                  </a:ext>
                </a:extLst>
              </p:cNvPr>
              <p:cNvSpPr/>
              <p:nvPr/>
            </p:nvSpPr>
            <p:spPr>
              <a:xfrm>
                <a:off x="6620046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1" name="Oval 1150">
                <a:extLst>
                  <a:ext uri="{FF2B5EF4-FFF2-40B4-BE49-F238E27FC236}">
                    <a16:creationId xmlns:a16="http://schemas.microsoft.com/office/drawing/2014/main" id="{64829F94-D25D-427A-98D9-0887F3FEF201}"/>
                  </a:ext>
                </a:extLst>
              </p:cNvPr>
              <p:cNvSpPr/>
              <p:nvPr/>
            </p:nvSpPr>
            <p:spPr>
              <a:xfrm>
                <a:off x="6807151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2" name="Oval 1151">
                <a:extLst>
                  <a:ext uri="{FF2B5EF4-FFF2-40B4-BE49-F238E27FC236}">
                    <a16:creationId xmlns:a16="http://schemas.microsoft.com/office/drawing/2014/main" id="{397E0C35-37B7-4391-A26D-F898364E000D}"/>
                  </a:ext>
                </a:extLst>
              </p:cNvPr>
              <p:cNvSpPr/>
              <p:nvPr/>
            </p:nvSpPr>
            <p:spPr>
              <a:xfrm>
                <a:off x="6994255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3" name="Oval 1152">
                <a:extLst>
                  <a:ext uri="{FF2B5EF4-FFF2-40B4-BE49-F238E27FC236}">
                    <a16:creationId xmlns:a16="http://schemas.microsoft.com/office/drawing/2014/main" id="{598D2C51-2F52-4B9E-9BE0-94128D6AEAE7}"/>
                  </a:ext>
                </a:extLst>
              </p:cNvPr>
              <p:cNvSpPr/>
              <p:nvPr/>
            </p:nvSpPr>
            <p:spPr>
              <a:xfrm>
                <a:off x="7181360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4" name="Oval 1153">
                <a:extLst>
                  <a:ext uri="{FF2B5EF4-FFF2-40B4-BE49-F238E27FC236}">
                    <a16:creationId xmlns:a16="http://schemas.microsoft.com/office/drawing/2014/main" id="{534D19AF-268D-4187-AF36-8ED04401F369}"/>
                  </a:ext>
                </a:extLst>
              </p:cNvPr>
              <p:cNvSpPr/>
              <p:nvPr/>
            </p:nvSpPr>
            <p:spPr>
              <a:xfrm>
                <a:off x="5123208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5" name="Oval 1154">
                <a:extLst>
                  <a:ext uri="{FF2B5EF4-FFF2-40B4-BE49-F238E27FC236}">
                    <a16:creationId xmlns:a16="http://schemas.microsoft.com/office/drawing/2014/main" id="{FB8D977B-8068-4053-A1D4-0CD458890869}"/>
                  </a:ext>
                </a:extLst>
              </p:cNvPr>
              <p:cNvSpPr/>
              <p:nvPr/>
            </p:nvSpPr>
            <p:spPr>
              <a:xfrm>
                <a:off x="5310313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6" name="Oval 1155">
                <a:extLst>
                  <a:ext uri="{FF2B5EF4-FFF2-40B4-BE49-F238E27FC236}">
                    <a16:creationId xmlns:a16="http://schemas.microsoft.com/office/drawing/2014/main" id="{08B09908-9543-4C2E-9A8E-E12FC427170D}"/>
                  </a:ext>
                </a:extLst>
              </p:cNvPr>
              <p:cNvSpPr/>
              <p:nvPr/>
            </p:nvSpPr>
            <p:spPr>
              <a:xfrm>
                <a:off x="5497417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7" name="Oval 1156">
                <a:extLst>
                  <a:ext uri="{FF2B5EF4-FFF2-40B4-BE49-F238E27FC236}">
                    <a16:creationId xmlns:a16="http://schemas.microsoft.com/office/drawing/2014/main" id="{F59606FB-BE23-4BFE-A838-C03B6BA73D0B}"/>
                  </a:ext>
                </a:extLst>
              </p:cNvPr>
              <p:cNvSpPr/>
              <p:nvPr/>
            </p:nvSpPr>
            <p:spPr>
              <a:xfrm>
                <a:off x="5684522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8" name="Oval 1157">
                <a:extLst>
                  <a:ext uri="{FF2B5EF4-FFF2-40B4-BE49-F238E27FC236}">
                    <a16:creationId xmlns:a16="http://schemas.microsoft.com/office/drawing/2014/main" id="{C5E08076-F723-4B6A-9B02-8CA58C40ED8B}"/>
                  </a:ext>
                </a:extLst>
              </p:cNvPr>
              <p:cNvSpPr/>
              <p:nvPr/>
            </p:nvSpPr>
            <p:spPr>
              <a:xfrm>
                <a:off x="5871627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9" name="Oval 1158">
                <a:extLst>
                  <a:ext uri="{FF2B5EF4-FFF2-40B4-BE49-F238E27FC236}">
                    <a16:creationId xmlns:a16="http://schemas.microsoft.com/office/drawing/2014/main" id="{80848C4D-AA0C-40EF-852D-490B62BEE534}"/>
                  </a:ext>
                </a:extLst>
              </p:cNvPr>
              <p:cNvSpPr/>
              <p:nvPr/>
            </p:nvSpPr>
            <p:spPr>
              <a:xfrm>
                <a:off x="6058732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0" name="Oval 1159">
                <a:extLst>
                  <a:ext uri="{FF2B5EF4-FFF2-40B4-BE49-F238E27FC236}">
                    <a16:creationId xmlns:a16="http://schemas.microsoft.com/office/drawing/2014/main" id="{533F9A7D-E74E-4EE0-AEF8-5FD8A57ABE02}"/>
                  </a:ext>
                </a:extLst>
              </p:cNvPr>
              <p:cNvSpPr/>
              <p:nvPr/>
            </p:nvSpPr>
            <p:spPr>
              <a:xfrm>
                <a:off x="6245836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1" name="Oval 1160">
                <a:extLst>
                  <a:ext uri="{FF2B5EF4-FFF2-40B4-BE49-F238E27FC236}">
                    <a16:creationId xmlns:a16="http://schemas.microsoft.com/office/drawing/2014/main" id="{14903D4D-06D9-43ED-8BBE-E9404B10C2BB}"/>
                  </a:ext>
                </a:extLst>
              </p:cNvPr>
              <p:cNvSpPr/>
              <p:nvPr/>
            </p:nvSpPr>
            <p:spPr>
              <a:xfrm>
                <a:off x="6432941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2" name="Oval 1161">
                <a:extLst>
                  <a:ext uri="{FF2B5EF4-FFF2-40B4-BE49-F238E27FC236}">
                    <a16:creationId xmlns:a16="http://schemas.microsoft.com/office/drawing/2014/main" id="{6C6FAC7A-A535-42F3-85C4-40D006596D86}"/>
                  </a:ext>
                </a:extLst>
              </p:cNvPr>
              <p:cNvSpPr/>
              <p:nvPr/>
            </p:nvSpPr>
            <p:spPr>
              <a:xfrm>
                <a:off x="6620046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3" name="Oval 1162">
                <a:extLst>
                  <a:ext uri="{FF2B5EF4-FFF2-40B4-BE49-F238E27FC236}">
                    <a16:creationId xmlns:a16="http://schemas.microsoft.com/office/drawing/2014/main" id="{5DBB3E83-E1B7-47B2-B510-3798E13C88D7}"/>
                  </a:ext>
                </a:extLst>
              </p:cNvPr>
              <p:cNvSpPr/>
              <p:nvPr/>
            </p:nvSpPr>
            <p:spPr>
              <a:xfrm>
                <a:off x="6807151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4" name="Oval 1163">
                <a:extLst>
                  <a:ext uri="{FF2B5EF4-FFF2-40B4-BE49-F238E27FC236}">
                    <a16:creationId xmlns:a16="http://schemas.microsoft.com/office/drawing/2014/main" id="{2A1558B3-2AF0-4C23-84DE-7F3A9FDC169B}"/>
                  </a:ext>
                </a:extLst>
              </p:cNvPr>
              <p:cNvSpPr/>
              <p:nvPr/>
            </p:nvSpPr>
            <p:spPr>
              <a:xfrm>
                <a:off x="6994255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5" name="Oval 1164">
                <a:extLst>
                  <a:ext uri="{FF2B5EF4-FFF2-40B4-BE49-F238E27FC236}">
                    <a16:creationId xmlns:a16="http://schemas.microsoft.com/office/drawing/2014/main" id="{366345FB-8607-4ED7-B43C-61FE88C17471}"/>
                  </a:ext>
                </a:extLst>
              </p:cNvPr>
              <p:cNvSpPr/>
              <p:nvPr/>
            </p:nvSpPr>
            <p:spPr>
              <a:xfrm>
                <a:off x="7181360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6" name="Oval 1165">
                <a:extLst>
                  <a:ext uri="{FF2B5EF4-FFF2-40B4-BE49-F238E27FC236}">
                    <a16:creationId xmlns:a16="http://schemas.microsoft.com/office/drawing/2014/main" id="{0DDB375D-BA95-4F51-AA3A-9A790081472E}"/>
                  </a:ext>
                </a:extLst>
              </p:cNvPr>
              <p:cNvSpPr/>
              <p:nvPr/>
            </p:nvSpPr>
            <p:spPr>
              <a:xfrm>
                <a:off x="5123208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7" name="Oval 1166">
                <a:extLst>
                  <a:ext uri="{FF2B5EF4-FFF2-40B4-BE49-F238E27FC236}">
                    <a16:creationId xmlns:a16="http://schemas.microsoft.com/office/drawing/2014/main" id="{89DCC186-D783-4473-894D-E6D5ED44F027}"/>
                  </a:ext>
                </a:extLst>
              </p:cNvPr>
              <p:cNvSpPr/>
              <p:nvPr/>
            </p:nvSpPr>
            <p:spPr>
              <a:xfrm>
                <a:off x="5310313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8" name="Oval 1167">
                <a:extLst>
                  <a:ext uri="{FF2B5EF4-FFF2-40B4-BE49-F238E27FC236}">
                    <a16:creationId xmlns:a16="http://schemas.microsoft.com/office/drawing/2014/main" id="{C6B679FA-5602-4311-B761-C3309F7CC6BE}"/>
                  </a:ext>
                </a:extLst>
              </p:cNvPr>
              <p:cNvSpPr/>
              <p:nvPr/>
            </p:nvSpPr>
            <p:spPr>
              <a:xfrm>
                <a:off x="5497417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9" name="Oval 1168">
                <a:extLst>
                  <a:ext uri="{FF2B5EF4-FFF2-40B4-BE49-F238E27FC236}">
                    <a16:creationId xmlns:a16="http://schemas.microsoft.com/office/drawing/2014/main" id="{E65D6BA6-1FD3-4B7B-93D3-325A2D978E94}"/>
                  </a:ext>
                </a:extLst>
              </p:cNvPr>
              <p:cNvSpPr/>
              <p:nvPr/>
            </p:nvSpPr>
            <p:spPr>
              <a:xfrm>
                <a:off x="5684522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0" name="Oval 1169">
                <a:extLst>
                  <a:ext uri="{FF2B5EF4-FFF2-40B4-BE49-F238E27FC236}">
                    <a16:creationId xmlns:a16="http://schemas.microsoft.com/office/drawing/2014/main" id="{A38A60FD-A3C6-448C-91D7-460655C7FC7B}"/>
                  </a:ext>
                </a:extLst>
              </p:cNvPr>
              <p:cNvSpPr/>
              <p:nvPr/>
            </p:nvSpPr>
            <p:spPr>
              <a:xfrm>
                <a:off x="5871627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1" name="Oval 1170">
                <a:extLst>
                  <a:ext uri="{FF2B5EF4-FFF2-40B4-BE49-F238E27FC236}">
                    <a16:creationId xmlns:a16="http://schemas.microsoft.com/office/drawing/2014/main" id="{3DC58211-DEA5-4E79-A378-D971809D6624}"/>
                  </a:ext>
                </a:extLst>
              </p:cNvPr>
              <p:cNvSpPr/>
              <p:nvPr/>
            </p:nvSpPr>
            <p:spPr>
              <a:xfrm>
                <a:off x="6058732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2" name="Oval 1171">
                <a:extLst>
                  <a:ext uri="{FF2B5EF4-FFF2-40B4-BE49-F238E27FC236}">
                    <a16:creationId xmlns:a16="http://schemas.microsoft.com/office/drawing/2014/main" id="{466A69AD-12A1-40FB-8862-BAEF75D9AFE9}"/>
                  </a:ext>
                </a:extLst>
              </p:cNvPr>
              <p:cNvSpPr/>
              <p:nvPr/>
            </p:nvSpPr>
            <p:spPr>
              <a:xfrm>
                <a:off x="6245836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3" name="Oval 1172">
                <a:extLst>
                  <a:ext uri="{FF2B5EF4-FFF2-40B4-BE49-F238E27FC236}">
                    <a16:creationId xmlns:a16="http://schemas.microsoft.com/office/drawing/2014/main" id="{F9D31443-94BC-42D3-8CB7-95EAA9EE84CA}"/>
                  </a:ext>
                </a:extLst>
              </p:cNvPr>
              <p:cNvSpPr/>
              <p:nvPr/>
            </p:nvSpPr>
            <p:spPr>
              <a:xfrm>
                <a:off x="6432941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4" name="Oval 1173">
                <a:extLst>
                  <a:ext uri="{FF2B5EF4-FFF2-40B4-BE49-F238E27FC236}">
                    <a16:creationId xmlns:a16="http://schemas.microsoft.com/office/drawing/2014/main" id="{5E442FF1-DBD0-4CAA-B89D-0044AED391D6}"/>
                  </a:ext>
                </a:extLst>
              </p:cNvPr>
              <p:cNvSpPr/>
              <p:nvPr/>
            </p:nvSpPr>
            <p:spPr>
              <a:xfrm>
                <a:off x="6620046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5" name="Oval 1174">
                <a:extLst>
                  <a:ext uri="{FF2B5EF4-FFF2-40B4-BE49-F238E27FC236}">
                    <a16:creationId xmlns:a16="http://schemas.microsoft.com/office/drawing/2014/main" id="{F79AA1A1-AB06-49BB-9A66-22D8A19E4E37}"/>
                  </a:ext>
                </a:extLst>
              </p:cNvPr>
              <p:cNvSpPr/>
              <p:nvPr/>
            </p:nvSpPr>
            <p:spPr>
              <a:xfrm>
                <a:off x="6807151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6" name="Oval 1175">
                <a:extLst>
                  <a:ext uri="{FF2B5EF4-FFF2-40B4-BE49-F238E27FC236}">
                    <a16:creationId xmlns:a16="http://schemas.microsoft.com/office/drawing/2014/main" id="{643CB553-ACFF-4A5E-8A6A-DA273A36D11A}"/>
                  </a:ext>
                </a:extLst>
              </p:cNvPr>
              <p:cNvSpPr/>
              <p:nvPr/>
            </p:nvSpPr>
            <p:spPr>
              <a:xfrm>
                <a:off x="6994255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7" name="Oval 1176">
                <a:extLst>
                  <a:ext uri="{FF2B5EF4-FFF2-40B4-BE49-F238E27FC236}">
                    <a16:creationId xmlns:a16="http://schemas.microsoft.com/office/drawing/2014/main" id="{1C29BEF2-2F69-489D-94A0-92EA3EF3EBA0}"/>
                  </a:ext>
                </a:extLst>
              </p:cNvPr>
              <p:cNvSpPr/>
              <p:nvPr/>
            </p:nvSpPr>
            <p:spPr>
              <a:xfrm>
                <a:off x="7181360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grpSp>
            <p:nvGrpSpPr>
              <p:cNvPr id="1178" name="Group 1177">
                <a:extLst>
                  <a:ext uri="{FF2B5EF4-FFF2-40B4-BE49-F238E27FC236}">
                    <a16:creationId xmlns:a16="http://schemas.microsoft.com/office/drawing/2014/main" id="{175161E4-794D-433B-83FD-970F19C40A57}"/>
                  </a:ext>
                </a:extLst>
              </p:cNvPr>
              <p:cNvGrpSpPr/>
              <p:nvPr/>
            </p:nvGrpSpPr>
            <p:grpSpPr>
              <a:xfrm>
                <a:off x="5123208" y="5770758"/>
                <a:ext cx="2097955" cy="43784"/>
                <a:chOff x="5123208" y="5770758"/>
                <a:chExt cx="2097955" cy="43784"/>
              </a:xfrm>
              <a:grpFill/>
            </p:grpSpPr>
            <p:sp>
              <p:nvSpPr>
                <p:cNvPr id="1205" name="Oval 1204">
                  <a:extLst>
                    <a:ext uri="{FF2B5EF4-FFF2-40B4-BE49-F238E27FC236}">
                      <a16:creationId xmlns:a16="http://schemas.microsoft.com/office/drawing/2014/main" id="{7414C22D-90F1-4692-AF43-C4A5C74324C7}"/>
                    </a:ext>
                  </a:extLst>
                </p:cNvPr>
                <p:cNvSpPr/>
                <p:nvPr/>
              </p:nvSpPr>
              <p:spPr>
                <a:xfrm>
                  <a:off x="5123208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6" name="Oval 1205">
                  <a:extLst>
                    <a:ext uri="{FF2B5EF4-FFF2-40B4-BE49-F238E27FC236}">
                      <a16:creationId xmlns:a16="http://schemas.microsoft.com/office/drawing/2014/main" id="{1CA5D071-39B9-42BC-BE28-841C8E9A46EE}"/>
                    </a:ext>
                  </a:extLst>
                </p:cNvPr>
                <p:cNvSpPr/>
                <p:nvPr/>
              </p:nvSpPr>
              <p:spPr>
                <a:xfrm>
                  <a:off x="5310313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7" name="Oval 1206">
                  <a:extLst>
                    <a:ext uri="{FF2B5EF4-FFF2-40B4-BE49-F238E27FC236}">
                      <a16:creationId xmlns:a16="http://schemas.microsoft.com/office/drawing/2014/main" id="{51DED098-CC7C-4CE7-A1CC-EE4CBDADFF0B}"/>
                    </a:ext>
                  </a:extLst>
                </p:cNvPr>
                <p:cNvSpPr/>
                <p:nvPr/>
              </p:nvSpPr>
              <p:spPr>
                <a:xfrm>
                  <a:off x="549741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8" name="Oval 1207">
                  <a:extLst>
                    <a:ext uri="{FF2B5EF4-FFF2-40B4-BE49-F238E27FC236}">
                      <a16:creationId xmlns:a16="http://schemas.microsoft.com/office/drawing/2014/main" id="{44ECCF34-1F25-440D-ACB8-718CF333F529}"/>
                    </a:ext>
                  </a:extLst>
                </p:cNvPr>
                <p:cNvSpPr/>
                <p:nvPr/>
              </p:nvSpPr>
              <p:spPr>
                <a:xfrm>
                  <a:off x="568452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9" name="Oval 1208">
                  <a:extLst>
                    <a:ext uri="{FF2B5EF4-FFF2-40B4-BE49-F238E27FC236}">
                      <a16:creationId xmlns:a16="http://schemas.microsoft.com/office/drawing/2014/main" id="{26B559AB-FC3E-414F-9E80-3A05EEF8D3C0}"/>
                    </a:ext>
                  </a:extLst>
                </p:cNvPr>
                <p:cNvSpPr/>
                <p:nvPr/>
              </p:nvSpPr>
              <p:spPr>
                <a:xfrm>
                  <a:off x="587162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0" name="Oval 1209">
                  <a:extLst>
                    <a:ext uri="{FF2B5EF4-FFF2-40B4-BE49-F238E27FC236}">
                      <a16:creationId xmlns:a16="http://schemas.microsoft.com/office/drawing/2014/main" id="{9C4CB727-C09C-4CDF-A2AD-0ABC5EA10FEE}"/>
                    </a:ext>
                  </a:extLst>
                </p:cNvPr>
                <p:cNvSpPr/>
                <p:nvPr/>
              </p:nvSpPr>
              <p:spPr>
                <a:xfrm>
                  <a:off x="605873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1" name="Oval 1210">
                  <a:extLst>
                    <a:ext uri="{FF2B5EF4-FFF2-40B4-BE49-F238E27FC236}">
                      <a16:creationId xmlns:a16="http://schemas.microsoft.com/office/drawing/2014/main" id="{78EB7F0A-BC3B-47DC-A0BC-53B8FB7923D5}"/>
                    </a:ext>
                  </a:extLst>
                </p:cNvPr>
                <p:cNvSpPr/>
                <p:nvPr/>
              </p:nvSpPr>
              <p:spPr>
                <a:xfrm>
                  <a:off x="624583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2" name="Oval 1211">
                  <a:extLst>
                    <a:ext uri="{FF2B5EF4-FFF2-40B4-BE49-F238E27FC236}">
                      <a16:creationId xmlns:a16="http://schemas.microsoft.com/office/drawing/2014/main" id="{DB926943-E8E5-48AC-8AB5-F035BF41D57C}"/>
                    </a:ext>
                  </a:extLst>
                </p:cNvPr>
                <p:cNvSpPr/>
                <p:nvPr/>
              </p:nvSpPr>
              <p:spPr>
                <a:xfrm>
                  <a:off x="643294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3" name="Oval 1212">
                  <a:extLst>
                    <a:ext uri="{FF2B5EF4-FFF2-40B4-BE49-F238E27FC236}">
                      <a16:creationId xmlns:a16="http://schemas.microsoft.com/office/drawing/2014/main" id="{D9D9C4E2-E4EF-4F59-A299-C7853097A30F}"/>
                    </a:ext>
                  </a:extLst>
                </p:cNvPr>
                <p:cNvSpPr/>
                <p:nvPr/>
              </p:nvSpPr>
              <p:spPr>
                <a:xfrm>
                  <a:off x="662004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4" name="Oval 1213">
                  <a:extLst>
                    <a:ext uri="{FF2B5EF4-FFF2-40B4-BE49-F238E27FC236}">
                      <a16:creationId xmlns:a16="http://schemas.microsoft.com/office/drawing/2014/main" id="{7E95F8EC-C920-4AC5-83A7-3ABEC68FA5F7}"/>
                    </a:ext>
                  </a:extLst>
                </p:cNvPr>
                <p:cNvSpPr/>
                <p:nvPr/>
              </p:nvSpPr>
              <p:spPr>
                <a:xfrm>
                  <a:off x="680715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5" name="Oval 1214">
                  <a:extLst>
                    <a:ext uri="{FF2B5EF4-FFF2-40B4-BE49-F238E27FC236}">
                      <a16:creationId xmlns:a16="http://schemas.microsoft.com/office/drawing/2014/main" id="{E7529752-74F9-41A1-8B48-44B380FE7368}"/>
                    </a:ext>
                  </a:extLst>
                </p:cNvPr>
                <p:cNvSpPr/>
                <p:nvPr/>
              </p:nvSpPr>
              <p:spPr>
                <a:xfrm>
                  <a:off x="6994255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6" name="Oval 1215">
                  <a:extLst>
                    <a:ext uri="{FF2B5EF4-FFF2-40B4-BE49-F238E27FC236}">
                      <a16:creationId xmlns:a16="http://schemas.microsoft.com/office/drawing/2014/main" id="{5E4E8162-8620-4B43-B902-1BAA0DA6CE91}"/>
                    </a:ext>
                  </a:extLst>
                </p:cNvPr>
                <p:cNvSpPr/>
                <p:nvPr/>
              </p:nvSpPr>
              <p:spPr>
                <a:xfrm>
                  <a:off x="7181360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</p:grpSp>
          <p:grpSp>
            <p:nvGrpSpPr>
              <p:cNvPr id="1179" name="Group 1178">
                <a:extLst>
                  <a:ext uri="{FF2B5EF4-FFF2-40B4-BE49-F238E27FC236}">
                    <a16:creationId xmlns:a16="http://schemas.microsoft.com/office/drawing/2014/main" id="{BC82E196-9921-430B-B871-C91512A29C29}"/>
                  </a:ext>
                </a:extLst>
              </p:cNvPr>
              <p:cNvGrpSpPr/>
              <p:nvPr/>
            </p:nvGrpSpPr>
            <p:grpSpPr>
              <a:xfrm>
                <a:off x="5123208" y="5918687"/>
                <a:ext cx="2097955" cy="43784"/>
                <a:chOff x="5123208" y="5770758"/>
                <a:chExt cx="2097955" cy="43784"/>
              </a:xfrm>
              <a:grpFill/>
            </p:grpSpPr>
            <p:sp>
              <p:nvSpPr>
                <p:cNvPr id="1193" name="Oval 1192">
                  <a:extLst>
                    <a:ext uri="{FF2B5EF4-FFF2-40B4-BE49-F238E27FC236}">
                      <a16:creationId xmlns:a16="http://schemas.microsoft.com/office/drawing/2014/main" id="{1B99DD57-99AF-40F4-A28A-E5650686F354}"/>
                    </a:ext>
                  </a:extLst>
                </p:cNvPr>
                <p:cNvSpPr/>
                <p:nvPr/>
              </p:nvSpPr>
              <p:spPr>
                <a:xfrm>
                  <a:off x="5123208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4" name="Oval 1193">
                  <a:extLst>
                    <a:ext uri="{FF2B5EF4-FFF2-40B4-BE49-F238E27FC236}">
                      <a16:creationId xmlns:a16="http://schemas.microsoft.com/office/drawing/2014/main" id="{860BBB11-2BF9-4249-8DC1-7E66240756CC}"/>
                    </a:ext>
                  </a:extLst>
                </p:cNvPr>
                <p:cNvSpPr/>
                <p:nvPr/>
              </p:nvSpPr>
              <p:spPr>
                <a:xfrm>
                  <a:off x="5310313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5" name="Oval 1194">
                  <a:extLst>
                    <a:ext uri="{FF2B5EF4-FFF2-40B4-BE49-F238E27FC236}">
                      <a16:creationId xmlns:a16="http://schemas.microsoft.com/office/drawing/2014/main" id="{76F824C3-7FE4-4BED-A7F9-0FC51A48C9E7}"/>
                    </a:ext>
                  </a:extLst>
                </p:cNvPr>
                <p:cNvSpPr/>
                <p:nvPr/>
              </p:nvSpPr>
              <p:spPr>
                <a:xfrm>
                  <a:off x="549741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6" name="Oval 1195">
                  <a:extLst>
                    <a:ext uri="{FF2B5EF4-FFF2-40B4-BE49-F238E27FC236}">
                      <a16:creationId xmlns:a16="http://schemas.microsoft.com/office/drawing/2014/main" id="{C6B7FA89-201E-473E-B8D3-C9D904E422B2}"/>
                    </a:ext>
                  </a:extLst>
                </p:cNvPr>
                <p:cNvSpPr/>
                <p:nvPr/>
              </p:nvSpPr>
              <p:spPr>
                <a:xfrm>
                  <a:off x="568452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7" name="Oval 1196">
                  <a:extLst>
                    <a:ext uri="{FF2B5EF4-FFF2-40B4-BE49-F238E27FC236}">
                      <a16:creationId xmlns:a16="http://schemas.microsoft.com/office/drawing/2014/main" id="{82353F31-20BD-44A5-BC73-6FF6DA0C4D8B}"/>
                    </a:ext>
                  </a:extLst>
                </p:cNvPr>
                <p:cNvSpPr/>
                <p:nvPr/>
              </p:nvSpPr>
              <p:spPr>
                <a:xfrm>
                  <a:off x="587162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8" name="Oval 1197">
                  <a:extLst>
                    <a:ext uri="{FF2B5EF4-FFF2-40B4-BE49-F238E27FC236}">
                      <a16:creationId xmlns:a16="http://schemas.microsoft.com/office/drawing/2014/main" id="{EDDA1594-BBD4-492E-A8F3-76B0497B42A1}"/>
                    </a:ext>
                  </a:extLst>
                </p:cNvPr>
                <p:cNvSpPr/>
                <p:nvPr/>
              </p:nvSpPr>
              <p:spPr>
                <a:xfrm>
                  <a:off x="605873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9" name="Oval 1198">
                  <a:extLst>
                    <a:ext uri="{FF2B5EF4-FFF2-40B4-BE49-F238E27FC236}">
                      <a16:creationId xmlns:a16="http://schemas.microsoft.com/office/drawing/2014/main" id="{7DC12D1D-1C84-460D-8006-583E067B1600}"/>
                    </a:ext>
                  </a:extLst>
                </p:cNvPr>
                <p:cNvSpPr/>
                <p:nvPr/>
              </p:nvSpPr>
              <p:spPr>
                <a:xfrm>
                  <a:off x="624583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0" name="Oval 1199">
                  <a:extLst>
                    <a:ext uri="{FF2B5EF4-FFF2-40B4-BE49-F238E27FC236}">
                      <a16:creationId xmlns:a16="http://schemas.microsoft.com/office/drawing/2014/main" id="{B18F205A-C590-4A53-8BA7-5FCF851A18ED}"/>
                    </a:ext>
                  </a:extLst>
                </p:cNvPr>
                <p:cNvSpPr/>
                <p:nvPr/>
              </p:nvSpPr>
              <p:spPr>
                <a:xfrm>
                  <a:off x="643294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1" name="Oval 1200">
                  <a:extLst>
                    <a:ext uri="{FF2B5EF4-FFF2-40B4-BE49-F238E27FC236}">
                      <a16:creationId xmlns:a16="http://schemas.microsoft.com/office/drawing/2014/main" id="{F969AFA1-1054-4CEB-8951-4CDCDB71F350}"/>
                    </a:ext>
                  </a:extLst>
                </p:cNvPr>
                <p:cNvSpPr/>
                <p:nvPr/>
              </p:nvSpPr>
              <p:spPr>
                <a:xfrm>
                  <a:off x="662004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2" name="Oval 1201">
                  <a:extLst>
                    <a:ext uri="{FF2B5EF4-FFF2-40B4-BE49-F238E27FC236}">
                      <a16:creationId xmlns:a16="http://schemas.microsoft.com/office/drawing/2014/main" id="{AFFD26AC-6F8A-4389-81AA-2258E289199F}"/>
                    </a:ext>
                  </a:extLst>
                </p:cNvPr>
                <p:cNvSpPr/>
                <p:nvPr/>
              </p:nvSpPr>
              <p:spPr>
                <a:xfrm>
                  <a:off x="680715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3" name="Oval 1202">
                  <a:extLst>
                    <a:ext uri="{FF2B5EF4-FFF2-40B4-BE49-F238E27FC236}">
                      <a16:creationId xmlns:a16="http://schemas.microsoft.com/office/drawing/2014/main" id="{D483C0EC-FADC-45DF-A0E0-75DE5232AA89}"/>
                    </a:ext>
                  </a:extLst>
                </p:cNvPr>
                <p:cNvSpPr/>
                <p:nvPr/>
              </p:nvSpPr>
              <p:spPr>
                <a:xfrm>
                  <a:off x="6994255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4" name="Oval 1203">
                  <a:extLst>
                    <a:ext uri="{FF2B5EF4-FFF2-40B4-BE49-F238E27FC236}">
                      <a16:creationId xmlns:a16="http://schemas.microsoft.com/office/drawing/2014/main" id="{A3576F77-4344-4458-A0C8-9F94E5258232}"/>
                    </a:ext>
                  </a:extLst>
                </p:cNvPr>
                <p:cNvSpPr/>
                <p:nvPr/>
              </p:nvSpPr>
              <p:spPr>
                <a:xfrm>
                  <a:off x="7181360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</p:grpSp>
          <p:grpSp>
            <p:nvGrpSpPr>
              <p:cNvPr id="1180" name="Group 1179">
                <a:extLst>
                  <a:ext uri="{FF2B5EF4-FFF2-40B4-BE49-F238E27FC236}">
                    <a16:creationId xmlns:a16="http://schemas.microsoft.com/office/drawing/2014/main" id="{DC7C1662-1EDA-4F6D-89E4-F540FB83FF8E}"/>
                  </a:ext>
                </a:extLst>
              </p:cNvPr>
              <p:cNvGrpSpPr/>
              <p:nvPr/>
            </p:nvGrpSpPr>
            <p:grpSpPr>
              <a:xfrm>
                <a:off x="5123208" y="6055847"/>
                <a:ext cx="2097955" cy="43784"/>
                <a:chOff x="5123208" y="5770758"/>
                <a:chExt cx="2097955" cy="43784"/>
              </a:xfrm>
              <a:grpFill/>
            </p:grpSpPr>
            <p:sp>
              <p:nvSpPr>
                <p:cNvPr id="1181" name="Oval 1180">
                  <a:extLst>
                    <a:ext uri="{FF2B5EF4-FFF2-40B4-BE49-F238E27FC236}">
                      <a16:creationId xmlns:a16="http://schemas.microsoft.com/office/drawing/2014/main" id="{5171C934-25C3-4D4F-8529-B3FE71E0F7F8}"/>
                    </a:ext>
                  </a:extLst>
                </p:cNvPr>
                <p:cNvSpPr/>
                <p:nvPr/>
              </p:nvSpPr>
              <p:spPr>
                <a:xfrm>
                  <a:off x="5123208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2" name="Oval 1181">
                  <a:extLst>
                    <a:ext uri="{FF2B5EF4-FFF2-40B4-BE49-F238E27FC236}">
                      <a16:creationId xmlns:a16="http://schemas.microsoft.com/office/drawing/2014/main" id="{80C4A51B-070B-4112-BE6F-DE9939626890}"/>
                    </a:ext>
                  </a:extLst>
                </p:cNvPr>
                <p:cNvSpPr/>
                <p:nvPr/>
              </p:nvSpPr>
              <p:spPr>
                <a:xfrm>
                  <a:off x="5310313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3" name="Oval 1182">
                  <a:extLst>
                    <a:ext uri="{FF2B5EF4-FFF2-40B4-BE49-F238E27FC236}">
                      <a16:creationId xmlns:a16="http://schemas.microsoft.com/office/drawing/2014/main" id="{ADECB886-AA5C-4B79-8D45-B67140D8F387}"/>
                    </a:ext>
                  </a:extLst>
                </p:cNvPr>
                <p:cNvSpPr/>
                <p:nvPr/>
              </p:nvSpPr>
              <p:spPr>
                <a:xfrm>
                  <a:off x="549741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4" name="Oval 1183">
                  <a:extLst>
                    <a:ext uri="{FF2B5EF4-FFF2-40B4-BE49-F238E27FC236}">
                      <a16:creationId xmlns:a16="http://schemas.microsoft.com/office/drawing/2014/main" id="{8AF1DDB8-4201-49E3-AF90-35BA850608C5}"/>
                    </a:ext>
                  </a:extLst>
                </p:cNvPr>
                <p:cNvSpPr/>
                <p:nvPr/>
              </p:nvSpPr>
              <p:spPr>
                <a:xfrm>
                  <a:off x="568452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5" name="Oval 1184">
                  <a:extLst>
                    <a:ext uri="{FF2B5EF4-FFF2-40B4-BE49-F238E27FC236}">
                      <a16:creationId xmlns:a16="http://schemas.microsoft.com/office/drawing/2014/main" id="{B0696AE0-343D-432A-9E15-243BC1376B00}"/>
                    </a:ext>
                  </a:extLst>
                </p:cNvPr>
                <p:cNvSpPr/>
                <p:nvPr/>
              </p:nvSpPr>
              <p:spPr>
                <a:xfrm>
                  <a:off x="587162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6" name="Oval 1185">
                  <a:extLst>
                    <a:ext uri="{FF2B5EF4-FFF2-40B4-BE49-F238E27FC236}">
                      <a16:creationId xmlns:a16="http://schemas.microsoft.com/office/drawing/2014/main" id="{A9C486E4-54E4-43C5-BB99-5BD86F8DA3BB}"/>
                    </a:ext>
                  </a:extLst>
                </p:cNvPr>
                <p:cNvSpPr/>
                <p:nvPr/>
              </p:nvSpPr>
              <p:spPr>
                <a:xfrm>
                  <a:off x="605873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7" name="Oval 1186">
                  <a:extLst>
                    <a:ext uri="{FF2B5EF4-FFF2-40B4-BE49-F238E27FC236}">
                      <a16:creationId xmlns:a16="http://schemas.microsoft.com/office/drawing/2014/main" id="{2E999F80-C45E-420F-80B6-11DF819810C2}"/>
                    </a:ext>
                  </a:extLst>
                </p:cNvPr>
                <p:cNvSpPr/>
                <p:nvPr/>
              </p:nvSpPr>
              <p:spPr>
                <a:xfrm>
                  <a:off x="624583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8" name="Oval 1187">
                  <a:extLst>
                    <a:ext uri="{FF2B5EF4-FFF2-40B4-BE49-F238E27FC236}">
                      <a16:creationId xmlns:a16="http://schemas.microsoft.com/office/drawing/2014/main" id="{63E3620F-8226-42B9-BD3E-7E80750BDB98}"/>
                    </a:ext>
                  </a:extLst>
                </p:cNvPr>
                <p:cNvSpPr/>
                <p:nvPr/>
              </p:nvSpPr>
              <p:spPr>
                <a:xfrm>
                  <a:off x="643294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9" name="Oval 1188">
                  <a:extLst>
                    <a:ext uri="{FF2B5EF4-FFF2-40B4-BE49-F238E27FC236}">
                      <a16:creationId xmlns:a16="http://schemas.microsoft.com/office/drawing/2014/main" id="{A3EE57C1-0B44-458E-BDB8-F71CA3227CFA}"/>
                    </a:ext>
                  </a:extLst>
                </p:cNvPr>
                <p:cNvSpPr/>
                <p:nvPr/>
              </p:nvSpPr>
              <p:spPr>
                <a:xfrm>
                  <a:off x="662004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0" name="Oval 1189">
                  <a:extLst>
                    <a:ext uri="{FF2B5EF4-FFF2-40B4-BE49-F238E27FC236}">
                      <a16:creationId xmlns:a16="http://schemas.microsoft.com/office/drawing/2014/main" id="{5ADFCE9E-15D5-490E-9C02-3A3FD4CD200C}"/>
                    </a:ext>
                  </a:extLst>
                </p:cNvPr>
                <p:cNvSpPr/>
                <p:nvPr/>
              </p:nvSpPr>
              <p:spPr>
                <a:xfrm>
                  <a:off x="680715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1" name="Oval 1190">
                  <a:extLst>
                    <a:ext uri="{FF2B5EF4-FFF2-40B4-BE49-F238E27FC236}">
                      <a16:creationId xmlns:a16="http://schemas.microsoft.com/office/drawing/2014/main" id="{145BE28D-C9D4-490D-9759-55B569DC5030}"/>
                    </a:ext>
                  </a:extLst>
                </p:cNvPr>
                <p:cNvSpPr/>
                <p:nvPr/>
              </p:nvSpPr>
              <p:spPr>
                <a:xfrm>
                  <a:off x="6994255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2" name="Oval 1191">
                  <a:extLst>
                    <a:ext uri="{FF2B5EF4-FFF2-40B4-BE49-F238E27FC236}">
                      <a16:creationId xmlns:a16="http://schemas.microsoft.com/office/drawing/2014/main" id="{42A48050-87E2-47C9-808E-F72951025C19}"/>
                    </a:ext>
                  </a:extLst>
                </p:cNvPr>
                <p:cNvSpPr/>
                <p:nvPr/>
              </p:nvSpPr>
              <p:spPr>
                <a:xfrm>
                  <a:off x="7181360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</p:grpSp>
        </p:grpSp>
        <p:sp>
          <p:nvSpPr>
            <p:cNvPr id="737" name="Plus Sign 736">
              <a:extLst>
                <a:ext uri="{FF2B5EF4-FFF2-40B4-BE49-F238E27FC236}">
                  <a16:creationId xmlns:a16="http://schemas.microsoft.com/office/drawing/2014/main" id="{81E12FD1-9708-40C2-81AC-15005B02E9C3}"/>
                </a:ext>
              </a:extLst>
            </p:cNvPr>
            <p:cNvSpPr/>
            <p:nvPr/>
          </p:nvSpPr>
          <p:spPr>
            <a:xfrm>
              <a:off x="8667575" y="610223"/>
              <a:ext cx="846723" cy="846723"/>
            </a:xfrm>
            <a:prstGeom prst="mathPlus">
              <a:avLst>
                <a:gd name="adj1" fmla="val 28020"/>
              </a:avLst>
            </a:prstGeom>
            <a:solidFill>
              <a:srgbClr val="5F42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38" name="Rectangle 1027">
              <a:extLst>
                <a:ext uri="{FF2B5EF4-FFF2-40B4-BE49-F238E27FC236}">
                  <a16:creationId xmlns:a16="http://schemas.microsoft.com/office/drawing/2014/main" id="{1A8697AF-E60D-46E6-A113-0362B76BDC1B}"/>
                </a:ext>
              </a:extLst>
            </p:cNvPr>
            <p:cNvSpPr/>
            <p:nvPr/>
          </p:nvSpPr>
          <p:spPr>
            <a:xfrm>
              <a:off x="1" y="2800351"/>
              <a:ext cx="5849351" cy="4076970"/>
            </a:xfrm>
            <a:custGeom>
              <a:avLst/>
              <a:gdLst>
                <a:gd name="connsiteX0" fmla="*/ 0 w 5245894"/>
                <a:gd name="connsiteY0" fmla="*/ 0 h 3448320"/>
                <a:gd name="connsiteX1" fmla="*/ 5245894 w 5245894"/>
                <a:gd name="connsiteY1" fmla="*/ 0 h 3448320"/>
                <a:gd name="connsiteX2" fmla="*/ 5245894 w 5245894"/>
                <a:gd name="connsiteY2" fmla="*/ 3448320 h 3448320"/>
                <a:gd name="connsiteX3" fmla="*/ 0 w 5245894"/>
                <a:gd name="connsiteY3" fmla="*/ 3448320 h 3448320"/>
                <a:gd name="connsiteX4" fmla="*/ 0 w 5245894"/>
                <a:gd name="connsiteY4" fmla="*/ 0 h 3448320"/>
                <a:gd name="connsiteX0" fmla="*/ 0 w 5901631"/>
                <a:gd name="connsiteY0" fmla="*/ 431040 h 3879360"/>
                <a:gd name="connsiteX1" fmla="*/ 5245894 w 5901631"/>
                <a:gd name="connsiteY1" fmla="*/ 431040 h 3879360"/>
                <a:gd name="connsiteX2" fmla="*/ 5245894 w 5901631"/>
                <a:gd name="connsiteY2" fmla="*/ 3879360 h 3879360"/>
                <a:gd name="connsiteX3" fmla="*/ 0 w 5901631"/>
                <a:gd name="connsiteY3" fmla="*/ 3879360 h 3879360"/>
                <a:gd name="connsiteX4" fmla="*/ 0 w 5901631"/>
                <a:gd name="connsiteY4" fmla="*/ 431040 h 3879360"/>
                <a:gd name="connsiteX0" fmla="*/ 0 w 5772427"/>
                <a:gd name="connsiteY0" fmla="*/ 176291 h 3624611"/>
                <a:gd name="connsiteX1" fmla="*/ 2209800 w 5772427"/>
                <a:gd name="connsiteY1" fmla="*/ 862091 h 3624611"/>
                <a:gd name="connsiteX2" fmla="*/ 5245894 w 5772427"/>
                <a:gd name="connsiteY2" fmla="*/ 176291 h 3624611"/>
                <a:gd name="connsiteX3" fmla="*/ 5245894 w 5772427"/>
                <a:gd name="connsiteY3" fmla="*/ 3624611 h 3624611"/>
                <a:gd name="connsiteX4" fmla="*/ 0 w 5772427"/>
                <a:gd name="connsiteY4" fmla="*/ 3624611 h 3624611"/>
                <a:gd name="connsiteX5" fmla="*/ 0 w 5772427"/>
                <a:gd name="connsiteY5" fmla="*/ 176291 h 3624611"/>
                <a:gd name="connsiteX0" fmla="*/ 0 w 5772427"/>
                <a:gd name="connsiteY0" fmla="*/ 109070 h 3557390"/>
                <a:gd name="connsiteX1" fmla="*/ 2209800 w 5772427"/>
                <a:gd name="connsiteY1" fmla="*/ 794870 h 3557390"/>
                <a:gd name="connsiteX2" fmla="*/ 5245894 w 5772427"/>
                <a:gd name="connsiteY2" fmla="*/ 109070 h 3557390"/>
                <a:gd name="connsiteX3" fmla="*/ 5245894 w 5772427"/>
                <a:gd name="connsiteY3" fmla="*/ 3557390 h 3557390"/>
                <a:gd name="connsiteX4" fmla="*/ 0 w 5772427"/>
                <a:gd name="connsiteY4" fmla="*/ 3557390 h 3557390"/>
                <a:gd name="connsiteX5" fmla="*/ 0 w 5772427"/>
                <a:gd name="connsiteY5" fmla="*/ 109070 h 3557390"/>
                <a:gd name="connsiteX0" fmla="*/ 0 w 5772427"/>
                <a:gd name="connsiteY0" fmla="*/ 80101 h 4157071"/>
                <a:gd name="connsiteX1" fmla="*/ 2209800 w 5772427"/>
                <a:gd name="connsiteY1" fmla="*/ 1394551 h 4157071"/>
                <a:gd name="connsiteX2" fmla="*/ 5245894 w 5772427"/>
                <a:gd name="connsiteY2" fmla="*/ 708751 h 4157071"/>
                <a:gd name="connsiteX3" fmla="*/ 5245894 w 5772427"/>
                <a:gd name="connsiteY3" fmla="*/ 4157071 h 4157071"/>
                <a:gd name="connsiteX4" fmla="*/ 0 w 5772427"/>
                <a:gd name="connsiteY4" fmla="*/ 4157071 h 4157071"/>
                <a:gd name="connsiteX5" fmla="*/ 0 w 5772427"/>
                <a:gd name="connsiteY5" fmla="*/ 80101 h 4157071"/>
                <a:gd name="connsiteX0" fmla="*/ 0 w 5772427"/>
                <a:gd name="connsiteY0" fmla="*/ 0 h 4076970"/>
                <a:gd name="connsiteX1" fmla="*/ 2209800 w 5772427"/>
                <a:gd name="connsiteY1" fmla="*/ 1314450 h 4076970"/>
                <a:gd name="connsiteX2" fmla="*/ 5245894 w 5772427"/>
                <a:gd name="connsiteY2" fmla="*/ 628650 h 4076970"/>
                <a:gd name="connsiteX3" fmla="*/ 5245894 w 5772427"/>
                <a:gd name="connsiteY3" fmla="*/ 4076970 h 4076970"/>
                <a:gd name="connsiteX4" fmla="*/ 0 w 5772427"/>
                <a:gd name="connsiteY4" fmla="*/ 4076970 h 4076970"/>
                <a:gd name="connsiteX5" fmla="*/ 0 w 5772427"/>
                <a:gd name="connsiteY5" fmla="*/ 0 h 4076970"/>
                <a:gd name="connsiteX0" fmla="*/ 0 w 5611901"/>
                <a:gd name="connsiteY0" fmla="*/ 0 h 4076970"/>
                <a:gd name="connsiteX1" fmla="*/ 2209800 w 5611901"/>
                <a:gd name="connsiteY1" fmla="*/ 1314450 h 4076970"/>
                <a:gd name="connsiteX2" fmla="*/ 4712494 w 5611901"/>
                <a:gd name="connsiteY2" fmla="*/ 1047750 h 4076970"/>
                <a:gd name="connsiteX3" fmla="*/ 5245894 w 5611901"/>
                <a:gd name="connsiteY3" fmla="*/ 4076970 h 4076970"/>
                <a:gd name="connsiteX4" fmla="*/ 0 w 5611901"/>
                <a:gd name="connsiteY4" fmla="*/ 4076970 h 4076970"/>
                <a:gd name="connsiteX5" fmla="*/ 0 w 5611901"/>
                <a:gd name="connsiteY5" fmla="*/ 0 h 4076970"/>
                <a:gd name="connsiteX0" fmla="*/ 0 w 5611901"/>
                <a:gd name="connsiteY0" fmla="*/ 0 h 4076970"/>
                <a:gd name="connsiteX1" fmla="*/ 2209800 w 5611901"/>
                <a:gd name="connsiteY1" fmla="*/ 1314450 h 4076970"/>
                <a:gd name="connsiteX2" fmla="*/ 4712494 w 5611901"/>
                <a:gd name="connsiteY2" fmla="*/ 1047750 h 4076970"/>
                <a:gd name="connsiteX3" fmla="*/ 5245894 w 5611901"/>
                <a:gd name="connsiteY3" fmla="*/ 4076970 h 4076970"/>
                <a:gd name="connsiteX4" fmla="*/ 0 w 5611901"/>
                <a:gd name="connsiteY4" fmla="*/ 4076970 h 4076970"/>
                <a:gd name="connsiteX5" fmla="*/ 0 w 5611901"/>
                <a:gd name="connsiteY5" fmla="*/ 0 h 4076970"/>
                <a:gd name="connsiteX0" fmla="*/ 0 w 5999017"/>
                <a:gd name="connsiteY0" fmla="*/ 0 h 4076970"/>
                <a:gd name="connsiteX1" fmla="*/ 2209800 w 5999017"/>
                <a:gd name="connsiteY1" fmla="*/ 1314450 h 4076970"/>
                <a:gd name="connsiteX2" fmla="*/ 4712494 w 5999017"/>
                <a:gd name="connsiteY2" fmla="*/ 1047750 h 4076970"/>
                <a:gd name="connsiteX3" fmla="*/ 5245894 w 5999017"/>
                <a:gd name="connsiteY3" fmla="*/ 4076970 h 4076970"/>
                <a:gd name="connsiteX4" fmla="*/ 0 w 5999017"/>
                <a:gd name="connsiteY4" fmla="*/ 4076970 h 4076970"/>
                <a:gd name="connsiteX5" fmla="*/ 0 w 5999017"/>
                <a:gd name="connsiteY5" fmla="*/ 0 h 4076970"/>
                <a:gd name="connsiteX0" fmla="*/ 0 w 5779497"/>
                <a:gd name="connsiteY0" fmla="*/ 0 h 4076970"/>
                <a:gd name="connsiteX1" fmla="*/ 2209800 w 5779497"/>
                <a:gd name="connsiteY1" fmla="*/ 1314450 h 4076970"/>
                <a:gd name="connsiteX2" fmla="*/ 4712494 w 5779497"/>
                <a:gd name="connsiteY2" fmla="*/ 1047750 h 4076970"/>
                <a:gd name="connsiteX3" fmla="*/ 5245894 w 5779497"/>
                <a:gd name="connsiteY3" fmla="*/ 4076970 h 4076970"/>
                <a:gd name="connsiteX4" fmla="*/ 0 w 5779497"/>
                <a:gd name="connsiteY4" fmla="*/ 4076970 h 4076970"/>
                <a:gd name="connsiteX5" fmla="*/ 0 w 5779497"/>
                <a:gd name="connsiteY5" fmla="*/ 0 h 4076970"/>
                <a:gd name="connsiteX0" fmla="*/ 0 w 5843920"/>
                <a:gd name="connsiteY0" fmla="*/ 0 h 4076970"/>
                <a:gd name="connsiteX1" fmla="*/ 2209800 w 5843920"/>
                <a:gd name="connsiteY1" fmla="*/ 1314450 h 4076970"/>
                <a:gd name="connsiteX2" fmla="*/ 4712494 w 5843920"/>
                <a:gd name="connsiteY2" fmla="*/ 1047750 h 4076970"/>
                <a:gd name="connsiteX3" fmla="*/ 5245894 w 5843920"/>
                <a:gd name="connsiteY3" fmla="*/ 4076970 h 4076970"/>
                <a:gd name="connsiteX4" fmla="*/ 0 w 5843920"/>
                <a:gd name="connsiteY4" fmla="*/ 4076970 h 4076970"/>
                <a:gd name="connsiteX5" fmla="*/ 0 w 5843920"/>
                <a:gd name="connsiteY5" fmla="*/ 0 h 4076970"/>
                <a:gd name="connsiteX0" fmla="*/ 0 w 5840458"/>
                <a:gd name="connsiteY0" fmla="*/ 0 h 4076970"/>
                <a:gd name="connsiteX1" fmla="*/ 2209800 w 5840458"/>
                <a:gd name="connsiteY1" fmla="*/ 1314450 h 4076970"/>
                <a:gd name="connsiteX2" fmla="*/ 4699794 w 5840458"/>
                <a:gd name="connsiteY2" fmla="*/ 990600 h 4076970"/>
                <a:gd name="connsiteX3" fmla="*/ 5245894 w 5840458"/>
                <a:gd name="connsiteY3" fmla="*/ 4076970 h 4076970"/>
                <a:gd name="connsiteX4" fmla="*/ 0 w 5840458"/>
                <a:gd name="connsiteY4" fmla="*/ 4076970 h 4076970"/>
                <a:gd name="connsiteX5" fmla="*/ 0 w 5840458"/>
                <a:gd name="connsiteY5" fmla="*/ 0 h 4076970"/>
                <a:gd name="connsiteX0" fmla="*/ 0 w 5849351"/>
                <a:gd name="connsiteY0" fmla="*/ 0 h 4076970"/>
                <a:gd name="connsiteX1" fmla="*/ 2209800 w 5849351"/>
                <a:gd name="connsiteY1" fmla="*/ 1314450 h 4076970"/>
                <a:gd name="connsiteX2" fmla="*/ 4699794 w 5849351"/>
                <a:gd name="connsiteY2" fmla="*/ 990600 h 4076970"/>
                <a:gd name="connsiteX3" fmla="*/ 5245894 w 5849351"/>
                <a:gd name="connsiteY3" fmla="*/ 4076970 h 4076970"/>
                <a:gd name="connsiteX4" fmla="*/ 0 w 5849351"/>
                <a:gd name="connsiteY4" fmla="*/ 4076970 h 4076970"/>
                <a:gd name="connsiteX5" fmla="*/ 0 w 5849351"/>
                <a:gd name="connsiteY5" fmla="*/ 0 h 407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49351" h="4076970">
                  <a:moveTo>
                    <a:pt x="0" y="0"/>
                  </a:moveTo>
                  <a:cubicBezTo>
                    <a:pt x="1301750" y="34880"/>
                    <a:pt x="1426501" y="1149350"/>
                    <a:pt x="2209800" y="1314450"/>
                  </a:cubicBezTo>
                  <a:cubicBezTo>
                    <a:pt x="2993099" y="1479550"/>
                    <a:pt x="3857228" y="828630"/>
                    <a:pt x="4699794" y="990600"/>
                  </a:cubicBezTo>
                  <a:cubicBezTo>
                    <a:pt x="5542360" y="1152570"/>
                    <a:pt x="6499225" y="2572020"/>
                    <a:pt x="5245894" y="4076970"/>
                  </a:cubicBezTo>
                  <a:lnTo>
                    <a:pt x="0" y="4076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78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39" name="Circle: Hollow 738">
              <a:extLst>
                <a:ext uri="{FF2B5EF4-FFF2-40B4-BE49-F238E27FC236}">
                  <a16:creationId xmlns:a16="http://schemas.microsoft.com/office/drawing/2014/main" id="{20A399E3-B977-444F-A40E-584DA8D579CB}"/>
                </a:ext>
              </a:extLst>
            </p:cNvPr>
            <p:cNvSpPr/>
            <p:nvPr/>
          </p:nvSpPr>
          <p:spPr>
            <a:xfrm>
              <a:off x="2533270" y="2980727"/>
              <a:ext cx="1948984" cy="1948984"/>
            </a:xfrm>
            <a:prstGeom prst="donut">
              <a:avLst>
                <a:gd name="adj" fmla="val 20940"/>
              </a:avLst>
            </a:prstGeom>
            <a:solidFill>
              <a:srgbClr val="FFFF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grpSp>
          <p:nvGrpSpPr>
            <p:cNvPr id="740" name="Group 739">
              <a:extLst>
                <a:ext uri="{FF2B5EF4-FFF2-40B4-BE49-F238E27FC236}">
                  <a16:creationId xmlns:a16="http://schemas.microsoft.com/office/drawing/2014/main" id="{FB694E83-D5FF-4F54-A9B1-0C7CFEC76D47}"/>
                </a:ext>
              </a:extLst>
            </p:cNvPr>
            <p:cNvGrpSpPr/>
            <p:nvPr/>
          </p:nvGrpSpPr>
          <p:grpSpPr>
            <a:xfrm rot="19146502">
              <a:off x="9076679" y="5362986"/>
              <a:ext cx="4311579" cy="1991915"/>
              <a:chOff x="6820162" y="3343805"/>
              <a:chExt cx="4311579" cy="1991915"/>
            </a:xfrm>
            <a:solidFill>
              <a:srgbClr val="FFD350"/>
            </a:solidFill>
          </p:grpSpPr>
          <p:grpSp>
            <p:nvGrpSpPr>
              <p:cNvPr id="765" name="Group 764">
                <a:extLst>
                  <a:ext uri="{FF2B5EF4-FFF2-40B4-BE49-F238E27FC236}">
                    <a16:creationId xmlns:a16="http://schemas.microsoft.com/office/drawing/2014/main" id="{322F4302-6799-4E09-A2F1-501C1EEAC89E}"/>
                  </a:ext>
                </a:extLst>
              </p:cNvPr>
              <p:cNvGrpSpPr/>
              <p:nvPr/>
            </p:nvGrpSpPr>
            <p:grpSpPr>
              <a:xfrm>
                <a:off x="6820162" y="3347211"/>
                <a:ext cx="2097955" cy="1988509"/>
                <a:chOff x="5123208" y="4111122"/>
                <a:chExt cx="2097955" cy="1988509"/>
              </a:xfrm>
              <a:grpFill/>
            </p:grpSpPr>
            <p:sp>
              <p:nvSpPr>
                <p:cNvPr id="914" name="Oval 913">
                  <a:extLst>
                    <a:ext uri="{FF2B5EF4-FFF2-40B4-BE49-F238E27FC236}">
                      <a16:creationId xmlns:a16="http://schemas.microsoft.com/office/drawing/2014/main" id="{D304BB99-6C09-40AF-98A9-14419BF5B402}"/>
                    </a:ext>
                  </a:extLst>
                </p:cNvPr>
                <p:cNvSpPr/>
                <p:nvPr/>
              </p:nvSpPr>
              <p:spPr>
                <a:xfrm>
                  <a:off x="5123208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15" name="Oval 914">
                  <a:extLst>
                    <a:ext uri="{FF2B5EF4-FFF2-40B4-BE49-F238E27FC236}">
                      <a16:creationId xmlns:a16="http://schemas.microsoft.com/office/drawing/2014/main" id="{07C050C2-820A-4BC6-98DD-7167B0437486}"/>
                    </a:ext>
                  </a:extLst>
                </p:cNvPr>
                <p:cNvSpPr/>
                <p:nvPr/>
              </p:nvSpPr>
              <p:spPr>
                <a:xfrm>
                  <a:off x="5310313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16" name="Oval 915">
                  <a:extLst>
                    <a:ext uri="{FF2B5EF4-FFF2-40B4-BE49-F238E27FC236}">
                      <a16:creationId xmlns:a16="http://schemas.microsoft.com/office/drawing/2014/main" id="{C5E32BA6-4CD8-43AE-A6CC-6F0A24763F5B}"/>
                    </a:ext>
                  </a:extLst>
                </p:cNvPr>
                <p:cNvSpPr/>
                <p:nvPr/>
              </p:nvSpPr>
              <p:spPr>
                <a:xfrm>
                  <a:off x="5497417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17" name="Oval 916">
                  <a:extLst>
                    <a:ext uri="{FF2B5EF4-FFF2-40B4-BE49-F238E27FC236}">
                      <a16:creationId xmlns:a16="http://schemas.microsoft.com/office/drawing/2014/main" id="{7CC92528-A9FB-4094-83D0-45B7867CE62F}"/>
                    </a:ext>
                  </a:extLst>
                </p:cNvPr>
                <p:cNvSpPr/>
                <p:nvPr/>
              </p:nvSpPr>
              <p:spPr>
                <a:xfrm>
                  <a:off x="5684522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18" name="Oval 917">
                  <a:extLst>
                    <a:ext uri="{FF2B5EF4-FFF2-40B4-BE49-F238E27FC236}">
                      <a16:creationId xmlns:a16="http://schemas.microsoft.com/office/drawing/2014/main" id="{BC85FC9E-9D36-46EA-A20F-6FEF196FEBA4}"/>
                    </a:ext>
                  </a:extLst>
                </p:cNvPr>
                <p:cNvSpPr/>
                <p:nvPr/>
              </p:nvSpPr>
              <p:spPr>
                <a:xfrm>
                  <a:off x="5871627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19" name="Oval 918">
                  <a:extLst>
                    <a:ext uri="{FF2B5EF4-FFF2-40B4-BE49-F238E27FC236}">
                      <a16:creationId xmlns:a16="http://schemas.microsoft.com/office/drawing/2014/main" id="{DBB44425-2296-4227-A54F-EBC9B69A1C3F}"/>
                    </a:ext>
                  </a:extLst>
                </p:cNvPr>
                <p:cNvSpPr/>
                <p:nvPr/>
              </p:nvSpPr>
              <p:spPr>
                <a:xfrm>
                  <a:off x="6058732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0" name="Oval 919">
                  <a:extLst>
                    <a:ext uri="{FF2B5EF4-FFF2-40B4-BE49-F238E27FC236}">
                      <a16:creationId xmlns:a16="http://schemas.microsoft.com/office/drawing/2014/main" id="{F8BE267C-A99B-4312-A98D-18972222FACA}"/>
                    </a:ext>
                  </a:extLst>
                </p:cNvPr>
                <p:cNvSpPr/>
                <p:nvPr/>
              </p:nvSpPr>
              <p:spPr>
                <a:xfrm>
                  <a:off x="6245836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1" name="Oval 920">
                  <a:extLst>
                    <a:ext uri="{FF2B5EF4-FFF2-40B4-BE49-F238E27FC236}">
                      <a16:creationId xmlns:a16="http://schemas.microsoft.com/office/drawing/2014/main" id="{324F0048-E490-4928-9EAD-1AA496AFA602}"/>
                    </a:ext>
                  </a:extLst>
                </p:cNvPr>
                <p:cNvSpPr/>
                <p:nvPr/>
              </p:nvSpPr>
              <p:spPr>
                <a:xfrm>
                  <a:off x="6432941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2" name="Oval 921">
                  <a:extLst>
                    <a:ext uri="{FF2B5EF4-FFF2-40B4-BE49-F238E27FC236}">
                      <a16:creationId xmlns:a16="http://schemas.microsoft.com/office/drawing/2014/main" id="{F68DF50B-8A6A-40AC-BA4A-0628EA7FF8AE}"/>
                    </a:ext>
                  </a:extLst>
                </p:cNvPr>
                <p:cNvSpPr/>
                <p:nvPr/>
              </p:nvSpPr>
              <p:spPr>
                <a:xfrm>
                  <a:off x="6620046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3" name="Oval 922">
                  <a:extLst>
                    <a:ext uri="{FF2B5EF4-FFF2-40B4-BE49-F238E27FC236}">
                      <a16:creationId xmlns:a16="http://schemas.microsoft.com/office/drawing/2014/main" id="{373C0A2F-AC95-474A-AEC3-86E2F6BC7F42}"/>
                    </a:ext>
                  </a:extLst>
                </p:cNvPr>
                <p:cNvSpPr/>
                <p:nvPr/>
              </p:nvSpPr>
              <p:spPr>
                <a:xfrm>
                  <a:off x="6807151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4" name="Oval 923">
                  <a:extLst>
                    <a:ext uri="{FF2B5EF4-FFF2-40B4-BE49-F238E27FC236}">
                      <a16:creationId xmlns:a16="http://schemas.microsoft.com/office/drawing/2014/main" id="{DBA8044F-A6AD-4CD1-A2BC-19D1F05F3531}"/>
                    </a:ext>
                  </a:extLst>
                </p:cNvPr>
                <p:cNvSpPr/>
                <p:nvPr/>
              </p:nvSpPr>
              <p:spPr>
                <a:xfrm>
                  <a:off x="6994255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5" name="Oval 924">
                  <a:extLst>
                    <a:ext uri="{FF2B5EF4-FFF2-40B4-BE49-F238E27FC236}">
                      <a16:creationId xmlns:a16="http://schemas.microsoft.com/office/drawing/2014/main" id="{27A39FB2-45FD-429C-91FF-73F1C4217169}"/>
                    </a:ext>
                  </a:extLst>
                </p:cNvPr>
                <p:cNvSpPr/>
                <p:nvPr/>
              </p:nvSpPr>
              <p:spPr>
                <a:xfrm>
                  <a:off x="7181360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6" name="Oval 925">
                  <a:extLst>
                    <a:ext uri="{FF2B5EF4-FFF2-40B4-BE49-F238E27FC236}">
                      <a16:creationId xmlns:a16="http://schemas.microsoft.com/office/drawing/2014/main" id="{09F7FA1D-B2E7-4DC9-B7E2-63988C9AE289}"/>
                    </a:ext>
                  </a:extLst>
                </p:cNvPr>
                <p:cNvSpPr/>
                <p:nvPr/>
              </p:nvSpPr>
              <p:spPr>
                <a:xfrm>
                  <a:off x="5123208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7" name="Oval 926">
                  <a:extLst>
                    <a:ext uri="{FF2B5EF4-FFF2-40B4-BE49-F238E27FC236}">
                      <a16:creationId xmlns:a16="http://schemas.microsoft.com/office/drawing/2014/main" id="{CC4524DC-7F03-49E2-8FF1-C7CD81EDC27E}"/>
                    </a:ext>
                  </a:extLst>
                </p:cNvPr>
                <p:cNvSpPr/>
                <p:nvPr/>
              </p:nvSpPr>
              <p:spPr>
                <a:xfrm>
                  <a:off x="5310313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8" name="Oval 927">
                  <a:extLst>
                    <a:ext uri="{FF2B5EF4-FFF2-40B4-BE49-F238E27FC236}">
                      <a16:creationId xmlns:a16="http://schemas.microsoft.com/office/drawing/2014/main" id="{80D62696-4C0C-4FB0-9F6D-51BE54C62DE8}"/>
                    </a:ext>
                  </a:extLst>
                </p:cNvPr>
                <p:cNvSpPr/>
                <p:nvPr/>
              </p:nvSpPr>
              <p:spPr>
                <a:xfrm>
                  <a:off x="5497417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9" name="Oval 928">
                  <a:extLst>
                    <a:ext uri="{FF2B5EF4-FFF2-40B4-BE49-F238E27FC236}">
                      <a16:creationId xmlns:a16="http://schemas.microsoft.com/office/drawing/2014/main" id="{3BD2646E-180D-4A25-A320-944F38554C58}"/>
                    </a:ext>
                  </a:extLst>
                </p:cNvPr>
                <p:cNvSpPr/>
                <p:nvPr/>
              </p:nvSpPr>
              <p:spPr>
                <a:xfrm>
                  <a:off x="5684522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0" name="Oval 929">
                  <a:extLst>
                    <a:ext uri="{FF2B5EF4-FFF2-40B4-BE49-F238E27FC236}">
                      <a16:creationId xmlns:a16="http://schemas.microsoft.com/office/drawing/2014/main" id="{B8A6A801-29F5-40D2-B871-664F16BA17F8}"/>
                    </a:ext>
                  </a:extLst>
                </p:cNvPr>
                <p:cNvSpPr/>
                <p:nvPr/>
              </p:nvSpPr>
              <p:spPr>
                <a:xfrm>
                  <a:off x="5871627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1" name="Oval 930">
                  <a:extLst>
                    <a:ext uri="{FF2B5EF4-FFF2-40B4-BE49-F238E27FC236}">
                      <a16:creationId xmlns:a16="http://schemas.microsoft.com/office/drawing/2014/main" id="{F29E69BE-9BBE-4711-BCFB-F81216A59706}"/>
                    </a:ext>
                  </a:extLst>
                </p:cNvPr>
                <p:cNvSpPr/>
                <p:nvPr/>
              </p:nvSpPr>
              <p:spPr>
                <a:xfrm>
                  <a:off x="6058732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2" name="Oval 931">
                  <a:extLst>
                    <a:ext uri="{FF2B5EF4-FFF2-40B4-BE49-F238E27FC236}">
                      <a16:creationId xmlns:a16="http://schemas.microsoft.com/office/drawing/2014/main" id="{AEC26DDF-90E6-4E3F-A729-42D26D5961F5}"/>
                    </a:ext>
                  </a:extLst>
                </p:cNvPr>
                <p:cNvSpPr/>
                <p:nvPr/>
              </p:nvSpPr>
              <p:spPr>
                <a:xfrm>
                  <a:off x="6245836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3" name="Oval 932">
                  <a:extLst>
                    <a:ext uri="{FF2B5EF4-FFF2-40B4-BE49-F238E27FC236}">
                      <a16:creationId xmlns:a16="http://schemas.microsoft.com/office/drawing/2014/main" id="{AB3ED0A6-CDB0-4FE4-AA0E-D9AF113314FF}"/>
                    </a:ext>
                  </a:extLst>
                </p:cNvPr>
                <p:cNvSpPr/>
                <p:nvPr/>
              </p:nvSpPr>
              <p:spPr>
                <a:xfrm>
                  <a:off x="6432941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4" name="Oval 933">
                  <a:extLst>
                    <a:ext uri="{FF2B5EF4-FFF2-40B4-BE49-F238E27FC236}">
                      <a16:creationId xmlns:a16="http://schemas.microsoft.com/office/drawing/2014/main" id="{148BF181-AAE5-4B09-A4ED-5C6E1A2A3CA7}"/>
                    </a:ext>
                  </a:extLst>
                </p:cNvPr>
                <p:cNvSpPr/>
                <p:nvPr/>
              </p:nvSpPr>
              <p:spPr>
                <a:xfrm>
                  <a:off x="6620046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5" name="Oval 934">
                  <a:extLst>
                    <a:ext uri="{FF2B5EF4-FFF2-40B4-BE49-F238E27FC236}">
                      <a16:creationId xmlns:a16="http://schemas.microsoft.com/office/drawing/2014/main" id="{84BDBA6F-95B6-4A03-8FD0-FA542BDE7754}"/>
                    </a:ext>
                  </a:extLst>
                </p:cNvPr>
                <p:cNvSpPr/>
                <p:nvPr/>
              </p:nvSpPr>
              <p:spPr>
                <a:xfrm>
                  <a:off x="6807151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6" name="Oval 935">
                  <a:extLst>
                    <a:ext uri="{FF2B5EF4-FFF2-40B4-BE49-F238E27FC236}">
                      <a16:creationId xmlns:a16="http://schemas.microsoft.com/office/drawing/2014/main" id="{03E44214-4E02-4B00-B652-E2A3C9FB4992}"/>
                    </a:ext>
                  </a:extLst>
                </p:cNvPr>
                <p:cNvSpPr/>
                <p:nvPr/>
              </p:nvSpPr>
              <p:spPr>
                <a:xfrm>
                  <a:off x="6994255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7" name="Oval 936">
                  <a:extLst>
                    <a:ext uri="{FF2B5EF4-FFF2-40B4-BE49-F238E27FC236}">
                      <a16:creationId xmlns:a16="http://schemas.microsoft.com/office/drawing/2014/main" id="{A9ED36A8-E793-4669-A058-07833E1B3D0C}"/>
                    </a:ext>
                  </a:extLst>
                </p:cNvPr>
                <p:cNvSpPr/>
                <p:nvPr/>
              </p:nvSpPr>
              <p:spPr>
                <a:xfrm>
                  <a:off x="7181360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8" name="Oval 937">
                  <a:extLst>
                    <a:ext uri="{FF2B5EF4-FFF2-40B4-BE49-F238E27FC236}">
                      <a16:creationId xmlns:a16="http://schemas.microsoft.com/office/drawing/2014/main" id="{C2E4D762-99D6-4563-A250-FBCC975DCA5A}"/>
                    </a:ext>
                  </a:extLst>
                </p:cNvPr>
                <p:cNvSpPr/>
                <p:nvPr/>
              </p:nvSpPr>
              <p:spPr>
                <a:xfrm>
                  <a:off x="5123208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9" name="Oval 938">
                  <a:extLst>
                    <a:ext uri="{FF2B5EF4-FFF2-40B4-BE49-F238E27FC236}">
                      <a16:creationId xmlns:a16="http://schemas.microsoft.com/office/drawing/2014/main" id="{A02887BF-80EE-47F1-931B-E943ECE06917}"/>
                    </a:ext>
                  </a:extLst>
                </p:cNvPr>
                <p:cNvSpPr/>
                <p:nvPr/>
              </p:nvSpPr>
              <p:spPr>
                <a:xfrm>
                  <a:off x="5310313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0" name="Oval 939">
                  <a:extLst>
                    <a:ext uri="{FF2B5EF4-FFF2-40B4-BE49-F238E27FC236}">
                      <a16:creationId xmlns:a16="http://schemas.microsoft.com/office/drawing/2014/main" id="{07AE945E-BDC9-4008-930E-86B1509FEFB5}"/>
                    </a:ext>
                  </a:extLst>
                </p:cNvPr>
                <p:cNvSpPr/>
                <p:nvPr/>
              </p:nvSpPr>
              <p:spPr>
                <a:xfrm>
                  <a:off x="5497417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1" name="Oval 940">
                  <a:extLst>
                    <a:ext uri="{FF2B5EF4-FFF2-40B4-BE49-F238E27FC236}">
                      <a16:creationId xmlns:a16="http://schemas.microsoft.com/office/drawing/2014/main" id="{F7B1C46F-F41A-44BB-939C-BAF037A4FBC6}"/>
                    </a:ext>
                  </a:extLst>
                </p:cNvPr>
                <p:cNvSpPr/>
                <p:nvPr/>
              </p:nvSpPr>
              <p:spPr>
                <a:xfrm>
                  <a:off x="5684522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2" name="Oval 941">
                  <a:extLst>
                    <a:ext uri="{FF2B5EF4-FFF2-40B4-BE49-F238E27FC236}">
                      <a16:creationId xmlns:a16="http://schemas.microsoft.com/office/drawing/2014/main" id="{6326B18B-0E46-4C3A-8429-E19F5EEFDFE8}"/>
                    </a:ext>
                  </a:extLst>
                </p:cNvPr>
                <p:cNvSpPr/>
                <p:nvPr/>
              </p:nvSpPr>
              <p:spPr>
                <a:xfrm>
                  <a:off x="5871627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3" name="Oval 942">
                  <a:extLst>
                    <a:ext uri="{FF2B5EF4-FFF2-40B4-BE49-F238E27FC236}">
                      <a16:creationId xmlns:a16="http://schemas.microsoft.com/office/drawing/2014/main" id="{8953ED48-95C9-4595-91A1-26E72E87C7AF}"/>
                    </a:ext>
                  </a:extLst>
                </p:cNvPr>
                <p:cNvSpPr/>
                <p:nvPr/>
              </p:nvSpPr>
              <p:spPr>
                <a:xfrm>
                  <a:off x="6058732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4" name="Oval 943">
                  <a:extLst>
                    <a:ext uri="{FF2B5EF4-FFF2-40B4-BE49-F238E27FC236}">
                      <a16:creationId xmlns:a16="http://schemas.microsoft.com/office/drawing/2014/main" id="{B5551B3C-FF21-41CC-B6F9-7183CA52C0A5}"/>
                    </a:ext>
                  </a:extLst>
                </p:cNvPr>
                <p:cNvSpPr/>
                <p:nvPr/>
              </p:nvSpPr>
              <p:spPr>
                <a:xfrm>
                  <a:off x="6245836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5" name="Oval 944">
                  <a:extLst>
                    <a:ext uri="{FF2B5EF4-FFF2-40B4-BE49-F238E27FC236}">
                      <a16:creationId xmlns:a16="http://schemas.microsoft.com/office/drawing/2014/main" id="{222CB446-B3BB-4AEE-8B30-5F9EA1BBB05C}"/>
                    </a:ext>
                  </a:extLst>
                </p:cNvPr>
                <p:cNvSpPr/>
                <p:nvPr/>
              </p:nvSpPr>
              <p:spPr>
                <a:xfrm>
                  <a:off x="6432941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6" name="Oval 945">
                  <a:extLst>
                    <a:ext uri="{FF2B5EF4-FFF2-40B4-BE49-F238E27FC236}">
                      <a16:creationId xmlns:a16="http://schemas.microsoft.com/office/drawing/2014/main" id="{4B83D2EB-159C-40AC-9AD2-984DC3F8C513}"/>
                    </a:ext>
                  </a:extLst>
                </p:cNvPr>
                <p:cNvSpPr/>
                <p:nvPr/>
              </p:nvSpPr>
              <p:spPr>
                <a:xfrm>
                  <a:off x="6620046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7" name="Oval 946">
                  <a:extLst>
                    <a:ext uri="{FF2B5EF4-FFF2-40B4-BE49-F238E27FC236}">
                      <a16:creationId xmlns:a16="http://schemas.microsoft.com/office/drawing/2014/main" id="{7FB2C4B0-C36E-47AF-A55F-FE60551DE606}"/>
                    </a:ext>
                  </a:extLst>
                </p:cNvPr>
                <p:cNvSpPr/>
                <p:nvPr/>
              </p:nvSpPr>
              <p:spPr>
                <a:xfrm>
                  <a:off x="6807151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8" name="Oval 947">
                  <a:extLst>
                    <a:ext uri="{FF2B5EF4-FFF2-40B4-BE49-F238E27FC236}">
                      <a16:creationId xmlns:a16="http://schemas.microsoft.com/office/drawing/2014/main" id="{AA4043BB-6D4C-401E-9DE2-9BA0A5461831}"/>
                    </a:ext>
                  </a:extLst>
                </p:cNvPr>
                <p:cNvSpPr/>
                <p:nvPr/>
              </p:nvSpPr>
              <p:spPr>
                <a:xfrm>
                  <a:off x="6994255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9" name="Oval 948">
                  <a:extLst>
                    <a:ext uri="{FF2B5EF4-FFF2-40B4-BE49-F238E27FC236}">
                      <a16:creationId xmlns:a16="http://schemas.microsoft.com/office/drawing/2014/main" id="{6147FEB6-131D-4E1E-8C4E-87FC96EFB0CC}"/>
                    </a:ext>
                  </a:extLst>
                </p:cNvPr>
                <p:cNvSpPr/>
                <p:nvPr/>
              </p:nvSpPr>
              <p:spPr>
                <a:xfrm>
                  <a:off x="7181360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0" name="Oval 949">
                  <a:extLst>
                    <a:ext uri="{FF2B5EF4-FFF2-40B4-BE49-F238E27FC236}">
                      <a16:creationId xmlns:a16="http://schemas.microsoft.com/office/drawing/2014/main" id="{194A5A73-7C60-4127-AC8D-51FE05A742CF}"/>
                    </a:ext>
                  </a:extLst>
                </p:cNvPr>
                <p:cNvSpPr/>
                <p:nvPr/>
              </p:nvSpPr>
              <p:spPr>
                <a:xfrm>
                  <a:off x="5123208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1" name="Oval 950">
                  <a:extLst>
                    <a:ext uri="{FF2B5EF4-FFF2-40B4-BE49-F238E27FC236}">
                      <a16:creationId xmlns:a16="http://schemas.microsoft.com/office/drawing/2014/main" id="{7631C97E-6D65-4EE3-94FD-F9E9D109056F}"/>
                    </a:ext>
                  </a:extLst>
                </p:cNvPr>
                <p:cNvSpPr/>
                <p:nvPr/>
              </p:nvSpPr>
              <p:spPr>
                <a:xfrm>
                  <a:off x="5310313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2" name="Oval 951">
                  <a:extLst>
                    <a:ext uri="{FF2B5EF4-FFF2-40B4-BE49-F238E27FC236}">
                      <a16:creationId xmlns:a16="http://schemas.microsoft.com/office/drawing/2014/main" id="{79ED174E-A403-47EF-A5AB-DFBB503002C1}"/>
                    </a:ext>
                  </a:extLst>
                </p:cNvPr>
                <p:cNvSpPr/>
                <p:nvPr/>
              </p:nvSpPr>
              <p:spPr>
                <a:xfrm>
                  <a:off x="5497417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3" name="Oval 952">
                  <a:extLst>
                    <a:ext uri="{FF2B5EF4-FFF2-40B4-BE49-F238E27FC236}">
                      <a16:creationId xmlns:a16="http://schemas.microsoft.com/office/drawing/2014/main" id="{042A5357-2C1E-4ADD-85A0-0563018F3002}"/>
                    </a:ext>
                  </a:extLst>
                </p:cNvPr>
                <p:cNvSpPr/>
                <p:nvPr/>
              </p:nvSpPr>
              <p:spPr>
                <a:xfrm>
                  <a:off x="5684522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4" name="Oval 953">
                  <a:extLst>
                    <a:ext uri="{FF2B5EF4-FFF2-40B4-BE49-F238E27FC236}">
                      <a16:creationId xmlns:a16="http://schemas.microsoft.com/office/drawing/2014/main" id="{799B276D-18CC-4373-B369-2CD263BA4646}"/>
                    </a:ext>
                  </a:extLst>
                </p:cNvPr>
                <p:cNvSpPr/>
                <p:nvPr/>
              </p:nvSpPr>
              <p:spPr>
                <a:xfrm>
                  <a:off x="5871627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5" name="Oval 954">
                  <a:extLst>
                    <a:ext uri="{FF2B5EF4-FFF2-40B4-BE49-F238E27FC236}">
                      <a16:creationId xmlns:a16="http://schemas.microsoft.com/office/drawing/2014/main" id="{D95A8A49-99A4-4C7D-B6A6-8203C974D1AC}"/>
                    </a:ext>
                  </a:extLst>
                </p:cNvPr>
                <p:cNvSpPr/>
                <p:nvPr/>
              </p:nvSpPr>
              <p:spPr>
                <a:xfrm>
                  <a:off x="6058732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6" name="Oval 955">
                  <a:extLst>
                    <a:ext uri="{FF2B5EF4-FFF2-40B4-BE49-F238E27FC236}">
                      <a16:creationId xmlns:a16="http://schemas.microsoft.com/office/drawing/2014/main" id="{6835765F-A585-464F-BD7A-48073B710EE7}"/>
                    </a:ext>
                  </a:extLst>
                </p:cNvPr>
                <p:cNvSpPr/>
                <p:nvPr/>
              </p:nvSpPr>
              <p:spPr>
                <a:xfrm>
                  <a:off x="6245836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7" name="Oval 956">
                  <a:extLst>
                    <a:ext uri="{FF2B5EF4-FFF2-40B4-BE49-F238E27FC236}">
                      <a16:creationId xmlns:a16="http://schemas.microsoft.com/office/drawing/2014/main" id="{D5CA9F12-D275-46C3-94AC-95E7BED0CA16}"/>
                    </a:ext>
                  </a:extLst>
                </p:cNvPr>
                <p:cNvSpPr/>
                <p:nvPr/>
              </p:nvSpPr>
              <p:spPr>
                <a:xfrm>
                  <a:off x="6432941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8" name="Oval 957">
                  <a:extLst>
                    <a:ext uri="{FF2B5EF4-FFF2-40B4-BE49-F238E27FC236}">
                      <a16:creationId xmlns:a16="http://schemas.microsoft.com/office/drawing/2014/main" id="{A9645D76-2E42-4976-8F02-51F438D26DE3}"/>
                    </a:ext>
                  </a:extLst>
                </p:cNvPr>
                <p:cNvSpPr/>
                <p:nvPr/>
              </p:nvSpPr>
              <p:spPr>
                <a:xfrm>
                  <a:off x="6620046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9" name="Oval 958">
                  <a:extLst>
                    <a:ext uri="{FF2B5EF4-FFF2-40B4-BE49-F238E27FC236}">
                      <a16:creationId xmlns:a16="http://schemas.microsoft.com/office/drawing/2014/main" id="{B6CF94B8-318B-48B8-AC76-CE6927FCAB14}"/>
                    </a:ext>
                  </a:extLst>
                </p:cNvPr>
                <p:cNvSpPr/>
                <p:nvPr/>
              </p:nvSpPr>
              <p:spPr>
                <a:xfrm>
                  <a:off x="6807151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0" name="Oval 959">
                  <a:extLst>
                    <a:ext uri="{FF2B5EF4-FFF2-40B4-BE49-F238E27FC236}">
                      <a16:creationId xmlns:a16="http://schemas.microsoft.com/office/drawing/2014/main" id="{A7F3CE88-0ECF-4C0D-982F-13629D4D0E80}"/>
                    </a:ext>
                  </a:extLst>
                </p:cNvPr>
                <p:cNvSpPr/>
                <p:nvPr/>
              </p:nvSpPr>
              <p:spPr>
                <a:xfrm>
                  <a:off x="6994255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1" name="Oval 960">
                  <a:extLst>
                    <a:ext uri="{FF2B5EF4-FFF2-40B4-BE49-F238E27FC236}">
                      <a16:creationId xmlns:a16="http://schemas.microsoft.com/office/drawing/2014/main" id="{05CA9940-656D-4EAF-9DC0-66DC9C01DF35}"/>
                    </a:ext>
                  </a:extLst>
                </p:cNvPr>
                <p:cNvSpPr/>
                <p:nvPr/>
              </p:nvSpPr>
              <p:spPr>
                <a:xfrm>
                  <a:off x="7181360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2" name="Oval 961">
                  <a:extLst>
                    <a:ext uri="{FF2B5EF4-FFF2-40B4-BE49-F238E27FC236}">
                      <a16:creationId xmlns:a16="http://schemas.microsoft.com/office/drawing/2014/main" id="{95D7D55E-60FB-4737-9318-D241ABFF7D87}"/>
                    </a:ext>
                  </a:extLst>
                </p:cNvPr>
                <p:cNvSpPr/>
                <p:nvPr/>
              </p:nvSpPr>
              <p:spPr>
                <a:xfrm>
                  <a:off x="5123208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3" name="Oval 962">
                  <a:extLst>
                    <a:ext uri="{FF2B5EF4-FFF2-40B4-BE49-F238E27FC236}">
                      <a16:creationId xmlns:a16="http://schemas.microsoft.com/office/drawing/2014/main" id="{FC2E6EBF-DEB8-4B40-BE5F-1F270995BA8D}"/>
                    </a:ext>
                  </a:extLst>
                </p:cNvPr>
                <p:cNvSpPr/>
                <p:nvPr/>
              </p:nvSpPr>
              <p:spPr>
                <a:xfrm>
                  <a:off x="5310313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4" name="Oval 963">
                  <a:extLst>
                    <a:ext uri="{FF2B5EF4-FFF2-40B4-BE49-F238E27FC236}">
                      <a16:creationId xmlns:a16="http://schemas.microsoft.com/office/drawing/2014/main" id="{0FA1BE80-414C-4A16-8542-1BF3DB72FF88}"/>
                    </a:ext>
                  </a:extLst>
                </p:cNvPr>
                <p:cNvSpPr/>
                <p:nvPr/>
              </p:nvSpPr>
              <p:spPr>
                <a:xfrm>
                  <a:off x="5497417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5" name="Oval 964">
                  <a:extLst>
                    <a:ext uri="{FF2B5EF4-FFF2-40B4-BE49-F238E27FC236}">
                      <a16:creationId xmlns:a16="http://schemas.microsoft.com/office/drawing/2014/main" id="{7A7C2C55-663A-4129-B205-0E1577603033}"/>
                    </a:ext>
                  </a:extLst>
                </p:cNvPr>
                <p:cNvSpPr/>
                <p:nvPr/>
              </p:nvSpPr>
              <p:spPr>
                <a:xfrm>
                  <a:off x="5684522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6" name="Oval 965">
                  <a:extLst>
                    <a:ext uri="{FF2B5EF4-FFF2-40B4-BE49-F238E27FC236}">
                      <a16:creationId xmlns:a16="http://schemas.microsoft.com/office/drawing/2014/main" id="{1502EE75-20E2-470C-8134-2A277E0F32C8}"/>
                    </a:ext>
                  </a:extLst>
                </p:cNvPr>
                <p:cNvSpPr/>
                <p:nvPr/>
              </p:nvSpPr>
              <p:spPr>
                <a:xfrm>
                  <a:off x="5871627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7" name="Oval 966">
                  <a:extLst>
                    <a:ext uri="{FF2B5EF4-FFF2-40B4-BE49-F238E27FC236}">
                      <a16:creationId xmlns:a16="http://schemas.microsoft.com/office/drawing/2014/main" id="{B510D58F-88EB-4FA8-8BFB-7B5A7B4BD4DA}"/>
                    </a:ext>
                  </a:extLst>
                </p:cNvPr>
                <p:cNvSpPr/>
                <p:nvPr/>
              </p:nvSpPr>
              <p:spPr>
                <a:xfrm>
                  <a:off x="6058732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8" name="Oval 967">
                  <a:extLst>
                    <a:ext uri="{FF2B5EF4-FFF2-40B4-BE49-F238E27FC236}">
                      <a16:creationId xmlns:a16="http://schemas.microsoft.com/office/drawing/2014/main" id="{D344CE8C-4E62-4E58-99A4-F4584112093E}"/>
                    </a:ext>
                  </a:extLst>
                </p:cNvPr>
                <p:cNvSpPr/>
                <p:nvPr/>
              </p:nvSpPr>
              <p:spPr>
                <a:xfrm>
                  <a:off x="6245836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9" name="Oval 968">
                  <a:extLst>
                    <a:ext uri="{FF2B5EF4-FFF2-40B4-BE49-F238E27FC236}">
                      <a16:creationId xmlns:a16="http://schemas.microsoft.com/office/drawing/2014/main" id="{D152520D-7300-475B-9738-3378B5847F75}"/>
                    </a:ext>
                  </a:extLst>
                </p:cNvPr>
                <p:cNvSpPr/>
                <p:nvPr/>
              </p:nvSpPr>
              <p:spPr>
                <a:xfrm>
                  <a:off x="6432941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0" name="Oval 969">
                  <a:extLst>
                    <a:ext uri="{FF2B5EF4-FFF2-40B4-BE49-F238E27FC236}">
                      <a16:creationId xmlns:a16="http://schemas.microsoft.com/office/drawing/2014/main" id="{4492C7AA-94C8-414E-9FA9-2B8CD8AE9C2E}"/>
                    </a:ext>
                  </a:extLst>
                </p:cNvPr>
                <p:cNvSpPr/>
                <p:nvPr/>
              </p:nvSpPr>
              <p:spPr>
                <a:xfrm>
                  <a:off x="6620046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1" name="Oval 970">
                  <a:extLst>
                    <a:ext uri="{FF2B5EF4-FFF2-40B4-BE49-F238E27FC236}">
                      <a16:creationId xmlns:a16="http://schemas.microsoft.com/office/drawing/2014/main" id="{0DDD3E10-F4BC-41E0-86B1-91654EC1017D}"/>
                    </a:ext>
                  </a:extLst>
                </p:cNvPr>
                <p:cNvSpPr/>
                <p:nvPr/>
              </p:nvSpPr>
              <p:spPr>
                <a:xfrm>
                  <a:off x="6807151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2" name="Oval 971">
                  <a:extLst>
                    <a:ext uri="{FF2B5EF4-FFF2-40B4-BE49-F238E27FC236}">
                      <a16:creationId xmlns:a16="http://schemas.microsoft.com/office/drawing/2014/main" id="{FA044C87-A090-4667-AF6F-C44D551F4F09}"/>
                    </a:ext>
                  </a:extLst>
                </p:cNvPr>
                <p:cNvSpPr/>
                <p:nvPr/>
              </p:nvSpPr>
              <p:spPr>
                <a:xfrm>
                  <a:off x="6994255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3" name="Oval 972">
                  <a:extLst>
                    <a:ext uri="{FF2B5EF4-FFF2-40B4-BE49-F238E27FC236}">
                      <a16:creationId xmlns:a16="http://schemas.microsoft.com/office/drawing/2014/main" id="{D0ECDB21-23D8-4449-A8DB-10944979A874}"/>
                    </a:ext>
                  </a:extLst>
                </p:cNvPr>
                <p:cNvSpPr/>
                <p:nvPr/>
              </p:nvSpPr>
              <p:spPr>
                <a:xfrm>
                  <a:off x="7181360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4" name="Oval 973">
                  <a:extLst>
                    <a:ext uri="{FF2B5EF4-FFF2-40B4-BE49-F238E27FC236}">
                      <a16:creationId xmlns:a16="http://schemas.microsoft.com/office/drawing/2014/main" id="{C8F8F33A-A203-4A2F-BF40-E2E102329756}"/>
                    </a:ext>
                  </a:extLst>
                </p:cNvPr>
                <p:cNvSpPr/>
                <p:nvPr/>
              </p:nvSpPr>
              <p:spPr>
                <a:xfrm>
                  <a:off x="5123208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5" name="Oval 974">
                  <a:extLst>
                    <a:ext uri="{FF2B5EF4-FFF2-40B4-BE49-F238E27FC236}">
                      <a16:creationId xmlns:a16="http://schemas.microsoft.com/office/drawing/2014/main" id="{4090A72F-9509-45FE-9E7E-D2FEEAFCF662}"/>
                    </a:ext>
                  </a:extLst>
                </p:cNvPr>
                <p:cNvSpPr/>
                <p:nvPr/>
              </p:nvSpPr>
              <p:spPr>
                <a:xfrm>
                  <a:off x="5310313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6" name="Oval 975">
                  <a:extLst>
                    <a:ext uri="{FF2B5EF4-FFF2-40B4-BE49-F238E27FC236}">
                      <a16:creationId xmlns:a16="http://schemas.microsoft.com/office/drawing/2014/main" id="{BAA8E4FE-700A-4E5B-9D5C-29C262EE1241}"/>
                    </a:ext>
                  </a:extLst>
                </p:cNvPr>
                <p:cNvSpPr/>
                <p:nvPr/>
              </p:nvSpPr>
              <p:spPr>
                <a:xfrm>
                  <a:off x="5497417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7" name="Oval 976">
                  <a:extLst>
                    <a:ext uri="{FF2B5EF4-FFF2-40B4-BE49-F238E27FC236}">
                      <a16:creationId xmlns:a16="http://schemas.microsoft.com/office/drawing/2014/main" id="{25721202-FE42-498C-A5D6-79B2AAE5790C}"/>
                    </a:ext>
                  </a:extLst>
                </p:cNvPr>
                <p:cNvSpPr/>
                <p:nvPr/>
              </p:nvSpPr>
              <p:spPr>
                <a:xfrm>
                  <a:off x="5684522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8" name="Oval 977">
                  <a:extLst>
                    <a:ext uri="{FF2B5EF4-FFF2-40B4-BE49-F238E27FC236}">
                      <a16:creationId xmlns:a16="http://schemas.microsoft.com/office/drawing/2014/main" id="{21373536-9A03-4AA5-9E20-1C96B5C97843}"/>
                    </a:ext>
                  </a:extLst>
                </p:cNvPr>
                <p:cNvSpPr/>
                <p:nvPr/>
              </p:nvSpPr>
              <p:spPr>
                <a:xfrm>
                  <a:off x="5871627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9" name="Oval 978">
                  <a:extLst>
                    <a:ext uri="{FF2B5EF4-FFF2-40B4-BE49-F238E27FC236}">
                      <a16:creationId xmlns:a16="http://schemas.microsoft.com/office/drawing/2014/main" id="{DC304EF6-536F-4FB6-8046-A723A103DB21}"/>
                    </a:ext>
                  </a:extLst>
                </p:cNvPr>
                <p:cNvSpPr/>
                <p:nvPr/>
              </p:nvSpPr>
              <p:spPr>
                <a:xfrm>
                  <a:off x="6058732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0" name="Oval 979">
                  <a:extLst>
                    <a:ext uri="{FF2B5EF4-FFF2-40B4-BE49-F238E27FC236}">
                      <a16:creationId xmlns:a16="http://schemas.microsoft.com/office/drawing/2014/main" id="{1C7BF1A5-B1DB-43FB-BC04-E7172EEB7BCA}"/>
                    </a:ext>
                  </a:extLst>
                </p:cNvPr>
                <p:cNvSpPr/>
                <p:nvPr/>
              </p:nvSpPr>
              <p:spPr>
                <a:xfrm>
                  <a:off x="6245836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1" name="Oval 980">
                  <a:extLst>
                    <a:ext uri="{FF2B5EF4-FFF2-40B4-BE49-F238E27FC236}">
                      <a16:creationId xmlns:a16="http://schemas.microsoft.com/office/drawing/2014/main" id="{B8890555-2281-48EC-81BD-8725EFC51C9B}"/>
                    </a:ext>
                  </a:extLst>
                </p:cNvPr>
                <p:cNvSpPr/>
                <p:nvPr/>
              </p:nvSpPr>
              <p:spPr>
                <a:xfrm>
                  <a:off x="6432941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2" name="Oval 981">
                  <a:extLst>
                    <a:ext uri="{FF2B5EF4-FFF2-40B4-BE49-F238E27FC236}">
                      <a16:creationId xmlns:a16="http://schemas.microsoft.com/office/drawing/2014/main" id="{0BFA6497-1397-49F3-A4E9-6C6A1F23910E}"/>
                    </a:ext>
                  </a:extLst>
                </p:cNvPr>
                <p:cNvSpPr/>
                <p:nvPr/>
              </p:nvSpPr>
              <p:spPr>
                <a:xfrm>
                  <a:off x="6620046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3" name="Oval 982">
                  <a:extLst>
                    <a:ext uri="{FF2B5EF4-FFF2-40B4-BE49-F238E27FC236}">
                      <a16:creationId xmlns:a16="http://schemas.microsoft.com/office/drawing/2014/main" id="{6CEA5DD9-36EB-4964-BEE4-8F5D84B673B3}"/>
                    </a:ext>
                  </a:extLst>
                </p:cNvPr>
                <p:cNvSpPr/>
                <p:nvPr/>
              </p:nvSpPr>
              <p:spPr>
                <a:xfrm>
                  <a:off x="6807151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4" name="Oval 983">
                  <a:extLst>
                    <a:ext uri="{FF2B5EF4-FFF2-40B4-BE49-F238E27FC236}">
                      <a16:creationId xmlns:a16="http://schemas.microsoft.com/office/drawing/2014/main" id="{9D54FFB5-5E40-4B59-85FC-A95F69D40655}"/>
                    </a:ext>
                  </a:extLst>
                </p:cNvPr>
                <p:cNvSpPr/>
                <p:nvPr/>
              </p:nvSpPr>
              <p:spPr>
                <a:xfrm>
                  <a:off x="6994255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5" name="Oval 984">
                  <a:extLst>
                    <a:ext uri="{FF2B5EF4-FFF2-40B4-BE49-F238E27FC236}">
                      <a16:creationId xmlns:a16="http://schemas.microsoft.com/office/drawing/2014/main" id="{15B3A56F-4976-402E-86D5-36D9154C2E68}"/>
                    </a:ext>
                  </a:extLst>
                </p:cNvPr>
                <p:cNvSpPr/>
                <p:nvPr/>
              </p:nvSpPr>
              <p:spPr>
                <a:xfrm>
                  <a:off x="7181360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6" name="Oval 985">
                  <a:extLst>
                    <a:ext uri="{FF2B5EF4-FFF2-40B4-BE49-F238E27FC236}">
                      <a16:creationId xmlns:a16="http://schemas.microsoft.com/office/drawing/2014/main" id="{1B1816B5-DE00-4D7F-8AE4-A824EC5151B2}"/>
                    </a:ext>
                  </a:extLst>
                </p:cNvPr>
                <p:cNvSpPr/>
                <p:nvPr/>
              </p:nvSpPr>
              <p:spPr>
                <a:xfrm>
                  <a:off x="5123208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7" name="Oval 986">
                  <a:extLst>
                    <a:ext uri="{FF2B5EF4-FFF2-40B4-BE49-F238E27FC236}">
                      <a16:creationId xmlns:a16="http://schemas.microsoft.com/office/drawing/2014/main" id="{47BAC959-0CD4-4DF0-A103-C0808B7241FA}"/>
                    </a:ext>
                  </a:extLst>
                </p:cNvPr>
                <p:cNvSpPr/>
                <p:nvPr/>
              </p:nvSpPr>
              <p:spPr>
                <a:xfrm>
                  <a:off x="5310313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8" name="Oval 987">
                  <a:extLst>
                    <a:ext uri="{FF2B5EF4-FFF2-40B4-BE49-F238E27FC236}">
                      <a16:creationId xmlns:a16="http://schemas.microsoft.com/office/drawing/2014/main" id="{867EC850-F457-4709-805F-924A89FC299D}"/>
                    </a:ext>
                  </a:extLst>
                </p:cNvPr>
                <p:cNvSpPr/>
                <p:nvPr/>
              </p:nvSpPr>
              <p:spPr>
                <a:xfrm>
                  <a:off x="5497417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9" name="Oval 988">
                  <a:extLst>
                    <a:ext uri="{FF2B5EF4-FFF2-40B4-BE49-F238E27FC236}">
                      <a16:creationId xmlns:a16="http://schemas.microsoft.com/office/drawing/2014/main" id="{18846DC0-1D3C-4D88-AACE-709F45438DBD}"/>
                    </a:ext>
                  </a:extLst>
                </p:cNvPr>
                <p:cNvSpPr/>
                <p:nvPr/>
              </p:nvSpPr>
              <p:spPr>
                <a:xfrm>
                  <a:off x="5684522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0" name="Oval 989">
                  <a:extLst>
                    <a:ext uri="{FF2B5EF4-FFF2-40B4-BE49-F238E27FC236}">
                      <a16:creationId xmlns:a16="http://schemas.microsoft.com/office/drawing/2014/main" id="{17159371-9B59-48C0-8219-1BC59086F24C}"/>
                    </a:ext>
                  </a:extLst>
                </p:cNvPr>
                <p:cNvSpPr/>
                <p:nvPr/>
              </p:nvSpPr>
              <p:spPr>
                <a:xfrm>
                  <a:off x="5871627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1" name="Oval 990">
                  <a:extLst>
                    <a:ext uri="{FF2B5EF4-FFF2-40B4-BE49-F238E27FC236}">
                      <a16:creationId xmlns:a16="http://schemas.microsoft.com/office/drawing/2014/main" id="{98ED2837-3B0C-4D84-B6F5-A6C4F9B3558F}"/>
                    </a:ext>
                  </a:extLst>
                </p:cNvPr>
                <p:cNvSpPr/>
                <p:nvPr/>
              </p:nvSpPr>
              <p:spPr>
                <a:xfrm>
                  <a:off x="6058732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2" name="Oval 991">
                  <a:extLst>
                    <a:ext uri="{FF2B5EF4-FFF2-40B4-BE49-F238E27FC236}">
                      <a16:creationId xmlns:a16="http://schemas.microsoft.com/office/drawing/2014/main" id="{DC5F8103-B5AB-436F-97D7-1A4EBE449FE9}"/>
                    </a:ext>
                  </a:extLst>
                </p:cNvPr>
                <p:cNvSpPr/>
                <p:nvPr/>
              </p:nvSpPr>
              <p:spPr>
                <a:xfrm>
                  <a:off x="6245836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3" name="Oval 992">
                  <a:extLst>
                    <a:ext uri="{FF2B5EF4-FFF2-40B4-BE49-F238E27FC236}">
                      <a16:creationId xmlns:a16="http://schemas.microsoft.com/office/drawing/2014/main" id="{9AA1AE8D-BB76-47DE-90F3-A991CECBCBEA}"/>
                    </a:ext>
                  </a:extLst>
                </p:cNvPr>
                <p:cNvSpPr/>
                <p:nvPr/>
              </p:nvSpPr>
              <p:spPr>
                <a:xfrm>
                  <a:off x="6432941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4" name="Oval 993">
                  <a:extLst>
                    <a:ext uri="{FF2B5EF4-FFF2-40B4-BE49-F238E27FC236}">
                      <a16:creationId xmlns:a16="http://schemas.microsoft.com/office/drawing/2014/main" id="{30C76976-8B9F-4B05-A06D-BC62CD96F34D}"/>
                    </a:ext>
                  </a:extLst>
                </p:cNvPr>
                <p:cNvSpPr/>
                <p:nvPr/>
              </p:nvSpPr>
              <p:spPr>
                <a:xfrm>
                  <a:off x="6620046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5" name="Oval 994">
                  <a:extLst>
                    <a:ext uri="{FF2B5EF4-FFF2-40B4-BE49-F238E27FC236}">
                      <a16:creationId xmlns:a16="http://schemas.microsoft.com/office/drawing/2014/main" id="{BDB248EA-004D-4B31-BCDC-7FA571E15B1D}"/>
                    </a:ext>
                  </a:extLst>
                </p:cNvPr>
                <p:cNvSpPr/>
                <p:nvPr/>
              </p:nvSpPr>
              <p:spPr>
                <a:xfrm>
                  <a:off x="6807151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6" name="Oval 995">
                  <a:extLst>
                    <a:ext uri="{FF2B5EF4-FFF2-40B4-BE49-F238E27FC236}">
                      <a16:creationId xmlns:a16="http://schemas.microsoft.com/office/drawing/2014/main" id="{E982A95B-06E3-4B17-9D44-DB91D06AEE97}"/>
                    </a:ext>
                  </a:extLst>
                </p:cNvPr>
                <p:cNvSpPr/>
                <p:nvPr/>
              </p:nvSpPr>
              <p:spPr>
                <a:xfrm>
                  <a:off x="6994255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7" name="Oval 996">
                  <a:extLst>
                    <a:ext uri="{FF2B5EF4-FFF2-40B4-BE49-F238E27FC236}">
                      <a16:creationId xmlns:a16="http://schemas.microsoft.com/office/drawing/2014/main" id="{2A27A41D-6A71-444D-A09D-1E1AE2F200D6}"/>
                    </a:ext>
                  </a:extLst>
                </p:cNvPr>
                <p:cNvSpPr/>
                <p:nvPr/>
              </p:nvSpPr>
              <p:spPr>
                <a:xfrm>
                  <a:off x="7181360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8" name="Oval 997">
                  <a:extLst>
                    <a:ext uri="{FF2B5EF4-FFF2-40B4-BE49-F238E27FC236}">
                      <a16:creationId xmlns:a16="http://schemas.microsoft.com/office/drawing/2014/main" id="{B9A80EEA-CE58-40E2-ADF0-ED28DF781F28}"/>
                    </a:ext>
                  </a:extLst>
                </p:cNvPr>
                <p:cNvSpPr/>
                <p:nvPr/>
              </p:nvSpPr>
              <p:spPr>
                <a:xfrm>
                  <a:off x="5123208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9" name="Oval 998">
                  <a:extLst>
                    <a:ext uri="{FF2B5EF4-FFF2-40B4-BE49-F238E27FC236}">
                      <a16:creationId xmlns:a16="http://schemas.microsoft.com/office/drawing/2014/main" id="{80160098-BFF8-4952-85EE-472CF9898F0F}"/>
                    </a:ext>
                  </a:extLst>
                </p:cNvPr>
                <p:cNvSpPr/>
                <p:nvPr/>
              </p:nvSpPr>
              <p:spPr>
                <a:xfrm>
                  <a:off x="5310313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0" name="Oval 999">
                  <a:extLst>
                    <a:ext uri="{FF2B5EF4-FFF2-40B4-BE49-F238E27FC236}">
                      <a16:creationId xmlns:a16="http://schemas.microsoft.com/office/drawing/2014/main" id="{C9686F35-E7D2-45B1-A57B-68C482B92A29}"/>
                    </a:ext>
                  </a:extLst>
                </p:cNvPr>
                <p:cNvSpPr/>
                <p:nvPr/>
              </p:nvSpPr>
              <p:spPr>
                <a:xfrm>
                  <a:off x="5497417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1" name="Oval 1000">
                  <a:extLst>
                    <a:ext uri="{FF2B5EF4-FFF2-40B4-BE49-F238E27FC236}">
                      <a16:creationId xmlns:a16="http://schemas.microsoft.com/office/drawing/2014/main" id="{B6909C1A-16FB-4D50-8836-F54F59B64E85}"/>
                    </a:ext>
                  </a:extLst>
                </p:cNvPr>
                <p:cNvSpPr/>
                <p:nvPr/>
              </p:nvSpPr>
              <p:spPr>
                <a:xfrm>
                  <a:off x="5684522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2" name="Oval 1001">
                  <a:extLst>
                    <a:ext uri="{FF2B5EF4-FFF2-40B4-BE49-F238E27FC236}">
                      <a16:creationId xmlns:a16="http://schemas.microsoft.com/office/drawing/2014/main" id="{FBB92DC7-9587-47BD-9D1A-9AB1A90CF3C5}"/>
                    </a:ext>
                  </a:extLst>
                </p:cNvPr>
                <p:cNvSpPr/>
                <p:nvPr/>
              </p:nvSpPr>
              <p:spPr>
                <a:xfrm>
                  <a:off x="5871627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3" name="Oval 1002">
                  <a:extLst>
                    <a:ext uri="{FF2B5EF4-FFF2-40B4-BE49-F238E27FC236}">
                      <a16:creationId xmlns:a16="http://schemas.microsoft.com/office/drawing/2014/main" id="{828019CE-30E6-4F24-B8F8-121F647902E6}"/>
                    </a:ext>
                  </a:extLst>
                </p:cNvPr>
                <p:cNvSpPr/>
                <p:nvPr/>
              </p:nvSpPr>
              <p:spPr>
                <a:xfrm>
                  <a:off x="6058732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4" name="Oval 1003">
                  <a:extLst>
                    <a:ext uri="{FF2B5EF4-FFF2-40B4-BE49-F238E27FC236}">
                      <a16:creationId xmlns:a16="http://schemas.microsoft.com/office/drawing/2014/main" id="{8022096B-F0AE-4A1B-A902-8F9127535156}"/>
                    </a:ext>
                  </a:extLst>
                </p:cNvPr>
                <p:cNvSpPr/>
                <p:nvPr/>
              </p:nvSpPr>
              <p:spPr>
                <a:xfrm>
                  <a:off x="6245836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5" name="Oval 1004">
                  <a:extLst>
                    <a:ext uri="{FF2B5EF4-FFF2-40B4-BE49-F238E27FC236}">
                      <a16:creationId xmlns:a16="http://schemas.microsoft.com/office/drawing/2014/main" id="{82E6FAE1-703E-4FB5-8CBA-4FBD5184FABC}"/>
                    </a:ext>
                  </a:extLst>
                </p:cNvPr>
                <p:cNvSpPr/>
                <p:nvPr/>
              </p:nvSpPr>
              <p:spPr>
                <a:xfrm>
                  <a:off x="6432941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6" name="Oval 1005">
                  <a:extLst>
                    <a:ext uri="{FF2B5EF4-FFF2-40B4-BE49-F238E27FC236}">
                      <a16:creationId xmlns:a16="http://schemas.microsoft.com/office/drawing/2014/main" id="{A8DF97E0-4C36-4EDD-8907-2B2EC29E5C32}"/>
                    </a:ext>
                  </a:extLst>
                </p:cNvPr>
                <p:cNvSpPr/>
                <p:nvPr/>
              </p:nvSpPr>
              <p:spPr>
                <a:xfrm>
                  <a:off x="6620046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7" name="Oval 1006">
                  <a:extLst>
                    <a:ext uri="{FF2B5EF4-FFF2-40B4-BE49-F238E27FC236}">
                      <a16:creationId xmlns:a16="http://schemas.microsoft.com/office/drawing/2014/main" id="{7414E4FC-3085-409F-A923-27DD981F2A18}"/>
                    </a:ext>
                  </a:extLst>
                </p:cNvPr>
                <p:cNvSpPr/>
                <p:nvPr/>
              </p:nvSpPr>
              <p:spPr>
                <a:xfrm>
                  <a:off x="6807151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8" name="Oval 1007">
                  <a:extLst>
                    <a:ext uri="{FF2B5EF4-FFF2-40B4-BE49-F238E27FC236}">
                      <a16:creationId xmlns:a16="http://schemas.microsoft.com/office/drawing/2014/main" id="{BD24F1C1-E2F0-4B2C-BB2F-12548A51DA42}"/>
                    </a:ext>
                  </a:extLst>
                </p:cNvPr>
                <p:cNvSpPr/>
                <p:nvPr/>
              </p:nvSpPr>
              <p:spPr>
                <a:xfrm>
                  <a:off x="6994255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9" name="Oval 1008">
                  <a:extLst>
                    <a:ext uri="{FF2B5EF4-FFF2-40B4-BE49-F238E27FC236}">
                      <a16:creationId xmlns:a16="http://schemas.microsoft.com/office/drawing/2014/main" id="{65832259-45ED-4E17-A12B-A7610755EFE1}"/>
                    </a:ext>
                  </a:extLst>
                </p:cNvPr>
                <p:cNvSpPr/>
                <p:nvPr/>
              </p:nvSpPr>
              <p:spPr>
                <a:xfrm>
                  <a:off x="7181360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0" name="Oval 1009">
                  <a:extLst>
                    <a:ext uri="{FF2B5EF4-FFF2-40B4-BE49-F238E27FC236}">
                      <a16:creationId xmlns:a16="http://schemas.microsoft.com/office/drawing/2014/main" id="{159FE82D-19E1-4BF1-84D8-100BE37D4D1A}"/>
                    </a:ext>
                  </a:extLst>
                </p:cNvPr>
                <p:cNvSpPr/>
                <p:nvPr/>
              </p:nvSpPr>
              <p:spPr>
                <a:xfrm>
                  <a:off x="5123208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1" name="Oval 1010">
                  <a:extLst>
                    <a:ext uri="{FF2B5EF4-FFF2-40B4-BE49-F238E27FC236}">
                      <a16:creationId xmlns:a16="http://schemas.microsoft.com/office/drawing/2014/main" id="{24B71683-7040-4D19-8A67-CB90D3C03FA4}"/>
                    </a:ext>
                  </a:extLst>
                </p:cNvPr>
                <p:cNvSpPr/>
                <p:nvPr/>
              </p:nvSpPr>
              <p:spPr>
                <a:xfrm>
                  <a:off x="5310313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2" name="Oval 1011">
                  <a:extLst>
                    <a:ext uri="{FF2B5EF4-FFF2-40B4-BE49-F238E27FC236}">
                      <a16:creationId xmlns:a16="http://schemas.microsoft.com/office/drawing/2014/main" id="{5ADDDF20-3F52-4698-9213-13237C40087F}"/>
                    </a:ext>
                  </a:extLst>
                </p:cNvPr>
                <p:cNvSpPr/>
                <p:nvPr/>
              </p:nvSpPr>
              <p:spPr>
                <a:xfrm>
                  <a:off x="5497417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3" name="Oval 1012">
                  <a:extLst>
                    <a:ext uri="{FF2B5EF4-FFF2-40B4-BE49-F238E27FC236}">
                      <a16:creationId xmlns:a16="http://schemas.microsoft.com/office/drawing/2014/main" id="{F8362CFE-970C-4B5C-812D-D7AA951102E0}"/>
                    </a:ext>
                  </a:extLst>
                </p:cNvPr>
                <p:cNvSpPr/>
                <p:nvPr/>
              </p:nvSpPr>
              <p:spPr>
                <a:xfrm>
                  <a:off x="5684522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4" name="Oval 1013">
                  <a:extLst>
                    <a:ext uri="{FF2B5EF4-FFF2-40B4-BE49-F238E27FC236}">
                      <a16:creationId xmlns:a16="http://schemas.microsoft.com/office/drawing/2014/main" id="{BDE6BC1D-6D50-4402-B4A6-5DCDEC60121C}"/>
                    </a:ext>
                  </a:extLst>
                </p:cNvPr>
                <p:cNvSpPr/>
                <p:nvPr/>
              </p:nvSpPr>
              <p:spPr>
                <a:xfrm>
                  <a:off x="5871627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5" name="Oval 1014">
                  <a:extLst>
                    <a:ext uri="{FF2B5EF4-FFF2-40B4-BE49-F238E27FC236}">
                      <a16:creationId xmlns:a16="http://schemas.microsoft.com/office/drawing/2014/main" id="{88AE368F-B26C-4829-A7D5-7EA36F12EAA4}"/>
                    </a:ext>
                  </a:extLst>
                </p:cNvPr>
                <p:cNvSpPr/>
                <p:nvPr/>
              </p:nvSpPr>
              <p:spPr>
                <a:xfrm>
                  <a:off x="6058732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6" name="Oval 1015">
                  <a:extLst>
                    <a:ext uri="{FF2B5EF4-FFF2-40B4-BE49-F238E27FC236}">
                      <a16:creationId xmlns:a16="http://schemas.microsoft.com/office/drawing/2014/main" id="{F6819904-25AD-422A-A8AE-9C18FF238606}"/>
                    </a:ext>
                  </a:extLst>
                </p:cNvPr>
                <p:cNvSpPr/>
                <p:nvPr/>
              </p:nvSpPr>
              <p:spPr>
                <a:xfrm>
                  <a:off x="6245836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7" name="Oval 1016">
                  <a:extLst>
                    <a:ext uri="{FF2B5EF4-FFF2-40B4-BE49-F238E27FC236}">
                      <a16:creationId xmlns:a16="http://schemas.microsoft.com/office/drawing/2014/main" id="{181E57D7-A9CA-45EE-872C-58A21715F473}"/>
                    </a:ext>
                  </a:extLst>
                </p:cNvPr>
                <p:cNvSpPr/>
                <p:nvPr/>
              </p:nvSpPr>
              <p:spPr>
                <a:xfrm>
                  <a:off x="6432941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8" name="Oval 1017">
                  <a:extLst>
                    <a:ext uri="{FF2B5EF4-FFF2-40B4-BE49-F238E27FC236}">
                      <a16:creationId xmlns:a16="http://schemas.microsoft.com/office/drawing/2014/main" id="{84B974F1-5477-4762-894F-DC2DDB7EE869}"/>
                    </a:ext>
                  </a:extLst>
                </p:cNvPr>
                <p:cNvSpPr/>
                <p:nvPr/>
              </p:nvSpPr>
              <p:spPr>
                <a:xfrm>
                  <a:off x="6620046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9" name="Oval 1018">
                  <a:extLst>
                    <a:ext uri="{FF2B5EF4-FFF2-40B4-BE49-F238E27FC236}">
                      <a16:creationId xmlns:a16="http://schemas.microsoft.com/office/drawing/2014/main" id="{210DE261-77B4-4DB1-AA02-035EE4139A39}"/>
                    </a:ext>
                  </a:extLst>
                </p:cNvPr>
                <p:cNvSpPr/>
                <p:nvPr/>
              </p:nvSpPr>
              <p:spPr>
                <a:xfrm>
                  <a:off x="6807151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20" name="Oval 1019">
                  <a:extLst>
                    <a:ext uri="{FF2B5EF4-FFF2-40B4-BE49-F238E27FC236}">
                      <a16:creationId xmlns:a16="http://schemas.microsoft.com/office/drawing/2014/main" id="{7F13ADAD-26E8-4699-B3B6-63440C0AAE80}"/>
                    </a:ext>
                  </a:extLst>
                </p:cNvPr>
                <p:cNvSpPr/>
                <p:nvPr/>
              </p:nvSpPr>
              <p:spPr>
                <a:xfrm>
                  <a:off x="6994255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21" name="Oval 1020">
                  <a:extLst>
                    <a:ext uri="{FF2B5EF4-FFF2-40B4-BE49-F238E27FC236}">
                      <a16:creationId xmlns:a16="http://schemas.microsoft.com/office/drawing/2014/main" id="{A84744ED-16FC-477C-B95F-7B1941B1B7FF}"/>
                    </a:ext>
                  </a:extLst>
                </p:cNvPr>
                <p:cNvSpPr/>
                <p:nvPr/>
              </p:nvSpPr>
              <p:spPr>
                <a:xfrm>
                  <a:off x="7181360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grpSp>
              <p:nvGrpSpPr>
                <p:cNvPr id="1022" name="Group 1021">
                  <a:extLst>
                    <a:ext uri="{FF2B5EF4-FFF2-40B4-BE49-F238E27FC236}">
                      <a16:creationId xmlns:a16="http://schemas.microsoft.com/office/drawing/2014/main" id="{0834E3ED-E03B-4FD5-B771-FE71AB8E2A3C}"/>
                    </a:ext>
                  </a:extLst>
                </p:cNvPr>
                <p:cNvGrpSpPr/>
                <p:nvPr/>
              </p:nvGrpSpPr>
              <p:grpSpPr>
                <a:xfrm>
                  <a:off x="5123208" y="5770758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1058" name="Oval 1057">
                    <a:extLst>
                      <a:ext uri="{FF2B5EF4-FFF2-40B4-BE49-F238E27FC236}">
                        <a16:creationId xmlns:a16="http://schemas.microsoft.com/office/drawing/2014/main" id="{93AF670F-F51E-498D-8FF8-5EB2C499BA4E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9" name="Oval 1058">
                    <a:extLst>
                      <a:ext uri="{FF2B5EF4-FFF2-40B4-BE49-F238E27FC236}">
                        <a16:creationId xmlns:a16="http://schemas.microsoft.com/office/drawing/2014/main" id="{EA5340FA-4587-4306-8DD3-0D4CA4802CC4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0" name="Oval 1059">
                    <a:extLst>
                      <a:ext uri="{FF2B5EF4-FFF2-40B4-BE49-F238E27FC236}">
                        <a16:creationId xmlns:a16="http://schemas.microsoft.com/office/drawing/2014/main" id="{0DBF3B61-7CE6-4C16-A0B3-423F27E2BA2E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1" name="Oval 1060">
                    <a:extLst>
                      <a:ext uri="{FF2B5EF4-FFF2-40B4-BE49-F238E27FC236}">
                        <a16:creationId xmlns:a16="http://schemas.microsoft.com/office/drawing/2014/main" id="{EED2F44D-6571-48C2-B58D-ADBB44509340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2" name="Oval 1061">
                    <a:extLst>
                      <a:ext uri="{FF2B5EF4-FFF2-40B4-BE49-F238E27FC236}">
                        <a16:creationId xmlns:a16="http://schemas.microsoft.com/office/drawing/2014/main" id="{C3EDFD81-6884-4019-A8BA-92C2E031F254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3" name="Oval 1062">
                    <a:extLst>
                      <a:ext uri="{FF2B5EF4-FFF2-40B4-BE49-F238E27FC236}">
                        <a16:creationId xmlns:a16="http://schemas.microsoft.com/office/drawing/2014/main" id="{97A5A630-4F24-4EC8-BE62-940ADD12364A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4" name="Oval 1063">
                    <a:extLst>
                      <a:ext uri="{FF2B5EF4-FFF2-40B4-BE49-F238E27FC236}">
                        <a16:creationId xmlns:a16="http://schemas.microsoft.com/office/drawing/2014/main" id="{1CBC9244-FB9A-4908-ACED-789FB37056F3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5" name="Oval 1064">
                    <a:extLst>
                      <a:ext uri="{FF2B5EF4-FFF2-40B4-BE49-F238E27FC236}">
                        <a16:creationId xmlns:a16="http://schemas.microsoft.com/office/drawing/2014/main" id="{1BE36641-36C8-40A2-9730-C7CFD4E514A1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6" name="Oval 1065">
                    <a:extLst>
                      <a:ext uri="{FF2B5EF4-FFF2-40B4-BE49-F238E27FC236}">
                        <a16:creationId xmlns:a16="http://schemas.microsoft.com/office/drawing/2014/main" id="{B0A52B51-8FC0-4B52-AB14-F33F79FDAE21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7" name="Oval 1066">
                    <a:extLst>
                      <a:ext uri="{FF2B5EF4-FFF2-40B4-BE49-F238E27FC236}">
                        <a16:creationId xmlns:a16="http://schemas.microsoft.com/office/drawing/2014/main" id="{2475AAA6-5A9E-4267-977D-B77F796FCAA8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8" name="Oval 1067">
                    <a:extLst>
                      <a:ext uri="{FF2B5EF4-FFF2-40B4-BE49-F238E27FC236}">
                        <a16:creationId xmlns:a16="http://schemas.microsoft.com/office/drawing/2014/main" id="{D8691001-F298-4EEA-9AB0-E7A27DB91C10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9" name="Oval 1068">
                    <a:extLst>
                      <a:ext uri="{FF2B5EF4-FFF2-40B4-BE49-F238E27FC236}">
                        <a16:creationId xmlns:a16="http://schemas.microsoft.com/office/drawing/2014/main" id="{CFE8DDEE-3FFA-4412-BF5E-1D2E4C9CA4D7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  <p:grpSp>
              <p:nvGrpSpPr>
                <p:cNvPr id="1023" name="Group 1022">
                  <a:extLst>
                    <a:ext uri="{FF2B5EF4-FFF2-40B4-BE49-F238E27FC236}">
                      <a16:creationId xmlns:a16="http://schemas.microsoft.com/office/drawing/2014/main" id="{94A80F8F-DFBC-4444-B54C-B5DCE4F2240E}"/>
                    </a:ext>
                  </a:extLst>
                </p:cNvPr>
                <p:cNvGrpSpPr/>
                <p:nvPr/>
              </p:nvGrpSpPr>
              <p:grpSpPr>
                <a:xfrm>
                  <a:off x="5123208" y="5918687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1046" name="Oval 1045">
                    <a:extLst>
                      <a:ext uri="{FF2B5EF4-FFF2-40B4-BE49-F238E27FC236}">
                        <a16:creationId xmlns:a16="http://schemas.microsoft.com/office/drawing/2014/main" id="{8C33A530-07B4-47DC-A182-2CBBA92FAB77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7" name="Oval 1046">
                    <a:extLst>
                      <a:ext uri="{FF2B5EF4-FFF2-40B4-BE49-F238E27FC236}">
                        <a16:creationId xmlns:a16="http://schemas.microsoft.com/office/drawing/2014/main" id="{5A5BF780-D072-48DE-952A-9E89712EE8F2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8" name="Oval 1047">
                    <a:extLst>
                      <a:ext uri="{FF2B5EF4-FFF2-40B4-BE49-F238E27FC236}">
                        <a16:creationId xmlns:a16="http://schemas.microsoft.com/office/drawing/2014/main" id="{6A11BC2A-F209-4F2A-B572-5923E99779FC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9" name="Oval 1048">
                    <a:extLst>
                      <a:ext uri="{FF2B5EF4-FFF2-40B4-BE49-F238E27FC236}">
                        <a16:creationId xmlns:a16="http://schemas.microsoft.com/office/drawing/2014/main" id="{FD6B4856-D933-4FFE-85E0-9954D194B566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0" name="Oval 1049">
                    <a:extLst>
                      <a:ext uri="{FF2B5EF4-FFF2-40B4-BE49-F238E27FC236}">
                        <a16:creationId xmlns:a16="http://schemas.microsoft.com/office/drawing/2014/main" id="{8D3B21A1-7109-4751-B602-F8E948E9AD49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1" name="Oval 1050">
                    <a:extLst>
                      <a:ext uri="{FF2B5EF4-FFF2-40B4-BE49-F238E27FC236}">
                        <a16:creationId xmlns:a16="http://schemas.microsoft.com/office/drawing/2014/main" id="{84775A62-F526-4EA0-8EC3-6241BAFC2E87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2" name="Oval 1051">
                    <a:extLst>
                      <a:ext uri="{FF2B5EF4-FFF2-40B4-BE49-F238E27FC236}">
                        <a16:creationId xmlns:a16="http://schemas.microsoft.com/office/drawing/2014/main" id="{FD27E23E-170C-4D18-9499-97E93AA3FF56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3" name="Oval 1052">
                    <a:extLst>
                      <a:ext uri="{FF2B5EF4-FFF2-40B4-BE49-F238E27FC236}">
                        <a16:creationId xmlns:a16="http://schemas.microsoft.com/office/drawing/2014/main" id="{00811565-2F2B-44D1-8A19-9A8FD189E32B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4" name="Oval 1053">
                    <a:extLst>
                      <a:ext uri="{FF2B5EF4-FFF2-40B4-BE49-F238E27FC236}">
                        <a16:creationId xmlns:a16="http://schemas.microsoft.com/office/drawing/2014/main" id="{4F4884B1-8982-4B5B-95E4-7A3A46AFB822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5" name="Oval 1054">
                    <a:extLst>
                      <a:ext uri="{FF2B5EF4-FFF2-40B4-BE49-F238E27FC236}">
                        <a16:creationId xmlns:a16="http://schemas.microsoft.com/office/drawing/2014/main" id="{D9FB6FD0-035E-4A36-9A53-657FBC785773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6" name="Oval 1055">
                    <a:extLst>
                      <a:ext uri="{FF2B5EF4-FFF2-40B4-BE49-F238E27FC236}">
                        <a16:creationId xmlns:a16="http://schemas.microsoft.com/office/drawing/2014/main" id="{B3E1E186-B849-4BEB-9132-CE442BD707B2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7" name="Oval 1056">
                    <a:extLst>
                      <a:ext uri="{FF2B5EF4-FFF2-40B4-BE49-F238E27FC236}">
                        <a16:creationId xmlns:a16="http://schemas.microsoft.com/office/drawing/2014/main" id="{E8D69D17-3CA0-4BD7-BD2A-1B20E5F2A6C8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  <p:grpSp>
              <p:nvGrpSpPr>
                <p:cNvPr id="1026" name="Group 1025">
                  <a:extLst>
                    <a:ext uri="{FF2B5EF4-FFF2-40B4-BE49-F238E27FC236}">
                      <a16:creationId xmlns:a16="http://schemas.microsoft.com/office/drawing/2014/main" id="{B88C5813-82A7-4665-B68A-1DBB0B3C124A}"/>
                    </a:ext>
                  </a:extLst>
                </p:cNvPr>
                <p:cNvGrpSpPr/>
                <p:nvPr/>
              </p:nvGrpSpPr>
              <p:grpSpPr>
                <a:xfrm>
                  <a:off x="5123208" y="6055847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1030" name="Oval 1029">
                    <a:extLst>
                      <a:ext uri="{FF2B5EF4-FFF2-40B4-BE49-F238E27FC236}">
                        <a16:creationId xmlns:a16="http://schemas.microsoft.com/office/drawing/2014/main" id="{3C48FE9F-315A-4550-A8C4-F0687D466845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34" name="Oval 1033">
                    <a:extLst>
                      <a:ext uri="{FF2B5EF4-FFF2-40B4-BE49-F238E27FC236}">
                        <a16:creationId xmlns:a16="http://schemas.microsoft.com/office/drawing/2014/main" id="{0D86A286-336A-46E6-BC65-18ED6552A4DD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36" name="Oval 1035">
                    <a:extLst>
                      <a:ext uri="{FF2B5EF4-FFF2-40B4-BE49-F238E27FC236}">
                        <a16:creationId xmlns:a16="http://schemas.microsoft.com/office/drawing/2014/main" id="{C97B9FA5-CFAD-4427-BA0C-4E9867E89B7C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37" name="Oval 1036">
                    <a:extLst>
                      <a:ext uri="{FF2B5EF4-FFF2-40B4-BE49-F238E27FC236}">
                        <a16:creationId xmlns:a16="http://schemas.microsoft.com/office/drawing/2014/main" id="{5BB92AE7-AFAE-4CAE-B91A-FA85B6A8896F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38" name="Oval 1037">
                    <a:extLst>
                      <a:ext uri="{FF2B5EF4-FFF2-40B4-BE49-F238E27FC236}">
                        <a16:creationId xmlns:a16="http://schemas.microsoft.com/office/drawing/2014/main" id="{DDAB09AC-F703-4058-8DCA-E70905CE70AF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39" name="Oval 1038">
                    <a:extLst>
                      <a:ext uri="{FF2B5EF4-FFF2-40B4-BE49-F238E27FC236}">
                        <a16:creationId xmlns:a16="http://schemas.microsoft.com/office/drawing/2014/main" id="{C4C1867D-28D0-4CB1-A915-E311C89453E0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0" name="Oval 1039">
                    <a:extLst>
                      <a:ext uri="{FF2B5EF4-FFF2-40B4-BE49-F238E27FC236}">
                        <a16:creationId xmlns:a16="http://schemas.microsoft.com/office/drawing/2014/main" id="{568B7D36-3ACA-47D3-8331-4D55157A8680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1" name="Oval 1040">
                    <a:extLst>
                      <a:ext uri="{FF2B5EF4-FFF2-40B4-BE49-F238E27FC236}">
                        <a16:creationId xmlns:a16="http://schemas.microsoft.com/office/drawing/2014/main" id="{6E2731A7-2012-45E4-B7A9-3C66D208DD49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2" name="Oval 1041">
                    <a:extLst>
                      <a:ext uri="{FF2B5EF4-FFF2-40B4-BE49-F238E27FC236}">
                        <a16:creationId xmlns:a16="http://schemas.microsoft.com/office/drawing/2014/main" id="{1D646B9C-3772-41EF-AE9D-FCFC8E185971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3" name="Oval 1042">
                    <a:extLst>
                      <a:ext uri="{FF2B5EF4-FFF2-40B4-BE49-F238E27FC236}">
                        <a16:creationId xmlns:a16="http://schemas.microsoft.com/office/drawing/2014/main" id="{C6A1144F-614B-4F3B-B5B8-E3FA28E9E2B1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4" name="Oval 1043">
                    <a:extLst>
                      <a:ext uri="{FF2B5EF4-FFF2-40B4-BE49-F238E27FC236}">
                        <a16:creationId xmlns:a16="http://schemas.microsoft.com/office/drawing/2014/main" id="{F7E3415E-A9CD-4B1A-9EA2-5E9CA42CB127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5" name="Oval 1044">
                    <a:extLst>
                      <a:ext uri="{FF2B5EF4-FFF2-40B4-BE49-F238E27FC236}">
                        <a16:creationId xmlns:a16="http://schemas.microsoft.com/office/drawing/2014/main" id="{4D16A126-0AC0-48B9-ADC4-9B19278589A1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</p:grpSp>
          <p:grpSp>
            <p:nvGrpSpPr>
              <p:cNvPr id="766" name="Group 765">
                <a:extLst>
                  <a:ext uri="{FF2B5EF4-FFF2-40B4-BE49-F238E27FC236}">
                    <a16:creationId xmlns:a16="http://schemas.microsoft.com/office/drawing/2014/main" id="{DF26A9FB-07A2-40E4-B59B-220CBA0DE4C1}"/>
                  </a:ext>
                </a:extLst>
              </p:cNvPr>
              <p:cNvGrpSpPr/>
              <p:nvPr/>
            </p:nvGrpSpPr>
            <p:grpSpPr>
              <a:xfrm>
                <a:off x="9033786" y="3343805"/>
                <a:ext cx="2097955" cy="1988509"/>
                <a:chOff x="5123208" y="4111122"/>
                <a:chExt cx="2097955" cy="1988509"/>
              </a:xfrm>
              <a:grpFill/>
            </p:grpSpPr>
            <p:sp>
              <p:nvSpPr>
                <p:cNvPr id="767" name="Oval 766">
                  <a:extLst>
                    <a:ext uri="{FF2B5EF4-FFF2-40B4-BE49-F238E27FC236}">
                      <a16:creationId xmlns:a16="http://schemas.microsoft.com/office/drawing/2014/main" id="{822BBD8A-57E8-439F-BDE4-3D74357E3CEC}"/>
                    </a:ext>
                  </a:extLst>
                </p:cNvPr>
                <p:cNvSpPr/>
                <p:nvPr/>
              </p:nvSpPr>
              <p:spPr>
                <a:xfrm>
                  <a:off x="5123208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68" name="Oval 767">
                  <a:extLst>
                    <a:ext uri="{FF2B5EF4-FFF2-40B4-BE49-F238E27FC236}">
                      <a16:creationId xmlns:a16="http://schemas.microsoft.com/office/drawing/2014/main" id="{ABEC8C68-EC37-4E61-AF83-6E7F29A63D1C}"/>
                    </a:ext>
                  </a:extLst>
                </p:cNvPr>
                <p:cNvSpPr/>
                <p:nvPr/>
              </p:nvSpPr>
              <p:spPr>
                <a:xfrm>
                  <a:off x="5310313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69" name="Oval 768">
                  <a:extLst>
                    <a:ext uri="{FF2B5EF4-FFF2-40B4-BE49-F238E27FC236}">
                      <a16:creationId xmlns:a16="http://schemas.microsoft.com/office/drawing/2014/main" id="{64BC7A52-48AD-4550-A0C2-487B4BC1D558}"/>
                    </a:ext>
                  </a:extLst>
                </p:cNvPr>
                <p:cNvSpPr/>
                <p:nvPr/>
              </p:nvSpPr>
              <p:spPr>
                <a:xfrm>
                  <a:off x="5497417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0" name="Oval 769">
                  <a:extLst>
                    <a:ext uri="{FF2B5EF4-FFF2-40B4-BE49-F238E27FC236}">
                      <a16:creationId xmlns:a16="http://schemas.microsoft.com/office/drawing/2014/main" id="{E2F667FE-0C26-4107-AB0B-1263EEFC5DFA}"/>
                    </a:ext>
                  </a:extLst>
                </p:cNvPr>
                <p:cNvSpPr/>
                <p:nvPr/>
              </p:nvSpPr>
              <p:spPr>
                <a:xfrm>
                  <a:off x="5684522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1" name="Oval 770">
                  <a:extLst>
                    <a:ext uri="{FF2B5EF4-FFF2-40B4-BE49-F238E27FC236}">
                      <a16:creationId xmlns:a16="http://schemas.microsoft.com/office/drawing/2014/main" id="{17BE7EBE-FFC4-4E80-A8D8-2E48F7598349}"/>
                    </a:ext>
                  </a:extLst>
                </p:cNvPr>
                <p:cNvSpPr/>
                <p:nvPr/>
              </p:nvSpPr>
              <p:spPr>
                <a:xfrm>
                  <a:off x="5871627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2" name="Oval 771">
                  <a:extLst>
                    <a:ext uri="{FF2B5EF4-FFF2-40B4-BE49-F238E27FC236}">
                      <a16:creationId xmlns:a16="http://schemas.microsoft.com/office/drawing/2014/main" id="{AB65C4DE-7E4C-454F-B368-D864B3E7179D}"/>
                    </a:ext>
                  </a:extLst>
                </p:cNvPr>
                <p:cNvSpPr/>
                <p:nvPr/>
              </p:nvSpPr>
              <p:spPr>
                <a:xfrm>
                  <a:off x="6058732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3" name="Oval 772">
                  <a:extLst>
                    <a:ext uri="{FF2B5EF4-FFF2-40B4-BE49-F238E27FC236}">
                      <a16:creationId xmlns:a16="http://schemas.microsoft.com/office/drawing/2014/main" id="{AFD517CA-A2B8-4ECD-A44E-79FEF785FD2F}"/>
                    </a:ext>
                  </a:extLst>
                </p:cNvPr>
                <p:cNvSpPr/>
                <p:nvPr/>
              </p:nvSpPr>
              <p:spPr>
                <a:xfrm>
                  <a:off x="6245836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4" name="Oval 773">
                  <a:extLst>
                    <a:ext uri="{FF2B5EF4-FFF2-40B4-BE49-F238E27FC236}">
                      <a16:creationId xmlns:a16="http://schemas.microsoft.com/office/drawing/2014/main" id="{094DDA2F-D1BE-4D17-918D-09D452D8DF2C}"/>
                    </a:ext>
                  </a:extLst>
                </p:cNvPr>
                <p:cNvSpPr/>
                <p:nvPr/>
              </p:nvSpPr>
              <p:spPr>
                <a:xfrm>
                  <a:off x="6432941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5" name="Oval 774">
                  <a:extLst>
                    <a:ext uri="{FF2B5EF4-FFF2-40B4-BE49-F238E27FC236}">
                      <a16:creationId xmlns:a16="http://schemas.microsoft.com/office/drawing/2014/main" id="{6A728149-236B-4DDA-A423-25600220C26A}"/>
                    </a:ext>
                  </a:extLst>
                </p:cNvPr>
                <p:cNvSpPr/>
                <p:nvPr/>
              </p:nvSpPr>
              <p:spPr>
                <a:xfrm>
                  <a:off x="6620046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6" name="Oval 775">
                  <a:extLst>
                    <a:ext uri="{FF2B5EF4-FFF2-40B4-BE49-F238E27FC236}">
                      <a16:creationId xmlns:a16="http://schemas.microsoft.com/office/drawing/2014/main" id="{5CF6F396-6331-493F-8D0B-F99C98B5E136}"/>
                    </a:ext>
                  </a:extLst>
                </p:cNvPr>
                <p:cNvSpPr/>
                <p:nvPr/>
              </p:nvSpPr>
              <p:spPr>
                <a:xfrm>
                  <a:off x="6807151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7" name="Oval 776">
                  <a:extLst>
                    <a:ext uri="{FF2B5EF4-FFF2-40B4-BE49-F238E27FC236}">
                      <a16:creationId xmlns:a16="http://schemas.microsoft.com/office/drawing/2014/main" id="{80F5BDD7-6CDB-4380-B689-BC539993816D}"/>
                    </a:ext>
                  </a:extLst>
                </p:cNvPr>
                <p:cNvSpPr/>
                <p:nvPr/>
              </p:nvSpPr>
              <p:spPr>
                <a:xfrm>
                  <a:off x="6994255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8" name="Oval 777">
                  <a:extLst>
                    <a:ext uri="{FF2B5EF4-FFF2-40B4-BE49-F238E27FC236}">
                      <a16:creationId xmlns:a16="http://schemas.microsoft.com/office/drawing/2014/main" id="{9BE96BF1-EA4C-4B8F-8397-1B47A5033845}"/>
                    </a:ext>
                  </a:extLst>
                </p:cNvPr>
                <p:cNvSpPr/>
                <p:nvPr/>
              </p:nvSpPr>
              <p:spPr>
                <a:xfrm>
                  <a:off x="7181360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9" name="Oval 778">
                  <a:extLst>
                    <a:ext uri="{FF2B5EF4-FFF2-40B4-BE49-F238E27FC236}">
                      <a16:creationId xmlns:a16="http://schemas.microsoft.com/office/drawing/2014/main" id="{B1B77AEF-72CE-40DB-8ACF-16CA0E14322A}"/>
                    </a:ext>
                  </a:extLst>
                </p:cNvPr>
                <p:cNvSpPr/>
                <p:nvPr/>
              </p:nvSpPr>
              <p:spPr>
                <a:xfrm>
                  <a:off x="5123208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0" name="Oval 779">
                  <a:extLst>
                    <a:ext uri="{FF2B5EF4-FFF2-40B4-BE49-F238E27FC236}">
                      <a16:creationId xmlns:a16="http://schemas.microsoft.com/office/drawing/2014/main" id="{C24433D1-F767-4865-86A3-4EB552DDABBB}"/>
                    </a:ext>
                  </a:extLst>
                </p:cNvPr>
                <p:cNvSpPr/>
                <p:nvPr/>
              </p:nvSpPr>
              <p:spPr>
                <a:xfrm>
                  <a:off x="5310313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1" name="Oval 780">
                  <a:extLst>
                    <a:ext uri="{FF2B5EF4-FFF2-40B4-BE49-F238E27FC236}">
                      <a16:creationId xmlns:a16="http://schemas.microsoft.com/office/drawing/2014/main" id="{DADF96B8-4DF4-49E2-99AB-7522D7FE025F}"/>
                    </a:ext>
                  </a:extLst>
                </p:cNvPr>
                <p:cNvSpPr/>
                <p:nvPr/>
              </p:nvSpPr>
              <p:spPr>
                <a:xfrm>
                  <a:off x="5497417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2" name="Oval 781">
                  <a:extLst>
                    <a:ext uri="{FF2B5EF4-FFF2-40B4-BE49-F238E27FC236}">
                      <a16:creationId xmlns:a16="http://schemas.microsoft.com/office/drawing/2014/main" id="{3EFB58EB-0CAB-43E1-BDE7-98C1700FBB8A}"/>
                    </a:ext>
                  </a:extLst>
                </p:cNvPr>
                <p:cNvSpPr/>
                <p:nvPr/>
              </p:nvSpPr>
              <p:spPr>
                <a:xfrm>
                  <a:off x="5684522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3" name="Oval 782">
                  <a:extLst>
                    <a:ext uri="{FF2B5EF4-FFF2-40B4-BE49-F238E27FC236}">
                      <a16:creationId xmlns:a16="http://schemas.microsoft.com/office/drawing/2014/main" id="{A0CDE8D3-4032-4BB6-988B-C2B59BDEC976}"/>
                    </a:ext>
                  </a:extLst>
                </p:cNvPr>
                <p:cNvSpPr/>
                <p:nvPr/>
              </p:nvSpPr>
              <p:spPr>
                <a:xfrm>
                  <a:off x="5871627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4" name="Oval 783">
                  <a:extLst>
                    <a:ext uri="{FF2B5EF4-FFF2-40B4-BE49-F238E27FC236}">
                      <a16:creationId xmlns:a16="http://schemas.microsoft.com/office/drawing/2014/main" id="{A3D90FBF-D382-407C-A486-66B4D0890E38}"/>
                    </a:ext>
                  </a:extLst>
                </p:cNvPr>
                <p:cNvSpPr/>
                <p:nvPr/>
              </p:nvSpPr>
              <p:spPr>
                <a:xfrm>
                  <a:off x="6058732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5" name="Oval 784">
                  <a:extLst>
                    <a:ext uri="{FF2B5EF4-FFF2-40B4-BE49-F238E27FC236}">
                      <a16:creationId xmlns:a16="http://schemas.microsoft.com/office/drawing/2014/main" id="{55E970BD-E9DC-47BC-AE89-23D7AACB9757}"/>
                    </a:ext>
                  </a:extLst>
                </p:cNvPr>
                <p:cNvSpPr/>
                <p:nvPr/>
              </p:nvSpPr>
              <p:spPr>
                <a:xfrm>
                  <a:off x="6245836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6" name="Oval 785">
                  <a:extLst>
                    <a:ext uri="{FF2B5EF4-FFF2-40B4-BE49-F238E27FC236}">
                      <a16:creationId xmlns:a16="http://schemas.microsoft.com/office/drawing/2014/main" id="{82F435F8-FA0F-44C3-8A36-F1BE1582437F}"/>
                    </a:ext>
                  </a:extLst>
                </p:cNvPr>
                <p:cNvSpPr/>
                <p:nvPr/>
              </p:nvSpPr>
              <p:spPr>
                <a:xfrm>
                  <a:off x="6432941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7" name="Oval 786">
                  <a:extLst>
                    <a:ext uri="{FF2B5EF4-FFF2-40B4-BE49-F238E27FC236}">
                      <a16:creationId xmlns:a16="http://schemas.microsoft.com/office/drawing/2014/main" id="{6E604DB2-73B7-4B38-BFB0-63F151CC27F2}"/>
                    </a:ext>
                  </a:extLst>
                </p:cNvPr>
                <p:cNvSpPr/>
                <p:nvPr/>
              </p:nvSpPr>
              <p:spPr>
                <a:xfrm>
                  <a:off x="6620046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8" name="Oval 787">
                  <a:extLst>
                    <a:ext uri="{FF2B5EF4-FFF2-40B4-BE49-F238E27FC236}">
                      <a16:creationId xmlns:a16="http://schemas.microsoft.com/office/drawing/2014/main" id="{D17A7E8A-F9AE-4676-9D17-18713B6B92DE}"/>
                    </a:ext>
                  </a:extLst>
                </p:cNvPr>
                <p:cNvSpPr/>
                <p:nvPr/>
              </p:nvSpPr>
              <p:spPr>
                <a:xfrm>
                  <a:off x="6807151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9" name="Oval 788">
                  <a:extLst>
                    <a:ext uri="{FF2B5EF4-FFF2-40B4-BE49-F238E27FC236}">
                      <a16:creationId xmlns:a16="http://schemas.microsoft.com/office/drawing/2014/main" id="{E29DBB87-C7D8-4CE4-B086-4109C0B6C7E8}"/>
                    </a:ext>
                  </a:extLst>
                </p:cNvPr>
                <p:cNvSpPr/>
                <p:nvPr/>
              </p:nvSpPr>
              <p:spPr>
                <a:xfrm>
                  <a:off x="6994255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0" name="Oval 789">
                  <a:extLst>
                    <a:ext uri="{FF2B5EF4-FFF2-40B4-BE49-F238E27FC236}">
                      <a16:creationId xmlns:a16="http://schemas.microsoft.com/office/drawing/2014/main" id="{68E00FF0-2A2C-4D52-8139-3E0B2B374752}"/>
                    </a:ext>
                  </a:extLst>
                </p:cNvPr>
                <p:cNvSpPr/>
                <p:nvPr/>
              </p:nvSpPr>
              <p:spPr>
                <a:xfrm>
                  <a:off x="7181360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1" name="Oval 790">
                  <a:extLst>
                    <a:ext uri="{FF2B5EF4-FFF2-40B4-BE49-F238E27FC236}">
                      <a16:creationId xmlns:a16="http://schemas.microsoft.com/office/drawing/2014/main" id="{C44C0357-38A1-4555-BC8B-85D46CE37A1E}"/>
                    </a:ext>
                  </a:extLst>
                </p:cNvPr>
                <p:cNvSpPr/>
                <p:nvPr/>
              </p:nvSpPr>
              <p:spPr>
                <a:xfrm>
                  <a:off x="5123208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2" name="Oval 791">
                  <a:extLst>
                    <a:ext uri="{FF2B5EF4-FFF2-40B4-BE49-F238E27FC236}">
                      <a16:creationId xmlns:a16="http://schemas.microsoft.com/office/drawing/2014/main" id="{EA7A6573-8A82-470F-A063-75ABB3BB61D6}"/>
                    </a:ext>
                  </a:extLst>
                </p:cNvPr>
                <p:cNvSpPr/>
                <p:nvPr/>
              </p:nvSpPr>
              <p:spPr>
                <a:xfrm>
                  <a:off x="5310313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3" name="Oval 792">
                  <a:extLst>
                    <a:ext uri="{FF2B5EF4-FFF2-40B4-BE49-F238E27FC236}">
                      <a16:creationId xmlns:a16="http://schemas.microsoft.com/office/drawing/2014/main" id="{C5715707-7CA1-48C3-A42F-BBB3FBC0FFDD}"/>
                    </a:ext>
                  </a:extLst>
                </p:cNvPr>
                <p:cNvSpPr/>
                <p:nvPr/>
              </p:nvSpPr>
              <p:spPr>
                <a:xfrm>
                  <a:off x="5497417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4" name="Oval 793">
                  <a:extLst>
                    <a:ext uri="{FF2B5EF4-FFF2-40B4-BE49-F238E27FC236}">
                      <a16:creationId xmlns:a16="http://schemas.microsoft.com/office/drawing/2014/main" id="{5AD423F7-7A75-43F8-9B8F-1D13A8D92FD3}"/>
                    </a:ext>
                  </a:extLst>
                </p:cNvPr>
                <p:cNvSpPr/>
                <p:nvPr/>
              </p:nvSpPr>
              <p:spPr>
                <a:xfrm>
                  <a:off x="5684522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5" name="Oval 794">
                  <a:extLst>
                    <a:ext uri="{FF2B5EF4-FFF2-40B4-BE49-F238E27FC236}">
                      <a16:creationId xmlns:a16="http://schemas.microsoft.com/office/drawing/2014/main" id="{A12486CC-2F74-4E6F-A6BA-B00E47329671}"/>
                    </a:ext>
                  </a:extLst>
                </p:cNvPr>
                <p:cNvSpPr/>
                <p:nvPr/>
              </p:nvSpPr>
              <p:spPr>
                <a:xfrm>
                  <a:off x="5871627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6" name="Oval 795">
                  <a:extLst>
                    <a:ext uri="{FF2B5EF4-FFF2-40B4-BE49-F238E27FC236}">
                      <a16:creationId xmlns:a16="http://schemas.microsoft.com/office/drawing/2014/main" id="{6C35473E-BBC6-46D5-A61A-1C230AC265DC}"/>
                    </a:ext>
                  </a:extLst>
                </p:cNvPr>
                <p:cNvSpPr/>
                <p:nvPr/>
              </p:nvSpPr>
              <p:spPr>
                <a:xfrm>
                  <a:off x="6058732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7" name="Oval 796">
                  <a:extLst>
                    <a:ext uri="{FF2B5EF4-FFF2-40B4-BE49-F238E27FC236}">
                      <a16:creationId xmlns:a16="http://schemas.microsoft.com/office/drawing/2014/main" id="{06C7A6F9-1C65-431E-ACC3-85968D077372}"/>
                    </a:ext>
                  </a:extLst>
                </p:cNvPr>
                <p:cNvSpPr/>
                <p:nvPr/>
              </p:nvSpPr>
              <p:spPr>
                <a:xfrm>
                  <a:off x="6245836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8" name="Oval 797">
                  <a:extLst>
                    <a:ext uri="{FF2B5EF4-FFF2-40B4-BE49-F238E27FC236}">
                      <a16:creationId xmlns:a16="http://schemas.microsoft.com/office/drawing/2014/main" id="{6ADD61E7-D239-4CBA-99DF-2917A76F15BD}"/>
                    </a:ext>
                  </a:extLst>
                </p:cNvPr>
                <p:cNvSpPr/>
                <p:nvPr/>
              </p:nvSpPr>
              <p:spPr>
                <a:xfrm>
                  <a:off x="6432941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9" name="Oval 798">
                  <a:extLst>
                    <a:ext uri="{FF2B5EF4-FFF2-40B4-BE49-F238E27FC236}">
                      <a16:creationId xmlns:a16="http://schemas.microsoft.com/office/drawing/2014/main" id="{4228E865-3805-49AA-B5EF-AE275807F028}"/>
                    </a:ext>
                  </a:extLst>
                </p:cNvPr>
                <p:cNvSpPr/>
                <p:nvPr/>
              </p:nvSpPr>
              <p:spPr>
                <a:xfrm>
                  <a:off x="6620046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0" name="Oval 799">
                  <a:extLst>
                    <a:ext uri="{FF2B5EF4-FFF2-40B4-BE49-F238E27FC236}">
                      <a16:creationId xmlns:a16="http://schemas.microsoft.com/office/drawing/2014/main" id="{940EFC92-4D6B-4A5F-B380-600BCEBA083C}"/>
                    </a:ext>
                  </a:extLst>
                </p:cNvPr>
                <p:cNvSpPr/>
                <p:nvPr/>
              </p:nvSpPr>
              <p:spPr>
                <a:xfrm>
                  <a:off x="6807151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1" name="Oval 800">
                  <a:extLst>
                    <a:ext uri="{FF2B5EF4-FFF2-40B4-BE49-F238E27FC236}">
                      <a16:creationId xmlns:a16="http://schemas.microsoft.com/office/drawing/2014/main" id="{A8926E2E-3404-4061-BDE9-CD3E0D83FCA2}"/>
                    </a:ext>
                  </a:extLst>
                </p:cNvPr>
                <p:cNvSpPr/>
                <p:nvPr/>
              </p:nvSpPr>
              <p:spPr>
                <a:xfrm>
                  <a:off x="6994255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2" name="Oval 801">
                  <a:extLst>
                    <a:ext uri="{FF2B5EF4-FFF2-40B4-BE49-F238E27FC236}">
                      <a16:creationId xmlns:a16="http://schemas.microsoft.com/office/drawing/2014/main" id="{B9CD4904-474B-42B2-B775-04C281BF9F15}"/>
                    </a:ext>
                  </a:extLst>
                </p:cNvPr>
                <p:cNvSpPr/>
                <p:nvPr/>
              </p:nvSpPr>
              <p:spPr>
                <a:xfrm>
                  <a:off x="7181360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3" name="Oval 802">
                  <a:extLst>
                    <a:ext uri="{FF2B5EF4-FFF2-40B4-BE49-F238E27FC236}">
                      <a16:creationId xmlns:a16="http://schemas.microsoft.com/office/drawing/2014/main" id="{84817EE0-65E5-4FFD-9469-3AA2B4EB3B2C}"/>
                    </a:ext>
                  </a:extLst>
                </p:cNvPr>
                <p:cNvSpPr/>
                <p:nvPr/>
              </p:nvSpPr>
              <p:spPr>
                <a:xfrm>
                  <a:off x="5123208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4" name="Oval 803">
                  <a:extLst>
                    <a:ext uri="{FF2B5EF4-FFF2-40B4-BE49-F238E27FC236}">
                      <a16:creationId xmlns:a16="http://schemas.microsoft.com/office/drawing/2014/main" id="{F6F25EDA-9B87-4D99-A674-84A0BDE39D54}"/>
                    </a:ext>
                  </a:extLst>
                </p:cNvPr>
                <p:cNvSpPr/>
                <p:nvPr/>
              </p:nvSpPr>
              <p:spPr>
                <a:xfrm>
                  <a:off x="5310313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5" name="Oval 804">
                  <a:extLst>
                    <a:ext uri="{FF2B5EF4-FFF2-40B4-BE49-F238E27FC236}">
                      <a16:creationId xmlns:a16="http://schemas.microsoft.com/office/drawing/2014/main" id="{46CFA7DE-EC0F-4EC4-9BBE-F2876B8BCEFA}"/>
                    </a:ext>
                  </a:extLst>
                </p:cNvPr>
                <p:cNvSpPr/>
                <p:nvPr/>
              </p:nvSpPr>
              <p:spPr>
                <a:xfrm>
                  <a:off x="5497417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6" name="Oval 805">
                  <a:extLst>
                    <a:ext uri="{FF2B5EF4-FFF2-40B4-BE49-F238E27FC236}">
                      <a16:creationId xmlns:a16="http://schemas.microsoft.com/office/drawing/2014/main" id="{C889B39C-6BDF-4A5F-B93B-1B346DB83845}"/>
                    </a:ext>
                  </a:extLst>
                </p:cNvPr>
                <p:cNvSpPr/>
                <p:nvPr/>
              </p:nvSpPr>
              <p:spPr>
                <a:xfrm>
                  <a:off x="5684522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7" name="Oval 806">
                  <a:extLst>
                    <a:ext uri="{FF2B5EF4-FFF2-40B4-BE49-F238E27FC236}">
                      <a16:creationId xmlns:a16="http://schemas.microsoft.com/office/drawing/2014/main" id="{54FACB67-8665-40DD-912B-F8160718B377}"/>
                    </a:ext>
                  </a:extLst>
                </p:cNvPr>
                <p:cNvSpPr/>
                <p:nvPr/>
              </p:nvSpPr>
              <p:spPr>
                <a:xfrm>
                  <a:off x="5871627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8" name="Oval 807">
                  <a:extLst>
                    <a:ext uri="{FF2B5EF4-FFF2-40B4-BE49-F238E27FC236}">
                      <a16:creationId xmlns:a16="http://schemas.microsoft.com/office/drawing/2014/main" id="{2A3E038D-4701-4A2B-ADC6-C652EE90699C}"/>
                    </a:ext>
                  </a:extLst>
                </p:cNvPr>
                <p:cNvSpPr/>
                <p:nvPr/>
              </p:nvSpPr>
              <p:spPr>
                <a:xfrm>
                  <a:off x="6058732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9" name="Oval 808">
                  <a:extLst>
                    <a:ext uri="{FF2B5EF4-FFF2-40B4-BE49-F238E27FC236}">
                      <a16:creationId xmlns:a16="http://schemas.microsoft.com/office/drawing/2014/main" id="{689A006B-4EE9-4992-90FB-7ACDFA2BFD4C}"/>
                    </a:ext>
                  </a:extLst>
                </p:cNvPr>
                <p:cNvSpPr/>
                <p:nvPr/>
              </p:nvSpPr>
              <p:spPr>
                <a:xfrm>
                  <a:off x="6245836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0" name="Oval 809">
                  <a:extLst>
                    <a:ext uri="{FF2B5EF4-FFF2-40B4-BE49-F238E27FC236}">
                      <a16:creationId xmlns:a16="http://schemas.microsoft.com/office/drawing/2014/main" id="{398F23DF-74A1-4923-8808-B59A963095A0}"/>
                    </a:ext>
                  </a:extLst>
                </p:cNvPr>
                <p:cNvSpPr/>
                <p:nvPr/>
              </p:nvSpPr>
              <p:spPr>
                <a:xfrm>
                  <a:off x="6432941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1" name="Oval 810">
                  <a:extLst>
                    <a:ext uri="{FF2B5EF4-FFF2-40B4-BE49-F238E27FC236}">
                      <a16:creationId xmlns:a16="http://schemas.microsoft.com/office/drawing/2014/main" id="{44BB3FDA-BA81-4C26-BE98-D34CAFDF98C3}"/>
                    </a:ext>
                  </a:extLst>
                </p:cNvPr>
                <p:cNvSpPr/>
                <p:nvPr/>
              </p:nvSpPr>
              <p:spPr>
                <a:xfrm>
                  <a:off x="6620046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2" name="Oval 811">
                  <a:extLst>
                    <a:ext uri="{FF2B5EF4-FFF2-40B4-BE49-F238E27FC236}">
                      <a16:creationId xmlns:a16="http://schemas.microsoft.com/office/drawing/2014/main" id="{4255F545-4B0F-49FF-9AA0-FAF4E05B8EF2}"/>
                    </a:ext>
                  </a:extLst>
                </p:cNvPr>
                <p:cNvSpPr/>
                <p:nvPr/>
              </p:nvSpPr>
              <p:spPr>
                <a:xfrm>
                  <a:off x="6807151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3" name="Oval 812">
                  <a:extLst>
                    <a:ext uri="{FF2B5EF4-FFF2-40B4-BE49-F238E27FC236}">
                      <a16:creationId xmlns:a16="http://schemas.microsoft.com/office/drawing/2014/main" id="{0B12DA17-0008-43DF-948D-D81C572D1D8B}"/>
                    </a:ext>
                  </a:extLst>
                </p:cNvPr>
                <p:cNvSpPr/>
                <p:nvPr/>
              </p:nvSpPr>
              <p:spPr>
                <a:xfrm>
                  <a:off x="6994255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4" name="Oval 813">
                  <a:extLst>
                    <a:ext uri="{FF2B5EF4-FFF2-40B4-BE49-F238E27FC236}">
                      <a16:creationId xmlns:a16="http://schemas.microsoft.com/office/drawing/2014/main" id="{8F0B79DA-53F4-4A22-8920-084993F831C9}"/>
                    </a:ext>
                  </a:extLst>
                </p:cNvPr>
                <p:cNvSpPr/>
                <p:nvPr/>
              </p:nvSpPr>
              <p:spPr>
                <a:xfrm>
                  <a:off x="7181360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5" name="Oval 814">
                  <a:extLst>
                    <a:ext uri="{FF2B5EF4-FFF2-40B4-BE49-F238E27FC236}">
                      <a16:creationId xmlns:a16="http://schemas.microsoft.com/office/drawing/2014/main" id="{E2A9EDC5-6261-447A-9E70-6892C5AF9210}"/>
                    </a:ext>
                  </a:extLst>
                </p:cNvPr>
                <p:cNvSpPr/>
                <p:nvPr/>
              </p:nvSpPr>
              <p:spPr>
                <a:xfrm>
                  <a:off x="5123208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6" name="Oval 815">
                  <a:extLst>
                    <a:ext uri="{FF2B5EF4-FFF2-40B4-BE49-F238E27FC236}">
                      <a16:creationId xmlns:a16="http://schemas.microsoft.com/office/drawing/2014/main" id="{744F8AB9-6D40-415D-8F3A-AE00B4F6C86D}"/>
                    </a:ext>
                  </a:extLst>
                </p:cNvPr>
                <p:cNvSpPr/>
                <p:nvPr/>
              </p:nvSpPr>
              <p:spPr>
                <a:xfrm>
                  <a:off x="5310313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7" name="Oval 816">
                  <a:extLst>
                    <a:ext uri="{FF2B5EF4-FFF2-40B4-BE49-F238E27FC236}">
                      <a16:creationId xmlns:a16="http://schemas.microsoft.com/office/drawing/2014/main" id="{25F55C51-6B21-49C5-91A3-850257114B7C}"/>
                    </a:ext>
                  </a:extLst>
                </p:cNvPr>
                <p:cNvSpPr/>
                <p:nvPr/>
              </p:nvSpPr>
              <p:spPr>
                <a:xfrm>
                  <a:off x="5497417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8" name="Oval 817">
                  <a:extLst>
                    <a:ext uri="{FF2B5EF4-FFF2-40B4-BE49-F238E27FC236}">
                      <a16:creationId xmlns:a16="http://schemas.microsoft.com/office/drawing/2014/main" id="{2BCEEB8E-C07B-4DDF-A9FA-7CFE506C79EC}"/>
                    </a:ext>
                  </a:extLst>
                </p:cNvPr>
                <p:cNvSpPr/>
                <p:nvPr/>
              </p:nvSpPr>
              <p:spPr>
                <a:xfrm>
                  <a:off x="5684522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9" name="Oval 818">
                  <a:extLst>
                    <a:ext uri="{FF2B5EF4-FFF2-40B4-BE49-F238E27FC236}">
                      <a16:creationId xmlns:a16="http://schemas.microsoft.com/office/drawing/2014/main" id="{3DF3C007-95DF-47F4-8C76-25C635DE9C15}"/>
                    </a:ext>
                  </a:extLst>
                </p:cNvPr>
                <p:cNvSpPr/>
                <p:nvPr/>
              </p:nvSpPr>
              <p:spPr>
                <a:xfrm>
                  <a:off x="5871627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0" name="Oval 819">
                  <a:extLst>
                    <a:ext uri="{FF2B5EF4-FFF2-40B4-BE49-F238E27FC236}">
                      <a16:creationId xmlns:a16="http://schemas.microsoft.com/office/drawing/2014/main" id="{73897A78-A85F-4A05-9F25-7EAD80F7944A}"/>
                    </a:ext>
                  </a:extLst>
                </p:cNvPr>
                <p:cNvSpPr/>
                <p:nvPr/>
              </p:nvSpPr>
              <p:spPr>
                <a:xfrm>
                  <a:off x="6058732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1" name="Oval 820">
                  <a:extLst>
                    <a:ext uri="{FF2B5EF4-FFF2-40B4-BE49-F238E27FC236}">
                      <a16:creationId xmlns:a16="http://schemas.microsoft.com/office/drawing/2014/main" id="{A2BB384F-9A31-42A0-A3E0-202F4A5FA25A}"/>
                    </a:ext>
                  </a:extLst>
                </p:cNvPr>
                <p:cNvSpPr/>
                <p:nvPr/>
              </p:nvSpPr>
              <p:spPr>
                <a:xfrm>
                  <a:off x="6245836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2" name="Oval 821">
                  <a:extLst>
                    <a:ext uri="{FF2B5EF4-FFF2-40B4-BE49-F238E27FC236}">
                      <a16:creationId xmlns:a16="http://schemas.microsoft.com/office/drawing/2014/main" id="{FEBF03DF-993B-42B0-8CE0-26BAF06504B1}"/>
                    </a:ext>
                  </a:extLst>
                </p:cNvPr>
                <p:cNvSpPr/>
                <p:nvPr/>
              </p:nvSpPr>
              <p:spPr>
                <a:xfrm>
                  <a:off x="6432941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3" name="Oval 822">
                  <a:extLst>
                    <a:ext uri="{FF2B5EF4-FFF2-40B4-BE49-F238E27FC236}">
                      <a16:creationId xmlns:a16="http://schemas.microsoft.com/office/drawing/2014/main" id="{B554C8C5-7914-4054-8F7C-44E5DE9DD3EC}"/>
                    </a:ext>
                  </a:extLst>
                </p:cNvPr>
                <p:cNvSpPr/>
                <p:nvPr/>
              </p:nvSpPr>
              <p:spPr>
                <a:xfrm>
                  <a:off x="6620046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4" name="Oval 823">
                  <a:extLst>
                    <a:ext uri="{FF2B5EF4-FFF2-40B4-BE49-F238E27FC236}">
                      <a16:creationId xmlns:a16="http://schemas.microsoft.com/office/drawing/2014/main" id="{EB6EC9E6-1937-4AF8-9FDB-C5FF2C9D0C9D}"/>
                    </a:ext>
                  </a:extLst>
                </p:cNvPr>
                <p:cNvSpPr/>
                <p:nvPr/>
              </p:nvSpPr>
              <p:spPr>
                <a:xfrm>
                  <a:off x="6807151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5" name="Oval 824">
                  <a:extLst>
                    <a:ext uri="{FF2B5EF4-FFF2-40B4-BE49-F238E27FC236}">
                      <a16:creationId xmlns:a16="http://schemas.microsoft.com/office/drawing/2014/main" id="{7E8BDE51-C6D0-4F09-A909-727E5B353AC9}"/>
                    </a:ext>
                  </a:extLst>
                </p:cNvPr>
                <p:cNvSpPr/>
                <p:nvPr/>
              </p:nvSpPr>
              <p:spPr>
                <a:xfrm>
                  <a:off x="6994255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6" name="Oval 825">
                  <a:extLst>
                    <a:ext uri="{FF2B5EF4-FFF2-40B4-BE49-F238E27FC236}">
                      <a16:creationId xmlns:a16="http://schemas.microsoft.com/office/drawing/2014/main" id="{75837B78-C105-4119-904E-6D1F399B8E7E}"/>
                    </a:ext>
                  </a:extLst>
                </p:cNvPr>
                <p:cNvSpPr/>
                <p:nvPr/>
              </p:nvSpPr>
              <p:spPr>
                <a:xfrm>
                  <a:off x="7181360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7" name="Oval 826">
                  <a:extLst>
                    <a:ext uri="{FF2B5EF4-FFF2-40B4-BE49-F238E27FC236}">
                      <a16:creationId xmlns:a16="http://schemas.microsoft.com/office/drawing/2014/main" id="{193296A1-20D2-401D-92D1-751F3D76E76A}"/>
                    </a:ext>
                  </a:extLst>
                </p:cNvPr>
                <p:cNvSpPr/>
                <p:nvPr/>
              </p:nvSpPr>
              <p:spPr>
                <a:xfrm>
                  <a:off x="5123208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8" name="Oval 827">
                  <a:extLst>
                    <a:ext uri="{FF2B5EF4-FFF2-40B4-BE49-F238E27FC236}">
                      <a16:creationId xmlns:a16="http://schemas.microsoft.com/office/drawing/2014/main" id="{1645D39F-8535-4D3B-9153-BA711342854D}"/>
                    </a:ext>
                  </a:extLst>
                </p:cNvPr>
                <p:cNvSpPr/>
                <p:nvPr/>
              </p:nvSpPr>
              <p:spPr>
                <a:xfrm>
                  <a:off x="5310313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9" name="Oval 828">
                  <a:extLst>
                    <a:ext uri="{FF2B5EF4-FFF2-40B4-BE49-F238E27FC236}">
                      <a16:creationId xmlns:a16="http://schemas.microsoft.com/office/drawing/2014/main" id="{6D0E80D1-7BD7-4D32-ACA2-58AFB5432F67}"/>
                    </a:ext>
                  </a:extLst>
                </p:cNvPr>
                <p:cNvSpPr/>
                <p:nvPr/>
              </p:nvSpPr>
              <p:spPr>
                <a:xfrm>
                  <a:off x="5497417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0" name="Oval 829">
                  <a:extLst>
                    <a:ext uri="{FF2B5EF4-FFF2-40B4-BE49-F238E27FC236}">
                      <a16:creationId xmlns:a16="http://schemas.microsoft.com/office/drawing/2014/main" id="{4F24AFB5-8979-4B80-9B52-0FA9922C127E}"/>
                    </a:ext>
                  </a:extLst>
                </p:cNvPr>
                <p:cNvSpPr/>
                <p:nvPr/>
              </p:nvSpPr>
              <p:spPr>
                <a:xfrm>
                  <a:off x="5684522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1" name="Oval 830">
                  <a:extLst>
                    <a:ext uri="{FF2B5EF4-FFF2-40B4-BE49-F238E27FC236}">
                      <a16:creationId xmlns:a16="http://schemas.microsoft.com/office/drawing/2014/main" id="{6C9F7E70-1CBA-4D4E-B920-D20589D8DB22}"/>
                    </a:ext>
                  </a:extLst>
                </p:cNvPr>
                <p:cNvSpPr/>
                <p:nvPr/>
              </p:nvSpPr>
              <p:spPr>
                <a:xfrm>
                  <a:off x="5871627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2" name="Oval 831">
                  <a:extLst>
                    <a:ext uri="{FF2B5EF4-FFF2-40B4-BE49-F238E27FC236}">
                      <a16:creationId xmlns:a16="http://schemas.microsoft.com/office/drawing/2014/main" id="{33BCD549-C598-44DB-9BD6-8ACC135AFD69}"/>
                    </a:ext>
                  </a:extLst>
                </p:cNvPr>
                <p:cNvSpPr/>
                <p:nvPr/>
              </p:nvSpPr>
              <p:spPr>
                <a:xfrm>
                  <a:off x="6058732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3" name="Oval 832">
                  <a:extLst>
                    <a:ext uri="{FF2B5EF4-FFF2-40B4-BE49-F238E27FC236}">
                      <a16:creationId xmlns:a16="http://schemas.microsoft.com/office/drawing/2014/main" id="{A0779F81-39C1-4CC9-9CD5-8C2DD6E27174}"/>
                    </a:ext>
                  </a:extLst>
                </p:cNvPr>
                <p:cNvSpPr/>
                <p:nvPr/>
              </p:nvSpPr>
              <p:spPr>
                <a:xfrm>
                  <a:off x="6245836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4" name="Oval 833">
                  <a:extLst>
                    <a:ext uri="{FF2B5EF4-FFF2-40B4-BE49-F238E27FC236}">
                      <a16:creationId xmlns:a16="http://schemas.microsoft.com/office/drawing/2014/main" id="{A9674053-CA5A-41F4-8F27-C0D25541ABD6}"/>
                    </a:ext>
                  </a:extLst>
                </p:cNvPr>
                <p:cNvSpPr/>
                <p:nvPr/>
              </p:nvSpPr>
              <p:spPr>
                <a:xfrm>
                  <a:off x="6432941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5" name="Oval 834">
                  <a:extLst>
                    <a:ext uri="{FF2B5EF4-FFF2-40B4-BE49-F238E27FC236}">
                      <a16:creationId xmlns:a16="http://schemas.microsoft.com/office/drawing/2014/main" id="{C3906D45-4704-4840-8CA2-BDCA22A679E2}"/>
                    </a:ext>
                  </a:extLst>
                </p:cNvPr>
                <p:cNvSpPr/>
                <p:nvPr/>
              </p:nvSpPr>
              <p:spPr>
                <a:xfrm>
                  <a:off x="6620046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6" name="Oval 835">
                  <a:extLst>
                    <a:ext uri="{FF2B5EF4-FFF2-40B4-BE49-F238E27FC236}">
                      <a16:creationId xmlns:a16="http://schemas.microsoft.com/office/drawing/2014/main" id="{A96F509C-9203-4BF0-A619-16F427FFD072}"/>
                    </a:ext>
                  </a:extLst>
                </p:cNvPr>
                <p:cNvSpPr/>
                <p:nvPr/>
              </p:nvSpPr>
              <p:spPr>
                <a:xfrm>
                  <a:off x="6807151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7" name="Oval 836">
                  <a:extLst>
                    <a:ext uri="{FF2B5EF4-FFF2-40B4-BE49-F238E27FC236}">
                      <a16:creationId xmlns:a16="http://schemas.microsoft.com/office/drawing/2014/main" id="{1BF73DA9-3AD5-4701-B7DA-9A3100B7ACE9}"/>
                    </a:ext>
                  </a:extLst>
                </p:cNvPr>
                <p:cNvSpPr/>
                <p:nvPr/>
              </p:nvSpPr>
              <p:spPr>
                <a:xfrm>
                  <a:off x="6994255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8" name="Oval 837">
                  <a:extLst>
                    <a:ext uri="{FF2B5EF4-FFF2-40B4-BE49-F238E27FC236}">
                      <a16:creationId xmlns:a16="http://schemas.microsoft.com/office/drawing/2014/main" id="{ABB90ED6-5BB7-4027-8CE0-A8E6533ED1A9}"/>
                    </a:ext>
                  </a:extLst>
                </p:cNvPr>
                <p:cNvSpPr/>
                <p:nvPr/>
              </p:nvSpPr>
              <p:spPr>
                <a:xfrm>
                  <a:off x="7181360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9" name="Oval 838">
                  <a:extLst>
                    <a:ext uri="{FF2B5EF4-FFF2-40B4-BE49-F238E27FC236}">
                      <a16:creationId xmlns:a16="http://schemas.microsoft.com/office/drawing/2014/main" id="{367977B6-DDC7-4B6B-AF22-EFBD871387D6}"/>
                    </a:ext>
                  </a:extLst>
                </p:cNvPr>
                <p:cNvSpPr/>
                <p:nvPr/>
              </p:nvSpPr>
              <p:spPr>
                <a:xfrm>
                  <a:off x="5123208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0" name="Oval 839">
                  <a:extLst>
                    <a:ext uri="{FF2B5EF4-FFF2-40B4-BE49-F238E27FC236}">
                      <a16:creationId xmlns:a16="http://schemas.microsoft.com/office/drawing/2014/main" id="{0ED3C7F4-BF84-40BD-9C86-2F1F0ABA92D0}"/>
                    </a:ext>
                  </a:extLst>
                </p:cNvPr>
                <p:cNvSpPr/>
                <p:nvPr/>
              </p:nvSpPr>
              <p:spPr>
                <a:xfrm>
                  <a:off x="5310313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1" name="Oval 840">
                  <a:extLst>
                    <a:ext uri="{FF2B5EF4-FFF2-40B4-BE49-F238E27FC236}">
                      <a16:creationId xmlns:a16="http://schemas.microsoft.com/office/drawing/2014/main" id="{91128717-8C1B-4490-8AC4-29F21DB5F3E2}"/>
                    </a:ext>
                  </a:extLst>
                </p:cNvPr>
                <p:cNvSpPr/>
                <p:nvPr/>
              </p:nvSpPr>
              <p:spPr>
                <a:xfrm>
                  <a:off x="5497417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2" name="Oval 841">
                  <a:extLst>
                    <a:ext uri="{FF2B5EF4-FFF2-40B4-BE49-F238E27FC236}">
                      <a16:creationId xmlns:a16="http://schemas.microsoft.com/office/drawing/2014/main" id="{4CAA075D-828F-47C8-AE25-7F0B7B525CA3}"/>
                    </a:ext>
                  </a:extLst>
                </p:cNvPr>
                <p:cNvSpPr/>
                <p:nvPr/>
              </p:nvSpPr>
              <p:spPr>
                <a:xfrm>
                  <a:off x="5684522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3" name="Oval 842">
                  <a:extLst>
                    <a:ext uri="{FF2B5EF4-FFF2-40B4-BE49-F238E27FC236}">
                      <a16:creationId xmlns:a16="http://schemas.microsoft.com/office/drawing/2014/main" id="{CE8B9B5E-BBA9-4D3F-892A-B9CC16F0E9B9}"/>
                    </a:ext>
                  </a:extLst>
                </p:cNvPr>
                <p:cNvSpPr/>
                <p:nvPr/>
              </p:nvSpPr>
              <p:spPr>
                <a:xfrm>
                  <a:off x="5871627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4" name="Oval 843">
                  <a:extLst>
                    <a:ext uri="{FF2B5EF4-FFF2-40B4-BE49-F238E27FC236}">
                      <a16:creationId xmlns:a16="http://schemas.microsoft.com/office/drawing/2014/main" id="{65F9F41A-F65E-4FA8-BB11-573CFB1A026A}"/>
                    </a:ext>
                  </a:extLst>
                </p:cNvPr>
                <p:cNvSpPr/>
                <p:nvPr/>
              </p:nvSpPr>
              <p:spPr>
                <a:xfrm>
                  <a:off x="6058732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5" name="Oval 844">
                  <a:extLst>
                    <a:ext uri="{FF2B5EF4-FFF2-40B4-BE49-F238E27FC236}">
                      <a16:creationId xmlns:a16="http://schemas.microsoft.com/office/drawing/2014/main" id="{18F317F9-6D6A-4D69-BD08-2C467E85E1D8}"/>
                    </a:ext>
                  </a:extLst>
                </p:cNvPr>
                <p:cNvSpPr/>
                <p:nvPr/>
              </p:nvSpPr>
              <p:spPr>
                <a:xfrm>
                  <a:off x="6245836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6" name="Oval 845">
                  <a:extLst>
                    <a:ext uri="{FF2B5EF4-FFF2-40B4-BE49-F238E27FC236}">
                      <a16:creationId xmlns:a16="http://schemas.microsoft.com/office/drawing/2014/main" id="{FB330FDE-DCF1-46BE-B4B0-203C6EA83611}"/>
                    </a:ext>
                  </a:extLst>
                </p:cNvPr>
                <p:cNvSpPr/>
                <p:nvPr/>
              </p:nvSpPr>
              <p:spPr>
                <a:xfrm>
                  <a:off x="6432941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7" name="Oval 846">
                  <a:extLst>
                    <a:ext uri="{FF2B5EF4-FFF2-40B4-BE49-F238E27FC236}">
                      <a16:creationId xmlns:a16="http://schemas.microsoft.com/office/drawing/2014/main" id="{9A896556-07C4-4365-96F0-1D9DEA21A92B}"/>
                    </a:ext>
                  </a:extLst>
                </p:cNvPr>
                <p:cNvSpPr/>
                <p:nvPr/>
              </p:nvSpPr>
              <p:spPr>
                <a:xfrm>
                  <a:off x="6620046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8" name="Oval 847">
                  <a:extLst>
                    <a:ext uri="{FF2B5EF4-FFF2-40B4-BE49-F238E27FC236}">
                      <a16:creationId xmlns:a16="http://schemas.microsoft.com/office/drawing/2014/main" id="{C3422510-C2F7-42A8-A48C-DB1AFE05566D}"/>
                    </a:ext>
                  </a:extLst>
                </p:cNvPr>
                <p:cNvSpPr/>
                <p:nvPr/>
              </p:nvSpPr>
              <p:spPr>
                <a:xfrm>
                  <a:off x="6807151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9" name="Oval 848">
                  <a:extLst>
                    <a:ext uri="{FF2B5EF4-FFF2-40B4-BE49-F238E27FC236}">
                      <a16:creationId xmlns:a16="http://schemas.microsoft.com/office/drawing/2014/main" id="{37AE6D9C-4E13-48B4-9B8A-A3DEF0C42C66}"/>
                    </a:ext>
                  </a:extLst>
                </p:cNvPr>
                <p:cNvSpPr/>
                <p:nvPr/>
              </p:nvSpPr>
              <p:spPr>
                <a:xfrm>
                  <a:off x="6994255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0" name="Oval 849">
                  <a:extLst>
                    <a:ext uri="{FF2B5EF4-FFF2-40B4-BE49-F238E27FC236}">
                      <a16:creationId xmlns:a16="http://schemas.microsoft.com/office/drawing/2014/main" id="{8E1937A2-F3CA-468D-AECD-5701EAE730D1}"/>
                    </a:ext>
                  </a:extLst>
                </p:cNvPr>
                <p:cNvSpPr/>
                <p:nvPr/>
              </p:nvSpPr>
              <p:spPr>
                <a:xfrm>
                  <a:off x="7181360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1" name="Oval 850">
                  <a:extLst>
                    <a:ext uri="{FF2B5EF4-FFF2-40B4-BE49-F238E27FC236}">
                      <a16:creationId xmlns:a16="http://schemas.microsoft.com/office/drawing/2014/main" id="{519FF691-47AC-45B6-B79C-0430FF8CA646}"/>
                    </a:ext>
                  </a:extLst>
                </p:cNvPr>
                <p:cNvSpPr/>
                <p:nvPr/>
              </p:nvSpPr>
              <p:spPr>
                <a:xfrm>
                  <a:off x="5123208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2" name="Oval 851">
                  <a:extLst>
                    <a:ext uri="{FF2B5EF4-FFF2-40B4-BE49-F238E27FC236}">
                      <a16:creationId xmlns:a16="http://schemas.microsoft.com/office/drawing/2014/main" id="{749DF0E7-2389-4EAA-A77B-6626EBD087F1}"/>
                    </a:ext>
                  </a:extLst>
                </p:cNvPr>
                <p:cNvSpPr/>
                <p:nvPr/>
              </p:nvSpPr>
              <p:spPr>
                <a:xfrm>
                  <a:off x="5310313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3" name="Oval 852">
                  <a:extLst>
                    <a:ext uri="{FF2B5EF4-FFF2-40B4-BE49-F238E27FC236}">
                      <a16:creationId xmlns:a16="http://schemas.microsoft.com/office/drawing/2014/main" id="{CC4958D6-5758-43AB-B2BE-058CE5D76CC9}"/>
                    </a:ext>
                  </a:extLst>
                </p:cNvPr>
                <p:cNvSpPr/>
                <p:nvPr/>
              </p:nvSpPr>
              <p:spPr>
                <a:xfrm>
                  <a:off x="5497417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4" name="Oval 853">
                  <a:extLst>
                    <a:ext uri="{FF2B5EF4-FFF2-40B4-BE49-F238E27FC236}">
                      <a16:creationId xmlns:a16="http://schemas.microsoft.com/office/drawing/2014/main" id="{449030D9-3EF7-426B-8473-13CD8650E214}"/>
                    </a:ext>
                  </a:extLst>
                </p:cNvPr>
                <p:cNvSpPr/>
                <p:nvPr/>
              </p:nvSpPr>
              <p:spPr>
                <a:xfrm>
                  <a:off x="5684522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5" name="Oval 854">
                  <a:extLst>
                    <a:ext uri="{FF2B5EF4-FFF2-40B4-BE49-F238E27FC236}">
                      <a16:creationId xmlns:a16="http://schemas.microsoft.com/office/drawing/2014/main" id="{1A8DFD5D-417D-44C1-8C8E-DEBE97FFF51D}"/>
                    </a:ext>
                  </a:extLst>
                </p:cNvPr>
                <p:cNvSpPr/>
                <p:nvPr/>
              </p:nvSpPr>
              <p:spPr>
                <a:xfrm>
                  <a:off x="5871627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6" name="Oval 855">
                  <a:extLst>
                    <a:ext uri="{FF2B5EF4-FFF2-40B4-BE49-F238E27FC236}">
                      <a16:creationId xmlns:a16="http://schemas.microsoft.com/office/drawing/2014/main" id="{CCB9C045-9406-40E2-B732-A139C17EADC5}"/>
                    </a:ext>
                  </a:extLst>
                </p:cNvPr>
                <p:cNvSpPr/>
                <p:nvPr/>
              </p:nvSpPr>
              <p:spPr>
                <a:xfrm>
                  <a:off x="6058732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7" name="Oval 856">
                  <a:extLst>
                    <a:ext uri="{FF2B5EF4-FFF2-40B4-BE49-F238E27FC236}">
                      <a16:creationId xmlns:a16="http://schemas.microsoft.com/office/drawing/2014/main" id="{D62A8277-021B-46EC-9614-5E9139B620CE}"/>
                    </a:ext>
                  </a:extLst>
                </p:cNvPr>
                <p:cNvSpPr/>
                <p:nvPr/>
              </p:nvSpPr>
              <p:spPr>
                <a:xfrm>
                  <a:off x="6245836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8" name="Oval 857">
                  <a:extLst>
                    <a:ext uri="{FF2B5EF4-FFF2-40B4-BE49-F238E27FC236}">
                      <a16:creationId xmlns:a16="http://schemas.microsoft.com/office/drawing/2014/main" id="{608004E4-AD58-4356-A3CA-45FCCA544D45}"/>
                    </a:ext>
                  </a:extLst>
                </p:cNvPr>
                <p:cNvSpPr/>
                <p:nvPr/>
              </p:nvSpPr>
              <p:spPr>
                <a:xfrm>
                  <a:off x="6432941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9" name="Oval 858">
                  <a:extLst>
                    <a:ext uri="{FF2B5EF4-FFF2-40B4-BE49-F238E27FC236}">
                      <a16:creationId xmlns:a16="http://schemas.microsoft.com/office/drawing/2014/main" id="{55F97004-50AB-453F-B185-5C7987EADFF7}"/>
                    </a:ext>
                  </a:extLst>
                </p:cNvPr>
                <p:cNvSpPr/>
                <p:nvPr/>
              </p:nvSpPr>
              <p:spPr>
                <a:xfrm>
                  <a:off x="6620046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0" name="Oval 859">
                  <a:extLst>
                    <a:ext uri="{FF2B5EF4-FFF2-40B4-BE49-F238E27FC236}">
                      <a16:creationId xmlns:a16="http://schemas.microsoft.com/office/drawing/2014/main" id="{C75551D5-48FA-405D-9081-127A4965976B}"/>
                    </a:ext>
                  </a:extLst>
                </p:cNvPr>
                <p:cNvSpPr/>
                <p:nvPr/>
              </p:nvSpPr>
              <p:spPr>
                <a:xfrm>
                  <a:off x="6807151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1" name="Oval 860">
                  <a:extLst>
                    <a:ext uri="{FF2B5EF4-FFF2-40B4-BE49-F238E27FC236}">
                      <a16:creationId xmlns:a16="http://schemas.microsoft.com/office/drawing/2014/main" id="{EBA1E1B8-520F-4640-84B4-FDB6E1A5DF88}"/>
                    </a:ext>
                  </a:extLst>
                </p:cNvPr>
                <p:cNvSpPr/>
                <p:nvPr/>
              </p:nvSpPr>
              <p:spPr>
                <a:xfrm>
                  <a:off x="6994255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2" name="Oval 861">
                  <a:extLst>
                    <a:ext uri="{FF2B5EF4-FFF2-40B4-BE49-F238E27FC236}">
                      <a16:creationId xmlns:a16="http://schemas.microsoft.com/office/drawing/2014/main" id="{0334B06C-632C-4CA6-9E41-BDDB0944705F}"/>
                    </a:ext>
                  </a:extLst>
                </p:cNvPr>
                <p:cNvSpPr/>
                <p:nvPr/>
              </p:nvSpPr>
              <p:spPr>
                <a:xfrm>
                  <a:off x="7181360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3" name="Oval 862">
                  <a:extLst>
                    <a:ext uri="{FF2B5EF4-FFF2-40B4-BE49-F238E27FC236}">
                      <a16:creationId xmlns:a16="http://schemas.microsoft.com/office/drawing/2014/main" id="{57FDA711-430B-422A-A150-7554C7E60742}"/>
                    </a:ext>
                  </a:extLst>
                </p:cNvPr>
                <p:cNvSpPr/>
                <p:nvPr/>
              </p:nvSpPr>
              <p:spPr>
                <a:xfrm>
                  <a:off x="5123208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4" name="Oval 863">
                  <a:extLst>
                    <a:ext uri="{FF2B5EF4-FFF2-40B4-BE49-F238E27FC236}">
                      <a16:creationId xmlns:a16="http://schemas.microsoft.com/office/drawing/2014/main" id="{01ABF0D1-BAC2-4A16-8DA3-83916966DBB2}"/>
                    </a:ext>
                  </a:extLst>
                </p:cNvPr>
                <p:cNvSpPr/>
                <p:nvPr/>
              </p:nvSpPr>
              <p:spPr>
                <a:xfrm>
                  <a:off x="5310313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5" name="Oval 864">
                  <a:extLst>
                    <a:ext uri="{FF2B5EF4-FFF2-40B4-BE49-F238E27FC236}">
                      <a16:creationId xmlns:a16="http://schemas.microsoft.com/office/drawing/2014/main" id="{04259B8F-6F07-4BE0-89BA-C1D3BC19ECB3}"/>
                    </a:ext>
                  </a:extLst>
                </p:cNvPr>
                <p:cNvSpPr/>
                <p:nvPr/>
              </p:nvSpPr>
              <p:spPr>
                <a:xfrm>
                  <a:off x="5497417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6" name="Oval 865">
                  <a:extLst>
                    <a:ext uri="{FF2B5EF4-FFF2-40B4-BE49-F238E27FC236}">
                      <a16:creationId xmlns:a16="http://schemas.microsoft.com/office/drawing/2014/main" id="{58350E6C-B8FA-4837-8C46-7C69C9ED0F75}"/>
                    </a:ext>
                  </a:extLst>
                </p:cNvPr>
                <p:cNvSpPr/>
                <p:nvPr/>
              </p:nvSpPr>
              <p:spPr>
                <a:xfrm>
                  <a:off x="5684522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7" name="Oval 866">
                  <a:extLst>
                    <a:ext uri="{FF2B5EF4-FFF2-40B4-BE49-F238E27FC236}">
                      <a16:creationId xmlns:a16="http://schemas.microsoft.com/office/drawing/2014/main" id="{2A19D281-ABE0-47CF-80C4-B5F78EE5C3F5}"/>
                    </a:ext>
                  </a:extLst>
                </p:cNvPr>
                <p:cNvSpPr/>
                <p:nvPr/>
              </p:nvSpPr>
              <p:spPr>
                <a:xfrm>
                  <a:off x="5871627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8" name="Oval 867">
                  <a:extLst>
                    <a:ext uri="{FF2B5EF4-FFF2-40B4-BE49-F238E27FC236}">
                      <a16:creationId xmlns:a16="http://schemas.microsoft.com/office/drawing/2014/main" id="{3BC8C0D6-D008-4ECB-95A3-F39A156CA4A0}"/>
                    </a:ext>
                  </a:extLst>
                </p:cNvPr>
                <p:cNvSpPr/>
                <p:nvPr/>
              </p:nvSpPr>
              <p:spPr>
                <a:xfrm>
                  <a:off x="6058732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9" name="Oval 868">
                  <a:extLst>
                    <a:ext uri="{FF2B5EF4-FFF2-40B4-BE49-F238E27FC236}">
                      <a16:creationId xmlns:a16="http://schemas.microsoft.com/office/drawing/2014/main" id="{9577345E-CF6B-448E-9CC9-FC5B277ADD48}"/>
                    </a:ext>
                  </a:extLst>
                </p:cNvPr>
                <p:cNvSpPr/>
                <p:nvPr/>
              </p:nvSpPr>
              <p:spPr>
                <a:xfrm>
                  <a:off x="6245836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70" name="Oval 869">
                  <a:extLst>
                    <a:ext uri="{FF2B5EF4-FFF2-40B4-BE49-F238E27FC236}">
                      <a16:creationId xmlns:a16="http://schemas.microsoft.com/office/drawing/2014/main" id="{372CD368-2B68-405B-85FE-DBA3ED434494}"/>
                    </a:ext>
                  </a:extLst>
                </p:cNvPr>
                <p:cNvSpPr/>
                <p:nvPr/>
              </p:nvSpPr>
              <p:spPr>
                <a:xfrm>
                  <a:off x="6432941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71" name="Oval 870">
                  <a:extLst>
                    <a:ext uri="{FF2B5EF4-FFF2-40B4-BE49-F238E27FC236}">
                      <a16:creationId xmlns:a16="http://schemas.microsoft.com/office/drawing/2014/main" id="{BA714EB8-BAF6-4F77-AE95-585407417675}"/>
                    </a:ext>
                  </a:extLst>
                </p:cNvPr>
                <p:cNvSpPr/>
                <p:nvPr/>
              </p:nvSpPr>
              <p:spPr>
                <a:xfrm>
                  <a:off x="6620046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72" name="Oval 871">
                  <a:extLst>
                    <a:ext uri="{FF2B5EF4-FFF2-40B4-BE49-F238E27FC236}">
                      <a16:creationId xmlns:a16="http://schemas.microsoft.com/office/drawing/2014/main" id="{B7961B77-E84D-45BB-B657-8CC72D749158}"/>
                    </a:ext>
                  </a:extLst>
                </p:cNvPr>
                <p:cNvSpPr/>
                <p:nvPr/>
              </p:nvSpPr>
              <p:spPr>
                <a:xfrm>
                  <a:off x="6807151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73" name="Oval 872">
                  <a:extLst>
                    <a:ext uri="{FF2B5EF4-FFF2-40B4-BE49-F238E27FC236}">
                      <a16:creationId xmlns:a16="http://schemas.microsoft.com/office/drawing/2014/main" id="{BA9E8DB9-A756-499E-B4CE-A9E79B7C20FA}"/>
                    </a:ext>
                  </a:extLst>
                </p:cNvPr>
                <p:cNvSpPr/>
                <p:nvPr/>
              </p:nvSpPr>
              <p:spPr>
                <a:xfrm>
                  <a:off x="6994255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74" name="Oval 873">
                  <a:extLst>
                    <a:ext uri="{FF2B5EF4-FFF2-40B4-BE49-F238E27FC236}">
                      <a16:creationId xmlns:a16="http://schemas.microsoft.com/office/drawing/2014/main" id="{087ED797-31A8-4027-BBEF-FE0BA01195D4}"/>
                    </a:ext>
                  </a:extLst>
                </p:cNvPr>
                <p:cNvSpPr/>
                <p:nvPr/>
              </p:nvSpPr>
              <p:spPr>
                <a:xfrm>
                  <a:off x="7181360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grpSp>
              <p:nvGrpSpPr>
                <p:cNvPr id="875" name="Group 874">
                  <a:extLst>
                    <a:ext uri="{FF2B5EF4-FFF2-40B4-BE49-F238E27FC236}">
                      <a16:creationId xmlns:a16="http://schemas.microsoft.com/office/drawing/2014/main" id="{BECB92C5-BBBB-4DF3-A498-B9B4B9B5BBCF}"/>
                    </a:ext>
                  </a:extLst>
                </p:cNvPr>
                <p:cNvGrpSpPr/>
                <p:nvPr/>
              </p:nvGrpSpPr>
              <p:grpSpPr>
                <a:xfrm>
                  <a:off x="5123208" y="5770758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902" name="Oval 901">
                    <a:extLst>
                      <a:ext uri="{FF2B5EF4-FFF2-40B4-BE49-F238E27FC236}">
                        <a16:creationId xmlns:a16="http://schemas.microsoft.com/office/drawing/2014/main" id="{783CA0C1-08B9-4801-8769-08878054886B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3" name="Oval 902">
                    <a:extLst>
                      <a:ext uri="{FF2B5EF4-FFF2-40B4-BE49-F238E27FC236}">
                        <a16:creationId xmlns:a16="http://schemas.microsoft.com/office/drawing/2014/main" id="{C53E4750-275F-4047-A7E1-7F45456FD43E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4" name="Oval 903">
                    <a:extLst>
                      <a:ext uri="{FF2B5EF4-FFF2-40B4-BE49-F238E27FC236}">
                        <a16:creationId xmlns:a16="http://schemas.microsoft.com/office/drawing/2014/main" id="{EB250C77-6223-4785-A954-7E88E66556B0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5" name="Oval 904">
                    <a:extLst>
                      <a:ext uri="{FF2B5EF4-FFF2-40B4-BE49-F238E27FC236}">
                        <a16:creationId xmlns:a16="http://schemas.microsoft.com/office/drawing/2014/main" id="{8D61F84C-2E6E-4DFD-BA7E-C15066F62074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6" name="Oval 905">
                    <a:extLst>
                      <a:ext uri="{FF2B5EF4-FFF2-40B4-BE49-F238E27FC236}">
                        <a16:creationId xmlns:a16="http://schemas.microsoft.com/office/drawing/2014/main" id="{57BF0E5D-928F-4E06-937E-D8ED5DA7938F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7" name="Oval 906">
                    <a:extLst>
                      <a:ext uri="{FF2B5EF4-FFF2-40B4-BE49-F238E27FC236}">
                        <a16:creationId xmlns:a16="http://schemas.microsoft.com/office/drawing/2014/main" id="{0B6EE63C-5E46-40F0-AB17-0CBE5A10BC67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8" name="Oval 907">
                    <a:extLst>
                      <a:ext uri="{FF2B5EF4-FFF2-40B4-BE49-F238E27FC236}">
                        <a16:creationId xmlns:a16="http://schemas.microsoft.com/office/drawing/2014/main" id="{E6B436E8-2326-400C-BB18-AA212B61E548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9" name="Oval 908">
                    <a:extLst>
                      <a:ext uri="{FF2B5EF4-FFF2-40B4-BE49-F238E27FC236}">
                        <a16:creationId xmlns:a16="http://schemas.microsoft.com/office/drawing/2014/main" id="{80F74E06-7E21-4E60-AE83-ECF263BAF035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10" name="Oval 909">
                    <a:extLst>
                      <a:ext uri="{FF2B5EF4-FFF2-40B4-BE49-F238E27FC236}">
                        <a16:creationId xmlns:a16="http://schemas.microsoft.com/office/drawing/2014/main" id="{903229AF-26AD-4620-9A73-823F882EFBCF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11" name="Oval 910">
                    <a:extLst>
                      <a:ext uri="{FF2B5EF4-FFF2-40B4-BE49-F238E27FC236}">
                        <a16:creationId xmlns:a16="http://schemas.microsoft.com/office/drawing/2014/main" id="{FA579634-FEDE-40E4-8A0A-12EEFDBA45F6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12" name="Oval 911">
                    <a:extLst>
                      <a:ext uri="{FF2B5EF4-FFF2-40B4-BE49-F238E27FC236}">
                        <a16:creationId xmlns:a16="http://schemas.microsoft.com/office/drawing/2014/main" id="{69089C16-5E31-4EC9-9F22-15E5C7F12423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13" name="Oval 912">
                    <a:extLst>
                      <a:ext uri="{FF2B5EF4-FFF2-40B4-BE49-F238E27FC236}">
                        <a16:creationId xmlns:a16="http://schemas.microsoft.com/office/drawing/2014/main" id="{019D5061-C193-4391-A5E1-D7B2E6F225FE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  <p:grpSp>
              <p:nvGrpSpPr>
                <p:cNvPr id="876" name="Group 875">
                  <a:extLst>
                    <a:ext uri="{FF2B5EF4-FFF2-40B4-BE49-F238E27FC236}">
                      <a16:creationId xmlns:a16="http://schemas.microsoft.com/office/drawing/2014/main" id="{CA2FE286-FFF1-4EFA-A98A-C6E7523502D8}"/>
                    </a:ext>
                  </a:extLst>
                </p:cNvPr>
                <p:cNvGrpSpPr/>
                <p:nvPr/>
              </p:nvGrpSpPr>
              <p:grpSpPr>
                <a:xfrm>
                  <a:off x="5123208" y="5918687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890" name="Oval 889">
                    <a:extLst>
                      <a:ext uri="{FF2B5EF4-FFF2-40B4-BE49-F238E27FC236}">
                        <a16:creationId xmlns:a16="http://schemas.microsoft.com/office/drawing/2014/main" id="{C411BA74-6C9A-4954-882B-10D0480C61D9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1" name="Oval 890">
                    <a:extLst>
                      <a:ext uri="{FF2B5EF4-FFF2-40B4-BE49-F238E27FC236}">
                        <a16:creationId xmlns:a16="http://schemas.microsoft.com/office/drawing/2014/main" id="{B9DDDEFD-94F9-4C6E-9F31-91947E3DE3F6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2" name="Oval 891">
                    <a:extLst>
                      <a:ext uri="{FF2B5EF4-FFF2-40B4-BE49-F238E27FC236}">
                        <a16:creationId xmlns:a16="http://schemas.microsoft.com/office/drawing/2014/main" id="{D9874852-4614-49BD-AFF1-955704D6B26D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3" name="Oval 892">
                    <a:extLst>
                      <a:ext uri="{FF2B5EF4-FFF2-40B4-BE49-F238E27FC236}">
                        <a16:creationId xmlns:a16="http://schemas.microsoft.com/office/drawing/2014/main" id="{C63A43AE-7FD2-477B-9EC2-A9BC8CCAD407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4" name="Oval 893">
                    <a:extLst>
                      <a:ext uri="{FF2B5EF4-FFF2-40B4-BE49-F238E27FC236}">
                        <a16:creationId xmlns:a16="http://schemas.microsoft.com/office/drawing/2014/main" id="{DBDD226E-C460-4BDE-9674-035104BFFDE2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5" name="Oval 894">
                    <a:extLst>
                      <a:ext uri="{FF2B5EF4-FFF2-40B4-BE49-F238E27FC236}">
                        <a16:creationId xmlns:a16="http://schemas.microsoft.com/office/drawing/2014/main" id="{B92EA0AF-C0DE-45CD-AC4F-8A153D393E01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6" name="Oval 895">
                    <a:extLst>
                      <a:ext uri="{FF2B5EF4-FFF2-40B4-BE49-F238E27FC236}">
                        <a16:creationId xmlns:a16="http://schemas.microsoft.com/office/drawing/2014/main" id="{3E26A11A-2AAA-4394-A86A-9E5C8B7B1D9C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7" name="Oval 896">
                    <a:extLst>
                      <a:ext uri="{FF2B5EF4-FFF2-40B4-BE49-F238E27FC236}">
                        <a16:creationId xmlns:a16="http://schemas.microsoft.com/office/drawing/2014/main" id="{BA4C6D77-1FC1-4CA5-9122-AC84EF05FAA5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8" name="Oval 897">
                    <a:extLst>
                      <a:ext uri="{FF2B5EF4-FFF2-40B4-BE49-F238E27FC236}">
                        <a16:creationId xmlns:a16="http://schemas.microsoft.com/office/drawing/2014/main" id="{AFE60C5F-97B3-414B-B4F8-908E9160B646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9" name="Oval 898">
                    <a:extLst>
                      <a:ext uri="{FF2B5EF4-FFF2-40B4-BE49-F238E27FC236}">
                        <a16:creationId xmlns:a16="http://schemas.microsoft.com/office/drawing/2014/main" id="{3CC3C57A-F60D-4891-A866-FD1F587EAD22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0" name="Oval 899">
                    <a:extLst>
                      <a:ext uri="{FF2B5EF4-FFF2-40B4-BE49-F238E27FC236}">
                        <a16:creationId xmlns:a16="http://schemas.microsoft.com/office/drawing/2014/main" id="{B99FD708-FAD8-4280-8FF4-7F652BB31EAE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1" name="Oval 900">
                    <a:extLst>
                      <a:ext uri="{FF2B5EF4-FFF2-40B4-BE49-F238E27FC236}">
                        <a16:creationId xmlns:a16="http://schemas.microsoft.com/office/drawing/2014/main" id="{2BAFE39F-FD0B-4C26-A6CF-A5F255475B76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  <p:grpSp>
              <p:nvGrpSpPr>
                <p:cNvPr id="877" name="Group 876">
                  <a:extLst>
                    <a:ext uri="{FF2B5EF4-FFF2-40B4-BE49-F238E27FC236}">
                      <a16:creationId xmlns:a16="http://schemas.microsoft.com/office/drawing/2014/main" id="{BAE87475-C273-4613-B09E-5E7F2BA21969}"/>
                    </a:ext>
                  </a:extLst>
                </p:cNvPr>
                <p:cNvGrpSpPr/>
                <p:nvPr/>
              </p:nvGrpSpPr>
              <p:grpSpPr>
                <a:xfrm>
                  <a:off x="5123208" y="6055847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878" name="Oval 877">
                    <a:extLst>
                      <a:ext uri="{FF2B5EF4-FFF2-40B4-BE49-F238E27FC236}">
                        <a16:creationId xmlns:a16="http://schemas.microsoft.com/office/drawing/2014/main" id="{3DFD8E3D-5E49-4125-8DF6-1E4EF715A325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79" name="Oval 878">
                    <a:extLst>
                      <a:ext uri="{FF2B5EF4-FFF2-40B4-BE49-F238E27FC236}">
                        <a16:creationId xmlns:a16="http://schemas.microsoft.com/office/drawing/2014/main" id="{B746EBB8-B119-4A57-829A-0331217C9994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0" name="Oval 879">
                    <a:extLst>
                      <a:ext uri="{FF2B5EF4-FFF2-40B4-BE49-F238E27FC236}">
                        <a16:creationId xmlns:a16="http://schemas.microsoft.com/office/drawing/2014/main" id="{B2FB855E-74B2-4E67-9BCA-DA8BF39BD44F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1" name="Oval 880">
                    <a:extLst>
                      <a:ext uri="{FF2B5EF4-FFF2-40B4-BE49-F238E27FC236}">
                        <a16:creationId xmlns:a16="http://schemas.microsoft.com/office/drawing/2014/main" id="{21E54E81-231F-4E5C-AAD8-CDFB7BADDDB3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2" name="Oval 881">
                    <a:extLst>
                      <a:ext uri="{FF2B5EF4-FFF2-40B4-BE49-F238E27FC236}">
                        <a16:creationId xmlns:a16="http://schemas.microsoft.com/office/drawing/2014/main" id="{94DA41B1-7231-4E14-B8E6-67E35C96C2CF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3" name="Oval 882">
                    <a:extLst>
                      <a:ext uri="{FF2B5EF4-FFF2-40B4-BE49-F238E27FC236}">
                        <a16:creationId xmlns:a16="http://schemas.microsoft.com/office/drawing/2014/main" id="{1FB6754F-7061-4196-A093-4455813CC346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4" name="Oval 883">
                    <a:extLst>
                      <a:ext uri="{FF2B5EF4-FFF2-40B4-BE49-F238E27FC236}">
                        <a16:creationId xmlns:a16="http://schemas.microsoft.com/office/drawing/2014/main" id="{02892A1B-3DC2-4860-895D-A622D9B3420E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5" name="Oval 884">
                    <a:extLst>
                      <a:ext uri="{FF2B5EF4-FFF2-40B4-BE49-F238E27FC236}">
                        <a16:creationId xmlns:a16="http://schemas.microsoft.com/office/drawing/2014/main" id="{84D87721-B088-4C44-B68A-1C189452E515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6" name="Oval 885">
                    <a:extLst>
                      <a:ext uri="{FF2B5EF4-FFF2-40B4-BE49-F238E27FC236}">
                        <a16:creationId xmlns:a16="http://schemas.microsoft.com/office/drawing/2014/main" id="{6B09902E-99E7-4322-A167-A346050D878E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7" name="Oval 886">
                    <a:extLst>
                      <a:ext uri="{FF2B5EF4-FFF2-40B4-BE49-F238E27FC236}">
                        <a16:creationId xmlns:a16="http://schemas.microsoft.com/office/drawing/2014/main" id="{A49DCF3A-7BBE-4967-B85F-97215480D573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8" name="Oval 887">
                    <a:extLst>
                      <a:ext uri="{FF2B5EF4-FFF2-40B4-BE49-F238E27FC236}">
                        <a16:creationId xmlns:a16="http://schemas.microsoft.com/office/drawing/2014/main" id="{555D8A82-EB3F-4395-A6EB-11917A37396C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9" name="Oval 888">
                    <a:extLst>
                      <a:ext uri="{FF2B5EF4-FFF2-40B4-BE49-F238E27FC236}">
                        <a16:creationId xmlns:a16="http://schemas.microsoft.com/office/drawing/2014/main" id="{2F8BEF61-0597-4BF7-B2B6-95DF4687986C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</p:grpSp>
        </p:grpSp>
        <p:sp>
          <p:nvSpPr>
            <p:cNvPr id="741" name="Circle: Hollow 740">
              <a:extLst>
                <a:ext uri="{FF2B5EF4-FFF2-40B4-BE49-F238E27FC236}">
                  <a16:creationId xmlns:a16="http://schemas.microsoft.com/office/drawing/2014/main" id="{A6A28ABC-EA9C-4D9E-BDBA-6C1F0E6DBBCE}"/>
                </a:ext>
              </a:extLst>
            </p:cNvPr>
            <p:cNvSpPr/>
            <p:nvPr/>
          </p:nvSpPr>
          <p:spPr>
            <a:xfrm>
              <a:off x="3487362" y="-1801608"/>
              <a:ext cx="3283846" cy="3283846"/>
            </a:xfrm>
            <a:prstGeom prst="donut">
              <a:avLst>
                <a:gd name="adj" fmla="val 0"/>
              </a:avLst>
            </a:prstGeom>
            <a:solidFill>
              <a:srgbClr val="FFFF00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7D012FD5-8FF2-4D96-94A4-B1C5CEED8D31}"/>
                </a:ext>
              </a:extLst>
            </p:cNvPr>
            <p:cNvSpPr/>
            <p:nvPr/>
          </p:nvSpPr>
          <p:spPr>
            <a:xfrm rot="19800000">
              <a:off x="2012817" y="1763256"/>
              <a:ext cx="2044004" cy="236316"/>
            </a:xfrm>
            <a:custGeom>
              <a:avLst/>
              <a:gdLst>
                <a:gd name="connsiteX0" fmla="*/ 0 w 4819650"/>
                <a:gd name="connsiteY0" fmla="*/ 411925 h 818326"/>
                <a:gd name="connsiteX1" fmla="*/ 406400 w 4819650"/>
                <a:gd name="connsiteY1" fmla="*/ 11875 h 818326"/>
                <a:gd name="connsiteX2" fmla="*/ 1206500 w 4819650"/>
                <a:gd name="connsiteY2" fmla="*/ 818325 h 818326"/>
                <a:gd name="connsiteX3" fmla="*/ 2012950 w 4819650"/>
                <a:gd name="connsiteY3" fmla="*/ 18225 h 818326"/>
                <a:gd name="connsiteX4" fmla="*/ 2832100 w 4819650"/>
                <a:gd name="connsiteY4" fmla="*/ 805625 h 818326"/>
                <a:gd name="connsiteX5" fmla="*/ 3619500 w 4819650"/>
                <a:gd name="connsiteY5" fmla="*/ 5525 h 818326"/>
                <a:gd name="connsiteX6" fmla="*/ 4432300 w 4819650"/>
                <a:gd name="connsiteY6" fmla="*/ 805625 h 818326"/>
                <a:gd name="connsiteX7" fmla="*/ 4819650 w 4819650"/>
                <a:gd name="connsiteY7" fmla="*/ 411925 h 81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9650" h="818326">
                  <a:moveTo>
                    <a:pt x="0" y="411925"/>
                  </a:moveTo>
                  <a:cubicBezTo>
                    <a:pt x="102658" y="178033"/>
                    <a:pt x="205317" y="-55858"/>
                    <a:pt x="406400" y="11875"/>
                  </a:cubicBezTo>
                  <a:cubicBezTo>
                    <a:pt x="607483" y="79608"/>
                    <a:pt x="938742" y="817267"/>
                    <a:pt x="1206500" y="818325"/>
                  </a:cubicBezTo>
                  <a:cubicBezTo>
                    <a:pt x="1474258" y="819383"/>
                    <a:pt x="1742017" y="20342"/>
                    <a:pt x="2012950" y="18225"/>
                  </a:cubicBezTo>
                  <a:cubicBezTo>
                    <a:pt x="2283883" y="16108"/>
                    <a:pt x="2564342" y="807742"/>
                    <a:pt x="2832100" y="805625"/>
                  </a:cubicBezTo>
                  <a:cubicBezTo>
                    <a:pt x="3099858" y="803508"/>
                    <a:pt x="3352800" y="5525"/>
                    <a:pt x="3619500" y="5525"/>
                  </a:cubicBezTo>
                  <a:cubicBezTo>
                    <a:pt x="3886200" y="5525"/>
                    <a:pt x="4232275" y="737892"/>
                    <a:pt x="4432300" y="805625"/>
                  </a:cubicBezTo>
                  <a:cubicBezTo>
                    <a:pt x="4632325" y="873358"/>
                    <a:pt x="4728633" y="487067"/>
                    <a:pt x="4819650" y="411925"/>
                  </a:cubicBezTo>
                </a:path>
              </a:pathLst>
            </a:custGeom>
            <a:noFill/>
            <a:ln w="76200" cap="rnd">
              <a:solidFill>
                <a:srgbClr val="21C5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8C94A450-17A7-4A41-A369-078EA9D4792E}"/>
                </a:ext>
              </a:extLst>
            </p:cNvPr>
            <p:cNvSpPr/>
            <p:nvPr/>
          </p:nvSpPr>
          <p:spPr>
            <a:xfrm rot="19800000">
              <a:off x="10575737" y="2737015"/>
              <a:ext cx="2044004" cy="236316"/>
            </a:xfrm>
            <a:custGeom>
              <a:avLst/>
              <a:gdLst>
                <a:gd name="connsiteX0" fmla="*/ 0 w 4819650"/>
                <a:gd name="connsiteY0" fmla="*/ 411925 h 818326"/>
                <a:gd name="connsiteX1" fmla="*/ 406400 w 4819650"/>
                <a:gd name="connsiteY1" fmla="*/ 11875 h 818326"/>
                <a:gd name="connsiteX2" fmla="*/ 1206500 w 4819650"/>
                <a:gd name="connsiteY2" fmla="*/ 818325 h 818326"/>
                <a:gd name="connsiteX3" fmla="*/ 2012950 w 4819650"/>
                <a:gd name="connsiteY3" fmla="*/ 18225 h 818326"/>
                <a:gd name="connsiteX4" fmla="*/ 2832100 w 4819650"/>
                <a:gd name="connsiteY4" fmla="*/ 805625 h 818326"/>
                <a:gd name="connsiteX5" fmla="*/ 3619500 w 4819650"/>
                <a:gd name="connsiteY5" fmla="*/ 5525 h 818326"/>
                <a:gd name="connsiteX6" fmla="*/ 4432300 w 4819650"/>
                <a:gd name="connsiteY6" fmla="*/ 805625 h 818326"/>
                <a:gd name="connsiteX7" fmla="*/ 4819650 w 4819650"/>
                <a:gd name="connsiteY7" fmla="*/ 411925 h 81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9650" h="818326">
                  <a:moveTo>
                    <a:pt x="0" y="411925"/>
                  </a:moveTo>
                  <a:cubicBezTo>
                    <a:pt x="102658" y="178033"/>
                    <a:pt x="205317" y="-55858"/>
                    <a:pt x="406400" y="11875"/>
                  </a:cubicBezTo>
                  <a:cubicBezTo>
                    <a:pt x="607483" y="79608"/>
                    <a:pt x="938742" y="817267"/>
                    <a:pt x="1206500" y="818325"/>
                  </a:cubicBezTo>
                  <a:cubicBezTo>
                    <a:pt x="1474258" y="819383"/>
                    <a:pt x="1742017" y="20342"/>
                    <a:pt x="2012950" y="18225"/>
                  </a:cubicBezTo>
                  <a:cubicBezTo>
                    <a:pt x="2283883" y="16108"/>
                    <a:pt x="2564342" y="807742"/>
                    <a:pt x="2832100" y="805625"/>
                  </a:cubicBezTo>
                  <a:cubicBezTo>
                    <a:pt x="3099858" y="803508"/>
                    <a:pt x="3352800" y="5525"/>
                    <a:pt x="3619500" y="5525"/>
                  </a:cubicBezTo>
                  <a:cubicBezTo>
                    <a:pt x="3886200" y="5525"/>
                    <a:pt x="4232275" y="737892"/>
                    <a:pt x="4432300" y="805625"/>
                  </a:cubicBezTo>
                  <a:cubicBezTo>
                    <a:pt x="4632325" y="873358"/>
                    <a:pt x="4728633" y="487067"/>
                    <a:pt x="4819650" y="411925"/>
                  </a:cubicBezTo>
                </a:path>
              </a:pathLst>
            </a:custGeom>
            <a:noFill/>
            <a:ln w="762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4" name="Oval 743">
              <a:extLst>
                <a:ext uri="{FF2B5EF4-FFF2-40B4-BE49-F238E27FC236}">
                  <a16:creationId xmlns:a16="http://schemas.microsoft.com/office/drawing/2014/main" id="{312FF7F4-BBF3-4EE6-B7BC-33B2BBDF5499}"/>
                </a:ext>
              </a:extLst>
            </p:cNvPr>
            <p:cNvSpPr/>
            <p:nvPr/>
          </p:nvSpPr>
          <p:spPr>
            <a:xfrm>
              <a:off x="1341213" y="887767"/>
              <a:ext cx="682068" cy="682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5" name="Oval 744">
              <a:extLst>
                <a:ext uri="{FF2B5EF4-FFF2-40B4-BE49-F238E27FC236}">
                  <a16:creationId xmlns:a16="http://schemas.microsoft.com/office/drawing/2014/main" id="{289243A5-5D09-4DF4-8743-4E6D4F838B5D}"/>
                </a:ext>
              </a:extLst>
            </p:cNvPr>
            <p:cNvSpPr/>
            <p:nvPr/>
          </p:nvSpPr>
          <p:spPr>
            <a:xfrm>
              <a:off x="1233802" y="2562090"/>
              <a:ext cx="465862" cy="465862"/>
            </a:xfrm>
            <a:prstGeom prst="ellipse">
              <a:avLst/>
            </a:prstGeom>
            <a:noFill/>
            <a:ln w="38100">
              <a:solidFill>
                <a:srgbClr val="FFD3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6" name="Plus Sign 745">
              <a:extLst>
                <a:ext uri="{FF2B5EF4-FFF2-40B4-BE49-F238E27FC236}">
                  <a16:creationId xmlns:a16="http://schemas.microsoft.com/office/drawing/2014/main" id="{036D7BB6-63C2-46B3-9C6B-6EC00923E307}"/>
                </a:ext>
              </a:extLst>
            </p:cNvPr>
            <p:cNvSpPr/>
            <p:nvPr/>
          </p:nvSpPr>
          <p:spPr>
            <a:xfrm>
              <a:off x="8461526" y="4414448"/>
              <a:ext cx="477953" cy="525748"/>
            </a:xfrm>
            <a:prstGeom prst="mathPlus">
              <a:avLst>
                <a:gd name="adj1" fmla="val 29135"/>
              </a:avLst>
            </a:prstGeom>
            <a:solidFill>
              <a:srgbClr val="00B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7" name="Oval 746">
              <a:extLst>
                <a:ext uri="{FF2B5EF4-FFF2-40B4-BE49-F238E27FC236}">
                  <a16:creationId xmlns:a16="http://schemas.microsoft.com/office/drawing/2014/main" id="{8C3DD786-2CE6-47B4-97EB-BA406B50D004}"/>
                </a:ext>
              </a:extLst>
            </p:cNvPr>
            <p:cNvSpPr/>
            <p:nvPr/>
          </p:nvSpPr>
          <p:spPr>
            <a:xfrm>
              <a:off x="8008552" y="5508561"/>
              <a:ext cx="886888" cy="886888"/>
            </a:xfrm>
            <a:prstGeom prst="ellipse">
              <a:avLst/>
            </a:prstGeom>
            <a:noFill/>
            <a:ln w="38100">
              <a:solidFill>
                <a:srgbClr val="21C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grpSp>
          <p:nvGrpSpPr>
            <p:cNvPr id="748" name="Group 747">
              <a:extLst>
                <a:ext uri="{FF2B5EF4-FFF2-40B4-BE49-F238E27FC236}">
                  <a16:creationId xmlns:a16="http://schemas.microsoft.com/office/drawing/2014/main" id="{D7E172FA-6392-44C5-B849-431E5C9ACBD2}"/>
                </a:ext>
              </a:extLst>
            </p:cNvPr>
            <p:cNvGrpSpPr/>
            <p:nvPr/>
          </p:nvGrpSpPr>
          <p:grpSpPr>
            <a:xfrm>
              <a:off x="7632523" y="2916611"/>
              <a:ext cx="1185089" cy="1097051"/>
              <a:chOff x="7958556" y="2524296"/>
              <a:chExt cx="1433958" cy="1327432"/>
            </a:xfrm>
          </p:grpSpPr>
          <p:sp>
            <p:nvSpPr>
              <p:cNvPr id="763" name="Isosceles Triangle 762">
                <a:extLst>
                  <a:ext uri="{FF2B5EF4-FFF2-40B4-BE49-F238E27FC236}">
                    <a16:creationId xmlns:a16="http://schemas.microsoft.com/office/drawing/2014/main" id="{46E0628F-27FF-45DC-B94C-D1CDE275242C}"/>
                  </a:ext>
                </a:extLst>
              </p:cNvPr>
              <p:cNvSpPr/>
              <p:nvPr/>
            </p:nvSpPr>
            <p:spPr>
              <a:xfrm rot="9000000">
                <a:off x="7958556" y="2524296"/>
                <a:ext cx="1294675" cy="1116099"/>
              </a:xfrm>
              <a:prstGeom prst="triangl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764" name="Isosceles Triangle 763">
                <a:extLst>
                  <a:ext uri="{FF2B5EF4-FFF2-40B4-BE49-F238E27FC236}">
                    <a16:creationId xmlns:a16="http://schemas.microsoft.com/office/drawing/2014/main" id="{AFFF96A1-D89D-4113-9CEE-A33CA6D3CAAA}"/>
                  </a:ext>
                </a:extLst>
              </p:cNvPr>
              <p:cNvSpPr/>
              <p:nvPr/>
            </p:nvSpPr>
            <p:spPr>
              <a:xfrm rot="9000000">
                <a:off x="8097839" y="2735629"/>
                <a:ext cx="1294675" cy="1116099"/>
              </a:xfrm>
              <a:prstGeom prst="triangle">
                <a:avLst/>
              </a:prstGeom>
              <a:noFill/>
              <a:ln w="38100">
                <a:solidFill>
                  <a:srgbClr val="21C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</p:grpSp>
        <p:grpSp>
          <p:nvGrpSpPr>
            <p:cNvPr id="749" name="Group 748">
              <a:extLst>
                <a:ext uri="{FF2B5EF4-FFF2-40B4-BE49-F238E27FC236}">
                  <a16:creationId xmlns:a16="http://schemas.microsoft.com/office/drawing/2014/main" id="{A37C3D31-F8DF-4FD7-AA57-451AF932DF71}"/>
                </a:ext>
              </a:extLst>
            </p:cNvPr>
            <p:cNvGrpSpPr/>
            <p:nvPr/>
          </p:nvGrpSpPr>
          <p:grpSpPr>
            <a:xfrm>
              <a:off x="6542893" y="5066475"/>
              <a:ext cx="735847" cy="681183"/>
              <a:chOff x="7958556" y="2524296"/>
              <a:chExt cx="1433958" cy="1327432"/>
            </a:xfrm>
          </p:grpSpPr>
          <p:sp>
            <p:nvSpPr>
              <p:cNvPr id="761" name="Isosceles Triangle 760">
                <a:extLst>
                  <a:ext uri="{FF2B5EF4-FFF2-40B4-BE49-F238E27FC236}">
                    <a16:creationId xmlns:a16="http://schemas.microsoft.com/office/drawing/2014/main" id="{A5896876-7485-4705-963C-DB0EB7B9D978}"/>
                  </a:ext>
                </a:extLst>
              </p:cNvPr>
              <p:cNvSpPr/>
              <p:nvPr/>
            </p:nvSpPr>
            <p:spPr>
              <a:xfrm rot="9000000">
                <a:off x="7958556" y="2524296"/>
                <a:ext cx="1294675" cy="111609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762" name="Isosceles Triangle 761">
                <a:extLst>
                  <a:ext uri="{FF2B5EF4-FFF2-40B4-BE49-F238E27FC236}">
                    <a16:creationId xmlns:a16="http://schemas.microsoft.com/office/drawing/2014/main" id="{D1406E40-428C-42FE-8824-236912D5EB91}"/>
                  </a:ext>
                </a:extLst>
              </p:cNvPr>
              <p:cNvSpPr/>
              <p:nvPr/>
            </p:nvSpPr>
            <p:spPr>
              <a:xfrm rot="9000000">
                <a:off x="8097839" y="2735629"/>
                <a:ext cx="1294675" cy="1116099"/>
              </a:xfrm>
              <a:prstGeom prst="triangle">
                <a:avLst/>
              </a:prstGeom>
              <a:noFill/>
              <a:ln w="19050">
                <a:solidFill>
                  <a:srgbClr val="21C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</p:grpSp>
        <p:sp>
          <p:nvSpPr>
            <p:cNvPr id="750" name="Plus Sign 749">
              <a:extLst>
                <a:ext uri="{FF2B5EF4-FFF2-40B4-BE49-F238E27FC236}">
                  <a16:creationId xmlns:a16="http://schemas.microsoft.com/office/drawing/2014/main" id="{EFF9ED85-B8AB-449F-9EBE-65CAAD761E84}"/>
                </a:ext>
              </a:extLst>
            </p:cNvPr>
            <p:cNvSpPr/>
            <p:nvPr/>
          </p:nvSpPr>
          <p:spPr>
            <a:xfrm>
              <a:off x="5662072" y="3443953"/>
              <a:ext cx="477953" cy="525748"/>
            </a:xfrm>
            <a:prstGeom prst="mathPlus">
              <a:avLst>
                <a:gd name="adj1" fmla="val 29135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cxnSp>
          <p:nvCxnSpPr>
            <p:cNvPr id="751" name="Straight Connector 750">
              <a:extLst>
                <a:ext uri="{FF2B5EF4-FFF2-40B4-BE49-F238E27FC236}">
                  <a16:creationId xmlns:a16="http://schemas.microsoft.com/office/drawing/2014/main" id="{A0AB4D74-4808-405A-A141-91E0522350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43345" y="3484071"/>
              <a:ext cx="1527769" cy="1527769"/>
            </a:xfrm>
            <a:prstGeom prst="line">
              <a:avLst/>
            </a:prstGeom>
            <a:ln w="38100" cap="rnd">
              <a:solidFill>
                <a:srgbClr val="21C5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Straight Connector 751">
              <a:extLst>
                <a:ext uri="{FF2B5EF4-FFF2-40B4-BE49-F238E27FC236}">
                  <a16:creationId xmlns:a16="http://schemas.microsoft.com/office/drawing/2014/main" id="{FE11070B-82AC-41CF-8324-9AB23F93BC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25580" y="2512983"/>
              <a:ext cx="1527769" cy="1527769"/>
            </a:xfrm>
            <a:prstGeom prst="line">
              <a:avLst/>
            </a:prstGeom>
            <a:ln w="38100" cap="rnd">
              <a:solidFill>
                <a:srgbClr val="21C5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Straight Connector 752">
              <a:extLst>
                <a:ext uri="{FF2B5EF4-FFF2-40B4-BE49-F238E27FC236}">
                  <a16:creationId xmlns:a16="http://schemas.microsoft.com/office/drawing/2014/main" id="{30868A46-B589-446D-82F0-B0B615B8D9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5784" y="6226693"/>
              <a:ext cx="1527769" cy="1527769"/>
            </a:xfrm>
            <a:prstGeom prst="line">
              <a:avLst/>
            </a:prstGeom>
            <a:ln w="38100" cap="rnd">
              <a:solidFill>
                <a:srgbClr val="6DD9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Straight Connector 753">
              <a:extLst>
                <a:ext uri="{FF2B5EF4-FFF2-40B4-BE49-F238E27FC236}">
                  <a16:creationId xmlns:a16="http://schemas.microsoft.com/office/drawing/2014/main" id="{D1489921-4B79-40CB-9AAA-11FE4E2729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8019" y="5255605"/>
              <a:ext cx="1527769" cy="1527769"/>
            </a:xfrm>
            <a:prstGeom prst="line">
              <a:avLst/>
            </a:prstGeom>
            <a:ln w="38100" cap="rnd">
              <a:solidFill>
                <a:srgbClr val="6DD9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Straight Connector 754">
              <a:extLst>
                <a:ext uri="{FF2B5EF4-FFF2-40B4-BE49-F238E27FC236}">
                  <a16:creationId xmlns:a16="http://schemas.microsoft.com/office/drawing/2014/main" id="{4ACE390B-DA6C-425D-8E39-F46832B964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272651" y="2192488"/>
              <a:ext cx="1527769" cy="1527769"/>
            </a:xfrm>
            <a:prstGeom prst="line">
              <a:avLst/>
            </a:prstGeom>
            <a:ln w="38100" cap="rnd">
              <a:solidFill>
                <a:srgbClr val="6DD9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Straight Connector 755">
              <a:extLst>
                <a:ext uri="{FF2B5EF4-FFF2-40B4-BE49-F238E27FC236}">
                  <a16:creationId xmlns:a16="http://schemas.microsoft.com/office/drawing/2014/main" id="{FCDC63C3-BCF4-4ACC-8677-C1A62063B0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490416" y="1221400"/>
              <a:ext cx="1527769" cy="1527769"/>
            </a:xfrm>
            <a:prstGeom prst="line">
              <a:avLst/>
            </a:prstGeom>
            <a:ln w="38100" cap="rnd">
              <a:solidFill>
                <a:srgbClr val="6DD9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20D43D5C-28A0-4804-9879-3287193CB145}"/>
                </a:ext>
              </a:extLst>
            </p:cNvPr>
            <p:cNvSpPr/>
            <p:nvPr/>
          </p:nvSpPr>
          <p:spPr>
            <a:xfrm rot="19800000">
              <a:off x="-586609" y="6413345"/>
              <a:ext cx="2044004" cy="236316"/>
            </a:xfrm>
            <a:custGeom>
              <a:avLst/>
              <a:gdLst>
                <a:gd name="connsiteX0" fmla="*/ 0 w 4819650"/>
                <a:gd name="connsiteY0" fmla="*/ 411925 h 818326"/>
                <a:gd name="connsiteX1" fmla="*/ 406400 w 4819650"/>
                <a:gd name="connsiteY1" fmla="*/ 11875 h 818326"/>
                <a:gd name="connsiteX2" fmla="*/ 1206500 w 4819650"/>
                <a:gd name="connsiteY2" fmla="*/ 818325 h 818326"/>
                <a:gd name="connsiteX3" fmla="*/ 2012950 w 4819650"/>
                <a:gd name="connsiteY3" fmla="*/ 18225 h 818326"/>
                <a:gd name="connsiteX4" fmla="*/ 2832100 w 4819650"/>
                <a:gd name="connsiteY4" fmla="*/ 805625 h 818326"/>
                <a:gd name="connsiteX5" fmla="*/ 3619500 w 4819650"/>
                <a:gd name="connsiteY5" fmla="*/ 5525 h 818326"/>
                <a:gd name="connsiteX6" fmla="*/ 4432300 w 4819650"/>
                <a:gd name="connsiteY6" fmla="*/ 805625 h 818326"/>
                <a:gd name="connsiteX7" fmla="*/ 4819650 w 4819650"/>
                <a:gd name="connsiteY7" fmla="*/ 411925 h 81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9650" h="818326">
                  <a:moveTo>
                    <a:pt x="0" y="411925"/>
                  </a:moveTo>
                  <a:cubicBezTo>
                    <a:pt x="102658" y="178033"/>
                    <a:pt x="205317" y="-55858"/>
                    <a:pt x="406400" y="11875"/>
                  </a:cubicBezTo>
                  <a:cubicBezTo>
                    <a:pt x="607483" y="79608"/>
                    <a:pt x="938742" y="817267"/>
                    <a:pt x="1206500" y="818325"/>
                  </a:cubicBezTo>
                  <a:cubicBezTo>
                    <a:pt x="1474258" y="819383"/>
                    <a:pt x="1742017" y="20342"/>
                    <a:pt x="2012950" y="18225"/>
                  </a:cubicBezTo>
                  <a:cubicBezTo>
                    <a:pt x="2283883" y="16108"/>
                    <a:pt x="2564342" y="807742"/>
                    <a:pt x="2832100" y="805625"/>
                  </a:cubicBezTo>
                  <a:cubicBezTo>
                    <a:pt x="3099858" y="803508"/>
                    <a:pt x="3352800" y="5525"/>
                    <a:pt x="3619500" y="5525"/>
                  </a:cubicBezTo>
                  <a:cubicBezTo>
                    <a:pt x="3886200" y="5525"/>
                    <a:pt x="4232275" y="737892"/>
                    <a:pt x="4432300" y="805625"/>
                  </a:cubicBezTo>
                  <a:cubicBezTo>
                    <a:pt x="4632325" y="873358"/>
                    <a:pt x="4728633" y="487067"/>
                    <a:pt x="4819650" y="411925"/>
                  </a:cubicBezTo>
                </a:path>
              </a:pathLst>
            </a:custGeom>
            <a:noFill/>
            <a:ln w="762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58" name="Oval 757">
              <a:extLst>
                <a:ext uri="{FF2B5EF4-FFF2-40B4-BE49-F238E27FC236}">
                  <a16:creationId xmlns:a16="http://schemas.microsoft.com/office/drawing/2014/main" id="{B7C0C340-11AC-472F-8723-EF037EFB900E}"/>
                </a:ext>
              </a:extLst>
            </p:cNvPr>
            <p:cNvSpPr/>
            <p:nvPr/>
          </p:nvSpPr>
          <p:spPr>
            <a:xfrm>
              <a:off x="6366101" y="4243320"/>
              <a:ext cx="385010" cy="3850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59" name="Oval 758">
              <a:extLst>
                <a:ext uri="{FF2B5EF4-FFF2-40B4-BE49-F238E27FC236}">
                  <a16:creationId xmlns:a16="http://schemas.microsoft.com/office/drawing/2014/main" id="{9FDD265D-759C-472A-A4F6-D5F291BED956}"/>
                </a:ext>
              </a:extLst>
            </p:cNvPr>
            <p:cNvSpPr/>
            <p:nvPr/>
          </p:nvSpPr>
          <p:spPr>
            <a:xfrm>
              <a:off x="2177168" y="3055718"/>
              <a:ext cx="148438" cy="14843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60" name="Oval 759">
              <a:extLst>
                <a:ext uri="{FF2B5EF4-FFF2-40B4-BE49-F238E27FC236}">
                  <a16:creationId xmlns:a16="http://schemas.microsoft.com/office/drawing/2014/main" id="{3FB9AC4C-DC7E-4934-9113-C486E698FC28}"/>
                </a:ext>
              </a:extLst>
            </p:cNvPr>
            <p:cNvSpPr/>
            <p:nvPr/>
          </p:nvSpPr>
          <p:spPr>
            <a:xfrm>
              <a:off x="2670482" y="5665741"/>
              <a:ext cx="385010" cy="385010"/>
            </a:xfrm>
            <a:prstGeom prst="ellipse">
              <a:avLst/>
            </a:prstGeom>
            <a:solidFill>
              <a:srgbClr val="FFD3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</p:grpSp>
      <p:grpSp>
        <p:nvGrpSpPr>
          <p:cNvPr id="1220" name="Group 1219">
            <a:extLst>
              <a:ext uri="{FF2B5EF4-FFF2-40B4-BE49-F238E27FC236}">
                <a16:creationId xmlns:a16="http://schemas.microsoft.com/office/drawing/2014/main" id="{66D20795-134A-4E83-821D-4F6F13CEA35B}"/>
              </a:ext>
            </a:extLst>
          </p:cNvPr>
          <p:cNvGrpSpPr/>
          <p:nvPr/>
        </p:nvGrpSpPr>
        <p:grpSpPr>
          <a:xfrm>
            <a:off x="371480" y="958505"/>
            <a:ext cx="7931848" cy="3976677"/>
            <a:chOff x="371480" y="958505"/>
            <a:chExt cx="7931848" cy="3976677"/>
          </a:xfrm>
        </p:grpSpPr>
        <p:grpSp>
          <p:nvGrpSpPr>
            <p:cNvPr id="1221" name="Group 1220">
              <a:extLst>
                <a:ext uri="{FF2B5EF4-FFF2-40B4-BE49-F238E27FC236}">
                  <a16:creationId xmlns:a16="http://schemas.microsoft.com/office/drawing/2014/main" id="{AA210F63-23ED-4C43-BA26-C50924471809}"/>
                </a:ext>
              </a:extLst>
            </p:cNvPr>
            <p:cNvGrpSpPr/>
            <p:nvPr/>
          </p:nvGrpSpPr>
          <p:grpSpPr>
            <a:xfrm>
              <a:off x="371480" y="958505"/>
              <a:ext cx="7931848" cy="3976677"/>
              <a:chOff x="371480" y="958505"/>
              <a:chExt cx="7931848" cy="3976677"/>
            </a:xfrm>
          </p:grpSpPr>
          <p:sp>
            <p:nvSpPr>
              <p:cNvPr id="1223" name="Rectangle 7">
                <a:extLst>
                  <a:ext uri="{FF2B5EF4-FFF2-40B4-BE49-F238E27FC236}">
                    <a16:creationId xmlns:a16="http://schemas.microsoft.com/office/drawing/2014/main" id="{1046FFE6-0D22-4CB9-93F7-3D2C493D7645}"/>
                  </a:ext>
                </a:extLst>
              </p:cNvPr>
              <p:cNvSpPr/>
              <p:nvPr/>
            </p:nvSpPr>
            <p:spPr>
              <a:xfrm>
                <a:off x="371480" y="958505"/>
                <a:ext cx="5602358" cy="3694041"/>
              </a:xfrm>
              <a:custGeom>
                <a:avLst/>
                <a:gdLst>
                  <a:gd name="connsiteX0" fmla="*/ 0 w 6400800"/>
                  <a:gd name="connsiteY0" fmla="*/ 0 h 4240672"/>
                  <a:gd name="connsiteX1" fmla="*/ 6400800 w 6400800"/>
                  <a:gd name="connsiteY1" fmla="*/ 0 h 4240672"/>
                  <a:gd name="connsiteX2" fmla="*/ 6400800 w 6400800"/>
                  <a:gd name="connsiteY2" fmla="*/ 4240672 h 4240672"/>
                  <a:gd name="connsiteX3" fmla="*/ 0 w 6400800"/>
                  <a:gd name="connsiteY3" fmla="*/ 4240672 h 4240672"/>
                  <a:gd name="connsiteX4" fmla="*/ 0 w 6400800"/>
                  <a:gd name="connsiteY4" fmla="*/ 0 h 4240672"/>
                  <a:gd name="connsiteX0" fmla="*/ 0 w 7200900"/>
                  <a:gd name="connsiteY0" fmla="*/ 530084 h 4770756"/>
                  <a:gd name="connsiteX1" fmla="*/ 6400800 w 7200900"/>
                  <a:gd name="connsiteY1" fmla="*/ 530084 h 4770756"/>
                  <a:gd name="connsiteX2" fmla="*/ 6400800 w 7200900"/>
                  <a:gd name="connsiteY2" fmla="*/ 4770756 h 4770756"/>
                  <a:gd name="connsiteX3" fmla="*/ 0 w 7200900"/>
                  <a:gd name="connsiteY3" fmla="*/ 4770756 h 4770756"/>
                  <a:gd name="connsiteX4" fmla="*/ 0 w 7200900"/>
                  <a:gd name="connsiteY4" fmla="*/ 530084 h 4770756"/>
                  <a:gd name="connsiteX0" fmla="*/ 1231834 w 8432734"/>
                  <a:gd name="connsiteY0" fmla="*/ 530084 h 4770756"/>
                  <a:gd name="connsiteX1" fmla="*/ 7632634 w 8432734"/>
                  <a:gd name="connsiteY1" fmla="*/ 530084 h 4770756"/>
                  <a:gd name="connsiteX2" fmla="*/ 7632634 w 8432734"/>
                  <a:gd name="connsiteY2" fmla="*/ 4770756 h 4770756"/>
                  <a:gd name="connsiteX3" fmla="*/ 1231834 w 8432734"/>
                  <a:gd name="connsiteY3" fmla="*/ 4770756 h 4770756"/>
                  <a:gd name="connsiteX4" fmla="*/ 1231834 w 8432734"/>
                  <a:gd name="connsiteY4" fmla="*/ 530084 h 4770756"/>
                  <a:gd name="connsiteX0" fmla="*/ 1231834 w 8864468"/>
                  <a:gd name="connsiteY0" fmla="*/ 530084 h 4770756"/>
                  <a:gd name="connsiteX1" fmla="*/ 7632634 w 8864468"/>
                  <a:gd name="connsiteY1" fmla="*/ 530084 h 4770756"/>
                  <a:gd name="connsiteX2" fmla="*/ 7632634 w 8864468"/>
                  <a:gd name="connsiteY2" fmla="*/ 4770756 h 4770756"/>
                  <a:gd name="connsiteX3" fmla="*/ 1231834 w 8864468"/>
                  <a:gd name="connsiteY3" fmla="*/ 4770756 h 4770756"/>
                  <a:gd name="connsiteX4" fmla="*/ 1231834 w 8864468"/>
                  <a:gd name="connsiteY4" fmla="*/ 530084 h 4770756"/>
                  <a:gd name="connsiteX0" fmla="*/ 800100 w 8432734"/>
                  <a:gd name="connsiteY0" fmla="*/ 530084 h 4770756"/>
                  <a:gd name="connsiteX1" fmla="*/ 7200900 w 8432734"/>
                  <a:gd name="connsiteY1" fmla="*/ 530084 h 4770756"/>
                  <a:gd name="connsiteX2" fmla="*/ 7200900 w 8432734"/>
                  <a:gd name="connsiteY2" fmla="*/ 4770756 h 4770756"/>
                  <a:gd name="connsiteX3" fmla="*/ 800100 w 8432734"/>
                  <a:gd name="connsiteY3" fmla="*/ 4770756 h 4770756"/>
                  <a:gd name="connsiteX4" fmla="*/ 800100 w 8432734"/>
                  <a:gd name="connsiteY4" fmla="*/ 530084 h 4770756"/>
                  <a:gd name="connsiteX0" fmla="*/ 800100 w 8432734"/>
                  <a:gd name="connsiteY0" fmla="*/ 530084 h 4770756"/>
                  <a:gd name="connsiteX1" fmla="*/ 7200900 w 8432734"/>
                  <a:gd name="connsiteY1" fmla="*/ 530084 h 4770756"/>
                  <a:gd name="connsiteX2" fmla="*/ 7200900 w 8432734"/>
                  <a:gd name="connsiteY2" fmla="*/ 4770756 h 4770756"/>
                  <a:gd name="connsiteX3" fmla="*/ 800100 w 8432734"/>
                  <a:gd name="connsiteY3" fmla="*/ 4770756 h 4770756"/>
                  <a:gd name="connsiteX4" fmla="*/ 800100 w 8432734"/>
                  <a:gd name="connsiteY4" fmla="*/ 530084 h 4770756"/>
                  <a:gd name="connsiteX0" fmla="*/ 800100 w 8432734"/>
                  <a:gd name="connsiteY0" fmla="*/ 530084 h 4770756"/>
                  <a:gd name="connsiteX1" fmla="*/ 7200900 w 8432734"/>
                  <a:gd name="connsiteY1" fmla="*/ 530084 h 4770756"/>
                  <a:gd name="connsiteX2" fmla="*/ 7200900 w 8432734"/>
                  <a:gd name="connsiteY2" fmla="*/ 4770756 h 4770756"/>
                  <a:gd name="connsiteX3" fmla="*/ 800100 w 8432734"/>
                  <a:gd name="connsiteY3" fmla="*/ 4770756 h 4770756"/>
                  <a:gd name="connsiteX4" fmla="*/ 800100 w 8432734"/>
                  <a:gd name="connsiteY4" fmla="*/ 530084 h 4770756"/>
                  <a:gd name="connsiteX0" fmla="*/ 613083 w 7791109"/>
                  <a:gd name="connsiteY0" fmla="*/ 493901 h 4928269"/>
                  <a:gd name="connsiteX1" fmla="*/ 7013883 w 7791109"/>
                  <a:gd name="connsiteY1" fmla="*/ 493901 h 4928269"/>
                  <a:gd name="connsiteX2" fmla="*/ 7013883 w 7791109"/>
                  <a:gd name="connsiteY2" fmla="*/ 4734573 h 4928269"/>
                  <a:gd name="connsiteX3" fmla="*/ 981793 w 7791109"/>
                  <a:gd name="connsiteY3" fmla="*/ 4144638 h 4928269"/>
                  <a:gd name="connsiteX4" fmla="*/ 613083 w 7791109"/>
                  <a:gd name="connsiteY4" fmla="*/ 493901 h 4928269"/>
                  <a:gd name="connsiteX0" fmla="*/ 1181532 w 7153596"/>
                  <a:gd name="connsiteY0" fmla="*/ 976995 h 4701253"/>
                  <a:gd name="connsiteX1" fmla="*/ 6446706 w 7153596"/>
                  <a:gd name="connsiteY1" fmla="*/ 210079 h 4701253"/>
                  <a:gd name="connsiteX2" fmla="*/ 6446706 w 7153596"/>
                  <a:gd name="connsiteY2" fmla="*/ 4450751 h 4701253"/>
                  <a:gd name="connsiteX3" fmla="*/ 414616 w 7153596"/>
                  <a:gd name="connsiteY3" fmla="*/ 3860816 h 4701253"/>
                  <a:gd name="connsiteX4" fmla="*/ 1181532 w 7153596"/>
                  <a:gd name="connsiteY4" fmla="*/ 976995 h 4701253"/>
                  <a:gd name="connsiteX0" fmla="*/ 1116884 w 6532220"/>
                  <a:gd name="connsiteY0" fmla="*/ 462493 h 4138286"/>
                  <a:gd name="connsiteX1" fmla="*/ 4405775 w 6532220"/>
                  <a:gd name="connsiteY1" fmla="*/ 359254 h 4138286"/>
                  <a:gd name="connsiteX2" fmla="*/ 6382058 w 6532220"/>
                  <a:gd name="connsiteY2" fmla="*/ 3936249 h 4138286"/>
                  <a:gd name="connsiteX3" fmla="*/ 349968 w 6532220"/>
                  <a:gd name="connsiteY3" fmla="*/ 3346314 h 4138286"/>
                  <a:gd name="connsiteX4" fmla="*/ 1116884 w 6532220"/>
                  <a:gd name="connsiteY4" fmla="*/ 462493 h 4138286"/>
                  <a:gd name="connsiteX0" fmla="*/ 1116884 w 6714905"/>
                  <a:gd name="connsiteY0" fmla="*/ 307883 h 3983676"/>
                  <a:gd name="connsiteX1" fmla="*/ 4405775 w 6714905"/>
                  <a:gd name="connsiteY1" fmla="*/ 204644 h 3983676"/>
                  <a:gd name="connsiteX2" fmla="*/ 6382058 w 6714905"/>
                  <a:gd name="connsiteY2" fmla="*/ 3781639 h 3983676"/>
                  <a:gd name="connsiteX3" fmla="*/ 349968 w 6714905"/>
                  <a:gd name="connsiteY3" fmla="*/ 3191704 h 3983676"/>
                  <a:gd name="connsiteX4" fmla="*/ 1116884 w 6714905"/>
                  <a:gd name="connsiteY4" fmla="*/ 307883 h 3983676"/>
                  <a:gd name="connsiteX0" fmla="*/ 999374 w 4987748"/>
                  <a:gd name="connsiteY0" fmla="*/ 391305 h 3448820"/>
                  <a:gd name="connsiteX1" fmla="*/ 4288265 w 4987748"/>
                  <a:gd name="connsiteY1" fmla="*/ 288066 h 3448820"/>
                  <a:gd name="connsiteX2" fmla="*/ 4642225 w 4987748"/>
                  <a:gd name="connsiteY2" fmla="*/ 2817926 h 3448820"/>
                  <a:gd name="connsiteX3" fmla="*/ 232458 w 4987748"/>
                  <a:gd name="connsiteY3" fmla="*/ 3275126 h 3448820"/>
                  <a:gd name="connsiteX4" fmla="*/ 999374 w 4987748"/>
                  <a:gd name="connsiteY4" fmla="*/ 391305 h 3448820"/>
                  <a:gd name="connsiteX0" fmla="*/ 999374 w 4910301"/>
                  <a:gd name="connsiteY0" fmla="*/ 391305 h 3850794"/>
                  <a:gd name="connsiteX1" fmla="*/ 4288265 w 4910301"/>
                  <a:gd name="connsiteY1" fmla="*/ 288066 h 3850794"/>
                  <a:gd name="connsiteX2" fmla="*/ 4642225 w 4910301"/>
                  <a:gd name="connsiteY2" fmla="*/ 2817926 h 3850794"/>
                  <a:gd name="connsiteX3" fmla="*/ 232458 w 4910301"/>
                  <a:gd name="connsiteY3" fmla="*/ 3275126 h 3850794"/>
                  <a:gd name="connsiteX4" fmla="*/ 999374 w 4910301"/>
                  <a:gd name="connsiteY4" fmla="*/ 391305 h 3850794"/>
                  <a:gd name="connsiteX0" fmla="*/ 909485 w 4820412"/>
                  <a:gd name="connsiteY0" fmla="*/ 775671 h 4235160"/>
                  <a:gd name="connsiteX1" fmla="*/ 4198376 w 4820412"/>
                  <a:gd name="connsiteY1" fmla="*/ 672432 h 4235160"/>
                  <a:gd name="connsiteX2" fmla="*/ 4552336 w 4820412"/>
                  <a:gd name="connsiteY2" fmla="*/ 3202292 h 4235160"/>
                  <a:gd name="connsiteX3" fmla="*/ 142569 w 4820412"/>
                  <a:gd name="connsiteY3" fmla="*/ 3659492 h 4235160"/>
                  <a:gd name="connsiteX4" fmla="*/ 909485 w 4820412"/>
                  <a:gd name="connsiteY4" fmla="*/ 775671 h 4235160"/>
                  <a:gd name="connsiteX0" fmla="*/ 172676 w 5033941"/>
                  <a:gd name="connsiteY0" fmla="*/ 732728 h 4348062"/>
                  <a:gd name="connsiteX1" fmla="*/ 4405464 w 5033941"/>
                  <a:gd name="connsiteY1" fmla="*/ 776973 h 4348062"/>
                  <a:gd name="connsiteX2" fmla="*/ 4759424 w 5033941"/>
                  <a:gd name="connsiteY2" fmla="*/ 3306833 h 4348062"/>
                  <a:gd name="connsiteX3" fmla="*/ 349657 w 5033941"/>
                  <a:gd name="connsiteY3" fmla="*/ 3764033 h 4348062"/>
                  <a:gd name="connsiteX4" fmla="*/ 172676 w 5033941"/>
                  <a:gd name="connsiteY4" fmla="*/ 732728 h 4348062"/>
                  <a:gd name="connsiteX0" fmla="*/ 105531 w 4966796"/>
                  <a:gd name="connsiteY0" fmla="*/ 584477 h 4199811"/>
                  <a:gd name="connsiteX1" fmla="*/ 4338319 w 4966796"/>
                  <a:gd name="connsiteY1" fmla="*/ 628722 h 4199811"/>
                  <a:gd name="connsiteX2" fmla="*/ 4692279 w 4966796"/>
                  <a:gd name="connsiteY2" fmla="*/ 3158582 h 4199811"/>
                  <a:gd name="connsiteX3" fmla="*/ 282512 w 4966796"/>
                  <a:gd name="connsiteY3" fmla="*/ 3615782 h 4199811"/>
                  <a:gd name="connsiteX4" fmla="*/ 105531 w 4966796"/>
                  <a:gd name="connsiteY4" fmla="*/ 584477 h 4199811"/>
                  <a:gd name="connsiteX0" fmla="*/ 105531 w 4723988"/>
                  <a:gd name="connsiteY0" fmla="*/ 584477 h 3860927"/>
                  <a:gd name="connsiteX1" fmla="*/ 4338319 w 4723988"/>
                  <a:gd name="connsiteY1" fmla="*/ 628722 h 3860927"/>
                  <a:gd name="connsiteX2" fmla="*/ 4692279 w 4723988"/>
                  <a:gd name="connsiteY2" fmla="*/ 3158582 h 3860927"/>
                  <a:gd name="connsiteX3" fmla="*/ 282512 w 4723988"/>
                  <a:gd name="connsiteY3" fmla="*/ 3615782 h 3860927"/>
                  <a:gd name="connsiteX4" fmla="*/ 105531 w 4723988"/>
                  <a:gd name="connsiteY4" fmla="*/ 584477 h 3860927"/>
                  <a:gd name="connsiteX0" fmla="*/ 105531 w 5083345"/>
                  <a:gd name="connsiteY0" fmla="*/ 584477 h 4140932"/>
                  <a:gd name="connsiteX1" fmla="*/ 4338319 w 5083345"/>
                  <a:gd name="connsiteY1" fmla="*/ 628722 h 4140932"/>
                  <a:gd name="connsiteX2" fmla="*/ 4692279 w 5083345"/>
                  <a:gd name="connsiteY2" fmla="*/ 3158582 h 4140932"/>
                  <a:gd name="connsiteX3" fmla="*/ 282512 w 5083345"/>
                  <a:gd name="connsiteY3" fmla="*/ 3615782 h 4140932"/>
                  <a:gd name="connsiteX4" fmla="*/ 105531 w 5083345"/>
                  <a:gd name="connsiteY4" fmla="*/ 584477 h 4140932"/>
                  <a:gd name="connsiteX0" fmla="*/ 351977 w 4972696"/>
                  <a:gd name="connsiteY0" fmla="*/ 832732 h 3733893"/>
                  <a:gd name="connsiteX1" fmla="*/ 4230804 w 4972696"/>
                  <a:gd name="connsiteY1" fmla="*/ 257545 h 3733893"/>
                  <a:gd name="connsiteX2" fmla="*/ 4584764 w 4972696"/>
                  <a:gd name="connsiteY2" fmla="*/ 2787405 h 3733893"/>
                  <a:gd name="connsiteX3" fmla="*/ 174997 w 4972696"/>
                  <a:gd name="connsiteY3" fmla="*/ 3244605 h 3733893"/>
                  <a:gd name="connsiteX4" fmla="*/ 351977 w 4972696"/>
                  <a:gd name="connsiteY4" fmla="*/ 832732 h 3733893"/>
                  <a:gd name="connsiteX0" fmla="*/ 101440 w 5317343"/>
                  <a:gd name="connsiteY0" fmla="*/ 794742 h 3773852"/>
                  <a:gd name="connsiteX1" fmla="*/ 4570202 w 5317343"/>
                  <a:gd name="connsiteY1" fmla="*/ 293297 h 3773852"/>
                  <a:gd name="connsiteX2" fmla="*/ 4924162 w 5317343"/>
                  <a:gd name="connsiteY2" fmla="*/ 2823157 h 3773852"/>
                  <a:gd name="connsiteX3" fmla="*/ 514395 w 5317343"/>
                  <a:gd name="connsiteY3" fmla="*/ 3280357 h 3773852"/>
                  <a:gd name="connsiteX4" fmla="*/ 101440 w 5317343"/>
                  <a:gd name="connsiteY4" fmla="*/ 794742 h 3773852"/>
                  <a:gd name="connsiteX0" fmla="*/ 190474 w 5004613"/>
                  <a:gd name="connsiteY0" fmla="*/ 1189317 h 3529770"/>
                  <a:gd name="connsiteX1" fmla="*/ 4261030 w 5004613"/>
                  <a:gd name="connsiteY1" fmla="*/ 83188 h 3529770"/>
                  <a:gd name="connsiteX2" fmla="*/ 4614990 w 5004613"/>
                  <a:gd name="connsiteY2" fmla="*/ 2613048 h 3529770"/>
                  <a:gd name="connsiteX3" fmla="*/ 205223 w 5004613"/>
                  <a:gd name="connsiteY3" fmla="*/ 3070248 h 3529770"/>
                  <a:gd name="connsiteX4" fmla="*/ 190474 w 5004613"/>
                  <a:gd name="connsiteY4" fmla="*/ 1189317 h 3529770"/>
                  <a:gd name="connsiteX0" fmla="*/ 197149 w 5109706"/>
                  <a:gd name="connsiteY0" fmla="*/ 1135571 h 3081116"/>
                  <a:gd name="connsiteX1" fmla="*/ 4267705 w 5109706"/>
                  <a:gd name="connsiteY1" fmla="*/ 29442 h 3081116"/>
                  <a:gd name="connsiteX2" fmla="*/ 4724903 w 5109706"/>
                  <a:gd name="connsiteY2" fmla="*/ 1733392 h 3081116"/>
                  <a:gd name="connsiteX3" fmla="*/ 211898 w 5109706"/>
                  <a:gd name="connsiteY3" fmla="*/ 3016502 h 3081116"/>
                  <a:gd name="connsiteX4" fmla="*/ 197149 w 5109706"/>
                  <a:gd name="connsiteY4" fmla="*/ 1135571 h 3081116"/>
                  <a:gd name="connsiteX0" fmla="*/ 470674 w 5121297"/>
                  <a:gd name="connsiteY0" fmla="*/ 1599089 h 3488461"/>
                  <a:gd name="connsiteX1" fmla="*/ 3553088 w 5121297"/>
                  <a:gd name="connsiteY1" fmla="*/ 6264 h 3488461"/>
                  <a:gd name="connsiteX2" fmla="*/ 4998428 w 5121297"/>
                  <a:gd name="connsiteY2" fmla="*/ 2196910 h 3488461"/>
                  <a:gd name="connsiteX3" fmla="*/ 485423 w 5121297"/>
                  <a:gd name="connsiteY3" fmla="*/ 3480020 h 3488461"/>
                  <a:gd name="connsiteX4" fmla="*/ 470674 w 5121297"/>
                  <a:gd name="connsiteY4" fmla="*/ 1599089 h 3488461"/>
                  <a:gd name="connsiteX0" fmla="*/ 489603 w 5405056"/>
                  <a:gd name="connsiteY0" fmla="*/ 1631759 h 3732628"/>
                  <a:gd name="connsiteX1" fmla="*/ 3572017 w 5405056"/>
                  <a:gd name="connsiteY1" fmla="*/ 38934 h 3732628"/>
                  <a:gd name="connsiteX2" fmla="*/ 5297576 w 5405056"/>
                  <a:gd name="connsiteY2" fmla="*/ 3306212 h 3732628"/>
                  <a:gd name="connsiteX3" fmla="*/ 504352 w 5405056"/>
                  <a:gd name="connsiteY3" fmla="*/ 3512690 h 3732628"/>
                  <a:gd name="connsiteX4" fmla="*/ 489603 w 5405056"/>
                  <a:gd name="connsiteY4" fmla="*/ 1631759 h 3732628"/>
                  <a:gd name="connsiteX0" fmla="*/ 455955 w 5319366"/>
                  <a:gd name="connsiteY0" fmla="*/ 1863251 h 3978027"/>
                  <a:gd name="connsiteX1" fmla="*/ 2918937 w 5319366"/>
                  <a:gd name="connsiteY1" fmla="*/ 34452 h 3978027"/>
                  <a:gd name="connsiteX2" fmla="*/ 5263928 w 5319366"/>
                  <a:gd name="connsiteY2" fmla="*/ 3537704 h 3978027"/>
                  <a:gd name="connsiteX3" fmla="*/ 470704 w 5319366"/>
                  <a:gd name="connsiteY3" fmla="*/ 3744182 h 3978027"/>
                  <a:gd name="connsiteX4" fmla="*/ 455955 w 5319366"/>
                  <a:gd name="connsiteY4" fmla="*/ 1863251 h 3978027"/>
                  <a:gd name="connsiteX0" fmla="*/ 488327 w 5292515"/>
                  <a:gd name="connsiteY0" fmla="*/ 1130553 h 4110604"/>
                  <a:gd name="connsiteX1" fmla="*/ 2892316 w 5292515"/>
                  <a:gd name="connsiteY1" fmla="*/ 112915 h 4110604"/>
                  <a:gd name="connsiteX2" fmla="*/ 5237307 w 5292515"/>
                  <a:gd name="connsiteY2" fmla="*/ 3616167 h 4110604"/>
                  <a:gd name="connsiteX3" fmla="*/ 444083 w 5292515"/>
                  <a:gd name="connsiteY3" fmla="*/ 3822645 h 4110604"/>
                  <a:gd name="connsiteX4" fmla="*/ 488327 w 5292515"/>
                  <a:gd name="connsiteY4" fmla="*/ 1130553 h 4110604"/>
                  <a:gd name="connsiteX0" fmla="*/ 573355 w 5602358"/>
                  <a:gd name="connsiteY0" fmla="*/ 737829 h 3694041"/>
                  <a:gd name="connsiteX1" fmla="*/ 4555421 w 5602358"/>
                  <a:gd name="connsiteY1" fmla="*/ 162643 h 3694041"/>
                  <a:gd name="connsiteX2" fmla="*/ 5322335 w 5602358"/>
                  <a:gd name="connsiteY2" fmla="*/ 3223443 h 3694041"/>
                  <a:gd name="connsiteX3" fmla="*/ 529111 w 5602358"/>
                  <a:gd name="connsiteY3" fmla="*/ 3429921 h 3694041"/>
                  <a:gd name="connsiteX4" fmla="*/ 573355 w 5602358"/>
                  <a:gd name="connsiteY4" fmla="*/ 737829 h 369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358" h="3694041">
                    <a:moveTo>
                      <a:pt x="573355" y="737829"/>
                    </a:moveTo>
                    <a:cubicBezTo>
                      <a:pt x="1244407" y="193283"/>
                      <a:pt x="3763924" y="-251626"/>
                      <a:pt x="4555421" y="162643"/>
                    </a:cubicBezTo>
                    <a:cubicBezTo>
                      <a:pt x="5346918" y="576912"/>
                      <a:pt x="5993387" y="2678897"/>
                      <a:pt x="5322335" y="3223443"/>
                    </a:cubicBezTo>
                    <a:cubicBezTo>
                      <a:pt x="4651283" y="3767989"/>
                      <a:pt x="1320608" y="3844190"/>
                      <a:pt x="529111" y="3429921"/>
                    </a:cubicBezTo>
                    <a:cubicBezTo>
                      <a:pt x="-262386" y="3015652"/>
                      <a:pt x="-97697" y="1282375"/>
                      <a:pt x="573355" y="737829"/>
                    </a:cubicBezTo>
                    <a:close/>
                  </a:path>
                </a:pathLst>
              </a:custGeom>
              <a:solidFill>
                <a:srgbClr val="BF0101">
                  <a:alpha val="54000"/>
                </a:srgbClr>
              </a:solidFill>
              <a:ln>
                <a:noFill/>
              </a:ln>
              <a:effectLst>
                <a:outerShdw blurRad="406400" dist="38100" sx="104000" sy="104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outerShdw dist="1943100" dir="2700000" sx="166000" sy="166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grpSp>
            <p:nvGrpSpPr>
              <p:cNvPr id="1224" name="Group 1223">
                <a:extLst>
                  <a:ext uri="{FF2B5EF4-FFF2-40B4-BE49-F238E27FC236}">
                    <a16:creationId xmlns:a16="http://schemas.microsoft.com/office/drawing/2014/main" id="{8706D6C1-4653-44DF-92C3-DB88229A1F84}"/>
                  </a:ext>
                </a:extLst>
              </p:cNvPr>
              <p:cNvGrpSpPr/>
              <p:nvPr/>
            </p:nvGrpSpPr>
            <p:grpSpPr>
              <a:xfrm>
                <a:off x="671936" y="1231021"/>
                <a:ext cx="7631392" cy="3704161"/>
                <a:chOff x="1539161" y="1675524"/>
                <a:chExt cx="5937741" cy="1901321"/>
              </a:xfrm>
            </p:grpSpPr>
            <p:sp>
              <p:nvSpPr>
                <p:cNvPr id="1225" name="TextBox 1224">
                  <a:extLst>
                    <a:ext uri="{FF2B5EF4-FFF2-40B4-BE49-F238E27FC236}">
                      <a16:creationId xmlns:a16="http://schemas.microsoft.com/office/drawing/2014/main" id="{4EDDE99F-ECB9-46A0-BCE8-5B9F5ACF8AFB}"/>
                    </a:ext>
                  </a:extLst>
                </p:cNvPr>
                <p:cNvSpPr txBox="1"/>
                <p:nvPr/>
              </p:nvSpPr>
              <p:spPr>
                <a:xfrm>
                  <a:off x="1800002" y="1675524"/>
                  <a:ext cx="5676900" cy="4739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dirty="0">
                      <a:solidFill>
                        <a:srgbClr val="5F43BE"/>
                      </a:solidFill>
                      <a:effectLst>
                        <a:outerShdw dist="63500" dir="2400000" algn="tl" rotWithShape="0">
                          <a:schemeClr val="bg1"/>
                        </a:outerShdw>
                      </a:effectLst>
                      <a:latin typeface="Bebas Neue Bold" panose="020B0606020202050201" pitchFamily="34" charset="0"/>
                    </a:rPr>
                    <a:t>CHAIN SAW</a:t>
                  </a:r>
                </a:p>
              </p:txBody>
            </p:sp>
            <p:sp>
              <p:nvSpPr>
                <p:cNvPr id="1226" name="TextBox 1225">
                  <a:extLst>
                    <a:ext uri="{FF2B5EF4-FFF2-40B4-BE49-F238E27FC236}">
                      <a16:creationId xmlns:a16="http://schemas.microsoft.com/office/drawing/2014/main" id="{A0B4637F-55E5-4B7C-A62F-C9A890176913}"/>
                    </a:ext>
                  </a:extLst>
                </p:cNvPr>
                <p:cNvSpPr txBox="1"/>
                <p:nvPr/>
              </p:nvSpPr>
              <p:spPr>
                <a:xfrm>
                  <a:off x="1539161" y="2037328"/>
                  <a:ext cx="3972348" cy="3633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  <a:latin typeface="Bahnschrift Light" panose="020B0502040204020203" pitchFamily="34" charset="0"/>
                    </a:rPr>
                    <a:t>The chain saw is amongst the most powerful product of its kind.</a:t>
                  </a:r>
                </a:p>
              </p:txBody>
            </p:sp>
            <p:sp>
              <p:nvSpPr>
                <p:cNvPr id="1227" name="TextBox 1226">
                  <a:extLst>
                    <a:ext uri="{FF2B5EF4-FFF2-40B4-BE49-F238E27FC236}">
                      <a16:creationId xmlns:a16="http://schemas.microsoft.com/office/drawing/2014/main" id="{9605F40F-B996-4FB7-8EA3-C9E9B3460F3A}"/>
                    </a:ext>
                  </a:extLst>
                </p:cNvPr>
                <p:cNvSpPr txBox="1"/>
                <p:nvPr/>
              </p:nvSpPr>
              <p:spPr>
                <a:xfrm>
                  <a:off x="2592628" y="2771149"/>
                  <a:ext cx="1437753" cy="8056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600" dirty="0">
                      <a:solidFill>
                        <a:srgbClr val="FFD350"/>
                      </a:solidFill>
                      <a:effectLst>
                        <a:outerShdw dist="38100" sx="101000" sy="101000" algn="tl" rotWithShape="0">
                          <a:srgbClr val="F1F2F5"/>
                        </a:outerShdw>
                      </a:effectLst>
                      <a:latin typeface="Bebas Neue Bold" panose="020B0606020202050201" pitchFamily="34" charset="0"/>
                    </a:rPr>
                    <a:t>89</a:t>
                  </a:r>
                </a:p>
              </p:txBody>
            </p:sp>
          </p:grpSp>
        </p:grpSp>
        <p:sp>
          <p:nvSpPr>
            <p:cNvPr id="1222" name="Rectangle 1221">
              <a:extLst>
                <a:ext uri="{FF2B5EF4-FFF2-40B4-BE49-F238E27FC236}">
                  <a16:creationId xmlns:a16="http://schemas.microsoft.com/office/drawing/2014/main" id="{5EE6BAEE-A332-45B4-8878-793C504A43B4}"/>
                </a:ext>
              </a:extLst>
            </p:cNvPr>
            <p:cNvSpPr/>
            <p:nvPr/>
          </p:nvSpPr>
          <p:spPr>
            <a:xfrm>
              <a:off x="1651159" y="3496771"/>
              <a:ext cx="45878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dirty="0">
                  <a:solidFill>
                    <a:srgbClr val="FFD350"/>
                  </a:solidFill>
                  <a:effectLst>
                    <a:outerShdw dist="38100" sx="101000" sy="101000" algn="tl" rotWithShape="0">
                      <a:srgbClr val="F1F2F5"/>
                    </a:outerShdw>
                  </a:effectLst>
                  <a:latin typeface="Bebas Neue Bold" panose="020B0606020202050201" pitchFamily="34" charset="0"/>
                </a:rPr>
                <a:t>$</a:t>
              </a:r>
              <a:endParaRPr lang="en-US" sz="5400" dirty="0"/>
            </a:p>
          </p:txBody>
        </p:sp>
      </p:grpSp>
      <p:grpSp>
        <p:nvGrpSpPr>
          <p:cNvPr id="1228" name="Group 1227">
            <a:extLst>
              <a:ext uri="{FF2B5EF4-FFF2-40B4-BE49-F238E27FC236}">
                <a16:creationId xmlns:a16="http://schemas.microsoft.com/office/drawing/2014/main" id="{DEAEFEC8-0B44-4498-AB98-B6C8A81C0B27}"/>
              </a:ext>
            </a:extLst>
          </p:cNvPr>
          <p:cNvGrpSpPr/>
          <p:nvPr/>
        </p:nvGrpSpPr>
        <p:grpSpPr>
          <a:xfrm>
            <a:off x="8024" y="5418722"/>
            <a:ext cx="12234452" cy="1569660"/>
            <a:chOff x="8024" y="5559969"/>
            <a:chExt cx="12234452" cy="1569660"/>
          </a:xfrm>
        </p:grpSpPr>
        <p:sp>
          <p:nvSpPr>
            <p:cNvPr id="1229" name="Rectangle 1228">
              <a:extLst>
                <a:ext uri="{FF2B5EF4-FFF2-40B4-BE49-F238E27FC236}">
                  <a16:creationId xmlns:a16="http://schemas.microsoft.com/office/drawing/2014/main" id="{38F3008A-700D-4A51-AC1A-1FB9A03F68CE}"/>
                </a:ext>
              </a:extLst>
            </p:cNvPr>
            <p:cNvSpPr/>
            <p:nvPr/>
          </p:nvSpPr>
          <p:spPr>
            <a:xfrm>
              <a:off x="8024" y="5570632"/>
              <a:ext cx="12234452" cy="1428615"/>
            </a:xfrm>
            <a:prstGeom prst="rect">
              <a:avLst/>
            </a:prstGeom>
            <a:gradFill>
              <a:gsLst>
                <a:gs pos="0">
                  <a:srgbClr val="6D06AF"/>
                </a:gs>
                <a:gs pos="97000">
                  <a:srgbClr val="FF0000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00" dirty="0">
                <a:solidFill>
                  <a:srgbClr val="FFD350"/>
                </a:solidFill>
                <a:latin typeface="Bebas Neue Bold" panose="020B0606020202050201" pitchFamily="34" charset="0"/>
              </a:endParaRPr>
            </a:p>
          </p:txBody>
        </p:sp>
        <p:sp>
          <p:nvSpPr>
            <p:cNvPr id="1230" name="Rectangle 1229">
              <a:extLst>
                <a:ext uri="{FF2B5EF4-FFF2-40B4-BE49-F238E27FC236}">
                  <a16:creationId xmlns:a16="http://schemas.microsoft.com/office/drawing/2014/main" id="{3D45A94D-DFBC-4A2C-999D-EB466EFA5783}"/>
                </a:ext>
              </a:extLst>
            </p:cNvPr>
            <p:cNvSpPr/>
            <p:nvPr/>
          </p:nvSpPr>
          <p:spPr>
            <a:xfrm>
              <a:off x="4954738" y="5559969"/>
              <a:ext cx="2263761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600" dirty="0">
                  <a:solidFill>
                    <a:srgbClr val="FFD350"/>
                  </a:solidFill>
                  <a:latin typeface="Bebas Neue Bold" panose="020B0606020202050201" pitchFamily="34" charset="0"/>
                </a:rPr>
                <a:t>-10%</a:t>
              </a:r>
            </a:p>
          </p:txBody>
        </p:sp>
      </p:grpSp>
      <p:pic>
        <p:nvPicPr>
          <p:cNvPr id="489" name="Picture 488" descr="A close up of a tool&#10;&#10;Description generated with high confidence">
            <a:extLst>
              <a:ext uri="{FF2B5EF4-FFF2-40B4-BE49-F238E27FC236}">
                <a16:creationId xmlns:a16="http://schemas.microsoft.com/office/drawing/2014/main" id="{EFA8A8E3-5C5F-47D9-A1DF-3255F592A2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1" y="1173097"/>
            <a:ext cx="4059438" cy="3519237"/>
          </a:xfrm>
          <a:prstGeom prst="rect">
            <a:avLst/>
          </a:prstGeom>
          <a:effectLst>
            <a:outerShdw blurRad="635000" dist="50800" dir="5400000" sx="104000" sy="104000" algn="ctr" rotWithShape="0">
              <a:srgbClr val="000000">
                <a:alpha val="43137"/>
              </a:srgbClr>
            </a:outerShdw>
            <a:reflection blurRad="6350" stA="52000" endA="300" endPos="35000" dir="5400000" sy="-100000" algn="bl" rotWithShape="0"/>
          </a:effectLst>
        </p:spPr>
      </p:pic>
      <p:grpSp>
        <p:nvGrpSpPr>
          <p:cNvPr id="490" name="Group 489">
            <a:extLst>
              <a:ext uri="{FF2B5EF4-FFF2-40B4-BE49-F238E27FC236}">
                <a16:creationId xmlns:a16="http://schemas.microsoft.com/office/drawing/2014/main" id="{1911E9E7-26B3-468C-94F1-D761EAE4C4EC}"/>
              </a:ext>
            </a:extLst>
          </p:cNvPr>
          <p:cNvGrpSpPr/>
          <p:nvPr/>
        </p:nvGrpSpPr>
        <p:grpSpPr>
          <a:xfrm>
            <a:off x="-3121616" y="-2331257"/>
            <a:ext cx="18435233" cy="11694276"/>
            <a:chOff x="-3121616" y="-2331257"/>
            <a:chExt cx="18435233" cy="11694276"/>
          </a:xfrm>
          <a:solidFill>
            <a:srgbClr val="E6E6E6"/>
          </a:solidFill>
        </p:grpSpPr>
        <p:sp>
          <p:nvSpPr>
            <p:cNvPr id="491" name="Rectangle 490">
              <a:extLst>
                <a:ext uri="{FF2B5EF4-FFF2-40B4-BE49-F238E27FC236}">
                  <a16:creationId xmlns:a16="http://schemas.microsoft.com/office/drawing/2014/main" id="{44DD9290-858E-4399-8FBD-FF09CF6CBD2C}"/>
                </a:ext>
              </a:extLst>
            </p:cNvPr>
            <p:cNvSpPr/>
            <p:nvPr/>
          </p:nvSpPr>
          <p:spPr>
            <a:xfrm>
              <a:off x="-3121616" y="-2331257"/>
              <a:ext cx="18435233" cy="23275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>
              <a:extLst>
                <a:ext uri="{FF2B5EF4-FFF2-40B4-BE49-F238E27FC236}">
                  <a16:creationId xmlns:a16="http://schemas.microsoft.com/office/drawing/2014/main" id="{D5690BB8-53BB-4144-9C6E-F351C05F2AC8}"/>
                </a:ext>
              </a:extLst>
            </p:cNvPr>
            <p:cNvSpPr/>
            <p:nvPr/>
          </p:nvSpPr>
          <p:spPr>
            <a:xfrm>
              <a:off x="-3121616" y="6853498"/>
              <a:ext cx="18435233" cy="2509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>
              <a:extLst>
                <a:ext uri="{FF2B5EF4-FFF2-40B4-BE49-F238E27FC236}">
                  <a16:creationId xmlns:a16="http://schemas.microsoft.com/office/drawing/2014/main" id="{012AFE36-72BE-4464-96D8-084E3B0E7C9C}"/>
                </a:ext>
              </a:extLst>
            </p:cNvPr>
            <p:cNvSpPr/>
            <p:nvPr/>
          </p:nvSpPr>
          <p:spPr>
            <a:xfrm rot="5400000">
              <a:off x="7948769" y="1998174"/>
              <a:ext cx="11634948" cy="30947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>
              <a:extLst>
                <a:ext uri="{FF2B5EF4-FFF2-40B4-BE49-F238E27FC236}">
                  <a16:creationId xmlns:a16="http://schemas.microsoft.com/office/drawing/2014/main" id="{831D8FB6-194E-47E0-AF90-78DA1065841D}"/>
                </a:ext>
              </a:extLst>
            </p:cNvPr>
            <p:cNvSpPr/>
            <p:nvPr/>
          </p:nvSpPr>
          <p:spPr>
            <a:xfrm rot="5400000">
              <a:off x="-7415089" y="1968510"/>
              <a:ext cx="11694275" cy="30947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7796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3178">
        <p159:morph option="byObject"/>
      </p:transition>
    </mc:Choice>
    <mc:Fallback xmlns="">
      <p:transition advTm="31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6000" fill="hold"/>
                                        <p:tgtEl>
                                          <p:spTgt spid="489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xit" presetSubtype="2" ac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8" accel="8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accel="8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3" name="Group 732">
            <a:extLst>
              <a:ext uri="{FF2B5EF4-FFF2-40B4-BE49-F238E27FC236}">
                <a16:creationId xmlns:a16="http://schemas.microsoft.com/office/drawing/2014/main" id="{1D1D37E5-A27C-4473-9C02-7C482EDCF8E2}"/>
              </a:ext>
            </a:extLst>
          </p:cNvPr>
          <p:cNvGrpSpPr/>
          <p:nvPr/>
        </p:nvGrpSpPr>
        <p:grpSpPr>
          <a:xfrm>
            <a:off x="-1276350" y="-1818354"/>
            <a:ext cx="14652152" cy="9609804"/>
            <a:chOff x="-1272651" y="-1801608"/>
            <a:chExt cx="14660909" cy="9556070"/>
          </a:xfrm>
        </p:grpSpPr>
        <p:sp>
          <p:nvSpPr>
            <p:cNvPr id="734" name="Rectangle 733">
              <a:extLst>
                <a:ext uri="{FF2B5EF4-FFF2-40B4-BE49-F238E27FC236}">
                  <a16:creationId xmlns:a16="http://schemas.microsoft.com/office/drawing/2014/main" id="{245AB569-C0B6-424C-A5E1-48CF01B6199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pattFill prst="pct90">
              <a:fgClr>
                <a:srgbClr val="AA6FC6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35" name="Rectangle 3">
              <a:extLst>
                <a:ext uri="{FF2B5EF4-FFF2-40B4-BE49-F238E27FC236}">
                  <a16:creationId xmlns:a16="http://schemas.microsoft.com/office/drawing/2014/main" id="{C64F602F-A447-4174-AFE8-CD0234090B4B}"/>
                </a:ext>
              </a:extLst>
            </p:cNvPr>
            <p:cNvSpPr/>
            <p:nvPr/>
          </p:nvSpPr>
          <p:spPr>
            <a:xfrm>
              <a:off x="5670997" y="-19320"/>
              <a:ext cx="6559640" cy="5859887"/>
            </a:xfrm>
            <a:custGeom>
              <a:avLst/>
              <a:gdLst>
                <a:gd name="connsiteX0" fmla="*/ 0 w 6096000"/>
                <a:gd name="connsiteY0" fmla="*/ 0 h 5267459"/>
                <a:gd name="connsiteX1" fmla="*/ 6096000 w 6096000"/>
                <a:gd name="connsiteY1" fmla="*/ 0 h 5267459"/>
                <a:gd name="connsiteX2" fmla="*/ 6096000 w 6096000"/>
                <a:gd name="connsiteY2" fmla="*/ 5267459 h 5267459"/>
                <a:gd name="connsiteX3" fmla="*/ 0 w 6096000"/>
                <a:gd name="connsiteY3" fmla="*/ 5267459 h 5267459"/>
                <a:gd name="connsiteX4" fmla="*/ 0 w 6096000"/>
                <a:gd name="connsiteY4" fmla="*/ 0 h 5267459"/>
                <a:gd name="connsiteX0" fmla="*/ 0 w 6096000"/>
                <a:gd name="connsiteY0" fmla="*/ 0 h 5267459"/>
                <a:gd name="connsiteX1" fmla="*/ 6096000 w 6096000"/>
                <a:gd name="connsiteY1" fmla="*/ 0 h 5267459"/>
                <a:gd name="connsiteX2" fmla="*/ 6096000 w 6096000"/>
                <a:gd name="connsiteY2" fmla="*/ 5267459 h 5267459"/>
                <a:gd name="connsiteX3" fmla="*/ 4391696 w 6096000"/>
                <a:gd name="connsiteY3" fmla="*/ 1854557 h 5267459"/>
                <a:gd name="connsiteX4" fmla="*/ 0 w 6096000"/>
                <a:gd name="connsiteY4" fmla="*/ 0 h 5267459"/>
                <a:gd name="connsiteX0" fmla="*/ 15666 w 6111666"/>
                <a:gd name="connsiteY0" fmla="*/ 0 h 5290825"/>
                <a:gd name="connsiteX1" fmla="*/ 6111666 w 6111666"/>
                <a:gd name="connsiteY1" fmla="*/ 0 h 5290825"/>
                <a:gd name="connsiteX2" fmla="*/ 6111666 w 6111666"/>
                <a:gd name="connsiteY2" fmla="*/ 5267459 h 5290825"/>
                <a:gd name="connsiteX3" fmla="*/ 4407362 w 6111666"/>
                <a:gd name="connsiteY3" fmla="*/ 1854557 h 5290825"/>
                <a:gd name="connsiteX4" fmla="*/ 15666 w 6111666"/>
                <a:gd name="connsiteY4" fmla="*/ 0 h 5290825"/>
                <a:gd name="connsiteX0" fmla="*/ 317082 w 6413082"/>
                <a:gd name="connsiteY0" fmla="*/ 0 h 5289009"/>
                <a:gd name="connsiteX1" fmla="*/ 6413082 w 6413082"/>
                <a:gd name="connsiteY1" fmla="*/ 0 h 5289009"/>
                <a:gd name="connsiteX2" fmla="*/ 6413082 w 6413082"/>
                <a:gd name="connsiteY2" fmla="*/ 5267459 h 5289009"/>
                <a:gd name="connsiteX3" fmla="*/ 4708778 w 6413082"/>
                <a:gd name="connsiteY3" fmla="*/ 1854557 h 5289009"/>
                <a:gd name="connsiteX4" fmla="*/ 1085521 w 6413082"/>
                <a:gd name="connsiteY4" fmla="*/ 1584101 h 5289009"/>
                <a:gd name="connsiteX5" fmla="*/ 317082 w 6413082"/>
                <a:gd name="connsiteY5" fmla="*/ 0 h 5289009"/>
                <a:gd name="connsiteX0" fmla="*/ 317082 w 6413082"/>
                <a:gd name="connsiteY0" fmla="*/ 0 h 5289009"/>
                <a:gd name="connsiteX1" fmla="*/ 6413082 w 6413082"/>
                <a:gd name="connsiteY1" fmla="*/ 0 h 5289009"/>
                <a:gd name="connsiteX2" fmla="*/ 6413082 w 6413082"/>
                <a:gd name="connsiteY2" fmla="*/ 5267459 h 5289009"/>
                <a:gd name="connsiteX3" fmla="*/ 4708778 w 6413082"/>
                <a:gd name="connsiteY3" fmla="*/ 1854557 h 5289009"/>
                <a:gd name="connsiteX4" fmla="*/ 1085521 w 6413082"/>
                <a:gd name="connsiteY4" fmla="*/ 1584101 h 5289009"/>
                <a:gd name="connsiteX5" fmla="*/ 317082 w 6413082"/>
                <a:gd name="connsiteY5" fmla="*/ 0 h 5289009"/>
                <a:gd name="connsiteX0" fmla="*/ 379074 w 6475074"/>
                <a:gd name="connsiteY0" fmla="*/ 0 h 5289009"/>
                <a:gd name="connsiteX1" fmla="*/ 6475074 w 6475074"/>
                <a:gd name="connsiteY1" fmla="*/ 0 h 5289009"/>
                <a:gd name="connsiteX2" fmla="*/ 6475074 w 6475074"/>
                <a:gd name="connsiteY2" fmla="*/ 5267459 h 5289009"/>
                <a:gd name="connsiteX3" fmla="*/ 4770770 w 6475074"/>
                <a:gd name="connsiteY3" fmla="*/ 1854557 h 5289009"/>
                <a:gd name="connsiteX4" fmla="*/ 1147513 w 6475074"/>
                <a:gd name="connsiteY4" fmla="*/ 1584101 h 5289009"/>
                <a:gd name="connsiteX5" fmla="*/ 379074 w 6475074"/>
                <a:gd name="connsiteY5" fmla="*/ 0 h 5289009"/>
                <a:gd name="connsiteX0" fmla="*/ 255619 w 6789501"/>
                <a:gd name="connsiteY0" fmla="*/ 0 h 5314767"/>
                <a:gd name="connsiteX1" fmla="*/ 6789501 w 6789501"/>
                <a:gd name="connsiteY1" fmla="*/ 25758 h 5314767"/>
                <a:gd name="connsiteX2" fmla="*/ 6789501 w 6789501"/>
                <a:gd name="connsiteY2" fmla="*/ 5293217 h 5314767"/>
                <a:gd name="connsiteX3" fmla="*/ 5085197 w 6789501"/>
                <a:gd name="connsiteY3" fmla="*/ 1880315 h 5314767"/>
                <a:gd name="connsiteX4" fmla="*/ 1461940 w 6789501"/>
                <a:gd name="connsiteY4" fmla="*/ 1609859 h 5314767"/>
                <a:gd name="connsiteX5" fmla="*/ 255619 w 6789501"/>
                <a:gd name="connsiteY5" fmla="*/ 0 h 5314767"/>
                <a:gd name="connsiteX0" fmla="*/ 3296 w 6537178"/>
                <a:gd name="connsiteY0" fmla="*/ 0 h 5314767"/>
                <a:gd name="connsiteX1" fmla="*/ 6537178 w 6537178"/>
                <a:gd name="connsiteY1" fmla="*/ 25758 h 5314767"/>
                <a:gd name="connsiteX2" fmla="*/ 6537178 w 6537178"/>
                <a:gd name="connsiteY2" fmla="*/ 5293217 h 5314767"/>
                <a:gd name="connsiteX3" fmla="*/ 4832874 w 6537178"/>
                <a:gd name="connsiteY3" fmla="*/ 1880315 h 5314767"/>
                <a:gd name="connsiteX4" fmla="*/ 1209617 w 6537178"/>
                <a:gd name="connsiteY4" fmla="*/ 1609859 h 5314767"/>
                <a:gd name="connsiteX5" fmla="*/ 3296 w 6537178"/>
                <a:gd name="connsiteY5" fmla="*/ 0 h 5314767"/>
                <a:gd name="connsiteX0" fmla="*/ 0 w 6533882"/>
                <a:gd name="connsiteY0" fmla="*/ 0 h 5314767"/>
                <a:gd name="connsiteX1" fmla="*/ 6533882 w 6533882"/>
                <a:gd name="connsiteY1" fmla="*/ 25758 h 5314767"/>
                <a:gd name="connsiteX2" fmla="*/ 6533882 w 6533882"/>
                <a:gd name="connsiteY2" fmla="*/ 5293217 h 5314767"/>
                <a:gd name="connsiteX3" fmla="*/ 4829578 w 6533882"/>
                <a:gd name="connsiteY3" fmla="*/ 1880315 h 5314767"/>
                <a:gd name="connsiteX4" fmla="*/ 1206321 w 6533882"/>
                <a:gd name="connsiteY4" fmla="*/ 1609859 h 5314767"/>
                <a:gd name="connsiteX5" fmla="*/ 0 w 6533882"/>
                <a:gd name="connsiteY5" fmla="*/ 0 h 5314767"/>
                <a:gd name="connsiteX0" fmla="*/ 14315 w 6548197"/>
                <a:gd name="connsiteY0" fmla="*/ 0 h 5314767"/>
                <a:gd name="connsiteX1" fmla="*/ 6548197 w 6548197"/>
                <a:gd name="connsiteY1" fmla="*/ 25758 h 5314767"/>
                <a:gd name="connsiteX2" fmla="*/ 6548197 w 6548197"/>
                <a:gd name="connsiteY2" fmla="*/ 5293217 h 5314767"/>
                <a:gd name="connsiteX3" fmla="*/ 4843893 w 6548197"/>
                <a:gd name="connsiteY3" fmla="*/ 1880315 h 5314767"/>
                <a:gd name="connsiteX4" fmla="*/ 14315 w 6548197"/>
                <a:gd name="connsiteY4" fmla="*/ 0 h 5314767"/>
                <a:gd name="connsiteX0" fmla="*/ 0 w 6533882"/>
                <a:gd name="connsiteY0" fmla="*/ 0 h 5314767"/>
                <a:gd name="connsiteX1" fmla="*/ 6533882 w 6533882"/>
                <a:gd name="connsiteY1" fmla="*/ 25758 h 5314767"/>
                <a:gd name="connsiteX2" fmla="*/ 6533882 w 6533882"/>
                <a:gd name="connsiteY2" fmla="*/ 5293217 h 5314767"/>
                <a:gd name="connsiteX3" fmla="*/ 4829578 w 6533882"/>
                <a:gd name="connsiteY3" fmla="*/ 1880315 h 5314767"/>
                <a:gd name="connsiteX4" fmla="*/ 0 w 6533882"/>
                <a:gd name="connsiteY4" fmla="*/ 0 h 5314767"/>
                <a:gd name="connsiteX0" fmla="*/ 0 w 6559640"/>
                <a:gd name="connsiteY0" fmla="*/ 0 h 5880164"/>
                <a:gd name="connsiteX1" fmla="*/ 6533882 w 6559640"/>
                <a:gd name="connsiteY1" fmla="*/ 25758 h 5880164"/>
                <a:gd name="connsiteX2" fmla="*/ 6559640 w 6559640"/>
                <a:gd name="connsiteY2" fmla="*/ 5859887 h 5880164"/>
                <a:gd name="connsiteX3" fmla="*/ 4829578 w 6559640"/>
                <a:gd name="connsiteY3" fmla="*/ 1880315 h 5880164"/>
                <a:gd name="connsiteX4" fmla="*/ 0 w 6559640"/>
                <a:gd name="connsiteY4" fmla="*/ 0 h 5880164"/>
                <a:gd name="connsiteX0" fmla="*/ 0 w 6644005"/>
                <a:gd name="connsiteY0" fmla="*/ 0 h 5934104"/>
                <a:gd name="connsiteX1" fmla="*/ 6533882 w 6644005"/>
                <a:gd name="connsiteY1" fmla="*/ 25758 h 5934104"/>
                <a:gd name="connsiteX2" fmla="*/ 6559640 w 6644005"/>
                <a:gd name="connsiteY2" fmla="*/ 5859887 h 5934104"/>
                <a:gd name="connsiteX3" fmla="*/ 6538175 w 6644005"/>
                <a:gd name="connsiteY3" fmla="*/ 2962140 h 5934104"/>
                <a:gd name="connsiteX4" fmla="*/ 4829578 w 6644005"/>
                <a:gd name="connsiteY4" fmla="*/ 1880315 h 5934104"/>
                <a:gd name="connsiteX5" fmla="*/ 0 w 6644005"/>
                <a:gd name="connsiteY5" fmla="*/ 0 h 5934104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829578 w 6559640"/>
                <a:gd name="connsiteY4" fmla="*/ 1880315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829578 w 6559640"/>
                <a:gd name="connsiteY4" fmla="*/ 1880315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829578 w 6559640"/>
                <a:gd name="connsiteY4" fmla="*/ 1880315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829578 w 6559640"/>
                <a:gd name="connsiteY4" fmla="*/ 1880315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185634 w 6559640"/>
                <a:gd name="connsiteY4" fmla="*/ 1545464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185634 w 6559640"/>
                <a:gd name="connsiteY4" fmla="*/ 1545464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0 w 6559640"/>
                <a:gd name="connsiteY4" fmla="*/ 0 h 5948353"/>
                <a:gd name="connsiteX0" fmla="*/ 10110 w 6569750"/>
                <a:gd name="connsiteY0" fmla="*/ 0 h 5948353"/>
                <a:gd name="connsiteX1" fmla="*/ 6543992 w 6569750"/>
                <a:gd name="connsiteY1" fmla="*/ 25758 h 5948353"/>
                <a:gd name="connsiteX2" fmla="*/ 6569750 w 6569750"/>
                <a:gd name="connsiteY2" fmla="*/ 5859887 h 5948353"/>
                <a:gd name="connsiteX3" fmla="*/ 6548285 w 6569750"/>
                <a:gd name="connsiteY3" fmla="*/ 2962140 h 5948353"/>
                <a:gd name="connsiteX4" fmla="*/ 10110 w 6569750"/>
                <a:gd name="connsiteY4" fmla="*/ 0 h 5948353"/>
                <a:gd name="connsiteX0" fmla="*/ 9835 w 6569475"/>
                <a:gd name="connsiteY0" fmla="*/ 0 h 5948353"/>
                <a:gd name="connsiteX1" fmla="*/ 6543717 w 6569475"/>
                <a:gd name="connsiteY1" fmla="*/ 25758 h 5948353"/>
                <a:gd name="connsiteX2" fmla="*/ 6569475 w 6569475"/>
                <a:gd name="connsiteY2" fmla="*/ 5859887 h 5948353"/>
                <a:gd name="connsiteX3" fmla="*/ 6548010 w 6569475"/>
                <a:gd name="connsiteY3" fmla="*/ 2962140 h 5948353"/>
                <a:gd name="connsiteX4" fmla="*/ 9835 w 6569475"/>
                <a:gd name="connsiteY4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0 w 6559640"/>
                <a:gd name="connsiteY4" fmla="*/ 0 h 5948353"/>
                <a:gd name="connsiteX0" fmla="*/ 0 w 6559640"/>
                <a:gd name="connsiteY0" fmla="*/ 0 h 5859887"/>
                <a:gd name="connsiteX1" fmla="*/ 6533882 w 6559640"/>
                <a:gd name="connsiteY1" fmla="*/ 25758 h 5859887"/>
                <a:gd name="connsiteX2" fmla="*/ 6559640 w 6559640"/>
                <a:gd name="connsiteY2" fmla="*/ 5859887 h 5859887"/>
                <a:gd name="connsiteX3" fmla="*/ 6538175 w 6559640"/>
                <a:gd name="connsiteY3" fmla="*/ 2962140 h 5859887"/>
                <a:gd name="connsiteX4" fmla="*/ 0 w 6559640"/>
                <a:gd name="connsiteY4" fmla="*/ 0 h 5859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640" h="5859887">
                  <a:moveTo>
                    <a:pt x="0" y="0"/>
                  </a:moveTo>
                  <a:lnTo>
                    <a:pt x="6533882" y="25758"/>
                  </a:lnTo>
                  <a:lnTo>
                    <a:pt x="6559640" y="5859887"/>
                  </a:lnTo>
                  <a:cubicBezTo>
                    <a:pt x="5852018" y="5585137"/>
                    <a:pt x="5564389" y="4166314"/>
                    <a:pt x="6538175" y="2962140"/>
                  </a:cubicBezTo>
                  <a:cubicBezTo>
                    <a:pt x="5612327" y="517300"/>
                    <a:pt x="464354" y="4327300"/>
                    <a:pt x="0" y="0"/>
                  </a:cubicBezTo>
                  <a:close/>
                </a:path>
              </a:pathLst>
            </a:custGeom>
            <a:solidFill>
              <a:srgbClr val="E2EA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>
                <a:solidFill>
                  <a:srgbClr val="D7782E"/>
                </a:solidFill>
              </a:endParaRPr>
            </a:p>
          </p:txBody>
        </p:sp>
        <p:grpSp>
          <p:nvGrpSpPr>
            <p:cNvPr id="736" name="Group 735">
              <a:extLst>
                <a:ext uri="{FF2B5EF4-FFF2-40B4-BE49-F238E27FC236}">
                  <a16:creationId xmlns:a16="http://schemas.microsoft.com/office/drawing/2014/main" id="{01C4C8FE-81E3-40F3-9B9D-B9FA949BAE78}"/>
                </a:ext>
              </a:extLst>
            </p:cNvPr>
            <p:cNvGrpSpPr/>
            <p:nvPr/>
          </p:nvGrpSpPr>
          <p:grpSpPr>
            <a:xfrm rot="2700000">
              <a:off x="5047022" y="644023"/>
              <a:ext cx="2097955" cy="1988509"/>
              <a:chOff x="5123208" y="4111122"/>
              <a:chExt cx="2097955" cy="1988509"/>
            </a:xfrm>
            <a:solidFill>
              <a:srgbClr val="FFD350"/>
            </a:solidFill>
          </p:grpSpPr>
          <p:sp>
            <p:nvSpPr>
              <p:cNvPr id="1070" name="Oval 1069">
                <a:extLst>
                  <a:ext uri="{FF2B5EF4-FFF2-40B4-BE49-F238E27FC236}">
                    <a16:creationId xmlns:a16="http://schemas.microsoft.com/office/drawing/2014/main" id="{3ABC8D63-4963-4681-B786-140E37DBB30E}"/>
                  </a:ext>
                </a:extLst>
              </p:cNvPr>
              <p:cNvSpPr/>
              <p:nvPr/>
            </p:nvSpPr>
            <p:spPr>
              <a:xfrm>
                <a:off x="5123208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1" name="Oval 1070">
                <a:extLst>
                  <a:ext uri="{FF2B5EF4-FFF2-40B4-BE49-F238E27FC236}">
                    <a16:creationId xmlns:a16="http://schemas.microsoft.com/office/drawing/2014/main" id="{05369012-EADC-4A68-9A8A-BF6EA5141A2D}"/>
                  </a:ext>
                </a:extLst>
              </p:cNvPr>
              <p:cNvSpPr/>
              <p:nvPr/>
            </p:nvSpPr>
            <p:spPr>
              <a:xfrm>
                <a:off x="5310313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2" name="Oval 1071">
                <a:extLst>
                  <a:ext uri="{FF2B5EF4-FFF2-40B4-BE49-F238E27FC236}">
                    <a16:creationId xmlns:a16="http://schemas.microsoft.com/office/drawing/2014/main" id="{8ABE0E7A-F45E-4C63-B949-706CD341A7F5}"/>
                  </a:ext>
                </a:extLst>
              </p:cNvPr>
              <p:cNvSpPr/>
              <p:nvPr/>
            </p:nvSpPr>
            <p:spPr>
              <a:xfrm>
                <a:off x="5497417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3" name="Oval 1072">
                <a:extLst>
                  <a:ext uri="{FF2B5EF4-FFF2-40B4-BE49-F238E27FC236}">
                    <a16:creationId xmlns:a16="http://schemas.microsoft.com/office/drawing/2014/main" id="{E7B0B46A-5BEF-4E6E-8DDB-B3D2E9FCB84F}"/>
                  </a:ext>
                </a:extLst>
              </p:cNvPr>
              <p:cNvSpPr/>
              <p:nvPr/>
            </p:nvSpPr>
            <p:spPr>
              <a:xfrm>
                <a:off x="5684522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4" name="Oval 1073">
                <a:extLst>
                  <a:ext uri="{FF2B5EF4-FFF2-40B4-BE49-F238E27FC236}">
                    <a16:creationId xmlns:a16="http://schemas.microsoft.com/office/drawing/2014/main" id="{C507D5B7-BC12-4ABA-9A3E-EBED53F4EF92}"/>
                  </a:ext>
                </a:extLst>
              </p:cNvPr>
              <p:cNvSpPr/>
              <p:nvPr/>
            </p:nvSpPr>
            <p:spPr>
              <a:xfrm>
                <a:off x="5871627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5" name="Oval 1074">
                <a:extLst>
                  <a:ext uri="{FF2B5EF4-FFF2-40B4-BE49-F238E27FC236}">
                    <a16:creationId xmlns:a16="http://schemas.microsoft.com/office/drawing/2014/main" id="{735BAE7C-1D69-4420-BC8E-29AE188C36B2}"/>
                  </a:ext>
                </a:extLst>
              </p:cNvPr>
              <p:cNvSpPr/>
              <p:nvPr/>
            </p:nvSpPr>
            <p:spPr>
              <a:xfrm>
                <a:off x="6058732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6" name="Oval 1075">
                <a:extLst>
                  <a:ext uri="{FF2B5EF4-FFF2-40B4-BE49-F238E27FC236}">
                    <a16:creationId xmlns:a16="http://schemas.microsoft.com/office/drawing/2014/main" id="{707F7B9C-8640-4D8C-A3D8-C09C843C0DA9}"/>
                  </a:ext>
                </a:extLst>
              </p:cNvPr>
              <p:cNvSpPr/>
              <p:nvPr/>
            </p:nvSpPr>
            <p:spPr>
              <a:xfrm>
                <a:off x="6245836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7" name="Oval 1076">
                <a:extLst>
                  <a:ext uri="{FF2B5EF4-FFF2-40B4-BE49-F238E27FC236}">
                    <a16:creationId xmlns:a16="http://schemas.microsoft.com/office/drawing/2014/main" id="{D25481CA-70A9-49E4-A3DB-53ACDDA5B9AC}"/>
                  </a:ext>
                </a:extLst>
              </p:cNvPr>
              <p:cNvSpPr/>
              <p:nvPr/>
            </p:nvSpPr>
            <p:spPr>
              <a:xfrm>
                <a:off x="6432941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8" name="Oval 1077">
                <a:extLst>
                  <a:ext uri="{FF2B5EF4-FFF2-40B4-BE49-F238E27FC236}">
                    <a16:creationId xmlns:a16="http://schemas.microsoft.com/office/drawing/2014/main" id="{C6D487BC-30F1-48BF-979B-24CD78D0B4E6}"/>
                  </a:ext>
                </a:extLst>
              </p:cNvPr>
              <p:cNvSpPr/>
              <p:nvPr/>
            </p:nvSpPr>
            <p:spPr>
              <a:xfrm>
                <a:off x="6620046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9" name="Oval 1078">
                <a:extLst>
                  <a:ext uri="{FF2B5EF4-FFF2-40B4-BE49-F238E27FC236}">
                    <a16:creationId xmlns:a16="http://schemas.microsoft.com/office/drawing/2014/main" id="{D0C4B581-B522-4BE9-A88B-0C57A53D0929}"/>
                  </a:ext>
                </a:extLst>
              </p:cNvPr>
              <p:cNvSpPr/>
              <p:nvPr/>
            </p:nvSpPr>
            <p:spPr>
              <a:xfrm>
                <a:off x="6807151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0" name="Oval 1079">
                <a:extLst>
                  <a:ext uri="{FF2B5EF4-FFF2-40B4-BE49-F238E27FC236}">
                    <a16:creationId xmlns:a16="http://schemas.microsoft.com/office/drawing/2014/main" id="{B9981F2B-34E8-468C-8BEF-C5992B8ECA37}"/>
                  </a:ext>
                </a:extLst>
              </p:cNvPr>
              <p:cNvSpPr/>
              <p:nvPr/>
            </p:nvSpPr>
            <p:spPr>
              <a:xfrm>
                <a:off x="6994255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1" name="Oval 1080">
                <a:extLst>
                  <a:ext uri="{FF2B5EF4-FFF2-40B4-BE49-F238E27FC236}">
                    <a16:creationId xmlns:a16="http://schemas.microsoft.com/office/drawing/2014/main" id="{7E8D9966-ED53-403E-A604-C76EF18B34A9}"/>
                  </a:ext>
                </a:extLst>
              </p:cNvPr>
              <p:cNvSpPr/>
              <p:nvPr/>
            </p:nvSpPr>
            <p:spPr>
              <a:xfrm>
                <a:off x="7181360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2" name="Oval 1081">
                <a:extLst>
                  <a:ext uri="{FF2B5EF4-FFF2-40B4-BE49-F238E27FC236}">
                    <a16:creationId xmlns:a16="http://schemas.microsoft.com/office/drawing/2014/main" id="{7A99001E-D027-463E-9C24-C122E7DB6843}"/>
                  </a:ext>
                </a:extLst>
              </p:cNvPr>
              <p:cNvSpPr/>
              <p:nvPr/>
            </p:nvSpPr>
            <p:spPr>
              <a:xfrm>
                <a:off x="5123208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86C6F80-3032-4A93-B277-A163D344C381}"/>
                  </a:ext>
                </a:extLst>
              </p:cNvPr>
              <p:cNvSpPr/>
              <p:nvPr/>
            </p:nvSpPr>
            <p:spPr>
              <a:xfrm>
                <a:off x="5310313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4" name="Oval 1083">
                <a:extLst>
                  <a:ext uri="{FF2B5EF4-FFF2-40B4-BE49-F238E27FC236}">
                    <a16:creationId xmlns:a16="http://schemas.microsoft.com/office/drawing/2014/main" id="{A6A3C124-1D30-4565-B7CC-752DF690A6FC}"/>
                  </a:ext>
                </a:extLst>
              </p:cNvPr>
              <p:cNvSpPr/>
              <p:nvPr/>
            </p:nvSpPr>
            <p:spPr>
              <a:xfrm>
                <a:off x="5497417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5" name="Oval 1084">
                <a:extLst>
                  <a:ext uri="{FF2B5EF4-FFF2-40B4-BE49-F238E27FC236}">
                    <a16:creationId xmlns:a16="http://schemas.microsoft.com/office/drawing/2014/main" id="{7B8CBAF3-8487-41ED-9D65-75B39E99897D}"/>
                  </a:ext>
                </a:extLst>
              </p:cNvPr>
              <p:cNvSpPr/>
              <p:nvPr/>
            </p:nvSpPr>
            <p:spPr>
              <a:xfrm>
                <a:off x="5684522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6" name="Oval 1085">
                <a:extLst>
                  <a:ext uri="{FF2B5EF4-FFF2-40B4-BE49-F238E27FC236}">
                    <a16:creationId xmlns:a16="http://schemas.microsoft.com/office/drawing/2014/main" id="{DB0730D8-4DAE-42CF-9EC3-1D85197AA28B}"/>
                  </a:ext>
                </a:extLst>
              </p:cNvPr>
              <p:cNvSpPr/>
              <p:nvPr/>
            </p:nvSpPr>
            <p:spPr>
              <a:xfrm>
                <a:off x="5871627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7" name="Oval 1086">
                <a:extLst>
                  <a:ext uri="{FF2B5EF4-FFF2-40B4-BE49-F238E27FC236}">
                    <a16:creationId xmlns:a16="http://schemas.microsoft.com/office/drawing/2014/main" id="{D5CA88B1-A7C6-4139-B666-C74B6F56A6FA}"/>
                  </a:ext>
                </a:extLst>
              </p:cNvPr>
              <p:cNvSpPr/>
              <p:nvPr/>
            </p:nvSpPr>
            <p:spPr>
              <a:xfrm>
                <a:off x="6058732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8" name="Oval 1087">
                <a:extLst>
                  <a:ext uri="{FF2B5EF4-FFF2-40B4-BE49-F238E27FC236}">
                    <a16:creationId xmlns:a16="http://schemas.microsoft.com/office/drawing/2014/main" id="{B62D32A2-B1E9-47C9-A93E-5EC7D342405F}"/>
                  </a:ext>
                </a:extLst>
              </p:cNvPr>
              <p:cNvSpPr/>
              <p:nvPr/>
            </p:nvSpPr>
            <p:spPr>
              <a:xfrm>
                <a:off x="6245836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9" name="Oval 1088">
                <a:extLst>
                  <a:ext uri="{FF2B5EF4-FFF2-40B4-BE49-F238E27FC236}">
                    <a16:creationId xmlns:a16="http://schemas.microsoft.com/office/drawing/2014/main" id="{29CF2440-A497-4E1A-A5AD-E47A700BB906}"/>
                  </a:ext>
                </a:extLst>
              </p:cNvPr>
              <p:cNvSpPr/>
              <p:nvPr/>
            </p:nvSpPr>
            <p:spPr>
              <a:xfrm>
                <a:off x="6432941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0" name="Oval 1089">
                <a:extLst>
                  <a:ext uri="{FF2B5EF4-FFF2-40B4-BE49-F238E27FC236}">
                    <a16:creationId xmlns:a16="http://schemas.microsoft.com/office/drawing/2014/main" id="{2570F008-5590-43F6-A42C-D7D36738208F}"/>
                  </a:ext>
                </a:extLst>
              </p:cNvPr>
              <p:cNvSpPr/>
              <p:nvPr/>
            </p:nvSpPr>
            <p:spPr>
              <a:xfrm>
                <a:off x="6620046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1" name="Oval 1090">
                <a:extLst>
                  <a:ext uri="{FF2B5EF4-FFF2-40B4-BE49-F238E27FC236}">
                    <a16:creationId xmlns:a16="http://schemas.microsoft.com/office/drawing/2014/main" id="{3F5AC1F4-F0A7-4592-B262-3F99D6B500F1}"/>
                  </a:ext>
                </a:extLst>
              </p:cNvPr>
              <p:cNvSpPr/>
              <p:nvPr/>
            </p:nvSpPr>
            <p:spPr>
              <a:xfrm>
                <a:off x="6807151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2" name="Oval 1091">
                <a:extLst>
                  <a:ext uri="{FF2B5EF4-FFF2-40B4-BE49-F238E27FC236}">
                    <a16:creationId xmlns:a16="http://schemas.microsoft.com/office/drawing/2014/main" id="{D8064E75-2AAF-4884-A62E-DA1990FC29B2}"/>
                  </a:ext>
                </a:extLst>
              </p:cNvPr>
              <p:cNvSpPr/>
              <p:nvPr/>
            </p:nvSpPr>
            <p:spPr>
              <a:xfrm>
                <a:off x="6994255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3" name="Oval 1092">
                <a:extLst>
                  <a:ext uri="{FF2B5EF4-FFF2-40B4-BE49-F238E27FC236}">
                    <a16:creationId xmlns:a16="http://schemas.microsoft.com/office/drawing/2014/main" id="{ACEAB14F-2E44-4E0F-91C0-8A50B9B8899F}"/>
                  </a:ext>
                </a:extLst>
              </p:cNvPr>
              <p:cNvSpPr/>
              <p:nvPr/>
            </p:nvSpPr>
            <p:spPr>
              <a:xfrm>
                <a:off x="7181360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4" name="Oval 1093">
                <a:extLst>
                  <a:ext uri="{FF2B5EF4-FFF2-40B4-BE49-F238E27FC236}">
                    <a16:creationId xmlns:a16="http://schemas.microsoft.com/office/drawing/2014/main" id="{CC94D2BE-B1B4-4211-84C6-2731EB15474B}"/>
                  </a:ext>
                </a:extLst>
              </p:cNvPr>
              <p:cNvSpPr/>
              <p:nvPr/>
            </p:nvSpPr>
            <p:spPr>
              <a:xfrm>
                <a:off x="5123208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5" name="Oval 1094">
                <a:extLst>
                  <a:ext uri="{FF2B5EF4-FFF2-40B4-BE49-F238E27FC236}">
                    <a16:creationId xmlns:a16="http://schemas.microsoft.com/office/drawing/2014/main" id="{4DFCB946-6F6E-4753-8BC4-1052CB1407A1}"/>
                  </a:ext>
                </a:extLst>
              </p:cNvPr>
              <p:cNvSpPr/>
              <p:nvPr/>
            </p:nvSpPr>
            <p:spPr>
              <a:xfrm>
                <a:off x="5310313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6" name="Oval 1095">
                <a:extLst>
                  <a:ext uri="{FF2B5EF4-FFF2-40B4-BE49-F238E27FC236}">
                    <a16:creationId xmlns:a16="http://schemas.microsoft.com/office/drawing/2014/main" id="{3D6F2EAE-7F96-4C04-9E7A-1F85FCB292D6}"/>
                  </a:ext>
                </a:extLst>
              </p:cNvPr>
              <p:cNvSpPr/>
              <p:nvPr/>
            </p:nvSpPr>
            <p:spPr>
              <a:xfrm>
                <a:off x="5497417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7" name="Oval 1096">
                <a:extLst>
                  <a:ext uri="{FF2B5EF4-FFF2-40B4-BE49-F238E27FC236}">
                    <a16:creationId xmlns:a16="http://schemas.microsoft.com/office/drawing/2014/main" id="{C34B08C8-EB49-40EE-81CC-D7EC4D5D96BA}"/>
                  </a:ext>
                </a:extLst>
              </p:cNvPr>
              <p:cNvSpPr/>
              <p:nvPr/>
            </p:nvSpPr>
            <p:spPr>
              <a:xfrm>
                <a:off x="5684522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8" name="Oval 1097">
                <a:extLst>
                  <a:ext uri="{FF2B5EF4-FFF2-40B4-BE49-F238E27FC236}">
                    <a16:creationId xmlns:a16="http://schemas.microsoft.com/office/drawing/2014/main" id="{794013F4-3FF0-4042-B827-0B1618C06F72}"/>
                  </a:ext>
                </a:extLst>
              </p:cNvPr>
              <p:cNvSpPr/>
              <p:nvPr/>
            </p:nvSpPr>
            <p:spPr>
              <a:xfrm>
                <a:off x="5871627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9" name="Oval 1098">
                <a:extLst>
                  <a:ext uri="{FF2B5EF4-FFF2-40B4-BE49-F238E27FC236}">
                    <a16:creationId xmlns:a16="http://schemas.microsoft.com/office/drawing/2014/main" id="{CECDF68A-853F-4D32-81C6-99092D7ED91D}"/>
                  </a:ext>
                </a:extLst>
              </p:cNvPr>
              <p:cNvSpPr/>
              <p:nvPr/>
            </p:nvSpPr>
            <p:spPr>
              <a:xfrm>
                <a:off x="6058732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0" name="Oval 1099">
                <a:extLst>
                  <a:ext uri="{FF2B5EF4-FFF2-40B4-BE49-F238E27FC236}">
                    <a16:creationId xmlns:a16="http://schemas.microsoft.com/office/drawing/2014/main" id="{550CF6C2-37B6-4BFD-BF4A-9C588CCEE06B}"/>
                  </a:ext>
                </a:extLst>
              </p:cNvPr>
              <p:cNvSpPr/>
              <p:nvPr/>
            </p:nvSpPr>
            <p:spPr>
              <a:xfrm>
                <a:off x="6245836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1" name="Oval 1100">
                <a:extLst>
                  <a:ext uri="{FF2B5EF4-FFF2-40B4-BE49-F238E27FC236}">
                    <a16:creationId xmlns:a16="http://schemas.microsoft.com/office/drawing/2014/main" id="{2990186E-EDE2-4A63-9C41-054248616BCA}"/>
                  </a:ext>
                </a:extLst>
              </p:cNvPr>
              <p:cNvSpPr/>
              <p:nvPr/>
            </p:nvSpPr>
            <p:spPr>
              <a:xfrm>
                <a:off x="6432941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2" name="Oval 1101">
                <a:extLst>
                  <a:ext uri="{FF2B5EF4-FFF2-40B4-BE49-F238E27FC236}">
                    <a16:creationId xmlns:a16="http://schemas.microsoft.com/office/drawing/2014/main" id="{D34DB789-74EE-446F-9217-18BE8457ACCB}"/>
                  </a:ext>
                </a:extLst>
              </p:cNvPr>
              <p:cNvSpPr/>
              <p:nvPr/>
            </p:nvSpPr>
            <p:spPr>
              <a:xfrm>
                <a:off x="6620046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3" name="Oval 1102">
                <a:extLst>
                  <a:ext uri="{FF2B5EF4-FFF2-40B4-BE49-F238E27FC236}">
                    <a16:creationId xmlns:a16="http://schemas.microsoft.com/office/drawing/2014/main" id="{19D3E280-1B9E-40AD-958D-413DB6FF6DE4}"/>
                  </a:ext>
                </a:extLst>
              </p:cNvPr>
              <p:cNvSpPr/>
              <p:nvPr/>
            </p:nvSpPr>
            <p:spPr>
              <a:xfrm>
                <a:off x="6807151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4" name="Oval 1103">
                <a:extLst>
                  <a:ext uri="{FF2B5EF4-FFF2-40B4-BE49-F238E27FC236}">
                    <a16:creationId xmlns:a16="http://schemas.microsoft.com/office/drawing/2014/main" id="{380564E7-5AF4-4175-AFAE-518212F14934}"/>
                  </a:ext>
                </a:extLst>
              </p:cNvPr>
              <p:cNvSpPr/>
              <p:nvPr/>
            </p:nvSpPr>
            <p:spPr>
              <a:xfrm>
                <a:off x="6994255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5" name="Oval 1104">
                <a:extLst>
                  <a:ext uri="{FF2B5EF4-FFF2-40B4-BE49-F238E27FC236}">
                    <a16:creationId xmlns:a16="http://schemas.microsoft.com/office/drawing/2014/main" id="{0D01CF26-288E-4803-BB4B-71D58437B8CF}"/>
                  </a:ext>
                </a:extLst>
              </p:cNvPr>
              <p:cNvSpPr/>
              <p:nvPr/>
            </p:nvSpPr>
            <p:spPr>
              <a:xfrm>
                <a:off x="7181360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6" name="Oval 1105">
                <a:extLst>
                  <a:ext uri="{FF2B5EF4-FFF2-40B4-BE49-F238E27FC236}">
                    <a16:creationId xmlns:a16="http://schemas.microsoft.com/office/drawing/2014/main" id="{F474BB09-2866-4AF8-96E1-26BC2F0C7EE5}"/>
                  </a:ext>
                </a:extLst>
              </p:cNvPr>
              <p:cNvSpPr/>
              <p:nvPr/>
            </p:nvSpPr>
            <p:spPr>
              <a:xfrm>
                <a:off x="5123208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7" name="Oval 1106">
                <a:extLst>
                  <a:ext uri="{FF2B5EF4-FFF2-40B4-BE49-F238E27FC236}">
                    <a16:creationId xmlns:a16="http://schemas.microsoft.com/office/drawing/2014/main" id="{8D53875C-CC9E-48F1-AC7E-5E645F096772}"/>
                  </a:ext>
                </a:extLst>
              </p:cNvPr>
              <p:cNvSpPr/>
              <p:nvPr/>
            </p:nvSpPr>
            <p:spPr>
              <a:xfrm>
                <a:off x="5310313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8" name="Oval 1107">
                <a:extLst>
                  <a:ext uri="{FF2B5EF4-FFF2-40B4-BE49-F238E27FC236}">
                    <a16:creationId xmlns:a16="http://schemas.microsoft.com/office/drawing/2014/main" id="{90AF2FFA-0287-4291-9529-8C3FF818D912}"/>
                  </a:ext>
                </a:extLst>
              </p:cNvPr>
              <p:cNvSpPr/>
              <p:nvPr/>
            </p:nvSpPr>
            <p:spPr>
              <a:xfrm>
                <a:off x="5497417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9" name="Oval 1108">
                <a:extLst>
                  <a:ext uri="{FF2B5EF4-FFF2-40B4-BE49-F238E27FC236}">
                    <a16:creationId xmlns:a16="http://schemas.microsoft.com/office/drawing/2014/main" id="{2239657E-D26D-4300-80D4-0C242B7B1005}"/>
                  </a:ext>
                </a:extLst>
              </p:cNvPr>
              <p:cNvSpPr/>
              <p:nvPr/>
            </p:nvSpPr>
            <p:spPr>
              <a:xfrm>
                <a:off x="5684522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0" name="Oval 1109">
                <a:extLst>
                  <a:ext uri="{FF2B5EF4-FFF2-40B4-BE49-F238E27FC236}">
                    <a16:creationId xmlns:a16="http://schemas.microsoft.com/office/drawing/2014/main" id="{24F46874-3B6E-419E-A378-828BEC80B018}"/>
                  </a:ext>
                </a:extLst>
              </p:cNvPr>
              <p:cNvSpPr/>
              <p:nvPr/>
            </p:nvSpPr>
            <p:spPr>
              <a:xfrm>
                <a:off x="5871627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1" name="Oval 1110">
                <a:extLst>
                  <a:ext uri="{FF2B5EF4-FFF2-40B4-BE49-F238E27FC236}">
                    <a16:creationId xmlns:a16="http://schemas.microsoft.com/office/drawing/2014/main" id="{414B55B0-4BDA-4EA7-B5E0-935B3A5B31C6}"/>
                  </a:ext>
                </a:extLst>
              </p:cNvPr>
              <p:cNvSpPr/>
              <p:nvPr/>
            </p:nvSpPr>
            <p:spPr>
              <a:xfrm>
                <a:off x="6058732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2" name="Oval 1111">
                <a:extLst>
                  <a:ext uri="{FF2B5EF4-FFF2-40B4-BE49-F238E27FC236}">
                    <a16:creationId xmlns:a16="http://schemas.microsoft.com/office/drawing/2014/main" id="{9115DB91-757F-43F3-99F6-8CD8445A22E3}"/>
                  </a:ext>
                </a:extLst>
              </p:cNvPr>
              <p:cNvSpPr/>
              <p:nvPr/>
            </p:nvSpPr>
            <p:spPr>
              <a:xfrm>
                <a:off x="6245836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3" name="Oval 1112">
                <a:extLst>
                  <a:ext uri="{FF2B5EF4-FFF2-40B4-BE49-F238E27FC236}">
                    <a16:creationId xmlns:a16="http://schemas.microsoft.com/office/drawing/2014/main" id="{BEC93BA7-5A9F-4085-B802-CCB15BFA76BA}"/>
                  </a:ext>
                </a:extLst>
              </p:cNvPr>
              <p:cNvSpPr/>
              <p:nvPr/>
            </p:nvSpPr>
            <p:spPr>
              <a:xfrm>
                <a:off x="6432941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4" name="Oval 1113">
                <a:extLst>
                  <a:ext uri="{FF2B5EF4-FFF2-40B4-BE49-F238E27FC236}">
                    <a16:creationId xmlns:a16="http://schemas.microsoft.com/office/drawing/2014/main" id="{9DF46D45-501B-465E-AE19-86B00CA9D1D9}"/>
                  </a:ext>
                </a:extLst>
              </p:cNvPr>
              <p:cNvSpPr/>
              <p:nvPr/>
            </p:nvSpPr>
            <p:spPr>
              <a:xfrm>
                <a:off x="6620046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5" name="Oval 1114">
                <a:extLst>
                  <a:ext uri="{FF2B5EF4-FFF2-40B4-BE49-F238E27FC236}">
                    <a16:creationId xmlns:a16="http://schemas.microsoft.com/office/drawing/2014/main" id="{0009D888-7C1A-4E4F-A926-437154E1FE10}"/>
                  </a:ext>
                </a:extLst>
              </p:cNvPr>
              <p:cNvSpPr/>
              <p:nvPr/>
            </p:nvSpPr>
            <p:spPr>
              <a:xfrm>
                <a:off x="6807151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6" name="Oval 1115">
                <a:extLst>
                  <a:ext uri="{FF2B5EF4-FFF2-40B4-BE49-F238E27FC236}">
                    <a16:creationId xmlns:a16="http://schemas.microsoft.com/office/drawing/2014/main" id="{D9B12354-4B8C-442D-B658-DA481E0DC4F5}"/>
                  </a:ext>
                </a:extLst>
              </p:cNvPr>
              <p:cNvSpPr/>
              <p:nvPr/>
            </p:nvSpPr>
            <p:spPr>
              <a:xfrm>
                <a:off x="6994255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7" name="Oval 1116">
                <a:extLst>
                  <a:ext uri="{FF2B5EF4-FFF2-40B4-BE49-F238E27FC236}">
                    <a16:creationId xmlns:a16="http://schemas.microsoft.com/office/drawing/2014/main" id="{87E0605B-58A0-4ABD-9952-17AE4D67E248}"/>
                  </a:ext>
                </a:extLst>
              </p:cNvPr>
              <p:cNvSpPr/>
              <p:nvPr/>
            </p:nvSpPr>
            <p:spPr>
              <a:xfrm>
                <a:off x="7181360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8" name="Oval 1117">
                <a:extLst>
                  <a:ext uri="{FF2B5EF4-FFF2-40B4-BE49-F238E27FC236}">
                    <a16:creationId xmlns:a16="http://schemas.microsoft.com/office/drawing/2014/main" id="{B6A35EBF-BDFB-4E5B-814C-7424914B50D3}"/>
                  </a:ext>
                </a:extLst>
              </p:cNvPr>
              <p:cNvSpPr/>
              <p:nvPr/>
            </p:nvSpPr>
            <p:spPr>
              <a:xfrm>
                <a:off x="5123208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9" name="Oval 1118">
                <a:extLst>
                  <a:ext uri="{FF2B5EF4-FFF2-40B4-BE49-F238E27FC236}">
                    <a16:creationId xmlns:a16="http://schemas.microsoft.com/office/drawing/2014/main" id="{B1700855-BFDA-4BAE-B39F-5AE51273537C}"/>
                  </a:ext>
                </a:extLst>
              </p:cNvPr>
              <p:cNvSpPr/>
              <p:nvPr/>
            </p:nvSpPr>
            <p:spPr>
              <a:xfrm>
                <a:off x="5310313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0" name="Oval 1119">
                <a:extLst>
                  <a:ext uri="{FF2B5EF4-FFF2-40B4-BE49-F238E27FC236}">
                    <a16:creationId xmlns:a16="http://schemas.microsoft.com/office/drawing/2014/main" id="{6C894232-6612-4A4C-A0E3-7E334B1B158A}"/>
                  </a:ext>
                </a:extLst>
              </p:cNvPr>
              <p:cNvSpPr/>
              <p:nvPr/>
            </p:nvSpPr>
            <p:spPr>
              <a:xfrm>
                <a:off x="5497417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1" name="Oval 1120">
                <a:extLst>
                  <a:ext uri="{FF2B5EF4-FFF2-40B4-BE49-F238E27FC236}">
                    <a16:creationId xmlns:a16="http://schemas.microsoft.com/office/drawing/2014/main" id="{1C90D88D-5A17-42A4-BB88-CC9FFCB2B967}"/>
                  </a:ext>
                </a:extLst>
              </p:cNvPr>
              <p:cNvSpPr/>
              <p:nvPr/>
            </p:nvSpPr>
            <p:spPr>
              <a:xfrm>
                <a:off x="5684522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2" name="Oval 1121">
                <a:extLst>
                  <a:ext uri="{FF2B5EF4-FFF2-40B4-BE49-F238E27FC236}">
                    <a16:creationId xmlns:a16="http://schemas.microsoft.com/office/drawing/2014/main" id="{F75258A0-8959-4760-A48D-6141FA8FBF01}"/>
                  </a:ext>
                </a:extLst>
              </p:cNvPr>
              <p:cNvSpPr/>
              <p:nvPr/>
            </p:nvSpPr>
            <p:spPr>
              <a:xfrm>
                <a:off x="5871627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3" name="Oval 1122">
                <a:extLst>
                  <a:ext uri="{FF2B5EF4-FFF2-40B4-BE49-F238E27FC236}">
                    <a16:creationId xmlns:a16="http://schemas.microsoft.com/office/drawing/2014/main" id="{F62B4598-3C83-48DD-A223-096E3E6C62AC}"/>
                  </a:ext>
                </a:extLst>
              </p:cNvPr>
              <p:cNvSpPr/>
              <p:nvPr/>
            </p:nvSpPr>
            <p:spPr>
              <a:xfrm>
                <a:off x="6058732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4" name="Oval 1123">
                <a:extLst>
                  <a:ext uri="{FF2B5EF4-FFF2-40B4-BE49-F238E27FC236}">
                    <a16:creationId xmlns:a16="http://schemas.microsoft.com/office/drawing/2014/main" id="{01902194-4516-4ADC-B060-A1EC96DCBBB8}"/>
                  </a:ext>
                </a:extLst>
              </p:cNvPr>
              <p:cNvSpPr/>
              <p:nvPr/>
            </p:nvSpPr>
            <p:spPr>
              <a:xfrm>
                <a:off x="6245836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5" name="Oval 1124">
                <a:extLst>
                  <a:ext uri="{FF2B5EF4-FFF2-40B4-BE49-F238E27FC236}">
                    <a16:creationId xmlns:a16="http://schemas.microsoft.com/office/drawing/2014/main" id="{6EFCD9A3-D3B1-4DEF-8C8F-E1B3F86724AD}"/>
                  </a:ext>
                </a:extLst>
              </p:cNvPr>
              <p:cNvSpPr/>
              <p:nvPr/>
            </p:nvSpPr>
            <p:spPr>
              <a:xfrm>
                <a:off x="6432941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6" name="Oval 1125">
                <a:extLst>
                  <a:ext uri="{FF2B5EF4-FFF2-40B4-BE49-F238E27FC236}">
                    <a16:creationId xmlns:a16="http://schemas.microsoft.com/office/drawing/2014/main" id="{ACE2C594-9F1A-44ED-80E7-4DD63C271F5F}"/>
                  </a:ext>
                </a:extLst>
              </p:cNvPr>
              <p:cNvSpPr/>
              <p:nvPr/>
            </p:nvSpPr>
            <p:spPr>
              <a:xfrm>
                <a:off x="6620046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7" name="Oval 1126">
                <a:extLst>
                  <a:ext uri="{FF2B5EF4-FFF2-40B4-BE49-F238E27FC236}">
                    <a16:creationId xmlns:a16="http://schemas.microsoft.com/office/drawing/2014/main" id="{8D752617-117A-48AB-A2D8-235FA250AC1A}"/>
                  </a:ext>
                </a:extLst>
              </p:cNvPr>
              <p:cNvSpPr/>
              <p:nvPr/>
            </p:nvSpPr>
            <p:spPr>
              <a:xfrm>
                <a:off x="6807151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8" name="Oval 1127">
                <a:extLst>
                  <a:ext uri="{FF2B5EF4-FFF2-40B4-BE49-F238E27FC236}">
                    <a16:creationId xmlns:a16="http://schemas.microsoft.com/office/drawing/2014/main" id="{A9726589-3752-4DAF-B877-467B7A000BB0}"/>
                  </a:ext>
                </a:extLst>
              </p:cNvPr>
              <p:cNvSpPr/>
              <p:nvPr/>
            </p:nvSpPr>
            <p:spPr>
              <a:xfrm>
                <a:off x="6994255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9" name="Oval 1128">
                <a:extLst>
                  <a:ext uri="{FF2B5EF4-FFF2-40B4-BE49-F238E27FC236}">
                    <a16:creationId xmlns:a16="http://schemas.microsoft.com/office/drawing/2014/main" id="{64A3CCC4-ACDA-486A-B11A-401AF0AC45BA}"/>
                  </a:ext>
                </a:extLst>
              </p:cNvPr>
              <p:cNvSpPr/>
              <p:nvPr/>
            </p:nvSpPr>
            <p:spPr>
              <a:xfrm>
                <a:off x="7181360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0" name="Oval 1129">
                <a:extLst>
                  <a:ext uri="{FF2B5EF4-FFF2-40B4-BE49-F238E27FC236}">
                    <a16:creationId xmlns:a16="http://schemas.microsoft.com/office/drawing/2014/main" id="{0EAEE11C-4977-461E-A29F-EAC60F25FEA6}"/>
                  </a:ext>
                </a:extLst>
              </p:cNvPr>
              <p:cNvSpPr/>
              <p:nvPr/>
            </p:nvSpPr>
            <p:spPr>
              <a:xfrm>
                <a:off x="5123208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1" name="Oval 1130">
                <a:extLst>
                  <a:ext uri="{FF2B5EF4-FFF2-40B4-BE49-F238E27FC236}">
                    <a16:creationId xmlns:a16="http://schemas.microsoft.com/office/drawing/2014/main" id="{CA7DC0D2-3BD3-46BE-B1EE-D27B53A16130}"/>
                  </a:ext>
                </a:extLst>
              </p:cNvPr>
              <p:cNvSpPr/>
              <p:nvPr/>
            </p:nvSpPr>
            <p:spPr>
              <a:xfrm>
                <a:off x="5310313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2" name="Oval 1131">
                <a:extLst>
                  <a:ext uri="{FF2B5EF4-FFF2-40B4-BE49-F238E27FC236}">
                    <a16:creationId xmlns:a16="http://schemas.microsoft.com/office/drawing/2014/main" id="{79C181CD-FDBF-4BE9-9B0F-14D4366378D6}"/>
                  </a:ext>
                </a:extLst>
              </p:cNvPr>
              <p:cNvSpPr/>
              <p:nvPr/>
            </p:nvSpPr>
            <p:spPr>
              <a:xfrm>
                <a:off x="5497417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3" name="Oval 1132">
                <a:extLst>
                  <a:ext uri="{FF2B5EF4-FFF2-40B4-BE49-F238E27FC236}">
                    <a16:creationId xmlns:a16="http://schemas.microsoft.com/office/drawing/2014/main" id="{537FC51C-6BE5-4A13-B4C6-2A52955B070C}"/>
                  </a:ext>
                </a:extLst>
              </p:cNvPr>
              <p:cNvSpPr/>
              <p:nvPr/>
            </p:nvSpPr>
            <p:spPr>
              <a:xfrm>
                <a:off x="5684522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4" name="Oval 1133">
                <a:extLst>
                  <a:ext uri="{FF2B5EF4-FFF2-40B4-BE49-F238E27FC236}">
                    <a16:creationId xmlns:a16="http://schemas.microsoft.com/office/drawing/2014/main" id="{837B286C-1466-4947-B928-8D01CC0BD575}"/>
                  </a:ext>
                </a:extLst>
              </p:cNvPr>
              <p:cNvSpPr/>
              <p:nvPr/>
            </p:nvSpPr>
            <p:spPr>
              <a:xfrm>
                <a:off x="5871627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5" name="Oval 1134">
                <a:extLst>
                  <a:ext uri="{FF2B5EF4-FFF2-40B4-BE49-F238E27FC236}">
                    <a16:creationId xmlns:a16="http://schemas.microsoft.com/office/drawing/2014/main" id="{BB3ADCF3-852E-4F36-A0B8-DB9D84B92680}"/>
                  </a:ext>
                </a:extLst>
              </p:cNvPr>
              <p:cNvSpPr/>
              <p:nvPr/>
            </p:nvSpPr>
            <p:spPr>
              <a:xfrm>
                <a:off x="6058732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6" name="Oval 1135">
                <a:extLst>
                  <a:ext uri="{FF2B5EF4-FFF2-40B4-BE49-F238E27FC236}">
                    <a16:creationId xmlns:a16="http://schemas.microsoft.com/office/drawing/2014/main" id="{7F251D7D-2214-4AEB-ADA5-C9618DF8E21C}"/>
                  </a:ext>
                </a:extLst>
              </p:cNvPr>
              <p:cNvSpPr/>
              <p:nvPr/>
            </p:nvSpPr>
            <p:spPr>
              <a:xfrm>
                <a:off x="6245836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7" name="Oval 1136">
                <a:extLst>
                  <a:ext uri="{FF2B5EF4-FFF2-40B4-BE49-F238E27FC236}">
                    <a16:creationId xmlns:a16="http://schemas.microsoft.com/office/drawing/2014/main" id="{4687CAF1-FC68-4FC2-9B33-62C5FA277158}"/>
                  </a:ext>
                </a:extLst>
              </p:cNvPr>
              <p:cNvSpPr/>
              <p:nvPr/>
            </p:nvSpPr>
            <p:spPr>
              <a:xfrm>
                <a:off x="6432941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8" name="Oval 1137">
                <a:extLst>
                  <a:ext uri="{FF2B5EF4-FFF2-40B4-BE49-F238E27FC236}">
                    <a16:creationId xmlns:a16="http://schemas.microsoft.com/office/drawing/2014/main" id="{A871A967-F886-48BB-996A-7C0711F5E26A}"/>
                  </a:ext>
                </a:extLst>
              </p:cNvPr>
              <p:cNvSpPr/>
              <p:nvPr/>
            </p:nvSpPr>
            <p:spPr>
              <a:xfrm>
                <a:off x="6620046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9" name="Oval 1138">
                <a:extLst>
                  <a:ext uri="{FF2B5EF4-FFF2-40B4-BE49-F238E27FC236}">
                    <a16:creationId xmlns:a16="http://schemas.microsoft.com/office/drawing/2014/main" id="{A495F951-E9A6-48A1-A767-E9662FB7A397}"/>
                  </a:ext>
                </a:extLst>
              </p:cNvPr>
              <p:cNvSpPr/>
              <p:nvPr/>
            </p:nvSpPr>
            <p:spPr>
              <a:xfrm>
                <a:off x="6807151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0" name="Oval 1139">
                <a:extLst>
                  <a:ext uri="{FF2B5EF4-FFF2-40B4-BE49-F238E27FC236}">
                    <a16:creationId xmlns:a16="http://schemas.microsoft.com/office/drawing/2014/main" id="{3DCFB538-E02F-4950-9BD3-12B412BD47C2}"/>
                  </a:ext>
                </a:extLst>
              </p:cNvPr>
              <p:cNvSpPr/>
              <p:nvPr/>
            </p:nvSpPr>
            <p:spPr>
              <a:xfrm>
                <a:off x="6994255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1" name="Oval 1140">
                <a:extLst>
                  <a:ext uri="{FF2B5EF4-FFF2-40B4-BE49-F238E27FC236}">
                    <a16:creationId xmlns:a16="http://schemas.microsoft.com/office/drawing/2014/main" id="{42A38723-CC80-44B6-86FC-ED5EB42626F0}"/>
                  </a:ext>
                </a:extLst>
              </p:cNvPr>
              <p:cNvSpPr/>
              <p:nvPr/>
            </p:nvSpPr>
            <p:spPr>
              <a:xfrm>
                <a:off x="7181360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2" name="Oval 1141">
                <a:extLst>
                  <a:ext uri="{FF2B5EF4-FFF2-40B4-BE49-F238E27FC236}">
                    <a16:creationId xmlns:a16="http://schemas.microsoft.com/office/drawing/2014/main" id="{E8A79CB0-A757-46AB-A083-9F31ACC2E800}"/>
                  </a:ext>
                </a:extLst>
              </p:cNvPr>
              <p:cNvSpPr/>
              <p:nvPr/>
            </p:nvSpPr>
            <p:spPr>
              <a:xfrm>
                <a:off x="5123208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3" name="Oval 1142">
                <a:extLst>
                  <a:ext uri="{FF2B5EF4-FFF2-40B4-BE49-F238E27FC236}">
                    <a16:creationId xmlns:a16="http://schemas.microsoft.com/office/drawing/2014/main" id="{84C12E26-C971-45F2-99EF-C55108DBCF94}"/>
                  </a:ext>
                </a:extLst>
              </p:cNvPr>
              <p:cNvSpPr/>
              <p:nvPr/>
            </p:nvSpPr>
            <p:spPr>
              <a:xfrm>
                <a:off x="5310313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4" name="Oval 1143">
                <a:extLst>
                  <a:ext uri="{FF2B5EF4-FFF2-40B4-BE49-F238E27FC236}">
                    <a16:creationId xmlns:a16="http://schemas.microsoft.com/office/drawing/2014/main" id="{4A3FA498-D460-4718-AEDD-EED4B03E9D21}"/>
                  </a:ext>
                </a:extLst>
              </p:cNvPr>
              <p:cNvSpPr/>
              <p:nvPr/>
            </p:nvSpPr>
            <p:spPr>
              <a:xfrm>
                <a:off x="5497417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5" name="Oval 1144">
                <a:extLst>
                  <a:ext uri="{FF2B5EF4-FFF2-40B4-BE49-F238E27FC236}">
                    <a16:creationId xmlns:a16="http://schemas.microsoft.com/office/drawing/2014/main" id="{BCA38A61-CA31-4BBF-9D51-DA8B32A9904A}"/>
                  </a:ext>
                </a:extLst>
              </p:cNvPr>
              <p:cNvSpPr/>
              <p:nvPr/>
            </p:nvSpPr>
            <p:spPr>
              <a:xfrm>
                <a:off x="5684522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6" name="Oval 1145">
                <a:extLst>
                  <a:ext uri="{FF2B5EF4-FFF2-40B4-BE49-F238E27FC236}">
                    <a16:creationId xmlns:a16="http://schemas.microsoft.com/office/drawing/2014/main" id="{0B093887-39EA-4076-BA80-091E5014E6A0}"/>
                  </a:ext>
                </a:extLst>
              </p:cNvPr>
              <p:cNvSpPr/>
              <p:nvPr/>
            </p:nvSpPr>
            <p:spPr>
              <a:xfrm>
                <a:off x="5871627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7" name="Oval 1146">
                <a:extLst>
                  <a:ext uri="{FF2B5EF4-FFF2-40B4-BE49-F238E27FC236}">
                    <a16:creationId xmlns:a16="http://schemas.microsoft.com/office/drawing/2014/main" id="{9BD17B96-505B-49DD-A8DB-1871D6169F95}"/>
                  </a:ext>
                </a:extLst>
              </p:cNvPr>
              <p:cNvSpPr/>
              <p:nvPr/>
            </p:nvSpPr>
            <p:spPr>
              <a:xfrm>
                <a:off x="6058732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8" name="Oval 1147">
                <a:extLst>
                  <a:ext uri="{FF2B5EF4-FFF2-40B4-BE49-F238E27FC236}">
                    <a16:creationId xmlns:a16="http://schemas.microsoft.com/office/drawing/2014/main" id="{E6087C41-2EB4-4398-9A06-209595EECFA3}"/>
                  </a:ext>
                </a:extLst>
              </p:cNvPr>
              <p:cNvSpPr/>
              <p:nvPr/>
            </p:nvSpPr>
            <p:spPr>
              <a:xfrm>
                <a:off x="6245836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9" name="Oval 1148">
                <a:extLst>
                  <a:ext uri="{FF2B5EF4-FFF2-40B4-BE49-F238E27FC236}">
                    <a16:creationId xmlns:a16="http://schemas.microsoft.com/office/drawing/2014/main" id="{4F7797FA-9E99-459C-9DA1-A8A16733597C}"/>
                  </a:ext>
                </a:extLst>
              </p:cNvPr>
              <p:cNvSpPr/>
              <p:nvPr/>
            </p:nvSpPr>
            <p:spPr>
              <a:xfrm>
                <a:off x="6432941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0" name="Oval 1149">
                <a:extLst>
                  <a:ext uri="{FF2B5EF4-FFF2-40B4-BE49-F238E27FC236}">
                    <a16:creationId xmlns:a16="http://schemas.microsoft.com/office/drawing/2014/main" id="{EE3E9C8B-B5E7-497D-890D-E1E7561FB119}"/>
                  </a:ext>
                </a:extLst>
              </p:cNvPr>
              <p:cNvSpPr/>
              <p:nvPr/>
            </p:nvSpPr>
            <p:spPr>
              <a:xfrm>
                <a:off x="6620046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1" name="Oval 1150">
                <a:extLst>
                  <a:ext uri="{FF2B5EF4-FFF2-40B4-BE49-F238E27FC236}">
                    <a16:creationId xmlns:a16="http://schemas.microsoft.com/office/drawing/2014/main" id="{64829F94-D25D-427A-98D9-0887F3FEF201}"/>
                  </a:ext>
                </a:extLst>
              </p:cNvPr>
              <p:cNvSpPr/>
              <p:nvPr/>
            </p:nvSpPr>
            <p:spPr>
              <a:xfrm>
                <a:off x="6807151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2" name="Oval 1151">
                <a:extLst>
                  <a:ext uri="{FF2B5EF4-FFF2-40B4-BE49-F238E27FC236}">
                    <a16:creationId xmlns:a16="http://schemas.microsoft.com/office/drawing/2014/main" id="{397E0C35-37B7-4391-A26D-F898364E000D}"/>
                  </a:ext>
                </a:extLst>
              </p:cNvPr>
              <p:cNvSpPr/>
              <p:nvPr/>
            </p:nvSpPr>
            <p:spPr>
              <a:xfrm>
                <a:off x="6994255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3" name="Oval 1152">
                <a:extLst>
                  <a:ext uri="{FF2B5EF4-FFF2-40B4-BE49-F238E27FC236}">
                    <a16:creationId xmlns:a16="http://schemas.microsoft.com/office/drawing/2014/main" id="{598D2C51-2F52-4B9E-9BE0-94128D6AEAE7}"/>
                  </a:ext>
                </a:extLst>
              </p:cNvPr>
              <p:cNvSpPr/>
              <p:nvPr/>
            </p:nvSpPr>
            <p:spPr>
              <a:xfrm>
                <a:off x="7181360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4" name="Oval 1153">
                <a:extLst>
                  <a:ext uri="{FF2B5EF4-FFF2-40B4-BE49-F238E27FC236}">
                    <a16:creationId xmlns:a16="http://schemas.microsoft.com/office/drawing/2014/main" id="{534D19AF-268D-4187-AF36-8ED04401F369}"/>
                  </a:ext>
                </a:extLst>
              </p:cNvPr>
              <p:cNvSpPr/>
              <p:nvPr/>
            </p:nvSpPr>
            <p:spPr>
              <a:xfrm>
                <a:off x="5123208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5" name="Oval 1154">
                <a:extLst>
                  <a:ext uri="{FF2B5EF4-FFF2-40B4-BE49-F238E27FC236}">
                    <a16:creationId xmlns:a16="http://schemas.microsoft.com/office/drawing/2014/main" id="{FB8D977B-8068-4053-A1D4-0CD458890869}"/>
                  </a:ext>
                </a:extLst>
              </p:cNvPr>
              <p:cNvSpPr/>
              <p:nvPr/>
            </p:nvSpPr>
            <p:spPr>
              <a:xfrm>
                <a:off x="5310313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6" name="Oval 1155">
                <a:extLst>
                  <a:ext uri="{FF2B5EF4-FFF2-40B4-BE49-F238E27FC236}">
                    <a16:creationId xmlns:a16="http://schemas.microsoft.com/office/drawing/2014/main" id="{08B09908-9543-4C2E-9A8E-E12FC427170D}"/>
                  </a:ext>
                </a:extLst>
              </p:cNvPr>
              <p:cNvSpPr/>
              <p:nvPr/>
            </p:nvSpPr>
            <p:spPr>
              <a:xfrm>
                <a:off x="5497417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7" name="Oval 1156">
                <a:extLst>
                  <a:ext uri="{FF2B5EF4-FFF2-40B4-BE49-F238E27FC236}">
                    <a16:creationId xmlns:a16="http://schemas.microsoft.com/office/drawing/2014/main" id="{F59606FB-BE23-4BFE-A838-C03B6BA73D0B}"/>
                  </a:ext>
                </a:extLst>
              </p:cNvPr>
              <p:cNvSpPr/>
              <p:nvPr/>
            </p:nvSpPr>
            <p:spPr>
              <a:xfrm>
                <a:off x="5684522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8" name="Oval 1157">
                <a:extLst>
                  <a:ext uri="{FF2B5EF4-FFF2-40B4-BE49-F238E27FC236}">
                    <a16:creationId xmlns:a16="http://schemas.microsoft.com/office/drawing/2014/main" id="{C5E08076-F723-4B6A-9B02-8CA58C40ED8B}"/>
                  </a:ext>
                </a:extLst>
              </p:cNvPr>
              <p:cNvSpPr/>
              <p:nvPr/>
            </p:nvSpPr>
            <p:spPr>
              <a:xfrm>
                <a:off x="5871627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9" name="Oval 1158">
                <a:extLst>
                  <a:ext uri="{FF2B5EF4-FFF2-40B4-BE49-F238E27FC236}">
                    <a16:creationId xmlns:a16="http://schemas.microsoft.com/office/drawing/2014/main" id="{80848C4D-AA0C-40EF-852D-490B62BEE534}"/>
                  </a:ext>
                </a:extLst>
              </p:cNvPr>
              <p:cNvSpPr/>
              <p:nvPr/>
            </p:nvSpPr>
            <p:spPr>
              <a:xfrm>
                <a:off x="6058732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0" name="Oval 1159">
                <a:extLst>
                  <a:ext uri="{FF2B5EF4-FFF2-40B4-BE49-F238E27FC236}">
                    <a16:creationId xmlns:a16="http://schemas.microsoft.com/office/drawing/2014/main" id="{533F9A7D-E74E-4EE0-AEF8-5FD8A57ABE02}"/>
                  </a:ext>
                </a:extLst>
              </p:cNvPr>
              <p:cNvSpPr/>
              <p:nvPr/>
            </p:nvSpPr>
            <p:spPr>
              <a:xfrm>
                <a:off x="6245836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1" name="Oval 1160">
                <a:extLst>
                  <a:ext uri="{FF2B5EF4-FFF2-40B4-BE49-F238E27FC236}">
                    <a16:creationId xmlns:a16="http://schemas.microsoft.com/office/drawing/2014/main" id="{14903D4D-06D9-43ED-8BBE-E9404B10C2BB}"/>
                  </a:ext>
                </a:extLst>
              </p:cNvPr>
              <p:cNvSpPr/>
              <p:nvPr/>
            </p:nvSpPr>
            <p:spPr>
              <a:xfrm>
                <a:off x="6432941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2" name="Oval 1161">
                <a:extLst>
                  <a:ext uri="{FF2B5EF4-FFF2-40B4-BE49-F238E27FC236}">
                    <a16:creationId xmlns:a16="http://schemas.microsoft.com/office/drawing/2014/main" id="{6C6FAC7A-A535-42F3-85C4-40D006596D86}"/>
                  </a:ext>
                </a:extLst>
              </p:cNvPr>
              <p:cNvSpPr/>
              <p:nvPr/>
            </p:nvSpPr>
            <p:spPr>
              <a:xfrm>
                <a:off x="6620046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3" name="Oval 1162">
                <a:extLst>
                  <a:ext uri="{FF2B5EF4-FFF2-40B4-BE49-F238E27FC236}">
                    <a16:creationId xmlns:a16="http://schemas.microsoft.com/office/drawing/2014/main" id="{5DBB3E83-E1B7-47B2-B510-3798E13C88D7}"/>
                  </a:ext>
                </a:extLst>
              </p:cNvPr>
              <p:cNvSpPr/>
              <p:nvPr/>
            </p:nvSpPr>
            <p:spPr>
              <a:xfrm>
                <a:off x="6807151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4" name="Oval 1163">
                <a:extLst>
                  <a:ext uri="{FF2B5EF4-FFF2-40B4-BE49-F238E27FC236}">
                    <a16:creationId xmlns:a16="http://schemas.microsoft.com/office/drawing/2014/main" id="{2A1558B3-2AF0-4C23-84DE-7F3A9FDC169B}"/>
                  </a:ext>
                </a:extLst>
              </p:cNvPr>
              <p:cNvSpPr/>
              <p:nvPr/>
            </p:nvSpPr>
            <p:spPr>
              <a:xfrm>
                <a:off x="6994255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5" name="Oval 1164">
                <a:extLst>
                  <a:ext uri="{FF2B5EF4-FFF2-40B4-BE49-F238E27FC236}">
                    <a16:creationId xmlns:a16="http://schemas.microsoft.com/office/drawing/2014/main" id="{366345FB-8607-4ED7-B43C-61FE88C17471}"/>
                  </a:ext>
                </a:extLst>
              </p:cNvPr>
              <p:cNvSpPr/>
              <p:nvPr/>
            </p:nvSpPr>
            <p:spPr>
              <a:xfrm>
                <a:off x="7181360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6" name="Oval 1165">
                <a:extLst>
                  <a:ext uri="{FF2B5EF4-FFF2-40B4-BE49-F238E27FC236}">
                    <a16:creationId xmlns:a16="http://schemas.microsoft.com/office/drawing/2014/main" id="{0DDB375D-BA95-4F51-AA3A-9A790081472E}"/>
                  </a:ext>
                </a:extLst>
              </p:cNvPr>
              <p:cNvSpPr/>
              <p:nvPr/>
            </p:nvSpPr>
            <p:spPr>
              <a:xfrm>
                <a:off x="5123208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7" name="Oval 1166">
                <a:extLst>
                  <a:ext uri="{FF2B5EF4-FFF2-40B4-BE49-F238E27FC236}">
                    <a16:creationId xmlns:a16="http://schemas.microsoft.com/office/drawing/2014/main" id="{89DCC186-D783-4473-894D-E6D5ED44F027}"/>
                  </a:ext>
                </a:extLst>
              </p:cNvPr>
              <p:cNvSpPr/>
              <p:nvPr/>
            </p:nvSpPr>
            <p:spPr>
              <a:xfrm>
                <a:off x="5310313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8" name="Oval 1167">
                <a:extLst>
                  <a:ext uri="{FF2B5EF4-FFF2-40B4-BE49-F238E27FC236}">
                    <a16:creationId xmlns:a16="http://schemas.microsoft.com/office/drawing/2014/main" id="{C6B679FA-5602-4311-B761-C3309F7CC6BE}"/>
                  </a:ext>
                </a:extLst>
              </p:cNvPr>
              <p:cNvSpPr/>
              <p:nvPr/>
            </p:nvSpPr>
            <p:spPr>
              <a:xfrm>
                <a:off x="5497417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9" name="Oval 1168">
                <a:extLst>
                  <a:ext uri="{FF2B5EF4-FFF2-40B4-BE49-F238E27FC236}">
                    <a16:creationId xmlns:a16="http://schemas.microsoft.com/office/drawing/2014/main" id="{E65D6BA6-1FD3-4B7B-93D3-325A2D978E94}"/>
                  </a:ext>
                </a:extLst>
              </p:cNvPr>
              <p:cNvSpPr/>
              <p:nvPr/>
            </p:nvSpPr>
            <p:spPr>
              <a:xfrm>
                <a:off x="5684522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0" name="Oval 1169">
                <a:extLst>
                  <a:ext uri="{FF2B5EF4-FFF2-40B4-BE49-F238E27FC236}">
                    <a16:creationId xmlns:a16="http://schemas.microsoft.com/office/drawing/2014/main" id="{A38A60FD-A3C6-448C-91D7-460655C7FC7B}"/>
                  </a:ext>
                </a:extLst>
              </p:cNvPr>
              <p:cNvSpPr/>
              <p:nvPr/>
            </p:nvSpPr>
            <p:spPr>
              <a:xfrm>
                <a:off x="5871627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1" name="Oval 1170">
                <a:extLst>
                  <a:ext uri="{FF2B5EF4-FFF2-40B4-BE49-F238E27FC236}">
                    <a16:creationId xmlns:a16="http://schemas.microsoft.com/office/drawing/2014/main" id="{3DC58211-DEA5-4E79-A378-D971809D6624}"/>
                  </a:ext>
                </a:extLst>
              </p:cNvPr>
              <p:cNvSpPr/>
              <p:nvPr/>
            </p:nvSpPr>
            <p:spPr>
              <a:xfrm>
                <a:off x="6058732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2" name="Oval 1171">
                <a:extLst>
                  <a:ext uri="{FF2B5EF4-FFF2-40B4-BE49-F238E27FC236}">
                    <a16:creationId xmlns:a16="http://schemas.microsoft.com/office/drawing/2014/main" id="{466A69AD-12A1-40FB-8862-BAEF75D9AFE9}"/>
                  </a:ext>
                </a:extLst>
              </p:cNvPr>
              <p:cNvSpPr/>
              <p:nvPr/>
            </p:nvSpPr>
            <p:spPr>
              <a:xfrm>
                <a:off x="6245836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3" name="Oval 1172">
                <a:extLst>
                  <a:ext uri="{FF2B5EF4-FFF2-40B4-BE49-F238E27FC236}">
                    <a16:creationId xmlns:a16="http://schemas.microsoft.com/office/drawing/2014/main" id="{F9D31443-94BC-42D3-8CB7-95EAA9EE84CA}"/>
                  </a:ext>
                </a:extLst>
              </p:cNvPr>
              <p:cNvSpPr/>
              <p:nvPr/>
            </p:nvSpPr>
            <p:spPr>
              <a:xfrm>
                <a:off x="6432941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4" name="Oval 1173">
                <a:extLst>
                  <a:ext uri="{FF2B5EF4-FFF2-40B4-BE49-F238E27FC236}">
                    <a16:creationId xmlns:a16="http://schemas.microsoft.com/office/drawing/2014/main" id="{5E442FF1-DBD0-4CAA-B89D-0044AED391D6}"/>
                  </a:ext>
                </a:extLst>
              </p:cNvPr>
              <p:cNvSpPr/>
              <p:nvPr/>
            </p:nvSpPr>
            <p:spPr>
              <a:xfrm>
                <a:off x="6620046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5" name="Oval 1174">
                <a:extLst>
                  <a:ext uri="{FF2B5EF4-FFF2-40B4-BE49-F238E27FC236}">
                    <a16:creationId xmlns:a16="http://schemas.microsoft.com/office/drawing/2014/main" id="{F79AA1A1-AB06-49BB-9A66-22D8A19E4E37}"/>
                  </a:ext>
                </a:extLst>
              </p:cNvPr>
              <p:cNvSpPr/>
              <p:nvPr/>
            </p:nvSpPr>
            <p:spPr>
              <a:xfrm>
                <a:off x="6807151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6" name="Oval 1175">
                <a:extLst>
                  <a:ext uri="{FF2B5EF4-FFF2-40B4-BE49-F238E27FC236}">
                    <a16:creationId xmlns:a16="http://schemas.microsoft.com/office/drawing/2014/main" id="{643CB553-ACFF-4A5E-8A6A-DA273A36D11A}"/>
                  </a:ext>
                </a:extLst>
              </p:cNvPr>
              <p:cNvSpPr/>
              <p:nvPr/>
            </p:nvSpPr>
            <p:spPr>
              <a:xfrm>
                <a:off x="6994255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7" name="Oval 1176">
                <a:extLst>
                  <a:ext uri="{FF2B5EF4-FFF2-40B4-BE49-F238E27FC236}">
                    <a16:creationId xmlns:a16="http://schemas.microsoft.com/office/drawing/2014/main" id="{1C29BEF2-2F69-489D-94A0-92EA3EF3EBA0}"/>
                  </a:ext>
                </a:extLst>
              </p:cNvPr>
              <p:cNvSpPr/>
              <p:nvPr/>
            </p:nvSpPr>
            <p:spPr>
              <a:xfrm>
                <a:off x="7181360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grpSp>
            <p:nvGrpSpPr>
              <p:cNvPr id="1178" name="Group 1177">
                <a:extLst>
                  <a:ext uri="{FF2B5EF4-FFF2-40B4-BE49-F238E27FC236}">
                    <a16:creationId xmlns:a16="http://schemas.microsoft.com/office/drawing/2014/main" id="{175161E4-794D-433B-83FD-970F19C40A57}"/>
                  </a:ext>
                </a:extLst>
              </p:cNvPr>
              <p:cNvGrpSpPr/>
              <p:nvPr/>
            </p:nvGrpSpPr>
            <p:grpSpPr>
              <a:xfrm>
                <a:off x="5123208" y="5770758"/>
                <a:ext cx="2097955" cy="43784"/>
                <a:chOff x="5123208" y="5770758"/>
                <a:chExt cx="2097955" cy="43784"/>
              </a:xfrm>
              <a:grpFill/>
            </p:grpSpPr>
            <p:sp>
              <p:nvSpPr>
                <p:cNvPr id="1205" name="Oval 1204">
                  <a:extLst>
                    <a:ext uri="{FF2B5EF4-FFF2-40B4-BE49-F238E27FC236}">
                      <a16:creationId xmlns:a16="http://schemas.microsoft.com/office/drawing/2014/main" id="{7414C22D-90F1-4692-AF43-C4A5C74324C7}"/>
                    </a:ext>
                  </a:extLst>
                </p:cNvPr>
                <p:cNvSpPr/>
                <p:nvPr/>
              </p:nvSpPr>
              <p:spPr>
                <a:xfrm>
                  <a:off x="5123208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6" name="Oval 1205">
                  <a:extLst>
                    <a:ext uri="{FF2B5EF4-FFF2-40B4-BE49-F238E27FC236}">
                      <a16:creationId xmlns:a16="http://schemas.microsoft.com/office/drawing/2014/main" id="{1CA5D071-39B9-42BC-BE28-841C8E9A46EE}"/>
                    </a:ext>
                  </a:extLst>
                </p:cNvPr>
                <p:cNvSpPr/>
                <p:nvPr/>
              </p:nvSpPr>
              <p:spPr>
                <a:xfrm>
                  <a:off x="5310313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7" name="Oval 1206">
                  <a:extLst>
                    <a:ext uri="{FF2B5EF4-FFF2-40B4-BE49-F238E27FC236}">
                      <a16:creationId xmlns:a16="http://schemas.microsoft.com/office/drawing/2014/main" id="{51DED098-CC7C-4CE7-A1CC-EE4CBDADFF0B}"/>
                    </a:ext>
                  </a:extLst>
                </p:cNvPr>
                <p:cNvSpPr/>
                <p:nvPr/>
              </p:nvSpPr>
              <p:spPr>
                <a:xfrm>
                  <a:off x="549741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8" name="Oval 1207">
                  <a:extLst>
                    <a:ext uri="{FF2B5EF4-FFF2-40B4-BE49-F238E27FC236}">
                      <a16:creationId xmlns:a16="http://schemas.microsoft.com/office/drawing/2014/main" id="{44ECCF34-1F25-440D-ACB8-718CF333F529}"/>
                    </a:ext>
                  </a:extLst>
                </p:cNvPr>
                <p:cNvSpPr/>
                <p:nvPr/>
              </p:nvSpPr>
              <p:spPr>
                <a:xfrm>
                  <a:off x="568452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9" name="Oval 1208">
                  <a:extLst>
                    <a:ext uri="{FF2B5EF4-FFF2-40B4-BE49-F238E27FC236}">
                      <a16:creationId xmlns:a16="http://schemas.microsoft.com/office/drawing/2014/main" id="{26B559AB-FC3E-414F-9E80-3A05EEF8D3C0}"/>
                    </a:ext>
                  </a:extLst>
                </p:cNvPr>
                <p:cNvSpPr/>
                <p:nvPr/>
              </p:nvSpPr>
              <p:spPr>
                <a:xfrm>
                  <a:off x="587162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0" name="Oval 1209">
                  <a:extLst>
                    <a:ext uri="{FF2B5EF4-FFF2-40B4-BE49-F238E27FC236}">
                      <a16:creationId xmlns:a16="http://schemas.microsoft.com/office/drawing/2014/main" id="{9C4CB727-C09C-4CDF-A2AD-0ABC5EA10FEE}"/>
                    </a:ext>
                  </a:extLst>
                </p:cNvPr>
                <p:cNvSpPr/>
                <p:nvPr/>
              </p:nvSpPr>
              <p:spPr>
                <a:xfrm>
                  <a:off x="605873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1" name="Oval 1210">
                  <a:extLst>
                    <a:ext uri="{FF2B5EF4-FFF2-40B4-BE49-F238E27FC236}">
                      <a16:creationId xmlns:a16="http://schemas.microsoft.com/office/drawing/2014/main" id="{78EB7F0A-BC3B-47DC-A0BC-53B8FB7923D5}"/>
                    </a:ext>
                  </a:extLst>
                </p:cNvPr>
                <p:cNvSpPr/>
                <p:nvPr/>
              </p:nvSpPr>
              <p:spPr>
                <a:xfrm>
                  <a:off x="624583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2" name="Oval 1211">
                  <a:extLst>
                    <a:ext uri="{FF2B5EF4-FFF2-40B4-BE49-F238E27FC236}">
                      <a16:creationId xmlns:a16="http://schemas.microsoft.com/office/drawing/2014/main" id="{DB926943-E8E5-48AC-8AB5-F035BF41D57C}"/>
                    </a:ext>
                  </a:extLst>
                </p:cNvPr>
                <p:cNvSpPr/>
                <p:nvPr/>
              </p:nvSpPr>
              <p:spPr>
                <a:xfrm>
                  <a:off x="643294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3" name="Oval 1212">
                  <a:extLst>
                    <a:ext uri="{FF2B5EF4-FFF2-40B4-BE49-F238E27FC236}">
                      <a16:creationId xmlns:a16="http://schemas.microsoft.com/office/drawing/2014/main" id="{D9D9C4E2-E4EF-4F59-A299-C7853097A30F}"/>
                    </a:ext>
                  </a:extLst>
                </p:cNvPr>
                <p:cNvSpPr/>
                <p:nvPr/>
              </p:nvSpPr>
              <p:spPr>
                <a:xfrm>
                  <a:off x="662004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4" name="Oval 1213">
                  <a:extLst>
                    <a:ext uri="{FF2B5EF4-FFF2-40B4-BE49-F238E27FC236}">
                      <a16:creationId xmlns:a16="http://schemas.microsoft.com/office/drawing/2014/main" id="{7E95F8EC-C920-4AC5-83A7-3ABEC68FA5F7}"/>
                    </a:ext>
                  </a:extLst>
                </p:cNvPr>
                <p:cNvSpPr/>
                <p:nvPr/>
              </p:nvSpPr>
              <p:spPr>
                <a:xfrm>
                  <a:off x="680715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5" name="Oval 1214">
                  <a:extLst>
                    <a:ext uri="{FF2B5EF4-FFF2-40B4-BE49-F238E27FC236}">
                      <a16:creationId xmlns:a16="http://schemas.microsoft.com/office/drawing/2014/main" id="{E7529752-74F9-41A1-8B48-44B380FE7368}"/>
                    </a:ext>
                  </a:extLst>
                </p:cNvPr>
                <p:cNvSpPr/>
                <p:nvPr/>
              </p:nvSpPr>
              <p:spPr>
                <a:xfrm>
                  <a:off x="6994255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6" name="Oval 1215">
                  <a:extLst>
                    <a:ext uri="{FF2B5EF4-FFF2-40B4-BE49-F238E27FC236}">
                      <a16:creationId xmlns:a16="http://schemas.microsoft.com/office/drawing/2014/main" id="{5E4E8162-8620-4B43-B902-1BAA0DA6CE91}"/>
                    </a:ext>
                  </a:extLst>
                </p:cNvPr>
                <p:cNvSpPr/>
                <p:nvPr/>
              </p:nvSpPr>
              <p:spPr>
                <a:xfrm>
                  <a:off x="7181360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</p:grpSp>
          <p:grpSp>
            <p:nvGrpSpPr>
              <p:cNvPr id="1179" name="Group 1178">
                <a:extLst>
                  <a:ext uri="{FF2B5EF4-FFF2-40B4-BE49-F238E27FC236}">
                    <a16:creationId xmlns:a16="http://schemas.microsoft.com/office/drawing/2014/main" id="{BC82E196-9921-430B-B871-C91512A29C29}"/>
                  </a:ext>
                </a:extLst>
              </p:cNvPr>
              <p:cNvGrpSpPr/>
              <p:nvPr/>
            </p:nvGrpSpPr>
            <p:grpSpPr>
              <a:xfrm>
                <a:off x="5123208" y="5918687"/>
                <a:ext cx="2097955" cy="43784"/>
                <a:chOff x="5123208" y="5770758"/>
                <a:chExt cx="2097955" cy="43784"/>
              </a:xfrm>
              <a:grpFill/>
            </p:grpSpPr>
            <p:sp>
              <p:nvSpPr>
                <p:cNvPr id="1193" name="Oval 1192">
                  <a:extLst>
                    <a:ext uri="{FF2B5EF4-FFF2-40B4-BE49-F238E27FC236}">
                      <a16:creationId xmlns:a16="http://schemas.microsoft.com/office/drawing/2014/main" id="{1B99DD57-99AF-40F4-A28A-E5650686F354}"/>
                    </a:ext>
                  </a:extLst>
                </p:cNvPr>
                <p:cNvSpPr/>
                <p:nvPr/>
              </p:nvSpPr>
              <p:spPr>
                <a:xfrm>
                  <a:off x="5123208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4" name="Oval 1193">
                  <a:extLst>
                    <a:ext uri="{FF2B5EF4-FFF2-40B4-BE49-F238E27FC236}">
                      <a16:creationId xmlns:a16="http://schemas.microsoft.com/office/drawing/2014/main" id="{860BBB11-2BF9-4249-8DC1-7E66240756CC}"/>
                    </a:ext>
                  </a:extLst>
                </p:cNvPr>
                <p:cNvSpPr/>
                <p:nvPr/>
              </p:nvSpPr>
              <p:spPr>
                <a:xfrm>
                  <a:off x="5310313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5" name="Oval 1194">
                  <a:extLst>
                    <a:ext uri="{FF2B5EF4-FFF2-40B4-BE49-F238E27FC236}">
                      <a16:creationId xmlns:a16="http://schemas.microsoft.com/office/drawing/2014/main" id="{76F824C3-7FE4-4BED-A7F9-0FC51A48C9E7}"/>
                    </a:ext>
                  </a:extLst>
                </p:cNvPr>
                <p:cNvSpPr/>
                <p:nvPr/>
              </p:nvSpPr>
              <p:spPr>
                <a:xfrm>
                  <a:off x="549741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6" name="Oval 1195">
                  <a:extLst>
                    <a:ext uri="{FF2B5EF4-FFF2-40B4-BE49-F238E27FC236}">
                      <a16:creationId xmlns:a16="http://schemas.microsoft.com/office/drawing/2014/main" id="{C6B7FA89-201E-473E-B8D3-C9D904E422B2}"/>
                    </a:ext>
                  </a:extLst>
                </p:cNvPr>
                <p:cNvSpPr/>
                <p:nvPr/>
              </p:nvSpPr>
              <p:spPr>
                <a:xfrm>
                  <a:off x="568452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7" name="Oval 1196">
                  <a:extLst>
                    <a:ext uri="{FF2B5EF4-FFF2-40B4-BE49-F238E27FC236}">
                      <a16:creationId xmlns:a16="http://schemas.microsoft.com/office/drawing/2014/main" id="{82353F31-20BD-44A5-BC73-6FF6DA0C4D8B}"/>
                    </a:ext>
                  </a:extLst>
                </p:cNvPr>
                <p:cNvSpPr/>
                <p:nvPr/>
              </p:nvSpPr>
              <p:spPr>
                <a:xfrm>
                  <a:off x="587162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8" name="Oval 1197">
                  <a:extLst>
                    <a:ext uri="{FF2B5EF4-FFF2-40B4-BE49-F238E27FC236}">
                      <a16:creationId xmlns:a16="http://schemas.microsoft.com/office/drawing/2014/main" id="{EDDA1594-BBD4-492E-A8F3-76B0497B42A1}"/>
                    </a:ext>
                  </a:extLst>
                </p:cNvPr>
                <p:cNvSpPr/>
                <p:nvPr/>
              </p:nvSpPr>
              <p:spPr>
                <a:xfrm>
                  <a:off x="605873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9" name="Oval 1198">
                  <a:extLst>
                    <a:ext uri="{FF2B5EF4-FFF2-40B4-BE49-F238E27FC236}">
                      <a16:creationId xmlns:a16="http://schemas.microsoft.com/office/drawing/2014/main" id="{7DC12D1D-1C84-460D-8006-583E067B1600}"/>
                    </a:ext>
                  </a:extLst>
                </p:cNvPr>
                <p:cNvSpPr/>
                <p:nvPr/>
              </p:nvSpPr>
              <p:spPr>
                <a:xfrm>
                  <a:off x="624583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0" name="Oval 1199">
                  <a:extLst>
                    <a:ext uri="{FF2B5EF4-FFF2-40B4-BE49-F238E27FC236}">
                      <a16:creationId xmlns:a16="http://schemas.microsoft.com/office/drawing/2014/main" id="{B18F205A-C590-4A53-8BA7-5FCF851A18ED}"/>
                    </a:ext>
                  </a:extLst>
                </p:cNvPr>
                <p:cNvSpPr/>
                <p:nvPr/>
              </p:nvSpPr>
              <p:spPr>
                <a:xfrm>
                  <a:off x="643294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1" name="Oval 1200">
                  <a:extLst>
                    <a:ext uri="{FF2B5EF4-FFF2-40B4-BE49-F238E27FC236}">
                      <a16:creationId xmlns:a16="http://schemas.microsoft.com/office/drawing/2014/main" id="{F969AFA1-1054-4CEB-8951-4CDCDB71F350}"/>
                    </a:ext>
                  </a:extLst>
                </p:cNvPr>
                <p:cNvSpPr/>
                <p:nvPr/>
              </p:nvSpPr>
              <p:spPr>
                <a:xfrm>
                  <a:off x="662004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2" name="Oval 1201">
                  <a:extLst>
                    <a:ext uri="{FF2B5EF4-FFF2-40B4-BE49-F238E27FC236}">
                      <a16:creationId xmlns:a16="http://schemas.microsoft.com/office/drawing/2014/main" id="{AFFD26AC-6F8A-4389-81AA-2258E289199F}"/>
                    </a:ext>
                  </a:extLst>
                </p:cNvPr>
                <p:cNvSpPr/>
                <p:nvPr/>
              </p:nvSpPr>
              <p:spPr>
                <a:xfrm>
                  <a:off x="680715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3" name="Oval 1202">
                  <a:extLst>
                    <a:ext uri="{FF2B5EF4-FFF2-40B4-BE49-F238E27FC236}">
                      <a16:creationId xmlns:a16="http://schemas.microsoft.com/office/drawing/2014/main" id="{D483C0EC-FADC-45DF-A0E0-75DE5232AA89}"/>
                    </a:ext>
                  </a:extLst>
                </p:cNvPr>
                <p:cNvSpPr/>
                <p:nvPr/>
              </p:nvSpPr>
              <p:spPr>
                <a:xfrm>
                  <a:off x="6994255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4" name="Oval 1203">
                  <a:extLst>
                    <a:ext uri="{FF2B5EF4-FFF2-40B4-BE49-F238E27FC236}">
                      <a16:creationId xmlns:a16="http://schemas.microsoft.com/office/drawing/2014/main" id="{A3576F77-4344-4458-A0C8-9F94E5258232}"/>
                    </a:ext>
                  </a:extLst>
                </p:cNvPr>
                <p:cNvSpPr/>
                <p:nvPr/>
              </p:nvSpPr>
              <p:spPr>
                <a:xfrm>
                  <a:off x="7181360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</p:grpSp>
          <p:grpSp>
            <p:nvGrpSpPr>
              <p:cNvPr id="1180" name="Group 1179">
                <a:extLst>
                  <a:ext uri="{FF2B5EF4-FFF2-40B4-BE49-F238E27FC236}">
                    <a16:creationId xmlns:a16="http://schemas.microsoft.com/office/drawing/2014/main" id="{DC7C1662-1EDA-4F6D-89E4-F540FB83FF8E}"/>
                  </a:ext>
                </a:extLst>
              </p:cNvPr>
              <p:cNvGrpSpPr/>
              <p:nvPr/>
            </p:nvGrpSpPr>
            <p:grpSpPr>
              <a:xfrm>
                <a:off x="5123208" y="6055847"/>
                <a:ext cx="2097955" cy="43784"/>
                <a:chOff x="5123208" y="5770758"/>
                <a:chExt cx="2097955" cy="43784"/>
              </a:xfrm>
              <a:grpFill/>
            </p:grpSpPr>
            <p:sp>
              <p:nvSpPr>
                <p:cNvPr id="1181" name="Oval 1180">
                  <a:extLst>
                    <a:ext uri="{FF2B5EF4-FFF2-40B4-BE49-F238E27FC236}">
                      <a16:creationId xmlns:a16="http://schemas.microsoft.com/office/drawing/2014/main" id="{5171C934-25C3-4D4F-8529-B3FE71E0F7F8}"/>
                    </a:ext>
                  </a:extLst>
                </p:cNvPr>
                <p:cNvSpPr/>
                <p:nvPr/>
              </p:nvSpPr>
              <p:spPr>
                <a:xfrm>
                  <a:off x="5123208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2" name="Oval 1181">
                  <a:extLst>
                    <a:ext uri="{FF2B5EF4-FFF2-40B4-BE49-F238E27FC236}">
                      <a16:creationId xmlns:a16="http://schemas.microsoft.com/office/drawing/2014/main" id="{80C4A51B-070B-4112-BE6F-DE9939626890}"/>
                    </a:ext>
                  </a:extLst>
                </p:cNvPr>
                <p:cNvSpPr/>
                <p:nvPr/>
              </p:nvSpPr>
              <p:spPr>
                <a:xfrm>
                  <a:off x="5310313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3" name="Oval 1182">
                  <a:extLst>
                    <a:ext uri="{FF2B5EF4-FFF2-40B4-BE49-F238E27FC236}">
                      <a16:creationId xmlns:a16="http://schemas.microsoft.com/office/drawing/2014/main" id="{ADECB886-AA5C-4B79-8D45-B67140D8F387}"/>
                    </a:ext>
                  </a:extLst>
                </p:cNvPr>
                <p:cNvSpPr/>
                <p:nvPr/>
              </p:nvSpPr>
              <p:spPr>
                <a:xfrm>
                  <a:off x="549741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4" name="Oval 1183">
                  <a:extLst>
                    <a:ext uri="{FF2B5EF4-FFF2-40B4-BE49-F238E27FC236}">
                      <a16:creationId xmlns:a16="http://schemas.microsoft.com/office/drawing/2014/main" id="{8AF1DDB8-4201-49E3-AF90-35BA850608C5}"/>
                    </a:ext>
                  </a:extLst>
                </p:cNvPr>
                <p:cNvSpPr/>
                <p:nvPr/>
              </p:nvSpPr>
              <p:spPr>
                <a:xfrm>
                  <a:off x="568452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5" name="Oval 1184">
                  <a:extLst>
                    <a:ext uri="{FF2B5EF4-FFF2-40B4-BE49-F238E27FC236}">
                      <a16:creationId xmlns:a16="http://schemas.microsoft.com/office/drawing/2014/main" id="{B0696AE0-343D-432A-9E15-243BC1376B00}"/>
                    </a:ext>
                  </a:extLst>
                </p:cNvPr>
                <p:cNvSpPr/>
                <p:nvPr/>
              </p:nvSpPr>
              <p:spPr>
                <a:xfrm>
                  <a:off x="587162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6" name="Oval 1185">
                  <a:extLst>
                    <a:ext uri="{FF2B5EF4-FFF2-40B4-BE49-F238E27FC236}">
                      <a16:creationId xmlns:a16="http://schemas.microsoft.com/office/drawing/2014/main" id="{A9C486E4-54E4-43C5-BB99-5BD86F8DA3BB}"/>
                    </a:ext>
                  </a:extLst>
                </p:cNvPr>
                <p:cNvSpPr/>
                <p:nvPr/>
              </p:nvSpPr>
              <p:spPr>
                <a:xfrm>
                  <a:off x="605873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7" name="Oval 1186">
                  <a:extLst>
                    <a:ext uri="{FF2B5EF4-FFF2-40B4-BE49-F238E27FC236}">
                      <a16:creationId xmlns:a16="http://schemas.microsoft.com/office/drawing/2014/main" id="{2E999F80-C45E-420F-80B6-11DF819810C2}"/>
                    </a:ext>
                  </a:extLst>
                </p:cNvPr>
                <p:cNvSpPr/>
                <p:nvPr/>
              </p:nvSpPr>
              <p:spPr>
                <a:xfrm>
                  <a:off x="624583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8" name="Oval 1187">
                  <a:extLst>
                    <a:ext uri="{FF2B5EF4-FFF2-40B4-BE49-F238E27FC236}">
                      <a16:creationId xmlns:a16="http://schemas.microsoft.com/office/drawing/2014/main" id="{63E3620F-8226-42B9-BD3E-7E80750BDB98}"/>
                    </a:ext>
                  </a:extLst>
                </p:cNvPr>
                <p:cNvSpPr/>
                <p:nvPr/>
              </p:nvSpPr>
              <p:spPr>
                <a:xfrm>
                  <a:off x="643294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9" name="Oval 1188">
                  <a:extLst>
                    <a:ext uri="{FF2B5EF4-FFF2-40B4-BE49-F238E27FC236}">
                      <a16:creationId xmlns:a16="http://schemas.microsoft.com/office/drawing/2014/main" id="{A3EE57C1-0B44-458E-BDB8-F71CA3227CFA}"/>
                    </a:ext>
                  </a:extLst>
                </p:cNvPr>
                <p:cNvSpPr/>
                <p:nvPr/>
              </p:nvSpPr>
              <p:spPr>
                <a:xfrm>
                  <a:off x="662004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0" name="Oval 1189">
                  <a:extLst>
                    <a:ext uri="{FF2B5EF4-FFF2-40B4-BE49-F238E27FC236}">
                      <a16:creationId xmlns:a16="http://schemas.microsoft.com/office/drawing/2014/main" id="{5ADFCE9E-15D5-490E-9C02-3A3FD4CD200C}"/>
                    </a:ext>
                  </a:extLst>
                </p:cNvPr>
                <p:cNvSpPr/>
                <p:nvPr/>
              </p:nvSpPr>
              <p:spPr>
                <a:xfrm>
                  <a:off x="680715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1" name="Oval 1190">
                  <a:extLst>
                    <a:ext uri="{FF2B5EF4-FFF2-40B4-BE49-F238E27FC236}">
                      <a16:creationId xmlns:a16="http://schemas.microsoft.com/office/drawing/2014/main" id="{145BE28D-C9D4-490D-9759-55B569DC5030}"/>
                    </a:ext>
                  </a:extLst>
                </p:cNvPr>
                <p:cNvSpPr/>
                <p:nvPr/>
              </p:nvSpPr>
              <p:spPr>
                <a:xfrm>
                  <a:off x="6994255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2" name="Oval 1191">
                  <a:extLst>
                    <a:ext uri="{FF2B5EF4-FFF2-40B4-BE49-F238E27FC236}">
                      <a16:creationId xmlns:a16="http://schemas.microsoft.com/office/drawing/2014/main" id="{42A48050-87E2-47C9-808E-F72951025C19}"/>
                    </a:ext>
                  </a:extLst>
                </p:cNvPr>
                <p:cNvSpPr/>
                <p:nvPr/>
              </p:nvSpPr>
              <p:spPr>
                <a:xfrm>
                  <a:off x="7181360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</p:grpSp>
        </p:grpSp>
        <p:sp>
          <p:nvSpPr>
            <p:cNvPr id="737" name="Plus Sign 736">
              <a:extLst>
                <a:ext uri="{FF2B5EF4-FFF2-40B4-BE49-F238E27FC236}">
                  <a16:creationId xmlns:a16="http://schemas.microsoft.com/office/drawing/2014/main" id="{81E12FD1-9708-40C2-81AC-15005B02E9C3}"/>
                </a:ext>
              </a:extLst>
            </p:cNvPr>
            <p:cNvSpPr/>
            <p:nvPr/>
          </p:nvSpPr>
          <p:spPr>
            <a:xfrm>
              <a:off x="8667575" y="610223"/>
              <a:ext cx="846723" cy="846723"/>
            </a:xfrm>
            <a:prstGeom prst="mathPlus">
              <a:avLst>
                <a:gd name="adj1" fmla="val 28020"/>
              </a:avLst>
            </a:prstGeom>
            <a:solidFill>
              <a:srgbClr val="5F42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38" name="Rectangle 1027">
              <a:extLst>
                <a:ext uri="{FF2B5EF4-FFF2-40B4-BE49-F238E27FC236}">
                  <a16:creationId xmlns:a16="http://schemas.microsoft.com/office/drawing/2014/main" id="{1A8697AF-E60D-46E6-A113-0362B76BDC1B}"/>
                </a:ext>
              </a:extLst>
            </p:cNvPr>
            <p:cNvSpPr/>
            <p:nvPr/>
          </p:nvSpPr>
          <p:spPr>
            <a:xfrm>
              <a:off x="1" y="2800351"/>
              <a:ext cx="5849351" cy="4076970"/>
            </a:xfrm>
            <a:custGeom>
              <a:avLst/>
              <a:gdLst>
                <a:gd name="connsiteX0" fmla="*/ 0 w 5245894"/>
                <a:gd name="connsiteY0" fmla="*/ 0 h 3448320"/>
                <a:gd name="connsiteX1" fmla="*/ 5245894 w 5245894"/>
                <a:gd name="connsiteY1" fmla="*/ 0 h 3448320"/>
                <a:gd name="connsiteX2" fmla="*/ 5245894 w 5245894"/>
                <a:gd name="connsiteY2" fmla="*/ 3448320 h 3448320"/>
                <a:gd name="connsiteX3" fmla="*/ 0 w 5245894"/>
                <a:gd name="connsiteY3" fmla="*/ 3448320 h 3448320"/>
                <a:gd name="connsiteX4" fmla="*/ 0 w 5245894"/>
                <a:gd name="connsiteY4" fmla="*/ 0 h 3448320"/>
                <a:gd name="connsiteX0" fmla="*/ 0 w 5901631"/>
                <a:gd name="connsiteY0" fmla="*/ 431040 h 3879360"/>
                <a:gd name="connsiteX1" fmla="*/ 5245894 w 5901631"/>
                <a:gd name="connsiteY1" fmla="*/ 431040 h 3879360"/>
                <a:gd name="connsiteX2" fmla="*/ 5245894 w 5901631"/>
                <a:gd name="connsiteY2" fmla="*/ 3879360 h 3879360"/>
                <a:gd name="connsiteX3" fmla="*/ 0 w 5901631"/>
                <a:gd name="connsiteY3" fmla="*/ 3879360 h 3879360"/>
                <a:gd name="connsiteX4" fmla="*/ 0 w 5901631"/>
                <a:gd name="connsiteY4" fmla="*/ 431040 h 3879360"/>
                <a:gd name="connsiteX0" fmla="*/ 0 w 5772427"/>
                <a:gd name="connsiteY0" fmla="*/ 176291 h 3624611"/>
                <a:gd name="connsiteX1" fmla="*/ 2209800 w 5772427"/>
                <a:gd name="connsiteY1" fmla="*/ 862091 h 3624611"/>
                <a:gd name="connsiteX2" fmla="*/ 5245894 w 5772427"/>
                <a:gd name="connsiteY2" fmla="*/ 176291 h 3624611"/>
                <a:gd name="connsiteX3" fmla="*/ 5245894 w 5772427"/>
                <a:gd name="connsiteY3" fmla="*/ 3624611 h 3624611"/>
                <a:gd name="connsiteX4" fmla="*/ 0 w 5772427"/>
                <a:gd name="connsiteY4" fmla="*/ 3624611 h 3624611"/>
                <a:gd name="connsiteX5" fmla="*/ 0 w 5772427"/>
                <a:gd name="connsiteY5" fmla="*/ 176291 h 3624611"/>
                <a:gd name="connsiteX0" fmla="*/ 0 w 5772427"/>
                <a:gd name="connsiteY0" fmla="*/ 109070 h 3557390"/>
                <a:gd name="connsiteX1" fmla="*/ 2209800 w 5772427"/>
                <a:gd name="connsiteY1" fmla="*/ 794870 h 3557390"/>
                <a:gd name="connsiteX2" fmla="*/ 5245894 w 5772427"/>
                <a:gd name="connsiteY2" fmla="*/ 109070 h 3557390"/>
                <a:gd name="connsiteX3" fmla="*/ 5245894 w 5772427"/>
                <a:gd name="connsiteY3" fmla="*/ 3557390 h 3557390"/>
                <a:gd name="connsiteX4" fmla="*/ 0 w 5772427"/>
                <a:gd name="connsiteY4" fmla="*/ 3557390 h 3557390"/>
                <a:gd name="connsiteX5" fmla="*/ 0 w 5772427"/>
                <a:gd name="connsiteY5" fmla="*/ 109070 h 3557390"/>
                <a:gd name="connsiteX0" fmla="*/ 0 w 5772427"/>
                <a:gd name="connsiteY0" fmla="*/ 80101 h 4157071"/>
                <a:gd name="connsiteX1" fmla="*/ 2209800 w 5772427"/>
                <a:gd name="connsiteY1" fmla="*/ 1394551 h 4157071"/>
                <a:gd name="connsiteX2" fmla="*/ 5245894 w 5772427"/>
                <a:gd name="connsiteY2" fmla="*/ 708751 h 4157071"/>
                <a:gd name="connsiteX3" fmla="*/ 5245894 w 5772427"/>
                <a:gd name="connsiteY3" fmla="*/ 4157071 h 4157071"/>
                <a:gd name="connsiteX4" fmla="*/ 0 w 5772427"/>
                <a:gd name="connsiteY4" fmla="*/ 4157071 h 4157071"/>
                <a:gd name="connsiteX5" fmla="*/ 0 w 5772427"/>
                <a:gd name="connsiteY5" fmla="*/ 80101 h 4157071"/>
                <a:gd name="connsiteX0" fmla="*/ 0 w 5772427"/>
                <a:gd name="connsiteY0" fmla="*/ 0 h 4076970"/>
                <a:gd name="connsiteX1" fmla="*/ 2209800 w 5772427"/>
                <a:gd name="connsiteY1" fmla="*/ 1314450 h 4076970"/>
                <a:gd name="connsiteX2" fmla="*/ 5245894 w 5772427"/>
                <a:gd name="connsiteY2" fmla="*/ 628650 h 4076970"/>
                <a:gd name="connsiteX3" fmla="*/ 5245894 w 5772427"/>
                <a:gd name="connsiteY3" fmla="*/ 4076970 h 4076970"/>
                <a:gd name="connsiteX4" fmla="*/ 0 w 5772427"/>
                <a:gd name="connsiteY4" fmla="*/ 4076970 h 4076970"/>
                <a:gd name="connsiteX5" fmla="*/ 0 w 5772427"/>
                <a:gd name="connsiteY5" fmla="*/ 0 h 4076970"/>
                <a:gd name="connsiteX0" fmla="*/ 0 w 5611901"/>
                <a:gd name="connsiteY0" fmla="*/ 0 h 4076970"/>
                <a:gd name="connsiteX1" fmla="*/ 2209800 w 5611901"/>
                <a:gd name="connsiteY1" fmla="*/ 1314450 h 4076970"/>
                <a:gd name="connsiteX2" fmla="*/ 4712494 w 5611901"/>
                <a:gd name="connsiteY2" fmla="*/ 1047750 h 4076970"/>
                <a:gd name="connsiteX3" fmla="*/ 5245894 w 5611901"/>
                <a:gd name="connsiteY3" fmla="*/ 4076970 h 4076970"/>
                <a:gd name="connsiteX4" fmla="*/ 0 w 5611901"/>
                <a:gd name="connsiteY4" fmla="*/ 4076970 h 4076970"/>
                <a:gd name="connsiteX5" fmla="*/ 0 w 5611901"/>
                <a:gd name="connsiteY5" fmla="*/ 0 h 4076970"/>
                <a:gd name="connsiteX0" fmla="*/ 0 w 5611901"/>
                <a:gd name="connsiteY0" fmla="*/ 0 h 4076970"/>
                <a:gd name="connsiteX1" fmla="*/ 2209800 w 5611901"/>
                <a:gd name="connsiteY1" fmla="*/ 1314450 h 4076970"/>
                <a:gd name="connsiteX2" fmla="*/ 4712494 w 5611901"/>
                <a:gd name="connsiteY2" fmla="*/ 1047750 h 4076970"/>
                <a:gd name="connsiteX3" fmla="*/ 5245894 w 5611901"/>
                <a:gd name="connsiteY3" fmla="*/ 4076970 h 4076970"/>
                <a:gd name="connsiteX4" fmla="*/ 0 w 5611901"/>
                <a:gd name="connsiteY4" fmla="*/ 4076970 h 4076970"/>
                <a:gd name="connsiteX5" fmla="*/ 0 w 5611901"/>
                <a:gd name="connsiteY5" fmla="*/ 0 h 4076970"/>
                <a:gd name="connsiteX0" fmla="*/ 0 w 5999017"/>
                <a:gd name="connsiteY0" fmla="*/ 0 h 4076970"/>
                <a:gd name="connsiteX1" fmla="*/ 2209800 w 5999017"/>
                <a:gd name="connsiteY1" fmla="*/ 1314450 h 4076970"/>
                <a:gd name="connsiteX2" fmla="*/ 4712494 w 5999017"/>
                <a:gd name="connsiteY2" fmla="*/ 1047750 h 4076970"/>
                <a:gd name="connsiteX3" fmla="*/ 5245894 w 5999017"/>
                <a:gd name="connsiteY3" fmla="*/ 4076970 h 4076970"/>
                <a:gd name="connsiteX4" fmla="*/ 0 w 5999017"/>
                <a:gd name="connsiteY4" fmla="*/ 4076970 h 4076970"/>
                <a:gd name="connsiteX5" fmla="*/ 0 w 5999017"/>
                <a:gd name="connsiteY5" fmla="*/ 0 h 4076970"/>
                <a:gd name="connsiteX0" fmla="*/ 0 w 5779497"/>
                <a:gd name="connsiteY0" fmla="*/ 0 h 4076970"/>
                <a:gd name="connsiteX1" fmla="*/ 2209800 w 5779497"/>
                <a:gd name="connsiteY1" fmla="*/ 1314450 h 4076970"/>
                <a:gd name="connsiteX2" fmla="*/ 4712494 w 5779497"/>
                <a:gd name="connsiteY2" fmla="*/ 1047750 h 4076970"/>
                <a:gd name="connsiteX3" fmla="*/ 5245894 w 5779497"/>
                <a:gd name="connsiteY3" fmla="*/ 4076970 h 4076970"/>
                <a:gd name="connsiteX4" fmla="*/ 0 w 5779497"/>
                <a:gd name="connsiteY4" fmla="*/ 4076970 h 4076970"/>
                <a:gd name="connsiteX5" fmla="*/ 0 w 5779497"/>
                <a:gd name="connsiteY5" fmla="*/ 0 h 4076970"/>
                <a:gd name="connsiteX0" fmla="*/ 0 w 5843920"/>
                <a:gd name="connsiteY0" fmla="*/ 0 h 4076970"/>
                <a:gd name="connsiteX1" fmla="*/ 2209800 w 5843920"/>
                <a:gd name="connsiteY1" fmla="*/ 1314450 h 4076970"/>
                <a:gd name="connsiteX2" fmla="*/ 4712494 w 5843920"/>
                <a:gd name="connsiteY2" fmla="*/ 1047750 h 4076970"/>
                <a:gd name="connsiteX3" fmla="*/ 5245894 w 5843920"/>
                <a:gd name="connsiteY3" fmla="*/ 4076970 h 4076970"/>
                <a:gd name="connsiteX4" fmla="*/ 0 w 5843920"/>
                <a:gd name="connsiteY4" fmla="*/ 4076970 h 4076970"/>
                <a:gd name="connsiteX5" fmla="*/ 0 w 5843920"/>
                <a:gd name="connsiteY5" fmla="*/ 0 h 4076970"/>
                <a:gd name="connsiteX0" fmla="*/ 0 w 5840458"/>
                <a:gd name="connsiteY0" fmla="*/ 0 h 4076970"/>
                <a:gd name="connsiteX1" fmla="*/ 2209800 w 5840458"/>
                <a:gd name="connsiteY1" fmla="*/ 1314450 h 4076970"/>
                <a:gd name="connsiteX2" fmla="*/ 4699794 w 5840458"/>
                <a:gd name="connsiteY2" fmla="*/ 990600 h 4076970"/>
                <a:gd name="connsiteX3" fmla="*/ 5245894 w 5840458"/>
                <a:gd name="connsiteY3" fmla="*/ 4076970 h 4076970"/>
                <a:gd name="connsiteX4" fmla="*/ 0 w 5840458"/>
                <a:gd name="connsiteY4" fmla="*/ 4076970 h 4076970"/>
                <a:gd name="connsiteX5" fmla="*/ 0 w 5840458"/>
                <a:gd name="connsiteY5" fmla="*/ 0 h 4076970"/>
                <a:gd name="connsiteX0" fmla="*/ 0 w 5849351"/>
                <a:gd name="connsiteY0" fmla="*/ 0 h 4076970"/>
                <a:gd name="connsiteX1" fmla="*/ 2209800 w 5849351"/>
                <a:gd name="connsiteY1" fmla="*/ 1314450 h 4076970"/>
                <a:gd name="connsiteX2" fmla="*/ 4699794 w 5849351"/>
                <a:gd name="connsiteY2" fmla="*/ 990600 h 4076970"/>
                <a:gd name="connsiteX3" fmla="*/ 5245894 w 5849351"/>
                <a:gd name="connsiteY3" fmla="*/ 4076970 h 4076970"/>
                <a:gd name="connsiteX4" fmla="*/ 0 w 5849351"/>
                <a:gd name="connsiteY4" fmla="*/ 4076970 h 4076970"/>
                <a:gd name="connsiteX5" fmla="*/ 0 w 5849351"/>
                <a:gd name="connsiteY5" fmla="*/ 0 h 407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49351" h="4076970">
                  <a:moveTo>
                    <a:pt x="0" y="0"/>
                  </a:moveTo>
                  <a:cubicBezTo>
                    <a:pt x="1301750" y="34880"/>
                    <a:pt x="1426501" y="1149350"/>
                    <a:pt x="2209800" y="1314450"/>
                  </a:cubicBezTo>
                  <a:cubicBezTo>
                    <a:pt x="2993099" y="1479550"/>
                    <a:pt x="3857228" y="828630"/>
                    <a:pt x="4699794" y="990600"/>
                  </a:cubicBezTo>
                  <a:cubicBezTo>
                    <a:pt x="5542360" y="1152570"/>
                    <a:pt x="6499225" y="2572020"/>
                    <a:pt x="5245894" y="4076970"/>
                  </a:cubicBezTo>
                  <a:lnTo>
                    <a:pt x="0" y="4076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A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39" name="Circle: Hollow 738">
              <a:extLst>
                <a:ext uri="{FF2B5EF4-FFF2-40B4-BE49-F238E27FC236}">
                  <a16:creationId xmlns:a16="http://schemas.microsoft.com/office/drawing/2014/main" id="{20A399E3-B977-444F-A40E-584DA8D579CB}"/>
                </a:ext>
              </a:extLst>
            </p:cNvPr>
            <p:cNvSpPr/>
            <p:nvPr/>
          </p:nvSpPr>
          <p:spPr>
            <a:xfrm>
              <a:off x="2533270" y="2980727"/>
              <a:ext cx="1948984" cy="1948984"/>
            </a:xfrm>
            <a:prstGeom prst="donut">
              <a:avLst>
                <a:gd name="adj" fmla="val 20940"/>
              </a:avLst>
            </a:prstGeom>
            <a:solidFill>
              <a:srgbClr val="FFFF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grpSp>
          <p:nvGrpSpPr>
            <p:cNvPr id="740" name="Group 739">
              <a:extLst>
                <a:ext uri="{FF2B5EF4-FFF2-40B4-BE49-F238E27FC236}">
                  <a16:creationId xmlns:a16="http://schemas.microsoft.com/office/drawing/2014/main" id="{FB694E83-D5FF-4F54-A9B1-0C7CFEC76D47}"/>
                </a:ext>
              </a:extLst>
            </p:cNvPr>
            <p:cNvGrpSpPr/>
            <p:nvPr/>
          </p:nvGrpSpPr>
          <p:grpSpPr>
            <a:xfrm rot="19146502">
              <a:off x="9076679" y="5362986"/>
              <a:ext cx="4311579" cy="1991915"/>
              <a:chOff x="6820162" y="3343805"/>
              <a:chExt cx="4311579" cy="1991915"/>
            </a:xfrm>
            <a:solidFill>
              <a:srgbClr val="FFD350"/>
            </a:solidFill>
          </p:grpSpPr>
          <p:grpSp>
            <p:nvGrpSpPr>
              <p:cNvPr id="765" name="Group 764">
                <a:extLst>
                  <a:ext uri="{FF2B5EF4-FFF2-40B4-BE49-F238E27FC236}">
                    <a16:creationId xmlns:a16="http://schemas.microsoft.com/office/drawing/2014/main" id="{322F4302-6799-4E09-A2F1-501C1EEAC89E}"/>
                  </a:ext>
                </a:extLst>
              </p:cNvPr>
              <p:cNvGrpSpPr/>
              <p:nvPr/>
            </p:nvGrpSpPr>
            <p:grpSpPr>
              <a:xfrm>
                <a:off x="6820162" y="3347211"/>
                <a:ext cx="2097955" cy="1988509"/>
                <a:chOff x="5123208" y="4111122"/>
                <a:chExt cx="2097955" cy="1988509"/>
              </a:xfrm>
              <a:grpFill/>
            </p:grpSpPr>
            <p:sp>
              <p:nvSpPr>
                <p:cNvPr id="914" name="Oval 913">
                  <a:extLst>
                    <a:ext uri="{FF2B5EF4-FFF2-40B4-BE49-F238E27FC236}">
                      <a16:creationId xmlns:a16="http://schemas.microsoft.com/office/drawing/2014/main" id="{D304BB99-6C09-40AF-98A9-14419BF5B402}"/>
                    </a:ext>
                  </a:extLst>
                </p:cNvPr>
                <p:cNvSpPr/>
                <p:nvPr/>
              </p:nvSpPr>
              <p:spPr>
                <a:xfrm>
                  <a:off x="5123208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15" name="Oval 914">
                  <a:extLst>
                    <a:ext uri="{FF2B5EF4-FFF2-40B4-BE49-F238E27FC236}">
                      <a16:creationId xmlns:a16="http://schemas.microsoft.com/office/drawing/2014/main" id="{07C050C2-820A-4BC6-98DD-7167B0437486}"/>
                    </a:ext>
                  </a:extLst>
                </p:cNvPr>
                <p:cNvSpPr/>
                <p:nvPr/>
              </p:nvSpPr>
              <p:spPr>
                <a:xfrm>
                  <a:off x="5310313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16" name="Oval 915">
                  <a:extLst>
                    <a:ext uri="{FF2B5EF4-FFF2-40B4-BE49-F238E27FC236}">
                      <a16:creationId xmlns:a16="http://schemas.microsoft.com/office/drawing/2014/main" id="{C5E32BA6-4CD8-43AE-A6CC-6F0A24763F5B}"/>
                    </a:ext>
                  </a:extLst>
                </p:cNvPr>
                <p:cNvSpPr/>
                <p:nvPr/>
              </p:nvSpPr>
              <p:spPr>
                <a:xfrm>
                  <a:off x="5497417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17" name="Oval 916">
                  <a:extLst>
                    <a:ext uri="{FF2B5EF4-FFF2-40B4-BE49-F238E27FC236}">
                      <a16:creationId xmlns:a16="http://schemas.microsoft.com/office/drawing/2014/main" id="{7CC92528-A9FB-4094-83D0-45B7867CE62F}"/>
                    </a:ext>
                  </a:extLst>
                </p:cNvPr>
                <p:cNvSpPr/>
                <p:nvPr/>
              </p:nvSpPr>
              <p:spPr>
                <a:xfrm>
                  <a:off x="5684522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18" name="Oval 917">
                  <a:extLst>
                    <a:ext uri="{FF2B5EF4-FFF2-40B4-BE49-F238E27FC236}">
                      <a16:creationId xmlns:a16="http://schemas.microsoft.com/office/drawing/2014/main" id="{BC85FC9E-9D36-46EA-A20F-6FEF196FEBA4}"/>
                    </a:ext>
                  </a:extLst>
                </p:cNvPr>
                <p:cNvSpPr/>
                <p:nvPr/>
              </p:nvSpPr>
              <p:spPr>
                <a:xfrm>
                  <a:off x="5871627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19" name="Oval 918">
                  <a:extLst>
                    <a:ext uri="{FF2B5EF4-FFF2-40B4-BE49-F238E27FC236}">
                      <a16:creationId xmlns:a16="http://schemas.microsoft.com/office/drawing/2014/main" id="{DBB44425-2296-4227-A54F-EBC9B69A1C3F}"/>
                    </a:ext>
                  </a:extLst>
                </p:cNvPr>
                <p:cNvSpPr/>
                <p:nvPr/>
              </p:nvSpPr>
              <p:spPr>
                <a:xfrm>
                  <a:off x="6058732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0" name="Oval 919">
                  <a:extLst>
                    <a:ext uri="{FF2B5EF4-FFF2-40B4-BE49-F238E27FC236}">
                      <a16:creationId xmlns:a16="http://schemas.microsoft.com/office/drawing/2014/main" id="{F8BE267C-A99B-4312-A98D-18972222FACA}"/>
                    </a:ext>
                  </a:extLst>
                </p:cNvPr>
                <p:cNvSpPr/>
                <p:nvPr/>
              </p:nvSpPr>
              <p:spPr>
                <a:xfrm>
                  <a:off x="6245836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1" name="Oval 920">
                  <a:extLst>
                    <a:ext uri="{FF2B5EF4-FFF2-40B4-BE49-F238E27FC236}">
                      <a16:creationId xmlns:a16="http://schemas.microsoft.com/office/drawing/2014/main" id="{324F0048-E490-4928-9EAD-1AA496AFA602}"/>
                    </a:ext>
                  </a:extLst>
                </p:cNvPr>
                <p:cNvSpPr/>
                <p:nvPr/>
              </p:nvSpPr>
              <p:spPr>
                <a:xfrm>
                  <a:off x="6432941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2" name="Oval 921">
                  <a:extLst>
                    <a:ext uri="{FF2B5EF4-FFF2-40B4-BE49-F238E27FC236}">
                      <a16:creationId xmlns:a16="http://schemas.microsoft.com/office/drawing/2014/main" id="{F68DF50B-8A6A-40AC-BA4A-0628EA7FF8AE}"/>
                    </a:ext>
                  </a:extLst>
                </p:cNvPr>
                <p:cNvSpPr/>
                <p:nvPr/>
              </p:nvSpPr>
              <p:spPr>
                <a:xfrm>
                  <a:off x="6620046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3" name="Oval 922">
                  <a:extLst>
                    <a:ext uri="{FF2B5EF4-FFF2-40B4-BE49-F238E27FC236}">
                      <a16:creationId xmlns:a16="http://schemas.microsoft.com/office/drawing/2014/main" id="{373C0A2F-AC95-474A-AEC3-86E2F6BC7F42}"/>
                    </a:ext>
                  </a:extLst>
                </p:cNvPr>
                <p:cNvSpPr/>
                <p:nvPr/>
              </p:nvSpPr>
              <p:spPr>
                <a:xfrm>
                  <a:off x="6807151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4" name="Oval 923">
                  <a:extLst>
                    <a:ext uri="{FF2B5EF4-FFF2-40B4-BE49-F238E27FC236}">
                      <a16:creationId xmlns:a16="http://schemas.microsoft.com/office/drawing/2014/main" id="{DBA8044F-A6AD-4CD1-A2BC-19D1F05F3531}"/>
                    </a:ext>
                  </a:extLst>
                </p:cNvPr>
                <p:cNvSpPr/>
                <p:nvPr/>
              </p:nvSpPr>
              <p:spPr>
                <a:xfrm>
                  <a:off x="6994255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5" name="Oval 924">
                  <a:extLst>
                    <a:ext uri="{FF2B5EF4-FFF2-40B4-BE49-F238E27FC236}">
                      <a16:creationId xmlns:a16="http://schemas.microsoft.com/office/drawing/2014/main" id="{27A39FB2-45FD-429C-91FF-73F1C4217169}"/>
                    </a:ext>
                  </a:extLst>
                </p:cNvPr>
                <p:cNvSpPr/>
                <p:nvPr/>
              </p:nvSpPr>
              <p:spPr>
                <a:xfrm>
                  <a:off x="7181360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6" name="Oval 925">
                  <a:extLst>
                    <a:ext uri="{FF2B5EF4-FFF2-40B4-BE49-F238E27FC236}">
                      <a16:creationId xmlns:a16="http://schemas.microsoft.com/office/drawing/2014/main" id="{09F7FA1D-B2E7-4DC9-B7E2-63988C9AE289}"/>
                    </a:ext>
                  </a:extLst>
                </p:cNvPr>
                <p:cNvSpPr/>
                <p:nvPr/>
              </p:nvSpPr>
              <p:spPr>
                <a:xfrm>
                  <a:off x="5123208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7" name="Oval 926">
                  <a:extLst>
                    <a:ext uri="{FF2B5EF4-FFF2-40B4-BE49-F238E27FC236}">
                      <a16:creationId xmlns:a16="http://schemas.microsoft.com/office/drawing/2014/main" id="{CC4524DC-7F03-49E2-8FF1-C7CD81EDC27E}"/>
                    </a:ext>
                  </a:extLst>
                </p:cNvPr>
                <p:cNvSpPr/>
                <p:nvPr/>
              </p:nvSpPr>
              <p:spPr>
                <a:xfrm>
                  <a:off x="5310313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8" name="Oval 927">
                  <a:extLst>
                    <a:ext uri="{FF2B5EF4-FFF2-40B4-BE49-F238E27FC236}">
                      <a16:creationId xmlns:a16="http://schemas.microsoft.com/office/drawing/2014/main" id="{80D62696-4C0C-4FB0-9F6D-51BE54C62DE8}"/>
                    </a:ext>
                  </a:extLst>
                </p:cNvPr>
                <p:cNvSpPr/>
                <p:nvPr/>
              </p:nvSpPr>
              <p:spPr>
                <a:xfrm>
                  <a:off x="5497417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9" name="Oval 928">
                  <a:extLst>
                    <a:ext uri="{FF2B5EF4-FFF2-40B4-BE49-F238E27FC236}">
                      <a16:creationId xmlns:a16="http://schemas.microsoft.com/office/drawing/2014/main" id="{3BD2646E-180D-4A25-A320-944F38554C58}"/>
                    </a:ext>
                  </a:extLst>
                </p:cNvPr>
                <p:cNvSpPr/>
                <p:nvPr/>
              </p:nvSpPr>
              <p:spPr>
                <a:xfrm>
                  <a:off x="5684522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0" name="Oval 929">
                  <a:extLst>
                    <a:ext uri="{FF2B5EF4-FFF2-40B4-BE49-F238E27FC236}">
                      <a16:creationId xmlns:a16="http://schemas.microsoft.com/office/drawing/2014/main" id="{B8A6A801-29F5-40D2-B871-664F16BA17F8}"/>
                    </a:ext>
                  </a:extLst>
                </p:cNvPr>
                <p:cNvSpPr/>
                <p:nvPr/>
              </p:nvSpPr>
              <p:spPr>
                <a:xfrm>
                  <a:off x="5871627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1" name="Oval 930">
                  <a:extLst>
                    <a:ext uri="{FF2B5EF4-FFF2-40B4-BE49-F238E27FC236}">
                      <a16:creationId xmlns:a16="http://schemas.microsoft.com/office/drawing/2014/main" id="{F29E69BE-9BBE-4711-BCFB-F81216A59706}"/>
                    </a:ext>
                  </a:extLst>
                </p:cNvPr>
                <p:cNvSpPr/>
                <p:nvPr/>
              </p:nvSpPr>
              <p:spPr>
                <a:xfrm>
                  <a:off x="6058732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2" name="Oval 931">
                  <a:extLst>
                    <a:ext uri="{FF2B5EF4-FFF2-40B4-BE49-F238E27FC236}">
                      <a16:creationId xmlns:a16="http://schemas.microsoft.com/office/drawing/2014/main" id="{AEC26DDF-90E6-4E3F-A729-42D26D5961F5}"/>
                    </a:ext>
                  </a:extLst>
                </p:cNvPr>
                <p:cNvSpPr/>
                <p:nvPr/>
              </p:nvSpPr>
              <p:spPr>
                <a:xfrm>
                  <a:off x="6245836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3" name="Oval 932">
                  <a:extLst>
                    <a:ext uri="{FF2B5EF4-FFF2-40B4-BE49-F238E27FC236}">
                      <a16:creationId xmlns:a16="http://schemas.microsoft.com/office/drawing/2014/main" id="{AB3ED0A6-CDB0-4FE4-AA0E-D9AF113314FF}"/>
                    </a:ext>
                  </a:extLst>
                </p:cNvPr>
                <p:cNvSpPr/>
                <p:nvPr/>
              </p:nvSpPr>
              <p:spPr>
                <a:xfrm>
                  <a:off x="6432941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4" name="Oval 933">
                  <a:extLst>
                    <a:ext uri="{FF2B5EF4-FFF2-40B4-BE49-F238E27FC236}">
                      <a16:creationId xmlns:a16="http://schemas.microsoft.com/office/drawing/2014/main" id="{148BF181-AAE5-4B09-A4ED-5C6E1A2A3CA7}"/>
                    </a:ext>
                  </a:extLst>
                </p:cNvPr>
                <p:cNvSpPr/>
                <p:nvPr/>
              </p:nvSpPr>
              <p:spPr>
                <a:xfrm>
                  <a:off x="6620046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5" name="Oval 934">
                  <a:extLst>
                    <a:ext uri="{FF2B5EF4-FFF2-40B4-BE49-F238E27FC236}">
                      <a16:creationId xmlns:a16="http://schemas.microsoft.com/office/drawing/2014/main" id="{84BDBA6F-95B6-4A03-8FD0-FA542BDE7754}"/>
                    </a:ext>
                  </a:extLst>
                </p:cNvPr>
                <p:cNvSpPr/>
                <p:nvPr/>
              </p:nvSpPr>
              <p:spPr>
                <a:xfrm>
                  <a:off x="6807151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6" name="Oval 935">
                  <a:extLst>
                    <a:ext uri="{FF2B5EF4-FFF2-40B4-BE49-F238E27FC236}">
                      <a16:creationId xmlns:a16="http://schemas.microsoft.com/office/drawing/2014/main" id="{03E44214-4E02-4B00-B652-E2A3C9FB4992}"/>
                    </a:ext>
                  </a:extLst>
                </p:cNvPr>
                <p:cNvSpPr/>
                <p:nvPr/>
              </p:nvSpPr>
              <p:spPr>
                <a:xfrm>
                  <a:off x="6994255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7" name="Oval 936">
                  <a:extLst>
                    <a:ext uri="{FF2B5EF4-FFF2-40B4-BE49-F238E27FC236}">
                      <a16:creationId xmlns:a16="http://schemas.microsoft.com/office/drawing/2014/main" id="{A9ED36A8-E793-4669-A058-07833E1B3D0C}"/>
                    </a:ext>
                  </a:extLst>
                </p:cNvPr>
                <p:cNvSpPr/>
                <p:nvPr/>
              </p:nvSpPr>
              <p:spPr>
                <a:xfrm>
                  <a:off x="7181360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8" name="Oval 937">
                  <a:extLst>
                    <a:ext uri="{FF2B5EF4-FFF2-40B4-BE49-F238E27FC236}">
                      <a16:creationId xmlns:a16="http://schemas.microsoft.com/office/drawing/2014/main" id="{C2E4D762-99D6-4563-A250-FBCC975DCA5A}"/>
                    </a:ext>
                  </a:extLst>
                </p:cNvPr>
                <p:cNvSpPr/>
                <p:nvPr/>
              </p:nvSpPr>
              <p:spPr>
                <a:xfrm>
                  <a:off x="5123208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9" name="Oval 938">
                  <a:extLst>
                    <a:ext uri="{FF2B5EF4-FFF2-40B4-BE49-F238E27FC236}">
                      <a16:creationId xmlns:a16="http://schemas.microsoft.com/office/drawing/2014/main" id="{A02887BF-80EE-47F1-931B-E943ECE06917}"/>
                    </a:ext>
                  </a:extLst>
                </p:cNvPr>
                <p:cNvSpPr/>
                <p:nvPr/>
              </p:nvSpPr>
              <p:spPr>
                <a:xfrm>
                  <a:off x="5310313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0" name="Oval 939">
                  <a:extLst>
                    <a:ext uri="{FF2B5EF4-FFF2-40B4-BE49-F238E27FC236}">
                      <a16:creationId xmlns:a16="http://schemas.microsoft.com/office/drawing/2014/main" id="{07AE945E-BDC9-4008-930E-86B1509FEFB5}"/>
                    </a:ext>
                  </a:extLst>
                </p:cNvPr>
                <p:cNvSpPr/>
                <p:nvPr/>
              </p:nvSpPr>
              <p:spPr>
                <a:xfrm>
                  <a:off x="5497417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1" name="Oval 940">
                  <a:extLst>
                    <a:ext uri="{FF2B5EF4-FFF2-40B4-BE49-F238E27FC236}">
                      <a16:creationId xmlns:a16="http://schemas.microsoft.com/office/drawing/2014/main" id="{F7B1C46F-F41A-44BB-939C-BAF037A4FBC6}"/>
                    </a:ext>
                  </a:extLst>
                </p:cNvPr>
                <p:cNvSpPr/>
                <p:nvPr/>
              </p:nvSpPr>
              <p:spPr>
                <a:xfrm>
                  <a:off x="5684522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2" name="Oval 941">
                  <a:extLst>
                    <a:ext uri="{FF2B5EF4-FFF2-40B4-BE49-F238E27FC236}">
                      <a16:creationId xmlns:a16="http://schemas.microsoft.com/office/drawing/2014/main" id="{6326B18B-0E46-4C3A-8429-E19F5EEFDFE8}"/>
                    </a:ext>
                  </a:extLst>
                </p:cNvPr>
                <p:cNvSpPr/>
                <p:nvPr/>
              </p:nvSpPr>
              <p:spPr>
                <a:xfrm>
                  <a:off x="5871627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3" name="Oval 942">
                  <a:extLst>
                    <a:ext uri="{FF2B5EF4-FFF2-40B4-BE49-F238E27FC236}">
                      <a16:creationId xmlns:a16="http://schemas.microsoft.com/office/drawing/2014/main" id="{8953ED48-95C9-4595-91A1-26E72E87C7AF}"/>
                    </a:ext>
                  </a:extLst>
                </p:cNvPr>
                <p:cNvSpPr/>
                <p:nvPr/>
              </p:nvSpPr>
              <p:spPr>
                <a:xfrm>
                  <a:off x="6058732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4" name="Oval 943">
                  <a:extLst>
                    <a:ext uri="{FF2B5EF4-FFF2-40B4-BE49-F238E27FC236}">
                      <a16:creationId xmlns:a16="http://schemas.microsoft.com/office/drawing/2014/main" id="{B5551B3C-FF21-41CC-B6F9-7183CA52C0A5}"/>
                    </a:ext>
                  </a:extLst>
                </p:cNvPr>
                <p:cNvSpPr/>
                <p:nvPr/>
              </p:nvSpPr>
              <p:spPr>
                <a:xfrm>
                  <a:off x="6245836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5" name="Oval 944">
                  <a:extLst>
                    <a:ext uri="{FF2B5EF4-FFF2-40B4-BE49-F238E27FC236}">
                      <a16:creationId xmlns:a16="http://schemas.microsoft.com/office/drawing/2014/main" id="{222CB446-B3BB-4AEE-8B30-5F9EA1BBB05C}"/>
                    </a:ext>
                  </a:extLst>
                </p:cNvPr>
                <p:cNvSpPr/>
                <p:nvPr/>
              </p:nvSpPr>
              <p:spPr>
                <a:xfrm>
                  <a:off x="6432941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6" name="Oval 945">
                  <a:extLst>
                    <a:ext uri="{FF2B5EF4-FFF2-40B4-BE49-F238E27FC236}">
                      <a16:creationId xmlns:a16="http://schemas.microsoft.com/office/drawing/2014/main" id="{4B83D2EB-159C-40AC-9AD2-984DC3F8C513}"/>
                    </a:ext>
                  </a:extLst>
                </p:cNvPr>
                <p:cNvSpPr/>
                <p:nvPr/>
              </p:nvSpPr>
              <p:spPr>
                <a:xfrm>
                  <a:off x="6620046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7" name="Oval 946">
                  <a:extLst>
                    <a:ext uri="{FF2B5EF4-FFF2-40B4-BE49-F238E27FC236}">
                      <a16:creationId xmlns:a16="http://schemas.microsoft.com/office/drawing/2014/main" id="{7FB2C4B0-C36E-47AF-A55F-FE60551DE606}"/>
                    </a:ext>
                  </a:extLst>
                </p:cNvPr>
                <p:cNvSpPr/>
                <p:nvPr/>
              </p:nvSpPr>
              <p:spPr>
                <a:xfrm>
                  <a:off x="6807151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8" name="Oval 947">
                  <a:extLst>
                    <a:ext uri="{FF2B5EF4-FFF2-40B4-BE49-F238E27FC236}">
                      <a16:creationId xmlns:a16="http://schemas.microsoft.com/office/drawing/2014/main" id="{AA4043BB-6D4C-401E-9DE2-9BA0A5461831}"/>
                    </a:ext>
                  </a:extLst>
                </p:cNvPr>
                <p:cNvSpPr/>
                <p:nvPr/>
              </p:nvSpPr>
              <p:spPr>
                <a:xfrm>
                  <a:off x="6994255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9" name="Oval 948">
                  <a:extLst>
                    <a:ext uri="{FF2B5EF4-FFF2-40B4-BE49-F238E27FC236}">
                      <a16:creationId xmlns:a16="http://schemas.microsoft.com/office/drawing/2014/main" id="{6147FEB6-131D-4E1E-8C4E-87FC96EFB0CC}"/>
                    </a:ext>
                  </a:extLst>
                </p:cNvPr>
                <p:cNvSpPr/>
                <p:nvPr/>
              </p:nvSpPr>
              <p:spPr>
                <a:xfrm>
                  <a:off x="7181360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0" name="Oval 949">
                  <a:extLst>
                    <a:ext uri="{FF2B5EF4-FFF2-40B4-BE49-F238E27FC236}">
                      <a16:creationId xmlns:a16="http://schemas.microsoft.com/office/drawing/2014/main" id="{194A5A73-7C60-4127-AC8D-51FE05A742CF}"/>
                    </a:ext>
                  </a:extLst>
                </p:cNvPr>
                <p:cNvSpPr/>
                <p:nvPr/>
              </p:nvSpPr>
              <p:spPr>
                <a:xfrm>
                  <a:off x="5123208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1" name="Oval 950">
                  <a:extLst>
                    <a:ext uri="{FF2B5EF4-FFF2-40B4-BE49-F238E27FC236}">
                      <a16:creationId xmlns:a16="http://schemas.microsoft.com/office/drawing/2014/main" id="{7631C97E-6D65-4EE3-94FD-F9E9D109056F}"/>
                    </a:ext>
                  </a:extLst>
                </p:cNvPr>
                <p:cNvSpPr/>
                <p:nvPr/>
              </p:nvSpPr>
              <p:spPr>
                <a:xfrm>
                  <a:off x="5310313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2" name="Oval 951">
                  <a:extLst>
                    <a:ext uri="{FF2B5EF4-FFF2-40B4-BE49-F238E27FC236}">
                      <a16:creationId xmlns:a16="http://schemas.microsoft.com/office/drawing/2014/main" id="{79ED174E-A403-47EF-A5AB-DFBB503002C1}"/>
                    </a:ext>
                  </a:extLst>
                </p:cNvPr>
                <p:cNvSpPr/>
                <p:nvPr/>
              </p:nvSpPr>
              <p:spPr>
                <a:xfrm>
                  <a:off x="5497417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3" name="Oval 952">
                  <a:extLst>
                    <a:ext uri="{FF2B5EF4-FFF2-40B4-BE49-F238E27FC236}">
                      <a16:creationId xmlns:a16="http://schemas.microsoft.com/office/drawing/2014/main" id="{042A5357-2C1E-4ADD-85A0-0563018F3002}"/>
                    </a:ext>
                  </a:extLst>
                </p:cNvPr>
                <p:cNvSpPr/>
                <p:nvPr/>
              </p:nvSpPr>
              <p:spPr>
                <a:xfrm>
                  <a:off x="5684522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4" name="Oval 953">
                  <a:extLst>
                    <a:ext uri="{FF2B5EF4-FFF2-40B4-BE49-F238E27FC236}">
                      <a16:creationId xmlns:a16="http://schemas.microsoft.com/office/drawing/2014/main" id="{799B276D-18CC-4373-B369-2CD263BA4646}"/>
                    </a:ext>
                  </a:extLst>
                </p:cNvPr>
                <p:cNvSpPr/>
                <p:nvPr/>
              </p:nvSpPr>
              <p:spPr>
                <a:xfrm>
                  <a:off x="5871627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5" name="Oval 954">
                  <a:extLst>
                    <a:ext uri="{FF2B5EF4-FFF2-40B4-BE49-F238E27FC236}">
                      <a16:creationId xmlns:a16="http://schemas.microsoft.com/office/drawing/2014/main" id="{D95A8A49-99A4-4C7D-B6A6-8203C974D1AC}"/>
                    </a:ext>
                  </a:extLst>
                </p:cNvPr>
                <p:cNvSpPr/>
                <p:nvPr/>
              </p:nvSpPr>
              <p:spPr>
                <a:xfrm>
                  <a:off x="6058732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6" name="Oval 955">
                  <a:extLst>
                    <a:ext uri="{FF2B5EF4-FFF2-40B4-BE49-F238E27FC236}">
                      <a16:creationId xmlns:a16="http://schemas.microsoft.com/office/drawing/2014/main" id="{6835765F-A585-464F-BD7A-48073B710EE7}"/>
                    </a:ext>
                  </a:extLst>
                </p:cNvPr>
                <p:cNvSpPr/>
                <p:nvPr/>
              </p:nvSpPr>
              <p:spPr>
                <a:xfrm>
                  <a:off x="6245836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7" name="Oval 956">
                  <a:extLst>
                    <a:ext uri="{FF2B5EF4-FFF2-40B4-BE49-F238E27FC236}">
                      <a16:creationId xmlns:a16="http://schemas.microsoft.com/office/drawing/2014/main" id="{D5CA9F12-D275-46C3-94AC-95E7BED0CA16}"/>
                    </a:ext>
                  </a:extLst>
                </p:cNvPr>
                <p:cNvSpPr/>
                <p:nvPr/>
              </p:nvSpPr>
              <p:spPr>
                <a:xfrm>
                  <a:off x="6432941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8" name="Oval 957">
                  <a:extLst>
                    <a:ext uri="{FF2B5EF4-FFF2-40B4-BE49-F238E27FC236}">
                      <a16:creationId xmlns:a16="http://schemas.microsoft.com/office/drawing/2014/main" id="{A9645D76-2E42-4976-8F02-51F438D26DE3}"/>
                    </a:ext>
                  </a:extLst>
                </p:cNvPr>
                <p:cNvSpPr/>
                <p:nvPr/>
              </p:nvSpPr>
              <p:spPr>
                <a:xfrm>
                  <a:off x="6620046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9" name="Oval 958">
                  <a:extLst>
                    <a:ext uri="{FF2B5EF4-FFF2-40B4-BE49-F238E27FC236}">
                      <a16:creationId xmlns:a16="http://schemas.microsoft.com/office/drawing/2014/main" id="{B6CF94B8-318B-48B8-AC76-CE6927FCAB14}"/>
                    </a:ext>
                  </a:extLst>
                </p:cNvPr>
                <p:cNvSpPr/>
                <p:nvPr/>
              </p:nvSpPr>
              <p:spPr>
                <a:xfrm>
                  <a:off x="6807151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0" name="Oval 959">
                  <a:extLst>
                    <a:ext uri="{FF2B5EF4-FFF2-40B4-BE49-F238E27FC236}">
                      <a16:creationId xmlns:a16="http://schemas.microsoft.com/office/drawing/2014/main" id="{A7F3CE88-0ECF-4C0D-982F-13629D4D0E80}"/>
                    </a:ext>
                  </a:extLst>
                </p:cNvPr>
                <p:cNvSpPr/>
                <p:nvPr/>
              </p:nvSpPr>
              <p:spPr>
                <a:xfrm>
                  <a:off x="6994255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1" name="Oval 960">
                  <a:extLst>
                    <a:ext uri="{FF2B5EF4-FFF2-40B4-BE49-F238E27FC236}">
                      <a16:creationId xmlns:a16="http://schemas.microsoft.com/office/drawing/2014/main" id="{05CA9940-656D-4EAF-9DC0-66DC9C01DF35}"/>
                    </a:ext>
                  </a:extLst>
                </p:cNvPr>
                <p:cNvSpPr/>
                <p:nvPr/>
              </p:nvSpPr>
              <p:spPr>
                <a:xfrm>
                  <a:off x="7181360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2" name="Oval 961">
                  <a:extLst>
                    <a:ext uri="{FF2B5EF4-FFF2-40B4-BE49-F238E27FC236}">
                      <a16:creationId xmlns:a16="http://schemas.microsoft.com/office/drawing/2014/main" id="{95D7D55E-60FB-4737-9318-D241ABFF7D87}"/>
                    </a:ext>
                  </a:extLst>
                </p:cNvPr>
                <p:cNvSpPr/>
                <p:nvPr/>
              </p:nvSpPr>
              <p:spPr>
                <a:xfrm>
                  <a:off x="5123208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3" name="Oval 962">
                  <a:extLst>
                    <a:ext uri="{FF2B5EF4-FFF2-40B4-BE49-F238E27FC236}">
                      <a16:creationId xmlns:a16="http://schemas.microsoft.com/office/drawing/2014/main" id="{FC2E6EBF-DEB8-4B40-BE5F-1F270995BA8D}"/>
                    </a:ext>
                  </a:extLst>
                </p:cNvPr>
                <p:cNvSpPr/>
                <p:nvPr/>
              </p:nvSpPr>
              <p:spPr>
                <a:xfrm>
                  <a:off x="5310313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4" name="Oval 963">
                  <a:extLst>
                    <a:ext uri="{FF2B5EF4-FFF2-40B4-BE49-F238E27FC236}">
                      <a16:creationId xmlns:a16="http://schemas.microsoft.com/office/drawing/2014/main" id="{0FA1BE80-414C-4A16-8542-1BF3DB72FF88}"/>
                    </a:ext>
                  </a:extLst>
                </p:cNvPr>
                <p:cNvSpPr/>
                <p:nvPr/>
              </p:nvSpPr>
              <p:spPr>
                <a:xfrm>
                  <a:off x="5497417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5" name="Oval 964">
                  <a:extLst>
                    <a:ext uri="{FF2B5EF4-FFF2-40B4-BE49-F238E27FC236}">
                      <a16:creationId xmlns:a16="http://schemas.microsoft.com/office/drawing/2014/main" id="{7A7C2C55-663A-4129-B205-0E1577603033}"/>
                    </a:ext>
                  </a:extLst>
                </p:cNvPr>
                <p:cNvSpPr/>
                <p:nvPr/>
              </p:nvSpPr>
              <p:spPr>
                <a:xfrm>
                  <a:off x="5684522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6" name="Oval 965">
                  <a:extLst>
                    <a:ext uri="{FF2B5EF4-FFF2-40B4-BE49-F238E27FC236}">
                      <a16:creationId xmlns:a16="http://schemas.microsoft.com/office/drawing/2014/main" id="{1502EE75-20E2-470C-8134-2A277E0F32C8}"/>
                    </a:ext>
                  </a:extLst>
                </p:cNvPr>
                <p:cNvSpPr/>
                <p:nvPr/>
              </p:nvSpPr>
              <p:spPr>
                <a:xfrm>
                  <a:off x="5871627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7" name="Oval 966">
                  <a:extLst>
                    <a:ext uri="{FF2B5EF4-FFF2-40B4-BE49-F238E27FC236}">
                      <a16:creationId xmlns:a16="http://schemas.microsoft.com/office/drawing/2014/main" id="{B510D58F-88EB-4FA8-8BFB-7B5A7B4BD4DA}"/>
                    </a:ext>
                  </a:extLst>
                </p:cNvPr>
                <p:cNvSpPr/>
                <p:nvPr/>
              </p:nvSpPr>
              <p:spPr>
                <a:xfrm>
                  <a:off x="6058732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8" name="Oval 967">
                  <a:extLst>
                    <a:ext uri="{FF2B5EF4-FFF2-40B4-BE49-F238E27FC236}">
                      <a16:creationId xmlns:a16="http://schemas.microsoft.com/office/drawing/2014/main" id="{D344CE8C-4E62-4E58-99A4-F4584112093E}"/>
                    </a:ext>
                  </a:extLst>
                </p:cNvPr>
                <p:cNvSpPr/>
                <p:nvPr/>
              </p:nvSpPr>
              <p:spPr>
                <a:xfrm>
                  <a:off x="6245836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9" name="Oval 968">
                  <a:extLst>
                    <a:ext uri="{FF2B5EF4-FFF2-40B4-BE49-F238E27FC236}">
                      <a16:creationId xmlns:a16="http://schemas.microsoft.com/office/drawing/2014/main" id="{D152520D-7300-475B-9738-3378B5847F75}"/>
                    </a:ext>
                  </a:extLst>
                </p:cNvPr>
                <p:cNvSpPr/>
                <p:nvPr/>
              </p:nvSpPr>
              <p:spPr>
                <a:xfrm>
                  <a:off x="6432941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0" name="Oval 969">
                  <a:extLst>
                    <a:ext uri="{FF2B5EF4-FFF2-40B4-BE49-F238E27FC236}">
                      <a16:creationId xmlns:a16="http://schemas.microsoft.com/office/drawing/2014/main" id="{4492C7AA-94C8-414E-9FA9-2B8CD8AE9C2E}"/>
                    </a:ext>
                  </a:extLst>
                </p:cNvPr>
                <p:cNvSpPr/>
                <p:nvPr/>
              </p:nvSpPr>
              <p:spPr>
                <a:xfrm>
                  <a:off x="6620046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1" name="Oval 970">
                  <a:extLst>
                    <a:ext uri="{FF2B5EF4-FFF2-40B4-BE49-F238E27FC236}">
                      <a16:creationId xmlns:a16="http://schemas.microsoft.com/office/drawing/2014/main" id="{0DDD3E10-F4BC-41E0-86B1-91654EC1017D}"/>
                    </a:ext>
                  </a:extLst>
                </p:cNvPr>
                <p:cNvSpPr/>
                <p:nvPr/>
              </p:nvSpPr>
              <p:spPr>
                <a:xfrm>
                  <a:off x="6807151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2" name="Oval 971">
                  <a:extLst>
                    <a:ext uri="{FF2B5EF4-FFF2-40B4-BE49-F238E27FC236}">
                      <a16:creationId xmlns:a16="http://schemas.microsoft.com/office/drawing/2014/main" id="{FA044C87-A090-4667-AF6F-C44D551F4F09}"/>
                    </a:ext>
                  </a:extLst>
                </p:cNvPr>
                <p:cNvSpPr/>
                <p:nvPr/>
              </p:nvSpPr>
              <p:spPr>
                <a:xfrm>
                  <a:off x="6994255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3" name="Oval 972">
                  <a:extLst>
                    <a:ext uri="{FF2B5EF4-FFF2-40B4-BE49-F238E27FC236}">
                      <a16:creationId xmlns:a16="http://schemas.microsoft.com/office/drawing/2014/main" id="{D0ECDB21-23D8-4449-A8DB-10944979A874}"/>
                    </a:ext>
                  </a:extLst>
                </p:cNvPr>
                <p:cNvSpPr/>
                <p:nvPr/>
              </p:nvSpPr>
              <p:spPr>
                <a:xfrm>
                  <a:off x="7181360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4" name="Oval 973">
                  <a:extLst>
                    <a:ext uri="{FF2B5EF4-FFF2-40B4-BE49-F238E27FC236}">
                      <a16:creationId xmlns:a16="http://schemas.microsoft.com/office/drawing/2014/main" id="{C8F8F33A-A203-4A2F-BF40-E2E102329756}"/>
                    </a:ext>
                  </a:extLst>
                </p:cNvPr>
                <p:cNvSpPr/>
                <p:nvPr/>
              </p:nvSpPr>
              <p:spPr>
                <a:xfrm>
                  <a:off x="5123208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5" name="Oval 974">
                  <a:extLst>
                    <a:ext uri="{FF2B5EF4-FFF2-40B4-BE49-F238E27FC236}">
                      <a16:creationId xmlns:a16="http://schemas.microsoft.com/office/drawing/2014/main" id="{4090A72F-9509-45FE-9E7E-D2FEEAFCF662}"/>
                    </a:ext>
                  </a:extLst>
                </p:cNvPr>
                <p:cNvSpPr/>
                <p:nvPr/>
              </p:nvSpPr>
              <p:spPr>
                <a:xfrm>
                  <a:off x="5310313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6" name="Oval 975">
                  <a:extLst>
                    <a:ext uri="{FF2B5EF4-FFF2-40B4-BE49-F238E27FC236}">
                      <a16:creationId xmlns:a16="http://schemas.microsoft.com/office/drawing/2014/main" id="{BAA8E4FE-700A-4E5B-9D5C-29C262EE1241}"/>
                    </a:ext>
                  </a:extLst>
                </p:cNvPr>
                <p:cNvSpPr/>
                <p:nvPr/>
              </p:nvSpPr>
              <p:spPr>
                <a:xfrm>
                  <a:off x="5497417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7" name="Oval 976">
                  <a:extLst>
                    <a:ext uri="{FF2B5EF4-FFF2-40B4-BE49-F238E27FC236}">
                      <a16:creationId xmlns:a16="http://schemas.microsoft.com/office/drawing/2014/main" id="{25721202-FE42-498C-A5D6-79B2AAE5790C}"/>
                    </a:ext>
                  </a:extLst>
                </p:cNvPr>
                <p:cNvSpPr/>
                <p:nvPr/>
              </p:nvSpPr>
              <p:spPr>
                <a:xfrm>
                  <a:off x="5684522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8" name="Oval 977">
                  <a:extLst>
                    <a:ext uri="{FF2B5EF4-FFF2-40B4-BE49-F238E27FC236}">
                      <a16:creationId xmlns:a16="http://schemas.microsoft.com/office/drawing/2014/main" id="{21373536-9A03-4AA5-9E20-1C96B5C97843}"/>
                    </a:ext>
                  </a:extLst>
                </p:cNvPr>
                <p:cNvSpPr/>
                <p:nvPr/>
              </p:nvSpPr>
              <p:spPr>
                <a:xfrm>
                  <a:off x="5871627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9" name="Oval 978">
                  <a:extLst>
                    <a:ext uri="{FF2B5EF4-FFF2-40B4-BE49-F238E27FC236}">
                      <a16:creationId xmlns:a16="http://schemas.microsoft.com/office/drawing/2014/main" id="{DC304EF6-536F-4FB6-8046-A723A103DB21}"/>
                    </a:ext>
                  </a:extLst>
                </p:cNvPr>
                <p:cNvSpPr/>
                <p:nvPr/>
              </p:nvSpPr>
              <p:spPr>
                <a:xfrm>
                  <a:off x="6058732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0" name="Oval 979">
                  <a:extLst>
                    <a:ext uri="{FF2B5EF4-FFF2-40B4-BE49-F238E27FC236}">
                      <a16:creationId xmlns:a16="http://schemas.microsoft.com/office/drawing/2014/main" id="{1C7BF1A5-B1DB-43FB-BC04-E7172EEB7BCA}"/>
                    </a:ext>
                  </a:extLst>
                </p:cNvPr>
                <p:cNvSpPr/>
                <p:nvPr/>
              </p:nvSpPr>
              <p:spPr>
                <a:xfrm>
                  <a:off x="6245836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1" name="Oval 980">
                  <a:extLst>
                    <a:ext uri="{FF2B5EF4-FFF2-40B4-BE49-F238E27FC236}">
                      <a16:creationId xmlns:a16="http://schemas.microsoft.com/office/drawing/2014/main" id="{B8890555-2281-48EC-81BD-8725EFC51C9B}"/>
                    </a:ext>
                  </a:extLst>
                </p:cNvPr>
                <p:cNvSpPr/>
                <p:nvPr/>
              </p:nvSpPr>
              <p:spPr>
                <a:xfrm>
                  <a:off x="6432941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2" name="Oval 981">
                  <a:extLst>
                    <a:ext uri="{FF2B5EF4-FFF2-40B4-BE49-F238E27FC236}">
                      <a16:creationId xmlns:a16="http://schemas.microsoft.com/office/drawing/2014/main" id="{0BFA6497-1397-49F3-A4E9-6C6A1F23910E}"/>
                    </a:ext>
                  </a:extLst>
                </p:cNvPr>
                <p:cNvSpPr/>
                <p:nvPr/>
              </p:nvSpPr>
              <p:spPr>
                <a:xfrm>
                  <a:off x="6620046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3" name="Oval 982">
                  <a:extLst>
                    <a:ext uri="{FF2B5EF4-FFF2-40B4-BE49-F238E27FC236}">
                      <a16:creationId xmlns:a16="http://schemas.microsoft.com/office/drawing/2014/main" id="{6CEA5DD9-36EB-4964-BEE4-8F5D84B673B3}"/>
                    </a:ext>
                  </a:extLst>
                </p:cNvPr>
                <p:cNvSpPr/>
                <p:nvPr/>
              </p:nvSpPr>
              <p:spPr>
                <a:xfrm>
                  <a:off x="6807151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4" name="Oval 983">
                  <a:extLst>
                    <a:ext uri="{FF2B5EF4-FFF2-40B4-BE49-F238E27FC236}">
                      <a16:creationId xmlns:a16="http://schemas.microsoft.com/office/drawing/2014/main" id="{9D54FFB5-5E40-4B59-85FC-A95F69D40655}"/>
                    </a:ext>
                  </a:extLst>
                </p:cNvPr>
                <p:cNvSpPr/>
                <p:nvPr/>
              </p:nvSpPr>
              <p:spPr>
                <a:xfrm>
                  <a:off x="6994255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5" name="Oval 984">
                  <a:extLst>
                    <a:ext uri="{FF2B5EF4-FFF2-40B4-BE49-F238E27FC236}">
                      <a16:creationId xmlns:a16="http://schemas.microsoft.com/office/drawing/2014/main" id="{15B3A56F-4976-402E-86D5-36D9154C2E68}"/>
                    </a:ext>
                  </a:extLst>
                </p:cNvPr>
                <p:cNvSpPr/>
                <p:nvPr/>
              </p:nvSpPr>
              <p:spPr>
                <a:xfrm>
                  <a:off x="7181360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6" name="Oval 985">
                  <a:extLst>
                    <a:ext uri="{FF2B5EF4-FFF2-40B4-BE49-F238E27FC236}">
                      <a16:creationId xmlns:a16="http://schemas.microsoft.com/office/drawing/2014/main" id="{1B1816B5-DE00-4D7F-8AE4-A824EC5151B2}"/>
                    </a:ext>
                  </a:extLst>
                </p:cNvPr>
                <p:cNvSpPr/>
                <p:nvPr/>
              </p:nvSpPr>
              <p:spPr>
                <a:xfrm>
                  <a:off x="5123208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7" name="Oval 986">
                  <a:extLst>
                    <a:ext uri="{FF2B5EF4-FFF2-40B4-BE49-F238E27FC236}">
                      <a16:creationId xmlns:a16="http://schemas.microsoft.com/office/drawing/2014/main" id="{47BAC959-0CD4-4DF0-A103-C0808B7241FA}"/>
                    </a:ext>
                  </a:extLst>
                </p:cNvPr>
                <p:cNvSpPr/>
                <p:nvPr/>
              </p:nvSpPr>
              <p:spPr>
                <a:xfrm>
                  <a:off x="5310313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8" name="Oval 987">
                  <a:extLst>
                    <a:ext uri="{FF2B5EF4-FFF2-40B4-BE49-F238E27FC236}">
                      <a16:creationId xmlns:a16="http://schemas.microsoft.com/office/drawing/2014/main" id="{867EC850-F457-4709-805F-924A89FC299D}"/>
                    </a:ext>
                  </a:extLst>
                </p:cNvPr>
                <p:cNvSpPr/>
                <p:nvPr/>
              </p:nvSpPr>
              <p:spPr>
                <a:xfrm>
                  <a:off x="5497417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9" name="Oval 988">
                  <a:extLst>
                    <a:ext uri="{FF2B5EF4-FFF2-40B4-BE49-F238E27FC236}">
                      <a16:creationId xmlns:a16="http://schemas.microsoft.com/office/drawing/2014/main" id="{18846DC0-1D3C-4D88-AACE-709F45438DBD}"/>
                    </a:ext>
                  </a:extLst>
                </p:cNvPr>
                <p:cNvSpPr/>
                <p:nvPr/>
              </p:nvSpPr>
              <p:spPr>
                <a:xfrm>
                  <a:off x="5684522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0" name="Oval 989">
                  <a:extLst>
                    <a:ext uri="{FF2B5EF4-FFF2-40B4-BE49-F238E27FC236}">
                      <a16:creationId xmlns:a16="http://schemas.microsoft.com/office/drawing/2014/main" id="{17159371-9B59-48C0-8219-1BC59086F24C}"/>
                    </a:ext>
                  </a:extLst>
                </p:cNvPr>
                <p:cNvSpPr/>
                <p:nvPr/>
              </p:nvSpPr>
              <p:spPr>
                <a:xfrm>
                  <a:off x="5871627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1" name="Oval 990">
                  <a:extLst>
                    <a:ext uri="{FF2B5EF4-FFF2-40B4-BE49-F238E27FC236}">
                      <a16:creationId xmlns:a16="http://schemas.microsoft.com/office/drawing/2014/main" id="{98ED2837-3B0C-4D84-B6F5-A6C4F9B3558F}"/>
                    </a:ext>
                  </a:extLst>
                </p:cNvPr>
                <p:cNvSpPr/>
                <p:nvPr/>
              </p:nvSpPr>
              <p:spPr>
                <a:xfrm>
                  <a:off x="6058732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2" name="Oval 991">
                  <a:extLst>
                    <a:ext uri="{FF2B5EF4-FFF2-40B4-BE49-F238E27FC236}">
                      <a16:creationId xmlns:a16="http://schemas.microsoft.com/office/drawing/2014/main" id="{DC5F8103-B5AB-436F-97D7-1A4EBE449FE9}"/>
                    </a:ext>
                  </a:extLst>
                </p:cNvPr>
                <p:cNvSpPr/>
                <p:nvPr/>
              </p:nvSpPr>
              <p:spPr>
                <a:xfrm>
                  <a:off x="6245836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3" name="Oval 992">
                  <a:extLst>
                    <a:ext uri="{FF2B5EF4-FFF2-40B4-BE49-F238E27FC236}">
                      <a16:creationId xmlns:a16="http://schemas.microsoft.com/office/drawing/2014/main" id="{9AA1AE8D-BB76-47DE-90F3-A991CECBCBEA}"/>
                    </a:ext>
                  </a:extLst>
                </p:cNvPr>
                <p:cNvSpPr/>
                <p:nvPr/>
              </p:nvSpPr>
              <p:spPr>
                <a:xfrm>
                  <a:off x="6432941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4" name="Oval 993">
                  <a:extLst>
                    <a:ext uri="{FF2B5EF4-FFF2-40B4-BE49-F238E27FC236}">
                      <a16:creationId xmlns:a16="http://schemas.microsoft.com/office/drawing/2014/main" id="{30C76976-8B9F-4B05-A06D-BC62CD96F34D}"/>
                    </a:ext>
                  </a:extLst>
                </p:cNvPr>
                <p:cNvSpPr/>
                <p:nvPr/>
              </p:nvSpPr>
              <p:spPr>
                <a:xfrm>
                  <a:off x="6620046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5" name="Oval 994">
                  <a:extLst>
                    <a:ext uri="{FF2B5EF4-FFF2-40B4-BE49-F238E27FC236}">
                      <a16:creationId xmlns:a16="http://schemas.microsoft.com/office/drawing/2014/main" id="{BDB248EA-004D-4B31-BCDC-7FA571E15B1D}"/>
                    </a:ext>
                  </a:extLst>
                </p:cNvPr>
                <p:cNvSpPr/>
                <p:nvPr/>
              </p:nvSpPr>
              <p:spPr>
                <a:xfrm>
                  <a:off x="6807151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6" name="Oval 995">
                  <a:extLst>
                    <a:ext uri="{FF2B5EF4-FFF2-40B4-BE49-F238E27FC236}">
                      <a16:creationId xmlns:a16="http://schemas.microsoft.com/office/drawing/2014/main" id="{E982A95B-06E3-4B17-9D44-DB91D06AEE97}"/>
                    </a:ext>
                  </a:extLst>
                </p:cNvPr>
                <p:cNvSpPr/>
                <p:nvPr/>
              </p:nvSpPr>
              <p:spPr>
                <a:xfrm>
                  <a:off x="6994255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7" name="Oval 996">
                  <a:extLst>
                    <a:ext uri="{FF2B5EF4-FFF2-40B4-BE49-F238E27FC236}">
                      <a16:creationId xmlns:a16="http://schemas.microsoft.com/office/drawing/2014/main" id="{2A27A41D-6A71-444D-A09D-1E1AE2F200D6}"/>
                    </a:ext>
                  </a:extLst>
                </p:cNvPr>
                <p:cNvSpPr/>
                <p:nvPr/>
              </p:nvSpPr>
              <p:spPr>
                <a:xfrm>
                  <a:off x="7181360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8" name="Oval 997">
                  <a:extLst>
                    <a:ext uri="{FF2B5EF4-FFF2-40B4-BE49-F238E27FC236}">
                      <a16:creationId xmlns:a16="http://schemas.microsoft.com/office/drawing/2014/main" id="{B9A80EEA-CE58-40E2-ADF0-ED28DF781F28}"/>
                    </a:ext>
                  </a:extLst>
                </p:cNvPr>
                <p:cNvSpPr/>
                <p:nvPr/>
              </p:nvSpPr>
              <p:spPr>
                <a:xfrm>
                  <a:off x="5123208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9" name="Oval 998">
                  <a:extLst>
                    <a:ext uri="{FF2B5EF4-FFF2-40B4-BE49-F238E27FC236}">
                      <a16:creationId xmlns:a16="http://schemas.microsoft.com/office/drawing/2014/main" id="{80160098-BFF8-4952-85EE-472CF9898F0F}"/>
                    </a:ext>
                  </a:extLst>
                </p:cNvPr>
                <p:cNvSpPr/>
                <p:nvPr/>
              </p:nvSpPr>
              <p:spPr>
                <a:xfrm>
                  <a:off x="5310313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0" name="Oval 999">
                  <a:extLst>
                    <a:ext uri="{FF2B5EF4-FFF2-40B4-BE49-F238E27FC236}">
                      <a16:creationId xmlns:a16="http://schemas.microsoft.com/office/drawing/2014/main" id="{C9686F35-E7D2-45B1-A57B-68C482B92A29}"/>
                    </a:ext>
                  </a:extLst>
                </p:cNvPr>
                <p:cNvSpPr/>
                <p:nvPr/>
              </p:nvSpPr>
              <p:spPr>
                <a:xfrm>
                  <a:off x="5497417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1" name="Oval 1000">
                  <a:extLst>
                    <a:ext uri="{FF2B5EF4-FFF2-40B4-BE49-F238E27FC236}">
                      <a16:creationId xmlns:a16="http://schemas.microsoft.com/office/drawing/2014/main" id="{B6909C1A-16FB-4D50-8836-F54F59B64E85}"/>
                    </a:ext>
                  </a:extLst>
                </p:cNvPr>
                <p:cNvSpPr/>
                <p:nvPr/>
              </p:nvSpPr>
              <p:spPr>
                <a:xfrm>
                  <a:off x="5684522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2" name="Oval 1001">
                  <a:extLst>
                    <a:ext uri="{FF2B5EF4-FFF2-40B4-BE49-F238E27FC236}">
                      <a16:creationId xmlns:a16="http://schemas.microsoft.com/office/drawing/2014/main" id="{FBB92DC7-9587-47BD-9D1A-9AB1A90CF3C5}"/>
                    </a:ext>
                  </a:extLst>
                </p:cNvPr>
                <p:cNvSpPr/>
                <p:nvPr/>
              </p:nvSpPr>
              <p:spPr>
                <a:xfrm>
                  <a:off x="5871627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3" name="Oval 1002">
                  <a:extLst>
                    <a:ext uri="{FF2B5EF4-FFF2-40B4-BE49-F238E27FC236}">
                      <a16:creationId xmlns:a16="http://schemas.microsoft.com/office/drawing/2014/main" id="{828019CE-30E6-4F24-B8F8-121F647902E6}"/>
                    </a:ext>
                  </a:extLst>
                </p:cNvPr>
                <p:cNvSpPr/>
                <p:nvPr/>
              </p:nvSpPr>
              <p:spPr>
                <a:xfrm>
                  <a:off x="6058732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4" name="Oval 1003">
                  <a:extLst>
                    <a:ext uri="{FF2B5EF4-FFF2-40B4-BE49-F238E27FC236}">
                      <a16:creationId xmlns:a16="http://schemas.microsoft.com/office/drawing/2014/main" id="{8022096B-F0AE-4A1B-A902-8F9127535156}"/>
                    </a:ext>
                  </a:extLst>
                </p:cNvPr>
                <p:cNvSpPr/>
                <p:nvPr/>
              </p:nvSpPr>
              <p:spPr>
                <a:xfrm>
                  <a:off x="6245836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5" name="Oval 1004">
                  <a:extLst>
                    <a:ext uri="{FF2B5EF4-FFF2-40B4-BE49-F238E27FC236}">
                      <a16:creationId xmlns:a16="http://schemas.microsoft.com/office/drawing/2014/main" id="{82E6FAE1-703E-4FB5-8CBA-4FBD5184FABC}"/>
                    </a:ext>
                  </a:extLst>
                </p:cNvPr>
                <p:cNvSpPr/>
                <p:nvPr/>
              </p:nvSpPr>
              <p:spPr>
                <a:xfrm>
                  <a:off x="6432941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6" name="Oval 1005">
                  <a:extLst>
                    <a:ext uri="{FF2B5EF4-FFF2-40B4-BE49-F238E27FC236}">
                      <a16:creationId xmlns:a16="http://schemas.microsoft.com/office/drawing/2014/main" id="{A8DF97E0-4C36-4EDD-8907-2B2EC29E5C32}"/>
                    </a:ext>
                  </a:extLst>
                </p:cNvPr>
                <p:cNvSpPr/>
                <p:nvPr/>
              </p:nvSpPr>
              <p:spPr>
                <a:xfrm>
                  <a:off x="6620046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7" name="Oval 1006">
                  <a:extLst>
                    <a:ext uri="{FF2B5EF4-FFF2-40B4-BE49-F238E27FC236}">
                      <a16:creationId xmlns:a16="http://schemas.microsoft.com/office/drawing/2014/main" id="{7414E4FC-3085-409F-A923-27DD981F2A18}"/>
                    </a:ext>
                  </a:extLst>
                </p:cNvPr>
                <p:cNvSpPr/>
                <p:nvPr/>
              </p:nvSpPr>
              <p:spPr>
                <a:xfrm>
                  <a:off x="6807151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8" name="Oval 1007">
                  <a:extLst>
                    <a:ext uri="{FF2B5EF4-FFF2-40B4-BE49-F238E27FC236}">
                      <a16:creationId xmlns:a16="http://schemas.microsoft.com/office/drawing/2014/main" id="{BD24F1C1-E2F0-4B2C-BB2F-12548A51DA42}"/>
                    </a:ext>
                  </a:extLst>
                </p:cNvPr>
                <p:cNvSpPr/>
                <p:nvPr/>
              </p:nvSpPr>
              <p:spPr>
                <a:xfrm>
                  <a:off x="6994255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9" name="Oval 1008">
                  <a:extLst>
                    <a:ext uri="{FF2B5EF4-FFF2-40B4-BE49-F238E27FC236}">
                      <a16:creationId xmlns:a16="http://schemas.microsoft.com/office/drawing/2014/main" id="{65832259-45ED-4E17-A12B-A7610755EFE1}"/>
                    </a:ext>
                  </a:extLst>
                </p:cNvPr>
                <p:cNvSpPr/>
                <p:nvPr/>
              </p:nvSpPr>
              <p:spPr>
                <a:xfrm>
                  <a:off x="7181360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0" name="Oval 1009">
                  <a:extLst>
                    <a:ext uri="{FF2B5EF4-FFF2-40B4-BE49-F238E27FC236}">
                      <a16:creationId xmlns:a16="http://schemas.microsoft.com/office/drawing/2014/main" id="{159FE82D-19E1-4BF1-84D8-100BE37D4D1A}"/>
                    </a:ext>
                  </a:extLst>
                </p:cNvPr>
                <p:cNvSpPr/>
                <p:nvPr/>
              </p:nvSpPr>
              <p:spPr>
                <a:xfrm>
                  <a:off x="5123208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1" name="Oval 1010">
                  <a:extLst>
                    <a:ext uri="{FF2B5EF4-FFF2-40B4-BE49-F238E27FC236}">
                      <a16:creationId xmlns:a16="http://schemas.microsoft.com/office/drawing/2014/main" id="{24B71683-7040-4D19-8A67-CB90D3C03FA4}"/>
                    </a:ext>
                  </a:extLst>
                </p:cNvPr>
                <p:cNvSpPr/>
                <p:nvPr/>
              </p:nvSpPr>
              <p:spPr>
                <a:xfrm>
                  <a:off x="5310313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2" name="Oval 1011">
                  <a:extLst>
                    <a:ext uri="{FF2B5EF4-FFF2-40B4-BE49-F238E27FC236}">
                      <a16:creationId xmlns:a16="http://schemas.microsoft.com/office/drawing/2014/main" id="{5ADDDF20-3F52-4698-9213-13237C40087F}"/>
                    </a:ext>
                  </a:extLst>
                </p:cNvPr>
                <p:cNvSpPr/>
                <p:nvPr/>
              </p:nvSpPr>
              <p:spPr>
                <a:xfrm>
                  <a:off x="5497417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3" name="Oval 1012">
                  <a:extLst>
                    <a:ext uri="{FF2B5EF4-FFF2-40B4-BE49-F238E27FC236}">
                      <a16:creationId xmlns:a16="http://schemas.microsoft.com/office/drawing/2014/main" id="{F8362CFE-970C-4B5C-812D-D7AA951102E0}"/>
                    </a:ext>
                  </a:extLst>
                </p:cNvPr>
                <p:cNvSpPr/>
                <p:nvPr/>
              </p:nvSpPr>
              <p:spPr>
                <a:xfrm>
                  <a:off x="5684522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4" name="Oval 1013">
                  <a:extLst>
                    <a:ext uri="{FF2B5EF4-FFF2-40B4-BE49-F238E27FC236}">
                      <a16:creationId xmlns:a16="http://schemas.microsoft.com/office/drawing/2014/main" id="{BDE6BC1D-6D50-4402-B4A6-5DCDEC60121C}"/>
                    </a:ext>
                  </a:extLst>
                </p:cNvPr>
                <p:cNvSpPr/>
                <p:nvPr/>
              </p:nvSpPr>
              <p:spPr>
                <a:xfrm>
                  <a:off x="5871627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5" name="Oval 1014">
                  <a:extLst>
                    <a:ext uri="{FF2B5EF4-FFF2-40B4-BE49-F238E27FC236}">
                      <a16:creationId xmlns:a16="http://schemas.microsoft.com/office/drawing/2014/main" id="{88AE368F-B26C-4829-A7D5-7EA36F12EAA4}"/>
                    </a:ext>
                  </a:extLst>
                </p:cNvPr>
                <p:cNvSpPr/>
                <p:nvPr/>
              </p:nvSpPr>
              <p:spPr>
                <a:xfrm>
                  <a:off x="6058732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6" name="Oval 1015">
                  <a:extLst>
                    <a:ext uri="{FF2B5EF4-FFF2-40B4-BE49-F238E27FC236}">
                      <a16:creationId xmlns:a16="http://schemas.microsoft.com/office/drawing/2014/main" id="{F6819904-25AD-422A-A8AE-9C18FF238606}"/>
                    </a:ext>
                  </a:extLst>
                </p:cNvPr>
                <p:cNvSpPr/>
                <p:nvPr/>
              </p:nvSpPr>
              <p:spPr>
                <a:xfrm>
                  <a:off x="6245836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7" name="Oval 1016">
                  <a:extLst>
                    <a:ext uri="{FF2B5EF4-FFF2-40B4-BE49-F238E27FC236}">
                      <a16:creationId xmlns:a16="http://schemas.microsoft.com/office/drawing/2014/main" id="{181E57D7-A9CA-45EE-872C-58A21715F473}"/>
                    </a:ext>
                  </a:extLst>
                </p:cNvPr>
                <p:cNvSpPr/>
                <p:nvPr/>
              </p:nvSpPr>
              <p:spPr>
                <a:xfrm>
                  <a:off x="6432941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8" name="Oval 1017">
                  <a:extLst>
                    <a:ext uri="{FF2B5EF4-FFF2-40B4-BE49-F238E27FC236}">
                      <a16:creationId xmlns:a16="http://schemas.microsoft.com/office/drawing/2014/main" id="{84B974F1-5477-4762-894F-DC2DDB7EE869}"/>
                    </a:ext>
                  </a:extLst>
                </p:cNvPr>
                <p:cNvSpPr/>
                <p:nvPr/>
              </p:nvSpPr>
              <p:spPr>
                <a:xfrm>
                  <a:off x="6620046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9" name="Oval 1018">
                  <a:extLst>
                    <a:ext uri="{FF2B5EF4-FFF2-40B4-BE49-F238E27FC236}">
                      <a16:creationId xmlns:a16="http://schemas.microsoft.com/office/drawing/2014/main" id="{210DE261-77B4-4DB1-AA02-035EE4139A39}"/>
                    </a:ext>
                  </a:extLst>
                </p:cNvPr>
                <p:cNvSpPr/>
                <p:nvPr/>
              </p:nvSpPr>
              <p:spPr>
                <a:xfrm>
                  <a:off x="6807151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20" name="Oval 1019">
                  <a:extLst>
                    <a:ext uri="{FF2B5EF4-FFF2-40B4-BE49-F238E27FC236}">
                      <a16:creationId xmlns:a16="http://schemas.microsoft.com/office/drawing/2014/main" id="{7F13ADAD-26E8-4699-B3B6-63440C0AAE80}"/>
                    </a:ext>
                  </a:extLst>
                </p:cNvPr>
                <p:cNvSpPr/>
                <p:nvPr/>
              </p:nvSpPr>
              <p:spPr>
                <a:xfrm>
                  <a:off x="6994255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21" name="Oval 1020">
                  <a:extLst>
                    <a:ext uri="{FF2B5EF4-FFF2-40B4-BE49-F238E27FC236}">
                      <a16:creationId xmlns:a16="http://schemas.microsoft.com/office/drawing/2014/main" id="{A84744ED-16FC-477C-B95F-7B1941B1B7FF}"/>
                    </a:ext>
                  </a:extLst>
                </p:cNvPr>
                <p:cNvSpPr/>
                <p:nvPr/>
              </p:nvSpPr>
              <p:spPr>
                <a:xfrm>
                  <a:off x="7181360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grpSp>
              <p:nvGrpSpPr>
                <p:cNvPr id="1022" name="Group 1021">
                  <a:extLst>
                    <a:ext uri="{FF2B5EF4-FFF2-40B4-BE49-F238E27FC236}">
                      <a16:creationId xmlns:a16="http://schemas.microsoft.com/office/drawing/2014/main" id="{0834E3ED-E03B-4FD5-B771-FE71AB8E2A3C}"/>
                    </a:ext>
                  </a:extLst>
                </p:cNvPr>
                <p:cNvGrpSpPr/>
                <p:nvPr/>
              </p:nvGrpSpPr>
              <p:grpSpPr>
                <a:xfrm>
                  <a:off x="5123208" y="5770758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1058" name="Oval 1057">
                    <a:extLst>
                      <a:ext uri="{FF2B5EF4-FFF2-40B4-BE49-F238E27FC236}">
                        <a16:creationId xmlns:a16="http://schemas.microsoft.com/office/drawing/2014/main" id="{93AF670F-F51E-498D-8FF8-5EB2C499BA4E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9" name="Oval 1058">
                    <a:extLst>
                      <a:ext uri="{FF2B5EF4-FFF2-40B4-BE49-F238E27FC236}">
                        <a16:creationId xmlns:a16="http://schemas.microsoft.com/office/drawing/2014/main" id="{EA5340FA-4587-4306-8DD3-0D4CA4802CC4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0" name="Oval 1059">
                    <a:extLst>
                      <a:ext uri="{FF2B5EF4-FFF2-40B4-BE49-F238E27FC236}">
                        <a16:creationId xmlns:a16="http://schemas.microsoft.com/office/drawing/2014/main" id="{0DBF3B61-7CE6-4C16-A0B3-423F27E2BA2E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1" name="Oval 1060">
                    <a:extLst>
                      <a:ext uri="{FF2B5EF4-FFF2-40B4-BE49-F238E27FC236}">
                        <a16:creationId xmlns:a16="http://schemas.microsoft.com/office/drawing/2014/main" id="{EED2F44D-6571-48C2-B58D-ADBB44509340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2" name="Oval 1061">
                    <a:extLst>
                      <a:ext uri="{FF2B5EF4-FFF2-40B4-BE49-F238E27FC236}">
                        <a16:creationId xmlns:a16="http://schemas.microsoft.com/office/drawing/2014/main" id="{C3EDFD81-6884-4019-A8BA-92C2E031F254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3" name="Oval 1062">
                    <a:extLst>
                      <a:ext uri="{FF2B5EF4-FFF2-40B4-BE49-F238E27FC236}">
                        <a16:creationId xmlns:a16="http://schemas.microsoft.com/office/drawing/2014/main" id="{97A5A630-4F24-4EC8-BE62-940ADD12364A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4" name="Oval 1063">
                    <a:extLst>
                      <a:ext uri="{FF2B5EF4-FFF2-40B4-BE49-F238E27FC236}">
                        <a16:creationId xmlns:a16="http://schemas.microsoft.com/office/drawing/2014/main" id="{1CBC9244-FB9A-4908-ACED-789FB37056F3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5" name="Oval 1064">
                    <a:extLst>
                      <a:ext uri="{FF2B5EF4-FFF2-40B4-BE49-F238E27FC236}">
                        <a16:creationId xmlns:a16="http://schemas.microsoft.com/office/drawing/2014/main" id="{1BE36641-36C8-40A2-9730-C7CFD4E514A1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6" name="Oval 1065">
                    <a:extLst>
                      <a:ext uri="{FF2B5EF4-FFF2-40B4-BE49-F238E27FC236}">
                        <a16:creationId xmlns:a16="http://schemas.microsoft.com/office/drawing/2014/main" id="{B0A52B51-8FC0-4B52-AB14-F33F79FDAE21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7" name="Oval 1066">
                    <a:extLst>
                      <a:ext uri="{FF2B5EF4-FFF2-40B4-BE49-F238E27FC236}">
                        <a16:creationId xmlns:a16="http://schemas.microsoft.com/office/drawing/2014/main" id="{2475AAA6-5A9E-4267-977D-B77F796FCAA8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8" name="Oval 1067">
                    <a:extLst>
                      <a:ext uri="{FF2B5EF4-FFF2-40B4-BE49-F238E27FC236}">
                        <a16:creationId xmlns:a16="http://schemas.microsoft.com/office/drawing/2014/main" id="{D8691001-F298-4EEA-9AB0-E7A27DB91C10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9" name="Oval 1068">
                    <a:extLst>
                      <a:ext uri="{FF2B5EF4-FFF2-40B4-BE49-F238E27FC236}">
                        <a16:creationId xmlns:a16="http://schemas.microsoft.com/office/drawing/2014/main" id="{CFE8DDEE-3FFA-4412-BF5E-1D2E4C9CA4D7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  <p:grpSp>
              <p:nvGrpSpPr>
                <p:cNvPr id="1023" name="Group 1022">
                  <a:extLst>
                    <a:ext uri="{FF2B5EF4-FFF2-40B4-BE49-F238E27FC236}">
                      <a16:creationId xmlns:a16="http://schemas.microsoft.com/office/drawing/2014/main" id="{94A80F8F-DFBC-4444-B54C-B5DCE4F2240E}"/>
                    </a:ext>
                  </a:extLst>
                </p:cNvPr>
                <p:cNvGrpSpPr/>
                <p:nvPr/>
              </p:nvGrpSpPr>
              <p:grpSpPr>
                <a:xfrm>
                  <a:off x="5123208" y="5918687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1046" name="Oval 1045">
                    <a:extLst>
                      <a:ext uri="{FF2B5EF4-FFF2-40B4-BE49-F238E27FC236}">
                        <a16:creationId xmlns:a16="http://schemas.microsoft.com/office/drawing/2014/main" id="{8C33A530-07B4-47DC-A182-2CBBA92FAB77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7" name="Oval 1046">
                    <a:extLst>
                      <a:ext uri="{FF2B5EF4-FFF2-40B4-BE49-F238E27FC236}">
                        <a16:creationId xmlns:a16="http://schemas.microsoft.com/office/drawing/2014/main" id="{5A5BF780-D072-48DE-952A-9E89712EE8F2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8" name="Oval 1047">
                    <a:extLst>
                      <a:ext uri="{FF2B5EF4-FFF2-40B4-BE49-F238E27FC236}">
                        <a16:creationId xmlns:a16="http://schemas.microsoft.com/office/drawing/2014/main" id="{6A11BC2A-F209-4F2A-B572-5923E99779FC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9" name="Oval 1048">
                    <a:extLst>
                      <a:ext uri="{FF2B5EF4-FFF2-40B4-BE49-F238E27FC236}">
                        <a16:creationId xmlns:a16="http://schemas.microsoft.com/office/drawing/2014/main" id="{FD6B4856-D933-4FFE-85E0-9954D194B566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0" name="Oval 1049">
                    <a:extLst>
                      <a:ext uri="{FF2B5EF4-FFF2-40B4-BE49-F238E27FC236}">
                        <a16:creationId xmlns:a16="http://schemas.microsoft.com/office/drawing/2014/main" id="{8D3B21A1-7109-4751-B602-F8E948E9AD49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1" name="Oval 1050">
                    <a:extLst>
                      <a:ext uri="{FF2B5EF4-FFF2-40B4-BE49-F238E27FC236}">
                        <a16:creationId xmlns:a16="http://schemas.microsoft.com/office/drawing/2014/main" id="{84775A62-F526-4EA0-8EC3-6241BAFC2E87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2" name="Oval 1051">
                    <a:extLst>
                      <a:ext uri="{FF2B5EF4-FFF2-40B4-BE49-F238E27FC236}">
                        <a16:creationId xmlns:a16="http://schemas.microsoft.com/office/drawing/2014/main" id="{FD27E23E-170C-4D18-9499-97E93AA3FF56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3" name="Oval 1052">
                    <a:extLst>
                      <a:ext uri="{FF2B5EF4-FFF2-40B4-BE49-F238E27FC236}">
                        <a16:creationId xmlns:a16="http://schemas.microsoft.com/office/drawing/2014/main" id="{00811565-2F2B-44D1-8A19-9A8FD189E32B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4" name="Oval 1053">
                    <a:extLst>
                      <a:ext uri="{FF2B5EF4-FFF2-40B4-BE49-F238E27FC236}">
                        <a16:creationId xmlns:a16="http://schemas.microsoft.com/office/drawing/2014/main" id="{4F4884B1-8982-4B5B-95E4-7A3A46AFB822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5" name="Oval 1054">
                    <a:extLst>
                      <a:ext uri="{FF2B5EF4-FFF2-40B4-BE49-F238E27FC236}">
                        <a16:creationId xmlns:a16="http://schemas.microsoft.com/office/drawing/2014/main" id="{D9FB6FD0-035E-4A36-9A53-657FBC785773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6" name="Oval 1055">
                    <a:extLst>
                      <a:ext uri="{FF2B5EF4-FFF2-40B4-BE49-F238E27FC236}">
                        <a16:creationId xmlns:a16="http://schemas.microsoft.com/office/drawing/2014/main" id="{B3E1E186-B849-4BEB-9132-CE442BD707B2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7" name="Oval 1056">
                    <a:extLst>
                      <a:ext uri="{FF2B5EF4-FFF2-40B4-BE49-F238E27FC236}">
                        <a16:creationId xmlns:a16="http://schemas.microsoft.com/office/drawing/2014/main" id="{E8D69D17-3CA0-4BD7-BD2A-1B20E5F2A6C8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  <p:grpSp>
              <p:nvGrpSpPr>
                <p:cNvPr id="1026" name="Group 1025">
                  <a:extLst>
                    <a:ext uri="{FF2B5EF4-FFF2-40B4-BE49-F238E27FC236}">
                      <a16:creationId xmlns:a16="http://schemas.microsoft.com/office/drawing/2014/main" id="{B88C5813-82A7-4665-B68A-1DBB0B3C124A}"/>
                    </a:ext>
                  </a:extLst>
                </p:cNvPr>
                <p:cNvGrpSpPr/>
                <p:nvPr/>
              </p:nvGrpSpPr>
              <p:grpSpPr>
                <a:xfrm>
                  <a:off x="5123208" y="6055847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1030" name="Oval 1029">
                    <a:extLst>
                      <a:ext uri="{FF2B5EF4-FFF2-40B4-BE49-F238E27FC236}">
                        <a16:creationId xmlns:a16="http://schemas.microsoft.com/office/drawing/2014/main" id="{3C48FE9F-315A-4550-A8C4-F0687D466845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34" name="Oval 1033">
                    <a:extLst>
                      <a:ext uri="{FF2B5EF4-FFF2-40B4-BE49-F238E27FC236}">
                        <a16:creationId xmlns:a16="http://schemas.microsoft.com/office/drawing/2014/main" id="{0D86A286-336A-46E6-BC65-18ED6552A4DD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36" name="Oval 1035">
                    <a:extLst>
                      <a:ext uri="{FF2B5EF4-FFF2-40B4-BE49-F238E27FC236}">
                        <a16:creationId xmlns:a16="http://schemas.microsoft.com/office/drawing/2014/main" id="{C97B9FA5-CFAD-4427-BA0C-4E9867E89B7C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37" name="Oval 1036">
                    <a:extLst>
                      <a:ext uri="{FF2B5EF4-FFF2-40B4-BE49-F238E27FC236}">
                        <a16:creationId xmlns:a16="http://schemas.microsoft.com/office/drawing/2014/main" id="{5BB92AE7-AFAE-4CAE-B91A-FA85B6A8896F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38" name="Oval 1037">
                    <a:extLst>
                      <a:ext uri="{FF2B5EF4-FFF2-40B4-BE49-F238E27FC236}">
                        <a16:creationId xmlns:a16="http://schemas.microsoft.com/office/drawing/2014/main" id="{DDAB09AC-F703-4058-8DCA-E70905CE70AF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39" name="Oval 1038">
                    <a:extLst>
                      <a:ext uri="{FF2B5EF4-FFF2-40B4-BE49-F238E27FC236}">
                        <a16:creationId xmlns:a16="http://schemas.microsoft.com/office/drawing/2014/main" id="{C4C1867D-28D0-4CB1-A915-E311C89453E0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0" name="Oval 1039">
                    <a:extLst>
                      <a:ext uri="{FF2B5EF4-FFF2-40B4-BE49-F238E27FC236}">
                        <a16:creationId xmlns:a16="http://schemas.microsoft.com/office/drawing/2014/main" id="{568B7D36-3ACA-47D3-8331-4D55157A8680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1" name="Oval 1040">
                    <a:extLst>
                      <a:ext uri="{FF2B5EF4-FFF2-40B4-BE49-F238E27FC236}">
                        <a16:creationId xmlns:a16="http://schemas.microsoft.com/office/drawing/2014/main" id="{6E2731A7-2012-45E4-B7A9-3C66D208DD49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2" name="Oval 1041">
                    <a:extLst>
                      <a:ext uri="{FF2B5EF4-FFF2-40B4-BE49-F238E27FC236}">
                        <a16:creationId xmlns:a16="http://schemas.microsoft.com/office/drawing/2014/main" id="{1D646B9C-3772-41EF-AE9D-FCFC8E185971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3" name="Oval 1042">
                    <a:extLst>
                      <a:ext uri="{FF2B5EF4-FFF2-40B4-BE49-F238E27FC236}">
                        <a16:creationId xmlns:a16="http://schemas.microsoft.com/office/drawing/2014/main" id="{C6A1144F-614B-4F3B-B5B8-E3FA28E9E2B1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4" name="Oval 1043">
                    <a:extLst>
                      <a:ext uri="{FF2B5EF4-FFF2-40B4-BE49-F238E27FC236}">
                        <a16:creationId xmlns:a16="http://schemas.microsoft.com/office/drawing/2014/main" id="{F7E3415E-A9CD-4B1A-9EA2-5E9CA42CB127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5" name="Oval 1044">
                    <a:extLst>
                      <a:ext uri="{FF2B5EF4-FFF2-40B4-BE49-F238E27FC236}">
                        <a16:creationId xmlns:a16="http://schemas.microsoft.com/office/drawing/2014/main" id="{4D16A126-0AC0-48B9-ADC4-9B19278589A1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</p:grpSp>
          <p:grpSp>
            <p:nvGrpSpPr>
              <p:cNvPr id="766" name="Group 765">
                <a:extLst>
                  <a:ext uri="{FF2B5EF4-FFF2-40B4-BE49-F238E27FC236}">
                    <a16:creationId xmlns:a16="http://schemas.microsoft.com/office/drawing/2014/main" id="{DF26A9FB-07A2-40E4-B59B-220CBA0DE4C1}"/>
                  </a:ext>
                </a:extLst>
              </p:cNvPr>
              <p:cNvGrpSpPr/>
              <p:nvPr/>
            </p:nvGrpSpPr>
            <p:grpSpPr>
              <a:xfrm>
                <a:off x="9033786" y="3343805"/>
                <a:ext cx="2097955" cy="1988509"/>
                <a:chOff x="5123208" y="4111122"/>
                <a:chExt cx="2097955" cy="1988509"/>
              </a:xfrm>
              <a:grpFill/>
            </p:grpSpPr>
            <p:sp>
              <p:nvSpPr>
                <p:cNvPr id="767" name="Oval 766">
                  <a:extLst>
                    <a:ext uri="{FF2B5EF4-FFF2-40B4-BE49-F238E27FC236}">
                      <a16:creationId xmlns:a16="http://schemas.microsoft.com/office/drawing/2014/main" id="{822BBD8A-57E8-439F-BDE4-3D74357E3CEC}"/>
                    </a:ext>
                  </a:extLst>
                </p:cNvPr>
                <p:cNvSpPr/>
                <p:nvPr/>
              </p:nvSpPr>
              <p:spPr>
                <a:xfrm>
                  <a:off x="5123208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68" name="Oval 767">
                  <a:extLst>
                    <a:ext uri="{FF2B5EF4-FFF2-40B4-BE49-F238E27FC236}">
                      <a16:creationId xmlns:a16="http://schemas.microsoft.com/office/drawing/2014/main" id="{ABEC8C68-EC37-4E61-AF83-6E7F29A63D1C}"/>
                    </a:ext>
                  </a:extLst>
                </p:cNvPr>
                <p:cNvSpPr/>
                <p:nvPr/>
              </p:nvSpPr>
              <p:spPr>
                <a:xfrm>
                  <a:off x="5310313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69" name="Oval 768">
                  <a:extLst>
                    <a:ext uri="{FF2B5EF4-FFF2-40B4-BE49-F238E27FC236}">
                      <a16:creationId xmlns:a16="http://schemas.microsoft.com/office/drawing/2014/main" id="{64BC7A52-48AD-4550-A0C2-487B4BC1D558}"/>
                    </a:ext>
                  </a:extLst>
                </p:cNvPr>
                <p:cNvSpPr/>
                <p:nvPr/>
              </p:nvSpPr>
              <p:spPr>
                <a:xfrm>
                  <a:off x="5497417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0" name="Oval 769">
                  <a:extLst>
                    <a:ext uri="{FF2B5EF4-FFF2-40B4-BE49-F238E27FC236}">
                      <a16:creationId xmlns:a16="http://schemas.microsoft.com/office/drawing/2014/main" id="{E2F667FE-0C26-4107-AB0B-1263EEFC5DFA}"/>
                    </a:ext>
                  </a:extLst>
                </p:cNvPr>
                <p:cNvSpPr/>
                <p:nvPr/>
              </p:nvSpPr>
              <p:spPr>
                <a:xfrm>
                  <a:off x="5684522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1" name="Oval 770">
                  <a:extLst>
                    <a:ext uri="{FF2B5EF4-FFF2-40B4-BE49-F238E27FC236}">
                      <a16:creationId xmlns:a16="http://schemas.microsoft.com/office/drawing/2014/main" id="{17BE7EBE-FFC4-4E80-A8D8-2E48F7598349}"/>
                    </a:ext>
                  </a:extLst>
                </p:cNvPr>
                <p:cNvSpPr/>
                <p:nvPr/>
              </p:nvSpPr>
              <p:spPr>
                <a:xfrm>
                  <a:off x="5871627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2" name="Oval 771">
                  <a:extLst>
                    <a:ext uri="{FF2B5EF4-FFF2-40B4-BE49-F238E27FC236}">
                      <a16:creationId xmlns:a16="http://schemas.microsoft.com/office/drawing/2014/main" id="{AB65C4DE-7E4C-454F-B368-D864B3E7179D}"/>
                    </a:ext>
                  </a:extLst>
                </p:cNvPr>
                <p:cNvSpPr/>
                <p:nvPr/>
              </p:nvSpPr>
              <p:spPr>
                <a:xfrm>
                  <a:off x="6058732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3" name="Oval 772">
                  <a:extLst>
                    <a:ext uri="{FF2B5EF4-FFF2-40B4-BE49-F238E27FC236}">
                      <a16:creationId xmlns:a16="http://schemas.microsoft.com/office/drawing/2014/main" id="{AFD517CA-A2B8-4ECD-A44E-79FEF785FD2F}"/>
                    </a:ext>
                  </a:extLst>
                </p:cNvPr>
                <p:cNvSpPr/>
                <p:nvPr/>
              </p:nvSpPr>
              <p:spPr>
                <a:xfrm>
                  <a:off x="6245836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4" name="Oval 773">
                  <a:extLst>
                    <a:ext uri="{FF2B5EF4-FFF2-40B4-BE49-F238E27FC236}">
                      <a16:creationId xmlns:a16="http://schemas.microsoft.com/office/drawing/2014/main" id="{094DDA2F-D1BE-4D17-918D-09D452D8DF2C}"/>
                    </a:ext>
                  </a:extLst>
                </p:cNvPr>
                <p:cNvSpPr/>
                <p:nvPr/>
              </p:nvSpPr>
              <p:spPr>
                <a:xfrm>
                  <a:off x="6432941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5" name="Oval 774">
                  <a:extLst>
                    <a:ext uri="{FF2B5EF4-FFF2-40B4-BE49-F238E27FC236}">
                      <a16:creationId xmlns:a16="http://schemas.microsoft.com/office/drawing/2014/main" id="{6A728149-236B-4DDA-A423-25600220C26A}"/>
                    </a:ext>
                  </a:extLst>
                </p:cNvPr>
                <p:cNvSpPr/>
                <p:nvPr/>
              </p:nvSpPr>
              <p:spPr>
                <a:xfrm>
                  <a:off x="6620046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6" name="Oval 775">
                  <a:extLst>
                    <a:ext uri="{FF2B5EF4-FFF2-40B4-BE49-F238E27FC236}">
                      <a16:creationId xmlns:a16="http://schemas.microsoft.com/office/drawing/2014/main" id="{5CF6F396-6331-493F-8D0B-F99C98B5E136}"/>
                    </a:ext>
                  </a:extLst>
                </p:cNvPr>
                <p:cNvSpPr/>
                <p:nvPr/>
              </p:nvSpPr>
              <p:spPr>
                <a:xfrm>
                  <a:off x="6807151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7" name="Oval 776">
                  <a:extLst>
                    <a:ext uri="{FF2B5EF4-FFF2-40B4-BE49-F238E27FC236}">
                      <a16:creationId xmlns:a16="http://schemas.microsoft.com/office/drawing/2014/main" id="{80F5BDD7-6CDB-4380-B689-BC539993816D}"/>
                    </a:ext>
                  </a:extLst>
                </p:cNvPr>
                <p:cNvSpPr/>
                <p:nvPr/>
              </p:nvSpPr>
              <p:spPr>
                <a:xfrm>
                  <a:off x="6994255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8" name="Oval 777">
                  <a:extLst>
                    <a:ext uri="{FF2B5EF4-FFF2-40B4-BE49-F238E27FC236}">
                      <a16:creationId xmlns:a16="http://schemas.microsoft.com/office/drawing/2014/main" id="{9BE96BF1-EA4C-4B8F-8397-1B47A5033845}"/>
                    </a:ext>
                  </a:extLst>
                </p:cNvPr>
                <p:cNvSpPr/>
                <p:nvPr/>
              </p:nvSpPr>
              <p:spPr>
                <a:xfrm>
                  <a:off x="7181360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9" name="Oval 778">
                  <a:extLst>
                    <a:ext uri="{FF2B5EF4-FFF2-40B4-BE49-F238E27FC236}">
                      <a16:creationId xmlns:a16="http://schemas.microsoft.com/office/drawing/2014/main" id="{B1B77AEF-72CE-40DB-8ACF-16CA0E14322A}"/>
                    </a:ext>
                  </a:extLst>
                </p:cNvPr>
                <p:cNvSpPr/>
                <p:nvPr/>
              </p:nvSpPr>
              <p:spPr>
                <a:xfrm>
                  <a:off x="5123208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0" name="Oval 779">
                  <a:extLst>
                    <a:ext uri="{FF2B5EF4-FFF2-40B4-BE49-F238E27FC236}">
                      <a16:creationId xmlns:a16="http://schemas.microsoft.com/office/drawing/2014/main" id="{C24433D1-F767-4865-86A3-4EB552DDABBB}"/>
                    </a:ext>
                  </a:extLst>
                </p:cNvPr>
                <p:cNvSpPr/>
                <p:nvPr/>
              </p:nvSpPr>
              <p:spPr>
                <a:xfrm>
                  <a:off x="5310313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1" name="Oval 780">
                  <a:extLst>
                    <a:ext uri="{FF2B5EF4-FFF2-40B4-BE49-F238E27FC236}">
                      <a16:creationId xmlns:a16="http://schemas.microsoft.com/office/drawing/2014/main" id="{DADF96B8-4DF4-49E2-99AB-7522D7FE025F}"/>
                    </a:ext>
                  </a:extLst>
                </p:cNvPr>
                <p:cNvSpPr/>
                <p:nvPr/>
              </p:nvSpPr>
              <p:spPr>
                <a:xfrm>
                  <a:off x="5497417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2" name="Oval 781">
                  <a:extLst>
                    <a:ext uri="{FF2B5EF4-FFF2-40B4-BE49-F238E27FC236}">
                      <a16:creationId xmlns:a16="http://schemas.microsoft.com/office/drawing/2014/main" id="{3EFB58EB-0CAB-43E1-BDE7-98C1700FBB8A}"/>
                    </a:ext>
                  </a:extLst>
                </p:cNvPr>
                <p:cNvSpPr/>
                <p:nvPr/>
              </p:nvSpPr>
              <p:spPr>
                <a:xfrm>
                  <a:off x="5684522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3" name="Oval 782">
                  <a:extLst>
                    <a:ext uri="{FF2B5EF4-FFF2-40B4-BE49-F238E27FC236}">
                      <a16:creationId xmlns:a16="http://schemas.microsoft.com/office/drawing/2014/main" id="{A0CDE8D3-4032-4BB6-988B-C2B59BDEC976}"/>
                    </a:ext>
                  </a:extLst>
                </p:cNvPr>
                <p:cNvSpPr/>
                <p:nvPr/>
              </p:nvSpPr>
              <p:spPr>
                <a:xfrm>
                  <a:off x="5871627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4" name="Oval 783">
                  <a:extLst>
                    <a:ext uri="{FF2B5EF4-FFF2-40B4-BE49-F238E27FC236}">
                      <a16:creationId xmlns:a16="http://schemas.microsoft.com/office/drawing/2014/main" id="{A3D90FBF-D382-407C-A486-66B4D0890E38}"/>
                    </a:ext>
                  </a:extLst>
                </p:cNvPr>
                <p:cNvSpPr/>
                <p:nvPr/>
              </p:nvSpPr>
              <p:spPr>
                <a:xfrm>
                  <a:off x="6058732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5" name="Oval 784">
                  <a:extLst>
                    <a:ext uri="{FF2B5EF4-FFF2-40B4-BE49-F238E27FC236}">
                      <a16:creationId xmlns:a16="http://schemas.microsoft.com/office/drawing/2014/main" id="{55E970BD-E9DC-47BC-AE89-23D7AACB9757}"/>
                    </a:ext>
                  </a:extLst>
                </p:cNvPr>
                <p:cNvSpPr/>
                <p:nvPr/>
              </p:nvSpPr>
              <p:spPr>
                <a:xfrm>
                  <a:off x="6245836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6" name="Oval 785">
                  <a:extLst>
                    <a:ext uri="{FF2B5EF4-FFF2-40B4-BE49-F238E27FC236}">
                      <a16:creationId xmlns:a16="http://schemas.microsoft.com/office/drawing/2014/main" id="{82F435F8-FA0F-44C3-8A36-F1BE1582437F}"/>
                    </a:ext>
                  </a:extLst>
                </p:cNvPr>
                <p:cNvSpPr/>
                <p:nvPr/>
              </p:nvSpPr>
              <p:spPr>
                <a:xfrm>
                  <a:off x="6432941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7" name="Oval 786">
                  <a:extLst>
                    <a:ext uri="{FF2B5EF4-FFF2-40B4-BE49-F238E27FC236}">
                      <a16:creationId xmlns:a16="http://schemas.microsoft.com/office/drawing/2014/main" id="{6E604DB2-73B7-4B38-BFB0-63F151CC27F2}"/>
                    </a:ext>
                  </a:extLst>
                </p:cNvPr>
                <p:cNvSpPr/>
                <p:nvPr/>
              </p:nvSpPr>
              <p:spPr>
                <a:xfrm>
                  <a:off x="6620046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8" name="Oval 787">
                  <a:extLst>
                    <a:ext uri="{FF2B5EF4-FFF2-40B4-BE49-F238E27FC236}">
                      <a16:creationId xmlns:a16="http://schemas.microsoft.com/office/drawing/2014/main" id="{D17A7E8A-F9AE-4676-9D17-18713B6B92DE}"/>
                    </a:ext>
                  </a:extLst>
                </p:cNvPr>
                <p:cNvSpPr/>
                <p:nvPr/>
              </p:nvSpPr>
              <p:spPr>
                <a:xfrm>
                  <a:off x="6807151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9" name="Oval 788">
                  <a:extLst>
                    <a:ext uri="{FF2B5EF4-FFF2-40B4-BE49-F238E27FC236}">
                      <a16:creationId xmlns:a16="http://schemas.microsoft.com/office/drawing/2014/main" id="{E29DBB87-C7D8-4CE4-B086-4109C0B6C7E8}"/>
                    </a:ext>
                  </a:extLst>
                </p:cNvPr>
                <p:cNvSpPr/>
                <p:nvPr/>
              </p:nvSpPr>
              <p:spPr>
                <a:xfrm>
                  <a:off x="6994255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0" name="Oval 789">
                  <a:extLst>
                    <a:ext uri="{FF2B5EF4-FFF2-40B4-BE49-F238E27FC236}">
                      <a16:creationId xmlns:a16="http://schemas.microsoft.com/office/drawing/2014/main" id="{68E00FF0-2A2C-4D52-8139-3E0B2B374752}"/>
                    </a:ext>
                  </a:extLst>
                </p:cNvPr>
                <p:cNvSpPr/>
                <p:nvPr/>
              </p:nvSpPr>
              <p:spPr>
                <a:xfrm>
                  <a:off x="7181360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1" name="Oval 790">
                  <a:extLst>
                    <a:ext uri="{FF2B5EF4-FFF2-40B4-BE49-F238E27FC236}">
                      <a16:creationId xmlns:a16="http://schemas.microsoft.com/office/drawing/2014/main" id="{C44C0357-38A1-4555-BC8B-85D46CE37A1E}"/>
                    </a:ext>
                  </a:extLst>
                </p:cNvPr>
                <p:cNvSpPr/>
                <p:nvPr/>
              </p:nvSpPr>
              <p:spPr>
                <a:xfrm>
                  <a:off x="5123208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2" name="Oval 791">
                  <a:extLst>
                    <a:ext uri="{FF2B5EF4-FFF2-40B4-BE49-F238E27FC236}">
                      <a16:creationId xmlns:a16="http://schemas.microsoft.com/office/drawing/2014/main" id="{EA7A6573-8A82-470F-A063-75ABB3BB61D6}"/>
                    </a:ext>
                  </a:extLst>
                </p:cNvPr>
                <p:cNvSpPr/>
                <p:nvPr/>
              </p:nvSpPr>
              <p:spPr>
                <a:xfrm>
                  <a:off x="5310313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3" name="Oval 792">
                  <a:extLst>
                    <a:ext uri="{FF2B5EF4-FFF2-40B4-BE49-F238E27FC236}">
                      <a16:creationId xmlns:a16="http://schemas.microsoft.com/office/drawing/2014/main" id="{C5715707-7CA1-48C3-A42F-BBB3FBC0FFDD}"/>
                    </a:ext>
                  </a:extLst>
                </p:cNvPr>
                <p:cNvSpPr/>
                <p:nvPr/>
              </p:nvSpPr>
              <p:spPr>
                <a:xfrm>
                  <a:off x="5497417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4" name="Oval 793">
                  <a:extLst>
                    <a:ext uri="{FF2B5EF4-FFF2-40B4-BE49-F238E27FC236}">
                      <a16:creationId xmlns:a16="http://schemas.microsoft.com/office/drawing/2014/main" id="{5AD423F7-7A75-43F8-9B8F-1D13A8D92FD3}"/>
                    </a:ext>
                  </a:extLst>
                </p:cNvPr>
                <p:cNvSpPr/>
                <p:nvPr/>
              </p:nvSpPr>
              <p:spPr>
                <a:xfrm>
                  <a:off x="5684522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5" name="Oval 794">
                  <a:extLst>
                    <a:ext uri="{FF2B5EF4-FFF2-40B4-BE49-F238E27FC236}">
                      <a16:creationId xmlns:a16="http://schemas.microsoft.com/office/drawing/2014/main" id="{A12486CC-2F74-4E6F-A6BA-B00E47329671}"/>
                    </a:ext>
                  </a:extLst>
                </p:cNvPr>
                <p:cNvSpPr/>
                <p:nvPr/>
              </p:nvSpPr>
              <p:spPr>
                <a:xfrm>
                  <a:off x="5871627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6" name="Oval 795">
                  <a:extLst>
                    <a:ext uri="{FF2B5EF4-FFF2-40B4-BE49-F238E27FC236}">
                      <a16:creationId xmlns:a16="http://schemas.microsoft.com/office/drawing/2014/main" id="{6C35473E-BBC6-46D5-A61A-1C230AC265DC}"/>
                    </a:ext>
                  </a:extLst>
                </p:cNvPr>
                <p:cNvSpPr/>
                <p:nvPr/>
              </p:nvSpPr>
              <p:spPr>
                <a:xfrm>
                  <a:off x="6058732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7" name="Oval 796">
                  <a:extLst>
                    <a:ext uri="{FF2B5EF4-FFF2-40B4-BE49-F238E27FC236}">
                      <a16:creationId xmlns:a16="http://schemas.microsoft.com/office/drawing/2014/main" id="{06C7A6F9-1C65-431E-ACC3-85968D077372}"/>
                    </a:ext>
                  </a:extLst>
                </p:cNvPr>
                <p:cNvSpPr/>
                <p:nvPr/>
              </p:nvSpPr>
              <p:spPr>
                <a:xfrm>
                  <a:off x="6245836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8" name="Oval 797">
                  <a:extLst>
                    <a:ext uri="{FF2B5EF4-FFF2-40B4-BE49-F238E27FC236}">
                      <a16:creationId xmlns:a16="http://schemas.microsoft.com/office/drawing/2014/main" id="{6ADD61E7-D239-4CBA-99DF-2917A76F15BD}"/>
                    </a:ext>
                  </a:extLst>
                </p:cNvPr>
                <p:cNvSpPr/>
                <p:nvPr/>
              </p:nvSpPr>
              <p:spPr>
                <a:xfrm>
                  <a:off x="6432941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9" name="Oval 798">
                  <a:extLst>
                    <a:ext uri="{FF2B5EF4-FFF2-40B4-BE49-F238E27FC236}">
                      <a16:creationId xmlns:a16="http://schemas.microsoft.com/office/drawing/2014/main" id="{4228E865-3805-49AA-B5EF-AE275807F028}"/>
                    </a:ext>
                  </a:extLst>
                </p:cNvPr>
                <p:cNvSpPr/>
                <p:nvPr/>
              </p:nvSpPr>
              <p:spPr>
                <a:xfrm>
                  <a:off x="6620046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0" name="Oval 799">
                  <a:extLst>
                    <a:ext uri="{FF2B5EF4-FFF2-40B4-BE49-F238E27FC236}">
                      <a16:creationId xmlns:a16="http://schemas.microsoft.com/office/drawing/2014/main" id="{940EFC92-4D6B-4A5F-B380-600BCEBA083C}"/>
                    </a:ext>
                  </a:extLst>
                </p:cNvPr>
                <p:cNvSpPr/>
                <p:nvPr/>
              </p:nvSpPr>
              <p:spPr>
                <a:xfrm>
                  <a:off x="6807151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1" name="Oval 800">
                  <a:extLst>
                    <a:ext uri="{FF2B5EF4-FFF2-40B4-BE49-F238E27FC236}">
                      <a16:creationId xmlns:a16="http://schemas.microsoft.com/office/drawing/2014/main" id="{A8926E2E-3404-4061-BDE9-CD3E0D83FCA2}"/>
                    </a:ext>
                  </a:extLst>
                </p:cNvPr>
                <p:cNvSpPr/>
                <p:nvPr/>
              </p:nvSpPr>
              <p:spPr>
                <a:xfrm>
                  <a:off x="6994255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2" name="Oval 801">
                  <a:extLst>
                    <a:ext uri="{FF2B5EF4-FFF2-40B4-BE49-F238E27FC236}">
                      <a16:creationId xmlns:a16="http://schemas.microsoft.com/office/drawing/2014/main" id="{B9CD4904-474B-42B2-B775-04C281BF9F15}"/>
                    </a:ext>
                  </a:extLst>
                </p:cNvPr>
                <p:cNvSpPr/>
                <p:nvPr/>
              </p:nvSpPr>
              <p:spPr>
                <a:xfrm>
                  <a:off x="7181360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3" name="Oval 802">
                  <a:extLst>
                    <a:ext uri="{FF2B5EF4-FFF2-40B4-BE49-F238E27FC236}">
                      <a16:creationId xmlns:a16="http://schemas.microsoft.com/office/drawing/2014/main" id="{84817EE0-65E5-4FFD-9469-3AA2B4EB3B2C}"/>
                    </a:ext>
                  </a:extLst>
                </p:cNvPr>
                <p:cNvSpPr/>
                <p:nvPr/>
              </p:nvSpPr>
              <p:spPr>
                <a:xfrm>
                  <a:off x="5123208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4" name="Oval 803">
                  <a:extLst>
                    <a:ext uri="{FF2B5EF4-FFF2-40B4-BE49-F238E27FC236}">
                      <a16:creationId xmlns:a16="http://schemas.microsoft.com/office/drawing/2014/main" id="{F6F25EDA-9B87-4D99-A674-84A0BDE39D54}"/>
                    </a:ext>
                  </a:extLst>
                </p:cNvPr>
                <p:cNvSpPr/>
                <p:nvPr/>
              </p:nvSpPr>
              <p:spPr>
                <a:xfrm>
                  <a:off x="5310313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5" name="Oval 804">
                  <a:extLst>
                    <a:ext uri="{FF2B5EF4-FFF2-40B4-BE49-F238E27FC236}">
                      <a16:creationId xmlns:a16="http://schemas.microsoft.com/office/drawing/2014/main" id="{46CFA7DE-EC0F-4EC4-9BBE-F2876B8BCEFA}"/>
                    </a:ext>
                  </a:extLst>
                </p:cNvPr>
                <p:cNvSpPr/>
                <p:nvPr/>
              </p:nvSpPr>
              <p:spPr>
                <a:xfrm>
                  <a:off x="5497417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6" name="Oval 805">
                  <a:extLst>
                    <a:ext uri="{FF2B5EF4-FFF2-40B4-BE49-F238E27FC236}">
                      <a16:creationId xmlns:a16="http://schemas.microsoft.com/office/drawing/2014/main" id="{C889B39C-6BDF-4A5F-B93B-1B346DB83845}"/>
                    </a:ext>
                  </a:extLst>
                </p:cNvPr>
                <p:cNvSpPr/>
                <p:nvPr/>
              </p:nvSpPr>
              <p:spPr>
                <a:xfrm>
                  <a:off x="5684522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7" name="Oval 806">
                  <a:extLst>
                    <a:ext uri="{FF2B5EF4-FFF2-40B4-BE49-F238E27FC236}">
                      <a16:creationId xmlns:a16="http://schemas.microsoft.com/office/drawing/2014/main" id="{54FACB67-8665-40DD-912B-F8160718B377}"/>
                    </a:ext>
                  </a:extLst>
                </p:cNvPr>
                <p:cNvSpPr/>
                <p:nvPr/>
              </p:nvSpPr>
              <p:spPr>
                <a:xfrm>
                  <a:off x="5871627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8" name="Oval 807">
                  <a:extLst>
                    <a:ext uri="{FF2B5EF4-FFF2-40B4-BE49-F238E27FC236}">
                      <a16:creationId xmlns:a16="http://schemas.microsoft.com/office/drawing/2014/main" id="{2A3E038D-4701-4A2B-ADC6-C652EE90699C}"/>
                    </a:ext>
                  </a:extLst>
                </p:cNvPr>
                <p:cNvSpPr/>
                <p:nvPr/>
              </p:nvSpPr>
              <p:spPr>
                <a:xfrm>
                  <a:off x="6058732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9" name="Oval 808">
                  <a:extLst>
                    <a:ext uri="{FF2B5EF4-FFF2-40B4-BE49-F238E27FC236}">
                      <a16:creationId xmlns:a16="http://schemas.microsoft.com/office/drawing/2014/main" id="{689A006B-4EE9-4992-90FB-7ACDFA2BFD4C}"/>
                    </a:ext>
                  </a:extLst>
                </p:cNvPr>
                <p:cNvSpPr/>
                <p:nvPr/>
              </p:nvSpPr>
              <p:spPr>
                <a:xfrm>
                  <a:off x="6245836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0" name="Oval 809">
                  <a:extLst>
                    <a:ext uri="{FF2B5EF4-FFF2-40B4-BE49-F238E27FC236}">
                      <a16:creationId xmlns:a16="http://schemas.microsoft.com/office/drawing/2014/main" id="{398F23DF-74A1-4923-8808-B59A963095A0}"/>
                    </a:ext>
                  </a:extLst>
                </p:cNvPr>
                <p:cNvSpPr/>
                <p:nvPr/>
              </p:nvSpPr>
              <p:spPr>
                <a:xfrm>
                  <a:off x="6432941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1" name="Oval 810">
                  <a:extLst>
                    <a:ext uri="{FF2B5EF4-FFF2-40B4-BE49-F238E27FC236}">
                      <a16:creationId xmlns:a16="http://schemas.microsoft.com/office/drawing/2014/main" id="{44BB3FDA-BA81-4C26-BE98-D34CAFDF98C3}"/>
                    </a:ext>
                  </a:extLst>
                </p:cNvPr>
                <p:cNvSpPr/>
                <p:nvPr/>
              </p:nvSpPr>
              <p:spPr>
                <a:xfrm>
                  <a:off x="6620046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2" name="Oval 811">
                  <a:extLst>
                    <a:ext uri="{FF2B5EF4-FFF2-40B4-BE49-F238E27FC236}">
                      <a16:creationId xmlns:a16="http://schemas.microsoft.com/office/drawing/2014/main" id="{4255F545-4B0F-49FF-9AA0-FAF4E05B8EF2}"/>
                    </a:ext>
                  </a:extLst>
                </p:cNvPr>
                <p:cNvSpPr/>
                <p:nvPr/>
              </p:nvSpPr>
              <p:spPr>
                <a:xfrm>
                  <a:off x="6807151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3" name="Oval 812">
                  <a:extLst>
                    <a:ext uri="{FF2B5EF4-FFF2-40B4-BE49-F238E27FC236}">
                      <a16:creationId xmlns:a16="http://schemas.microsoft.com/office/drawing/2014/main" id="{0B12DA17-0008-43DF-948D-D81C572D1D8B}"/>
                    </a:ext>
                  </a:extLst>
                </p:cNvPr>
                <p:cNvSpPr/>
                <p:nvPr/>
              </p:nvSpPr>
              <p:spPr>
                <a:xfrm>
                  <a:off x="6994255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4" name="Oval 813">
                  <a:extLst>
                    <a:ext uri="{FF2B5EF4-FFF2-40B4-BE49-F238E27FC236}">
                      <a16:creationId xmlns:a16="http://schemas.microsoft.com/office/drawing/2014/main" id="{8F0B79DA-53F4-4A22-8920-084993F831C9}"/>
                    </a:ext>
                  </a:extLst>
                </p:cNvPr>
                <p:cNvSpPr/>
                <p:nvPr/>
              </p:nvSpPr>
              <p:spPr>
                <a:xfrm>
                  <a:off x="7181360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5" name="Oval 814">
                  <a:extLst>
                    <a:ext uri="{FF2B5EF4-FFF2-40B4-BE49-F238E27FC236}">
                      <a16:creationId xmlns:a16="http://schemas.microsoft.com/office/drawing/2014/main" id="{E2A9EDC5-6261-447A-9E70-6892C5AF9210}"/>
                    </a:ext>
                  </a:extLst>
                </p:cNvPr>
                <p:cNvSpPr/>
                <p:nvPr/>
              </p:nvSpPr>
              <p:spPr>
                <a:xfrm>
                  <a:off x="5123208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6" name="Oval 815">
                  <a:extLst>
                    <a:ext uri="{FF2B5EF4-FFF2-40B4-BE49-F238E27FC236}">
                      <a16:creationId xmlns:a16="http://schemas.microsoft.com/office/drawing/2014/main" id="{744F8AB9-6D40-415D-8F3A-AE00B4F6C86D}"/>
                    </a:ext>
                  </a:extLst>
                </p:cNvPr>
                <p:cNvSpPr/>
                <p:nvPr/>
              </p:nvSpPr>
              <p:spPr>
                <a:xfrm>
                  <a:off x="5310313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7" name="Oval 816">
                  <a:extLst>
                    <a:ext uri="{FF2B5EF4-FFF2-40B4-BE49-F238E27FC236}">
                      <a16:creationId xmlns:a16="http://schemas.microsoft.com/office/drawing/2014/main" id="{25F55C51-6B21-49C5-91A3-850257114B7C}"/>
                    </a:ext>
                  </a:extLst>
                </p:cNvPr>
                <p:cNvSpPr/>
                <p:nvPr/>
              </p:nvSpPr>
              <p:spPr>
                <a:xfrm>
                  <a:off x="5497417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8" name="Oval 817">
                  <a:extLst>
                    <a:ext uri="{FF2B5EF4-FFF2-40B4-BE49-F238E27FC236}">
                      <a16:creationId xmlns:a16="http://schemas.microsoft.com/office/drawing/2014/main" id="{2BCEEB8E-C07B-4DDF-A9FA-7CFE506C79EC}"/>
                    </a:ext>
                  </a:extLst>
                </p:cNvPr>
                <p:cNvSpPr/>
                <p:nvPr/>
              </p:nvSpPr>
              <p:spPr>
                <a:xfrm>
                  <a:off x="5684522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9" name="Oval 818">
                  <a:extLst>
                    <a:ext uri="{FF2B5EF4-FFF2-40B4-BE49-F238E27FC236}">
                      <a16:creationId xmlns:a16="http://schemas.microsoft.com/office/drawing/2014/main" id="{3DF3C007-95DF-47F4-8C76-25C635DE9C15}"/>
                    </a:ext>
                  </a:extLst>
                </p:cNvPr>
                <p:cNvSpPr/>
                <p:nvPr/>
              </p:nvSpPr>
              <p:spPr>
                <a:xfrm>
                  <a:off x="5871627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0" name="Oval 819">
                  <a:extLst>
                    <a:ext uri="{FF2B5EF4-FFF2-40B4-BE49-F238E27FC236}">
                      <a16:creationId xmlns:a16="http://schemas.microsoft.com/office/drawing/2014/main" id="{73897A78-A85F-4A05-9F25-7EAD80F7944A}"/>
                    </a:ext>
                  </a:extLst>
                </p:cNvPr>
                <p:cNvSpPr/>
                <p:nvPr/>
              </p:nvSpPr>
              <p:spPr>
                <a:xfrm>
                  <a:off x="6058732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1" name="Oval 820">
                  <a:extLst>
                    <a:ext uri="{FF2B5EF4-FFF2-40B4-BE49-F238E27FC236}">
                      <a16:creationId xmlns:a16="http://schemas.microsoft.com/office/drawing/2014/main" id="{A2BB384F-9A31-42A0-A3E0-202F4A5FA25A}"/>
                    </a:ext>
                  </a:extLst>
                </p:cNvPr>
                <p:cNvSpPr/>
                <p:nvPr/>
              </p:nvSpPr>
              <p:spPr>
                <a:xfrm>
                  <a:off x="6245836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2" name="Oval 821">
                  <a:extLst>
                    <a:ext uri="{FF2B5EF4-FFF2-40B4-BE49-F238E27FC236}">
                      <a16:creationId xmlns:a16="http://schemas.microsoft.com/office/drawing/2014/main" id="{FEBF03DF-993B-42B0-8CE0-26BAF06504B1}"/>
                    </a:ext>
                  </a:extLst>
                </p:cNvPr>
                <p:cNvSpPr/>
                <p:nvPr/>
              </p:nvSpPr>
              <p:spPr>
                <a:xfrm>
                  <a:off x="6432941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3" name="Oval 822">
                  <a:extLst>
                    <a:ext uri="{FF2B5EF4-FFF2-40B4-BE49-F238E27FC236}">
                      <a16:creationId xmlns:a16="http://schemas.microsoft.com/office/drawing/2014/main" id="{B554C8C5-7914-4054-8F7C-44E5DE9DD3EC}"/>
                    </a:ext>
                  </a:extLst>
                </p:cNvPr>
                <p:cNvSpPr/>
                <p:nvPr/>
              </p:nvSpPr>
              <p:spPr>
                <a:xfrm>
                  <a:off x="6620046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4" name="Oval 823">
                  <a:extLst>
                    <a:ext uri="{FF2B5EF4-FFF2-40B4-BE49-F238E27FC236}">
                      <a16:creationId xmlns:a16="http://schemas.microsoft.com/office/drawing/2014/main" id="{EB6EC9E6-1937-4AF8-9FDB-C5FF2C9D0C9D}"/>
                    </a:ext>
                  </a:extLst>
                </p:cNvPr>
                <p:cNvSpPr/>
                <p:nvPr/>
              </p:nvSpPr>
              <p:spPr>
                <a:xfrm>
                  <a:off x="6807151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5" name="Oval 824">
                  <a:extLst>
                    <a:ext uri="{FF2B5EF4-FFF2-40B4-BE49-F238E27FC236}">
                      <a16:creationId xmlns:a16="http://schemas.microsoft.com/office/drawing/2014/main" id="{7E8BDE51-C6D0-4F09-A909-727E5B353AC9}"/>
                    </a:ext>
                  </a:extLst>
                </p:cNvPr>
                <p:cNvSpPr/>
                <p:nvPr/>
              </p:nvSpPr>
              <p:spPr>
                <a:xfrm>
                  <a:off x="6994255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6" name="Oval 825">
                  <a:extLst>
                    <a:ext uri="{FF2B5EF4-FFF2-40B4-BE49-F238E27FC236}">
                      <a16:creationId xmlns:a16="http://schemas.microsoft.com/office/drawing/2014/main" id="{75837B78-C105-4119-904E-6D1F399B8E7E}"/>
                    </a:ext>
                  </a:extLst>
                </p:cNvPr>
                <p:cNvSpPr/>
                <p:nvPr/>
              </p:nvSpPr>
              <p:spPr>
                <a:xfrm>
                  <a:off x="7181360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7" name="Oval 826">
                  <a:extLst>
                    <a:ext uri="{FF2B5EF4-FFF2-40B4-BE49-F238E27FC236}">
                      <a16:creationId xmlns:a16="http://schemas.microsoft.com/office/drawing/2014/main" id="{193296A1-20D2-401D-92D1-751F3D76E76A}"/>
                    </a:ext>
                  </a:extLst>
                </p:cNvPr>
                <p:cNvSpPr/>
                <p:nvPr/>
              </p:nvSpPr>
              <p:spPr>
                <a:xfrm>
                  <a:off x="5123208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8" name="Oval 827">
                  <a:extLst>
                    <a:ext uri="{FF2B5EF4-FFF2-40B4-BE49-F238E27FC236}">
                      <a16:creationId xmlns:a16="http://schemas.microsoft.com/office/drawing/2014/main" id="{1645D39F-8535-4D3B-9153-BA711342854D}"/>
                    </a:ext>
                  </a:extLst>
                </p:cNvPr>
                <p:cNvSpPr/>
                <p:nvPr/>
              </p:nvSpPr>
              <p:spPr>
                <a:xfrm>
                  <a:off x="5310313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9" name="Oval 828">
                  <a:extLst>
                    <a:ext uri="{FF2B5EF4-FFF2-40B4-BE49-F238E27FC236}">
                      <a16:creationId xmlns:a16="http://schemas.microsoft.com/office/drawing/2014/main" id="{6D0E80D1-7BD7-4D32-ACA2-58AFB5432F67}"/>
                    </a:ext>
                  </a:extLst>
                </p:cNvPr>
                <p:cNvSpPr/>
                <p:nvPr/>
              </p:nvSpPr>
              <p:spPr>
                <a:xfrm>
                  <a:off x="5497417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0" name="Oval 829">
                  <a:extLst>
                    <a:ext uri="{FF2B5EF4-FFF2-40B4-BE49-F238E27FC236}">
                      <a16:creationId xmlns:a16="http://schemas.microsoft.com/office/drawing/2014/main" id="{4F24AFB5-8979-4B80-9B52-0FA9922C127E}"/>
                    </a:ext>
                  </a:extLst>
                </p:cNvPr>
                <p:cNvSpPr/>
                <p:nvPr/>
              </p:nvSpPr>
              <p:spPr>
                <a:xfrm>
                  <a:off x="5684522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1" name="Oval 830">
                  <a:extLst>
                    <a:ext uri="{FF2B5EF4-FFF2-40B4-BE49-F238E27FC236}">
                      <a16:creationId xmlns:a16="http://schemas.microsoft.com/office/drawing/2014/main" id="{6C9F7E70-1CBA-4D4E-B920-D20589D8DB22}"/>
                    </a:ext>
                  </a:extLst>
                </p:cNvPr>
                <p:cNvSpPr/>
                <p:nvPr/>
              </p:nvSpPr>
              <p:spPr>
                <a:xfrm>
                  <a:off x="5871627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2" name="Oval 831">
                  <a:extLst>
                    <a:ext uri="{FF2B5EF4-FFF2-40B4-BE49-F238E27FC236}">
                      <a16:creationId xmlns:a16="http://schemas.microsoft.com/office/drawing/2014/main" id="{33BCD549-C598-44DB-9BD6-8ACC135AFD69}"/>
                    </a:ext>
                  </a:extLst>
                </p:cNvPr>
                <p:cNvSpPr/>
                <p:nvPr/>
              </p:nvSpPr>
              <p:spPr>
                <a:xfrm>
                  <a:off x="6058732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3" name="Oval 832">
                  <a:extLst>
                    <a:ext uri="{FF2B5EF4-FFF2-40B4-BE49-F238E27FC236}">
                      <a16:creationId xmlns:a16="http://schemas.microsoft.com/office/drawing/2014/main" id="{A0779F81-39C1-4CC9-9CD5-8C2DD6E27174}"/>
                    </a:ext>
                  </a:extLst>
                </p:cNvPr>
                <p:cNvSpPr/>
                <p:nvPr/>
              </p:nvSpPr>
              <p:spPr>
                <a:xfrm>
                  <a:off x="6245836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4" name="Oval 833">
                  <a:extLst>
                    <a:ext uri="{FF2B5EF4-FFF2-40B4-BE49-F238E27FC236}">
                      <a16:creationId xmlns:a16="http://schemas.microsoft.com/office/drawing/2014/main" id="{A9674053-CA5A-41F4-8F27-C0D25541ABD6}"/>
                    </a:ext>
                  </a:extLst>
                </p:cNvPr>
                <p:cNvSpPr/>
                <p:nvPr/>
              </p:nvSpPr>
              <p:spPr>
                <a:xfrm>
                  <a:off x="6432941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5" name="Oval 834">
                  <a:extLst>
                    <a:ext uri="{FF2B5EF4-FFF2-40B4-BE49-F238E27FC236}">
                      <a16:creationId xmlns:a16="http://schemas.microsoft.com/office/drawing/2014/main" id="{C3906D45-4704-4840-8CA2-BDCA22A679E2}"/>
                    </a:ext>
                  </a:extLst>
                </p:cNvPr>
                <p:cNvSpPr/>
                <p:nvPr/>
              </p:nvSpPr>
              <p:spPr>
                <a:xfrm>
                  <a:off x="6620046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6" name="Oval 835">
                  <a:extLst>
                    <a:ext uri="{FF2B5EF4-FFF2-40B4-BE49-F238E27FC236}">
                      <a16:creationId xmlns:a16="http://schemas.microsoft.com/office/drawing/2014/main" id="{A96F509C-9203-4BF0-A619-16F427FFD072}"/>
                    </a:ext>
                  </a:extLst>
                </p:cNvPr>
                <p:cNvSpPr/>
                <p:nvPr/>
              </p:nvSpPr>
              <p:spPr>
                <a:xfrm>
                  <a:off x="6807151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7" name="Oval 836">
                  <a:extLst>
                    <a:ext uri="{FF2B5EF4-FFF2-40B4-BE49-F238E27FC236}">
                      <a16:creationId xmlns:a16="http://schemas.microsoft.com/office/drawing/2014/main" id="{1BF73DA9-3AD5-4701-B7DA-9A3100B7ACE9}"/>
                    </a:ext>
                  </a:extLst>
                </p:cNvPr>
                <p:cNvSpPr/>
                <p:nvPr/>
              </p:nvSpPr>
              <p:spPr>
                <a:xfrm>
                  <a:off x="6994255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8" name="Oval 837">
                  <a:extLst>
                    <a:ext uri="{FF2B5EF4-FFF2-40B4-BE49-F238E27FC236}">
                      <a16:creationId xmlns:a16="http://schemas.microsoft.com/office/drawing/2014/main" id="{ABB90ED6-5BB7-4027-8CE0-A8E6533ED1A9}"/>
                    </a:ext>
                  </a:extLst>
                </p:cNvPr>
                <p:cNvSpPr/>
                <p:nvPr/>
              </p:nvSpPr>
              <p:spPr>
                <a:xfrm>
                  <a:off x="7181360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9" name="Oval 838">
                  <a:extLst>
                    <a:ext uri="{FF2B5EF4-FFF2-40B4-BE49-F238E27FC236}">
                      <a16:creationId xmlns:a16="http://schemas.microsoft.com/office/drawing/2014/main" id="{367977B6-DDC7-4B6B-AF22-EFBD871387D6}"/>
                    </a:ext>
                  </a:extLst>
                </p:cNvPr>
                <p:cNvSpPr/>
                <p:nvPr/>
              </p:nvSpPr>
              <p:spPr>
                <a:xfrm>
                  <a:off x="5123208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0" name="Oval 839">
                  <a:extLst>
                    <a:ext uri="{FF2B5EF4-FFF2-40B4-BE49-F238E27FC236}">
                      <a16:creationId xmlns:a16="http://schemas.microsoft.com/office/drawing/2014/main" id="{0ED3C7F4-BF84-40BD-9C86-2F1F0ABA92D0}"/>
                    </a:ext>
                  </a:extLst>
                </p:cNvPr>
                <p:cNvSpPr/>
                <p:nvPr/>
              </p:nvSpPr>
              <p:spPr>
                <a:xfrm>
                  <a:off x="5310313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1" name="Oval 840">
                  <a:extLst>
                    <a:ext uri="{FF2B5EF4-FFF2-40B4-BE49-F238E27FC236}">
                      <a16:creationId xmlns:a16="http://schemas.microsoft.com/office/drawing/2014/main" id="{91128717-8C1B-4490-8AC4-29F21DB5F3E2}"/>
                    </a:ext>
                  </a:extLst>
                </p:cNvPr>
                <p:cNvSpPr/>
                <p:nvPr/>
              </p:nvSpPr>
              <p:spPr>
                <a:xfrm>
                  <a:off x="5497417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2" name="Oval 841">
                  <a:extLst>
                    <a:ext uri="{FF2B5EF4-FFF2-40B4-BE49-F238E27FC236}">
                      <a16:creationId xmlns:a16="http://schemas.microsoft.com/office/drawing/2014/main" id="{4CAA075D-828F-47C8-AE25-7F0B7B525CA3}"/>
                    </a:ext>
                  </a:extLst>
                </p:cNvPr>
                <p:cNvSpPr/>
                <p:nvPr/>
              </p:nvSpPr>
              <p:spPr>
                <a:xfrm>
                  <a:off x="5684522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3" name="Oval 842">
                  <a:extLst>
                    <a:ext uri="{FF2B5EF4-FFF2-40B4-BE49-F238E27FC236}">
                      <a16:creationId xmlns:a16="http://schemas.microsoft.com/office/drawing/2014/main" id="{CE8B9B5E-BBA9-4D3F-892A-B9CC16F0E9B9}"/>
                    </a:ext>
                  </a:extLst>
                </p:cNvPr>
                <p:cNvSpPr/>
                <p:nvPr/>
              </p:nvSpPr>
              <p:spPr>
                <a:xfrm>
                  <a:off x="5871627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4" name="Oval 843">
                  <a:extLst>
                    <a:ext uri="{FF2B5EF4-FFF2-40B4-BE49-F238E27FC236}">
                      <a16:creationId xmlns:a16="http://schemas.microsoft.com/office/drawing/2014/main" id="{65F9F41A-F65E-4FA8-BB11-573CFB1A026A}"/>
                    </a:ext>
                  </a:extLst>
                </p:cNvPr>
                <p:cNvSpPr/>
                <p:nvPr/>
              </p:nvSpPr>
              <p:spPr>
                <a:xfrm>
                  <a:off x="6058732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5" name="Oval 844">
                  <a:extLst>
                    <a:ext uri="{FF2B5EF4-FFF2-40B4-BE49-F238E27FC236}">
                      <a16:creationId xmlns:a16="http://schemas.microsoft.com/office/drawing/2014/main" id="{18F317F9-6D6A-4D69-BD08-2C467E85E1D8}"/>
                    </a:ext>
                  </a:extLst>
                </p:cNvPr>
                <p:cNvSpPr/>
                <p:nvPr/>
              </p:nvSpPr>
              <p:spPr>
                <a:xfrm>
                  <a:off x="6245836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6" name="Oval 845">
                  <a:extLst>
                    <a:ext uri="{FF2B5EF4-FFF2-40B4-BE49-F238E27FC236}">
                      <a16:creationId xmlns:a16="http://schemas.microsoft.com/office/drawing/2014/main" id="{FB330FDE-DCF1-46BE-B4B0-203C6EA83611}"/>
                    </a:ext>
                  </a:extLst>
                </p:cNvPr>
                <p:cNvSpPr/>
                <p:nvPr/>
              </p:nvSpPr>
              <p:spPr>
                <a:xfrm>
                  <a:off x="6432941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7" name="Oval 846">
                  <a:extLst>
                    <a:ext uri="{FF2B5EF4-FFF2-40B4-BE49-F238E27FC236}">
                      <a16:creationId xmlns:a16="http://schemas.microsoft.com/office/drawing/2014/main" id="{9A896556-07C4-4365-96F0-1D9DEA21A92B}"/>
                    </a:ext>
                  </a:extLst>
                </p:cNvPr>
                <p:cNvSpPr/>
                <p:nvPr/>
              </p:nvSpPr>
              <p:spPr>
                <a:xfrm>
                  <a:off x="6620046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8" name="Oval 847">
                  <a:extLst>
                    <a:ext uri="{FF2B5EF4-FFF2-40B4-BE49-F238E27FC236}">
                      <a16:creationId xmlns:a16="http://schemas.microsoft.com/office/drawing/2014/main" id="{C3422510-C2F7-42A8-A48C-DB1AFE05566D}"/>
                    </a:ext>
                  </a:extLst>
                </p:cNvPr>
                <p:cNvSpPr/>
                <p:nvPr/>
              </p:nvSpPr>
              <p:spPr>
                <a:xfrm>
                  <a:off x="6807151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9" name="Oval 848">
                  <a:extLst>
                    <a:ext uri="{FF2B5EF4-FFF2-40B4-BE49-F238E27FC236}">
                      <a16:creationId xmlns:a16="http://schemas.microsoft.com/office/drawing/2014/main" id="{37AE6D9C-4E13-48B4-9B8A-A3DEF0C42C66}"/>
                    </a:ext>
                  </a:extLst>
                </p:cNvPr>
                <p:cNvSpPr/>
                <p:nvPr/>
              </p:nvSpPr>
              <p:spPr>
                <a:xfrm>
                  <a:off x="6994255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0" name="Oval 849">
                  <a:extLst>
                    <a:ext uri="{FF2B5EF4-FFF2-40B4-BE49-F238E27FC236}">
                      <a16:creationId xmlns:a16="http://schemas.microsoft.com/office/drawing/2014/main" id="{8E1937A2-F3CA-468D-AECD-5701EAE730D1}"/>
                    </a:ext>
                  </a:extLst>
                </p:cNvPr>
                <p:cNvSpPr/>
                <p:nvPr/>
              </p:nvSpPr>
              <p:spPr>
                <a:xfrm>
                  <a:off x="7181360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1" name="Oval 850">
                  <a:extLst>
                    <a:ext uri="{FF2B5EF4-FFF2-40B4-BE49-F238E27FC236}">
                      <a16:creationId xmlns:a16="http://schemas.microsoft.com/office/drawing/2014/main" id="{519FF691-47AC-45B6-B79C-0430FF8CA646}"/>
                    </a:ext>
                  </a:extLst>
                </p:cNvPr>
                <p:cNvSpPr/>
                <p:nvPr/>
              </p:nvSpPr>
              <p:spPr>
                <a:xfrm>
                  <a:off x="5123208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2" name="Oval 851">
                  <a:extLst>
                    <a:ext uri="{FF2B5EF4-FFF2-40B4-BE49-F238E27FC236}">
                      <a16:creationId xmlns:a16="http://schemas.microsoft.com/office/drawing/2014/main" id="{749DF0E7-2389-4EAA-A77B-6626EBD087F1}"/>
                    </a:ext>
                  </a:extLst>
                </p:cNvPr>
                <p:cNvSpPr/>
                <p:nvPr/>
              </p:nvSpPr>
              <p:spPr>
                <a:xfrm>
                  <a:off x="5310313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3" name="Oval 852">
                  <a:extLst>
                    <a:ext uri="{FF2B5EF4-FFF2-40B4-BE49-F238E27FC236}">
                      <a16:creationId xmlns:a16="http://schemas.microsoft.com/office/drawing/2014/main" id="{CC4958D6-5758-43AB-B2BE-058CE5D76CC9}"/>
                    </a:ext>
                  </a:extLst>
                </p:cNvPr>
                <p:cNvSpPr/>
                <p:nvPr/>
              </p:nvSpPr>
              <p:spPr>
                <a:xfrm>
                  <a:off x="5497417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4" name="Oval 853">
                  <a:extLst>
                    <a:ext uri="{FF2B5EF4-FFF2-40B4-BE49-F238E27FC236}">
                      <a16:creationId xmlns:a16="http://schemas.microsoft.com/office/drawing/2014/main" id="{449030D9-3EF7-426B-8473-13CD8650E214}"/>
                    </a:ext>
                  </a:extLst>
                </p:cNvPr>
                <p:cNvSpPr/>
                <p:nvPr/>
              </p:nvSpPr>
              <p:spPr>
                <a:xfrm>
                  <a:off x="5684522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5" name="Oval 854">
                  <a:extLst>
                    <a:ext uri="{FF2B5EF4-FFF2-40B4-BE49-F238E27FC236}">
                      <a16:creationId xmlns:a16="http://schemas.microsoft.com/office/drawing/2014/main" id="{1A8DFD5D-417D-44C1-8C8E-DEBE97FFF51D}"/>
                    </a:ext>
                  </a:extLst>
                </p:cNvPr>
                <p:cNvSpPr/>
                <p:nvPr/>
              </p:nvSpPr>
              <p:spPr>
                <a:xfrm>
                  <a:off x="5871627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6" name="Oval 855">
                  <a:extLst>
                    <a:ext uri="{FF2B5EF4-FFF2-40B4-BE49-F238E27FC236}">
                      <a16:creationId xmlns:a16="http://schemas.microsoft.com/office/drawing/2014/main" id="{CCB9C045-9406-40E2-B732-A139C17EADC5}"/>
                    </a:ext>
                  </a:extLst>
                </p:cNvPr>
                <p:cNvSpPr/>
                <p:nvPr/>
              </p:nvSpPr>
              <p:spPr>
                <a:xfrm>
                  <a:off x="6058732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7" name="Oval 856">
                  <a:extLst>
                    <a:ext uri="{FF2B5EF4-FFF2-40B4-BE49-F238E27FC236}">
                      <a16:creationId xmlns:a16="http://schemas.microsoft.com/office/drawing/2014/main" id="{D62A8277-021B-46EC-9614-5E9139B620CE}"/>
                    </a:ext>
                  </a:extLst>
                </p:cNvPr>
                <p:cNvSpPr/>
                <p:nvPr/>
              </p:nvSpPr>
              <p:spPr>
                <a:xfrm>
                  <a:off x="6245836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8" name="Oval 857">
                  <a:extLst>
                    <a:ext uri="{FF2B5EF4-FFF2-40B4-BE49-F238E27FC236}">
                      <a16:creationId xmlns:a16="http://schemas.microsoft.com/office/drawing/2014/main" id="{608004E4-AD58-4356-A3CA-45FCCA544D45}"/>
                    </a:ext>
                  </a:extLst>
                </p:cNvPr>
                <p:cNvSpPr/>
                <p:nvPr/>
              </p:nvSpPr>
              <p:spPr>
                <a:xfrm>
                  <a:off x="6432941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9" name="Oval 858">
                  <a:extLst>
                    <a:ext uri="{FF2B5EF4-FFF2-40B4-BE49-F238E27FC236}">
                      <a16:creationId xmlns:a16="http://schemas.microsoft.com/office/drawing/2014/main" id="{55F97004-50AB-453F-B185-5C7987EADFF7}"/>
                    </a:ext>
                  </a:extLst>
                </p:cNvPr>
                <p:cNvSpPr/>
                <p:nvPr/>
              </p:nvSpPr>
              <p:spPr>
                <a:xfrm>
                  <a:off x="6620046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0" name="Oval 859">
                  <a:extLst>
                    <a:ext uri="{FF2B5EF4-FFF2-40B4-BE49-F238E27FC236}">
                      <a16:creationId xmlns:a16="http://schemas.microsoft.com/office/drawing/2014/main" id="{C75551D5-48FA-405D-9081-127A4965976B}"/>
                    </a:ext>
                  </a:extLst>
                </p:cNvPr>
                <p:cNvSpPr/>
                <p:nvPr/>
              </p:nvSpPr>
              <p:spPr>
                <a:xfrm>
                  <a:off x="6807151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1" name="Oval 860">
                  <a:extLst>
                    <a:ext uri="{FF2B5EF4-FFF2-40B4-BE49-F238E27FC236}">
                      <a16:creationId xmlns:a16="http://schemas.microsoft.com/office/drawing/2014/main" id="{EBA1E1B8-520F-4640-84B4-FDB6E1A5DF88}"/>
                    </a:ext>
                  </a:extLst>
                </p:cNvPr>
                <p:cNvSpPr/>
                <p:nvPr/>
              </p:nvSpPr>
              <p:spPr>
                <a:xfrm>
                  <a:off x="6994255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2" name="Oval 861">
                  <a:extLst>
                    <a:ext uri="{FF2B5EF4-FFF2-40B4-BE49-F238E27FC236}">
                      <a16:creationId xmlns:a16="http://schemas.microsoft.com/office/drawing/2014/main" id="{0334B06C-632C-4CA6-9E41-BDDB0944705F}"/>
                    </a:ext>
                  </a:extLst>
                </p:cNvPr>
                <p:cNvSpPr/>
                <p:nvPr/>
              </p:nvSpPr>
              <p:spPr>
                <a:xfrm>
                  <a:off x="7181360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3" name="Oval 862">
                  <a:extLst>
                    <a:ext uri="{FF2B5EF4-FFF2-40B4-BE49-F238E27FC236}">
                      <a16:creationId xmlns:a16="http://schemas.microsoft.com/office/drawing/2014/main" id="{57FDA711-430B-422A-A150-7554C7E60742}"/>
                    </a:ext>
                  </a:extLst>
                </p:cNvPr>
                <p:cNvSpPr/>
                <p:nvPr/>
              </p:nvSpPr>
              <p:spPr>
                <a:xfrm>
                  <a:off x="5123208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4" name="Oval 863">
                  <a:extLst>
                    <a:ext uri="{FF2B5EF4-FFF2-40B4-BE49-F238E27FC236}">
                      <a16:creationId xmlns:a16="http://schemas.microsoft.com/office/drawing/2014/main" id="{01ABF0D1-BAC2-4A16-8DA3-83916966DBB2}"/>
                    </a:ext>
                  </a:extLst>
                </p:cNvPr>
                <p:cNvSpPr/>
                <p:nvPr/>
              </p:nvSpPr>
              <p:spPr>
                <a:xfrm>
                  <a:off x="5310313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5" name="Oval 864">
                  <a:extLst>
                    <a:ext uri="{FF2B5EF4-FFF2-40B4-BE49-F238E27FC236}">
                      <a16:creationId xmlns:a16="http://schemas.microsoft.com/office/drawing/2014/main" id="{04259B8F-6F07-4BE0-89BA-C1D3BC19ECB3}"/>
                    </a:ext>
                  </a:extLst>
                </p:cNvPr>
                <p:cNvSpPr/>
                <p:nvPr/>
              </p:nvSpPr>
              <p:spPr>
                <a:xfrm>
                  <a:off x="5497417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6" name="Oval 865">
                  <a:extLst>
                    <a:ext uri="{FF2B5EF4-FFF2-40B4-BE49-F238E27FC236}">
                      <a16:creationId xmlns:a16="http://schemas.microsoft.com/office/drawing/2014/main" id="{58350E6C-B8FA-4837-8C46-7C69C9ED0F75}"/>
                    </a:ext>
                  </a:extLst>
                </p:cNvPr>
                <p:cNvSpPr/>
                <p:nvPr/>
              </p:nvSpPr>
              <p:spPr>
                <a:xfrm>
                  <a:off x="5684522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7" name="Oval 866">
                  <a:extLst>
                    <a:ext uri="{FF2B5EF4-FFF2-40B4-BE49-F238E27FC236}">
                      <a16:creationId xmlns:a16="http://schemas.microsoft.com/office/drawing/2014/main" id="{2A19D281-ABE0-47CF-80C4-B5F78EE5C3F5}"/>
                    </a:ext>
                  </a:extLst>
                </p:cNvPr>
                <p:cNvSpPr/>
                <p:nvPr/>
              </p:nvSpPr>
              <p:spPr>
                <a:xfrm>
                  <a:off x="5871627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8" name="Oval 867">
                  <a:extLst>
                    <a:ext uri="{FF2B5EF4-FFF2-40B4-BE49-F238E27FC236}">
                      <a16:creationId xmlns:a16="http://schemas.microsoft.com/office/drawing/2014/main" id="{3BC8C0D6-D008-4ECB-95A3-F39A156CA4A0}"/>
                    </a:ext>
                  </a:extLst>
                </p:cNvPr>
                <p:cNvSpPr/>
                <p:nvPr/>
              </p:nvSpPr>
              <p:spPr>
                <a:xfrm>
                  <a:off x="6058732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9" name="Oval 868">
                  <a:extLst>
                    <a:ext uri="{FF2B5EF4-FFF2-40B4-BE49-F238E27FC236}">
                      <a16:creationId xmlns:a16="http://schemas.microsoft.com/office/drawing/2014/main" id="{9577345E-CF6B-448E-9CC9-FC5B277ADD48}"/>
                    </a:ext>
                  </a:extLst>
                </p:cNvPr>
                <p:cNvSpPr/>
                <p:nvPr/>
              </p:nvSpPr>
              <p:spPr>
                <a:xfrm>
                  <a:off x="6245836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70" name="Oval 869">
                  <a:extLst>
                    <a:ext uri="{FF2B5EF4-FFF2-40B4-BE49-F238E27FC236}">
                      <a16:creationId xmlns:a16="http://schemas.microsoft.com/office/drawing/2014/main" id="{372CD368-2B68-405B-85FE-DBA3ED434494}"/>
                    </a:ext>
                  </a:extLst>
                </p:cNvPr>
                <p:cNvSpPr/>
                <p:nvPr/>
              </p:nvSpPr>
              <p:spPr>
                <a:xfrm>
                  <a:off x="6432941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71" name="Oval 870">
                  <a:extLst>
                    <a:ext uri="{FF2B5EF4-FFF2-40B4-BE49-F238E27FC236}">
                      <a16:creationId xmlns:a16="http://schemas.microsoft.com/office/drawing/2014/main" id="{BA714EB8-BAF6-4F77-AE95-585407417675}"/>
                    </a:ext>
                  </a:extLst>
                </p:cNvPr>
                <p:cNvSpPr/>
                <p:nvPr/>
              </p:nvSpPr>
              <p:spPr>
                <a:xfrm>
                  <a:off x="6620046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72" name="Oval 871">
                  <a:extLst>
                    <a:ext uri="{FF2B5EF4-FFF2-40B4-BE49-F238E27FC236}">
                      <a16:creationId xmlns:a16="http://schemas.microsoft.com/office/drawing/2014/main" id="{B7961B77-E84D-45BB-B657-8CC72D749158}"/>
                    </a:ext>
                  </a:extLst>
                </p:cNvPr>
                <p:cNvSpPr/>
                <p:nvPr/>
              </p:nvSpPr>
              <p:spPr>
                <a:xfrm>
                  <a:off x="6807151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73" name="Oval 872">
                  <a:extLst>
                    <a:ext uri="{FF2B5EF4-FFF2-40B4-BE49-F238E27FC236}">
                      <a16:creationId xmlns:a16="http://schemas.microsoft.com/office/drawing/2014/main" id="{BA9E8DB9-A756-499E-B4CE-A9E79B7C20FA}"/>
                    </a:ext>
                  </a:extLst>
                </p:cNvPr>
                <p:cNvSpPr/>
                <p:nvPr/>
              </p:nvSpPr>
              <p:spPr>
                <a:xfrm>
                  <a:off x="6994255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74" name="Oval 873">
                  <a:extLst>
                    <a:ext uri="{FF2B5EF4-FFF2-40B4-BE49-F238E27FC236}">
                      <a16:creationId xmlns:a16="http://schemas.microsoft.com/office/drawing/2014/main" id="{087ED797-31A8-4027-BBEF-FE0BA01195D4}"/>
                    </a:ext>
                  </a:extLst>
                </p:cNvPr>
                <p:cNvSpPr/>
                <p:nvPr/>
              </p:nvSpPr>
              <p:spPr>
                <a:xfrm>
                  <a:off x="7181360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grpSp>
              <p:nvGrpSpPr>
                <p:cNvPr id="875" name="Group 874">
                  <a:extLst>
                    <a:ext uri="{FF2B5EF4-FFF2-40B4-BE49-F238E27FC236}">
                      <a16:creationId xmlns:a16="http://schemas.microsoft.com/office/drawing/2014/main" id="{BECB92C5-BBBB-4DF3-A498-B9B4B9B5BBCF}"/>
                    </a:ext>
                  </a:extLst>
                </p:cNvPr>
                <p:cNvGrpSpPr/>
                <p:nvPr/>
              </p:nvGrpSpPr>
              <p:grpSpPr>
                <a:xfrm>
                  <a:off x="5123208" y="5770758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902" name="Oval 901">
                    <a:extLst>
                      <a:ext uri="{FF2B5EF4-FFF2-40B4-BE49-F238E27FC236}">
                        <a16:creationId xmlns:a16="http://schemas.microsoft.com/office/drawing/2014/main" id="{783CA0C1-08B9-4801-8769-08878054886B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3" name="Oval 902">
                    <a:extLst>
                      <a:ext uri="{FF2B5EF4-FFF2-40B4-BE49-F238E27FC236}">
                        <a16:creationId xmlns:a16="http://schemas.microsoft.com/office/drawing/2014/main" id="{C53E4750-275F-4047-A7E1-7F45456FD43E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4" name="Oval 903">
                    <a:extLst>
                      <a:ext uri="{FF2B5EF4-FFF2-40B4-BE49-F238E27FC236}">
                        <a16:creationId xmlns:a16="http://schemas.microsoft.com/office/drawing/2014/main" id="{EB250C77-6223-4785-A954-7E88E66556B0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5" name="Oval 904">
                    <a:extLst>
                      <a:ext uri="{FF2B5EF4-FFF2-40B4-BE49-F238E27FC236}">
                        <a16:creationId xmlns:a16="http://schemas.microsoft.com/office/drawing/2014/main" id="{8D61F84C-2E6E-4DFD-BA7E-C15066F62074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6" name="Oval 905">
                    <a:extLst>
                      <a:ext uri="{FF2B5EF4-FFF2-40B4-BE49-F238E27FC236}">
                        <a16:creationId xmlns:a16="http://schemas.microsoft.com/office/drawing/2014/main" id="{57BF0E5D-928F-4E06-937E-D8ED5DA7938F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7" name="Oval 906">
                    <a:extLst>
                      <a:ext uri="{FF2B5EF4-FFF2-40B4-BE49-F238E27FC236}">
                        <a16:creationId xmlns:a16="http://schemas.microsoft.com/office/drawing/2014/main" id="{0B6EE63C-5E46-40F0-AB17-0CBE5A10BC67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8" name="Oval 907">
                    <a:extLst>
                      <a:ext uri="{FF2B5EF4-FFF2-40B4-BE49-F238E27FC236}">
                        <a16:creationId xmlns:a16="http://schemas.microsoft.com/office/drawing/2014/main" id="{E6B436E8-2326-400C-BB18-AA212B61E548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9" name="Oval 908">
                    <a:extLst>
                      <a:ext uri="{FF2B5EF4-FFF2-40B4-BE49-F238E27FC236}">
                        <a16:creationId xmlns:a16="http://schemas.microsoft.com/office/drawing/2014/main" id="{80F74E06-7E21-4E60-AE83-ECF263BAF035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10" name="Oval 909">
                    <a:extLst>
                      <a:ext uri="{FF2B5EF4-FFF2-40B4-BE49-F238E27FC236}">
                        <a16:creationId xmlns:a16="http://schemas.microsoft.com/office/drawing/2014/main" id="{903229AF-26AD-4620-9A73-823F882EFBCF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11" name="Oval 910">
                    <a:extLst>
                      <a:ext uri="{FF2B5EF4-FFF2-40B4-BE49-F238E27FC236}">
                        <a16:creationId xmlns:a16="http://schemas.microsoft.com/office/drawing/2014/main" id="{FA579634-FEDE-40E4-8A0A-12EEFDBA45F6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12" name="Oval 911">
                    <a:extLst>
                      <a:ext uri="{FF2B5EF4-FFF2-40B4-BE49-F238E27FC236}">
                        <a16:creationId xmlns:a16="http://schemas.microsoft.com/office/drawing/2014/main" id="{69089C16-5E31-4EC9-9F22-15E5C7F12423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13" name="Oval 912">
                    <a:extLst>
                      <a:ext uri="{FF2B5EF4-FFF2-40B4-BE49-F238E27FC236}">
                        <a16:creationId xmlns:a16="http://schemas.microsoft.com/office/drawing/2014/main" id="{019D5061-C193-4391-A5E1-D7B2E6F225FE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  <p:grpSp>
              <p:nvGrpSpPr>
                <p:cNvPr id="876" name="Group 875">
                  <a:extLst>
                    <a:ext uri="{FF2B5EF4-FFF2-40B4-BE49-F238E27FC236}">
                      <a16:creationId xmlns:a16="http://schemas.microsoft.com/office/drawing/2014/main" id="{CA2FE286-FFF1-4EFA-A98A-C6E7523502D8}"/>
                    </a:ext>
                  </a:extLst>
                </p:cNvPr>
                <p:cNvGrpSpPr/>
                <p:nvPr/>
              </p:nvGrpSpPr>
              <p:grpSpPr>
                <a:xfrm>
                  <a:off x="5123208" y="5918687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890" name="Oval 889">
                    <a:extLst>
                      <a:ext uri="{FF2B5EF4-FFF2-40B4-BE49-F238E27FC236}">
                        <a16:creationId xmlns:a16="http://schemas.microsoft.com/office/drawing/2014/main" id="{C411BA74-6C9A-4954-882B-10D0480C61D9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1" name="Oval 890">
                    <a:extLst>
                      <a:ext uri="{FF2B5EF4-FFF2-40B4-BE49-F238E27FC236}">
                        <a16:creationId xmlns:a16="http://schemas.microsoft.com/office/drawing/2014/main" id="{B9DDDEFD-94F9-4C6E-9F31-91947E3DE3F6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2" name="Oval 891">
                    <a:extLst>
                      <a:ext uri="{FF2B5EF4-FFF2-40B4-BE49-F238E27FC236}">
                        <a16:creationId xmlns:a16="http://schemas.microsoft.com/office/drawing/2014/main" id="{D9874852-4614-49BD-AFF1-955704D6B26D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3" name="Oval 892">
                    <a:extLst>
                      <a:ext uri="{FF2B5EF4-FFF2-40B4-BE49-F238E27FC236}">
                        <a16:creationId xmlns:a16="http://schemas.microsoft.com/office/drawing/2014/main" id="{C63A43AE-7FD2-477B-9EC2-A9BC8CCAD407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4" name="Oval 893">
                    <a:extLst>
                      <a:ext uri="{FF2B5EF4-FFF2-40B4-BE49-F238E27FC236}">
                        <a16:creationId xmlns:a16="http://schemas.microsoft.com/office/drawing/2014/main" id="{DBDD226E-C460-4BDE-9674-035104BFFDE2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5" name="Oval 894">
                    <a:extLst>
                      <a:ext uri="{FF2B5EF4-FFF2-40B4-BE49-F238E27FC236}">
                        <a16:creationId xmlns:a16="http://schemas.microsoft.com/office/drawing/2014/main" id="{B92EA0AF-C0DE-45CD-AC4F-8A153D393E01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6" name="Oval 895">
                    <a:extLst>
                      <a:ext uri="{FF2B5EF4-FFF2-40B4-BE49-F238E27FC236}">
                        <a16:creationId xmlns:a16="http://schemas.microsoft.com/office/drawing/2014/main" id="{3E26A11A-2AAA-4394-A86A-9E5C8B7B1D9C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7" name="Oval 896">
                    <a:extLst>
                      <a:ext uri="{FF2B5EF4-FFF2-40B4-BE49-F238E27FC236}">
                        <a16:creationId xmlns:a16="http://schemas.microsoft.com/office/drawing/2014/main" id="{BA4C6D77-1FC1-4CA5-9122-AC84EF05FAA5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8" name="Oval 897">
                    <a:extLst>
                      <a:ext uri="{FF2B5EF4-FFF2-40B4-BE49-F238E27FC236}">
                        <a16:creationId xmlns:a16="http://schemas.microsoft.com/office/drawing/2014/main" id="{AFE60C5F-97B3-414B-B4F8-908E9160B646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9" name="Oval 898">
                    <a:extLst>
                      <a:ext uri="{FF2B5EF4-FFF2-40B4-BE49-F238E27FC236}">
                        <a16:creationId xmlns:a16="http://schemas.microsoft.com/office/drawing/2014/main" id="{3CC3C57A-F60D-4891-A866-FD1F587EAD22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0" name="Oval 899">
                    <a:extLst>
                      <a:ext uri="{FF2B5EF4-FFF2-40B4-BE49-F238E27FC236}">
                        <a16:creationId xmlns:a16="http://schemas.microsoft.com/office/drawing/2014/main" id="{B99FD708-FAD8-4280-8FF4-7F652BB31EAE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1" name="Oval 900">
                    <a:extLst>
                      <a:ext uri="{FF2B5EF4-FFF2-40B4-BE49-F238E27FC236}">
                        <a16:creationId xmlns:a16="http://schemas.microsoft.com/office/drawing/2014/main" id="{2BAFE39F-FD0B-4C26-A6CF-A5F255475B76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  <p:grpSp>
              <p:nvGrpSpPr>
                <p:cNvPr id="877" name="Group 876">
                  <a:extLst>
                    <a:ext uri="{FF2B5EF4-FFF2-40B4-BE49-F238E27FC236}">
                      <a16:creationId xmlns:a16="http://schemas.microsoft.com/office/drawing/2014/main" id="{BAE87475-C273-4613-B09E-5E7F2BA21969}"/>
                    </a:ext>
                  </a:extLst>
                </p:cNvPr>
                <p:cNvGrpSpPr/>
                <p:nvPr/>
              </p:nvGrpSpPr>
              <p:grpSpPr>
                <a:xfrm>
                  <a:off x="5123208" y="6055847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878" name="Oval 877">
                    <a:extLst>
                      <a:ext uri="{FF2B5EF4-FFF2-40B4-BE49-F238E27FC236}">
                        <a16:creationId xmlns:a16="http://schemas.microsoft.com/office/drawing/2014/main" id="{3DFD8E3D-5E49-4125-8DF6-1E4EF715A325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79" name="Oval 878">
                    <a:extLst>
                      <a:ext uri="{FF2B5EF4-FFF2-40B4-BE49-F238E27FC236}">
                        <a16:creationId xmlns:a16="http://schemas.microsoft.com/office/drawing/2014/main" id="{B746EBB8-B119-4A57-829A-0331217C9994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0" name="Oval 879">
                    <a:extLst>
                      <a:ext uri="{FF2B5EF4-FFF2-40B4-BE49-F238E27FC236}">
                        <a16:creationId xmlns:a16="http://schemas.microsoft.com/office/drawing/2014/main" id="{B2FB855E-74B2-4E67-9BCA-DA8BF39BD44F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1" name="Oval 880">
                    <a:extLst>
                      <a:ext uri="{FF2B5EF4-FFF2-40B4-BE49-F238E27FC236}">
                        <a16:creationId xmlns:a16="http://schemas.microsoft.com/office/drawing/2014/main" id="{21E54E81-231F-4E5C-AAD8-CDFB7BADDDB3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2" name="Oval 881">
                    <a:extLst>
                      <a:ext uri="{FF2B5EF4-FFF2-40B4-BE49-F238E27FC236}">
                        <a16:creationId xmlns:a16="http://schemas.microsoft.com/office/drawing/2014/main" id="{94DA41B1-7231-4E14-B8E6-67E35C96C2CF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3" name="Oval 882">
                    <a:extLst>
                      <a:ext uri="{FF2B5EF4-FFF2-40B4-BE49-F238E27FC236}">
                        <a16:creationId xmlns:a16="http://schemas.microsoft.com/office/drawing/2014/main" id="{1FB6754F-7061-4196-A093-4455813CC346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4" name="Oval 883">
                    <a:extLst>
                      <a:ext uri="{FF2B5EF4-FFF2-40B4-BE49-F238E27FC236}">
                        <a16:creationId xmlns:a16="http://schemas.microsoft.com/office/drawing/2014/main" id="{02892A1B-3DC2-4860-895D-A622D9B3420E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5" name="Oval 884">
                    <a:extLst>
                      <a:ext uri="{FF2B5EF4-FFF2-40B4-BE49-F238E27FC236}">
                        <a16:creationId xmlns:a16="http://schemas.microsoft.com/office/drawing/2014/main" id="{84D87721-B088-4C44-B68A-1C189452E515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6" name="Oval 885">
                    <a:extLst>
                      <a:ext uri="{FF2B5EF4-FFF2-40B4-BE49-F238E27FC236}">
                        <a16:creationId xmlns:a16="http://schemas.microsoft.com/office/drawing/2014/main" id="{6B09902E-99E7-4322-A167-A346050D878E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7" name="Oval 886">
                    <a:extLst>
                      <a:ext uri="{FF2B5EF4-FFF2-40B4-BE49-F238E27FC236}">
                        <a16:creationId xmlns:a16="http://schemas.microsoft.com/office/drawing/2014/main" id="{A49DCF3A-7BBE-4967-B85F-97215480D573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8" name="Oval 887">
                    <a:extLst>
                      <a:ext uri="{FF2B5EF4-FFF2-40B4-BE49-F238E27FC236}">
                        <a16:creationId xmlns:a16="http://schemas.microsoft.com/office/drawing/2014/main" id="{555D8A82-EB3F-4395-A6EB-11917A37396C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9" name="Oval 888">
                    <a:extLst>
                      <a:ext uri="{FF2B5EF4-FFF2-40B4-BE49-F238E27FC236}">
                        <a16:creationId xmlns:a16="http://schemas.microsoft.com/office/drawing/2014/main" id="{2F8BEF61-0597-4BF7-B2B6-95DF4687986C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</p:grpSp>
        </p:grpSp>
        <p:sp>
          <p:nvSpPr>
            <p:cNvPr id="741" name="Circle: Hollow 740">
              <a:extLst>
                <a:ext uri="{FF2B5EF4-FFF2-40B4-BE49-F238E27FC236}">
                  <a16:creationId xmlns:a16="http://schemas.microsoft.com/office/drawing/2014/main" id="{A6A28ABC-EA9C-4D9E-BDBA-6C1F0E6DBBCE}"/>
                </a:ext>
              </a:extLst>
            </p:cNvPr>
            <p:cNvSpPr/>
            <p:nvPr/>
          </p:nvSpPr>
          <p:spPr>
            <a:xfrm>
              <a:off x="3487362" y="-1801608"/>
              <a:ext cx="3283846" cy="3283846"/>
            </a:xfrm>
            <a:prstGeom prst="donut">
              <a:avLst>
                <a:gd name="adj" fmla="val 0"/>
              </a:avLst>
            </a:prstGeom>
            <a:solidFill>
              <a:srgbClr val="FFFF00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7D012FD5-8FF2-4D96-94A4-B1C5CEED8D31}"/>
                </a:ext>
              </a:extLst>
            </p:cNvPr>
            <p:cNvSpPr/>
            <p:nvPr/>
          </p:nvSpPr>
          <p:spPr>
            <a:xfrm rot="19800000">
              <a:off x="2012817" y="1763256"/>
              <a:ext cx="2044004" cy="236316"/>
            </a:xfrm>
            <a:custGeom>
              <a:avLst/>
              <a:gdLst>
                <a:gd name="connsiteX0" fmla="*/ 0 w 4819650"/>
                <a:gd name="connsiteY0" fmla="*/ 411925 h 818326"/>
                <a:gd name="connsiteX1" fmla="*/ 406400 w 4819650"/>
                <a:gd name="connsiteY1" fmla="*/ 11875 h 818326"/>
                <a:gd name="connsiteX2" fmla="*/ 1206500 w 4819650"/>
                <a:gd name="connsiteY2" fmla="*/ 818325 h 818326"/>
                <a:gd name="connsiteX3" fmla="*/ 2012950 w 4819650"/>
                <a:gd name="connsiteY3" fmla="*/ 18225 h 818326"/>
                <a:gd name="connsiteX4" fmla="*/ 2832100 w 4819650"/>
                <a:gd name="connsiteY4" fmla="*/ 805625 h 818326"/>
                <a:gd name="connsiteX5" fmla="*/ 3619500 w 4819650"/>
                <a:gd name="connsiteY5" fmla="*/ 5525 h 818326"/>
                <a:gd name="connsiteX6" fmla="*/ 4432300 w 4819650"/>
                <a:gd name="connsiteY6" fmla="*/ 805625 h 818326"/>
                <a:gd name="connsiteX7" fmla="*/ 4819650 w 4819650"/>
                <a:gd name="connsiteY7" fmla="*/ 411925 h 81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9650" h="818326">
                  <a:moveTo>
                    <a:pt x="0" y="411925"/>
                  </a:moveTo>
                  <a:cubicBezTo>
                    <a:pt x="102658" y="178033"/>
                    <a:pt x="205317" y="-55858"/>
                    <a:pt x="406400" y="11875"/>
                  </a:cubicBezTo>
                  <a:cubicBezTo>
                    <a:pt x="607483" y="79608"/>
                    <a:pt x="938742" y="817267"/>
                    <a:pt x="1206500" y="818325"/>
                  </a:cubicBezTo>
                  <a:cubicBezTo>
                    <a:pt x="1474258" y="819383"/>
                    <a:pt x="1742017" y="20342"/>
                    <a:pt x="2012950" y="18225"/>
                  </a:cubicBezTo>
                  <a:cubicBezTo>
                    <a:pt x="2283883" y="16108"/>
                    <a:pt x="2564342" y="807742"/>
                    <a:pt x="2832100" y="805625"/>
                  </a:cubicBezTo>
                  <a:cubicBezTo>
                    <a:pt x="3099858" y="803508"/>
                    <a:pt x="3352800" y="5525"/>
                    <a:pt x="3619500" y="5525"/>
                  </a:cubicBezTo>
                  <a:cubicBezTo>
                    <a:pt x="3886200" y="5525"/>
                    <a:pt x="4232275" y="737892"/>
                    <a:pt x="4432300" y="805625"/>
                  </a:cubicBezTo>
                  <a:cubicBezTo>
                    <a:pt x="4632325" y="873358"/>
                    <a:pt x="4728633" y="487067"/>
                    <a:pt x="4819650" y="411925"/>
                  </a:cubicBezTo>
                </a:path>
              </a:pathLst>
            </a:custGeom>
            <a:noFill/>
            <a:ln w="76200" cap="rnd">
              <a:solidFill>
                <a:srgbClr val="21C5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8C94A450-17A7-4A41-A369-078EA9D4792E}"/>
                </a:ext>
              </a:extLst>
            </p:cNvPr>
            <p:cNvSpPr/>
            <p:nvPr/>
          </p:nvSpPr>
          <p:spPr>
            <a:xfrm rot="19800000">
              <a:off x="10575737" y="2737015"/>
              <a:ext cx="2044004" cy="236316"/>
            </a:xfrm>
            <a:custGeom>
              <a:avLst/>
              <a:gdLst>
                <a:gd name="connsiteX0" fmla="*/ 0 w 4819650"/>
                <a:gd name="connsiteY0" fmla="*/ 411925 h 818326"/>
                <a:gd name="connsiteX1" fmla="*/ 406400 w 4819650"/>
                <a:gd name="connsiteY1" fmla="*/ 11875 h 818326"/>
                <a:gd name="connsiteX2" fmla="*/ 1206500 w 4819650"/>
                <a:gd name="connsiteY2" fmla="*/ 818325 h 818326"/>
                <a:gd name="connsiteX3" fmla="*/ 2012950 w 4819650"/>
                <a:gd name="connsiteY3" fmla="*/ 18225 h 818326"/>
                <a:gd name="connsiteX4" fmla="*/ 2832100 w 4819650"/>
                <a:gd name="connsiteY4" fmla="*/ 805625 h 818326"/>
                <a:gd name="connsiteX5" fmla="*/ 3619500 w 4819650"/>
                <a:gd name="connsiteY5" fmla="*/ 5525 h 818326"/>
                <a:gd name="connsiteX6" fmla="*/ 4432300 w 4819650"/>
                <a:gd name="connsiteY6" fmla="*/ 805625 h 818326"/>
                <a:gd name="connsiteX7" fmla="*/ 4819650 w 4819650"/>
                <a:gd name="connsiteY7" fmla="*/ 411925 h 81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9650" h="818326">
                  <a:moveTo>
                    <a:pt x="0" y="411925"/>
                  </a:moveTo>
                  <a:cubicBezTo>
                    <a:pt x="102658" y="178033"/>
                    <a:pt x="205317" y="-55858"/>
                    <a:pt x="406400" y="11875"/>
                  </a:cubicBezTo>
                  <a:cubicBezTo>
                    <a:pt x="607483" y="79608"/>
                    <a:pt x="938742" y="817267"/>
                    <a:pt x="1206500" y="818325"/>
                  </a:cubicBezTo>
                  <a:cubicBezTo>
                    <a:pt x="1474258" y="819383"/>
                    <a:pt x="1742017" y="20342"/>
                    <a:pt x="2012950" y="18225"/>
                  </a:cubicBezTo>
                  <a:cubicBezTo>
                    <a:pt x="2283883" y="16108"/>
                    <a:pt x="2564342" y="807742"/>
                    <a:pt x="2832100" y="805625"/>
                  </a:cubicBezTo>
                  <a:cubicBezTo>
                    <a:pt x="3099858" y="803508"/>
                    <a:pt x="3352800" y="5525"/>
                    <a:pt x="3619500" y="5525"/>
                  </a:cubicBezTo>
                  <a:cubicBezTo>
                    <a:pt x="3886200" y="5525"/>
                    <a:pt x="4232275" y="737892"/>
                    <a:pt x="4432300" y="805625"/>
                  </a:cubicBezTo>
                  <a:cubicBezTo>
                    <a:pt x="4632325" y="873358"/>
                    <a:pt x="4728633" y="487067"/>
                    <a:pt x="4819650" y="411925"/>
                  </a:cubicBezTo>
                </a:path>
              </a:pathLst>
            </a:custGeom>
            <a:noFill/>
            <a:ln w="762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4" name="Oval 743">
              <a:extLst>
                <a:ext uri="{FF2B5EF4-FFF2-40B4-BE49-F238E27FC236}">
                  <a16:creationId xmlns:a16="http://schemas.microsoft.com/office/drawing/2014/main" id="{312FF7F4-BBF3-4EE6-B7BC-33B2BBDF5499}"/>
                </a:ext>
              </a:extLst>
            </p:cNvPr>
            <p:cNvSpPr/>
            <p:nvPr/>
          </p:nvSpPr>
          <p:spPr>
            <a:xfrm>
              <a:off x="1341213" y="887767"/>
              <a:ext cx="682068" cy="682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5" name="Oval 744">
              <a:extLst>
                <a:ext uri="{FF2B5EF4-FFF2-40B4-BE49-F238E27FC236}">
                  <a16:creationId xmlns:a16="http://schemas.microsoft.com/office/drawing/2014/main" id="{289243A5-5D09-4DF4-8743-4E6D4F838B5D}"/>
                </a:ext>
              </a:extLst>
            </p:cNvPr>
            <p:cNvSpPr/>
            <p:nvPr/>
          </p:nvSpPr>
          <p:spPr>
            <a:xfrm>
              <a:off x="1233802" y="2562090"/>
              <a:ext cx="465862" cy="465862"/>
            </a:xfrm>
            <a:prstGeom prst="ellipse">
              <a:avLst/>
            </a:prstGeom>
            <a:noFill/>
            <a:ln w="38100">
              <a:solidFill>
                <a:srgbClr val="FFD3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6" name="Plus Sign 745">
              <a:extLst>
                <a:ext uri="{FF2B5EF4-FFF2-40B4-BE49-F238E27FC236}">
                  <a16:creationId xmlns:a16="http://schemas.microsoft.com/office/drawing/2014/main" id="{036D7BB6-63C2-46B3-9C6B-6EC00923E307}"/>
                </a:ext>
              </a:extLst>
            </p:cNvPr>
            <p:cNvSpPr/>
            <p:nvPr/>
          </p:nvSpPr>
          <p:spPr>
            <a:xfrm>
              <a:off x="8461526" y="4414448"/>
              <a:ext cx="477953" cy="525748"/>
            </a:xfrm>
            <a:prstGeom prst="mathPlus">
              <a:avLst>
                <a:gd name="adj1" fmla="val 29135"/>
              </a:avLst>
            </a:prstGeom>
            <a:solidFill>
              <a:srgbClr val="00B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7" name="Oval 746">
              <a:extLst>
                <a:ext uri="{FF2B5EF4-FFF2-40B4-BE49-F238E27FC236}">
                  <a16:creationId xmlns:a16="http://schemas.microsoft.com/office/drawing/2014/main" id="{8C3DD786-2CE6-47B4-97EB-BA406B50D004}"/>
                </a:ext>
              </a:extLst>
            </p:cNvPr>
            <p:cNvSpPr/>
            <p:nvPr/>
          </p:nvSpPr>
          <p:spPr>
            <a:xfrm>
              <a:off x="8008552" y="5508561"/>
              <a:ext cx="886888" cy="886888"/>
            </a:xfrm>
            <a:prstGeom prst="ellipse">
              <a:avLst/>
            </a:prstGeom>
            <a:noFill/>
            <a:ln w="38100">
              <a:solidFill>
                <a:srgbClr val="21C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grpSp>
          <p:nvGrpSpPr>
            <p:cNvPr id="748" name="Group 747">
              <a:extLst>
                <a:ext uri="{FF2B5EF4-FFF2-40B4-BE49-F238E27FC236}">
                  <a16:creationId xmlns:a16="http://schemas.microsoft.com/office/drawing/2014/main" id="{D7E172FA-6392-44C5-B849-431E5C9ACBD2}"/>
                </a:ext>
              </a:extLst>
            </p:cNvPr>
            <p:cNvGrpSpPr/>
            <p:nvPr/>
          </p:nvGrpSpPr>
          <p:grpSpPr>
            <a:xfrm>
              <a:off x="7632523" y="2916611"/>
              <a:ext cx="1185089" cy="1097051"/>
              <a:chOff x="7958556" y="2524296"/>
              <a:chExt cx="1433958" cy="1327432"/>
            </a:xfrm>
          </p:grpSpPr>
          <p:sp>
            <p:nvSpPr>
              <p:cNvPr id="763" name="Isosceles Triangle 762">
                <a:extLst>
                  <a:ext uri="{FF2B5EF4-FFF2-40B4-BE49-F238E27FC236}">
                    <a16:creationId xmlns:a16="http://schemas.microsoft.com/office/drawing/2014/main" id="{46E0628F-27FF-45DC-B94C-D1CDE275242C}"/>
                  </a:ext>
                </a:extLst>
              </p:cNvPr>
              <p:cNvSpPr/>
              <p:nvPr/>
            </p:nvSpPr>
            <p:spPr>
              <a:xfrm rot="9000000">
                <a:off x="7958556" y="2524296"/>
                <a:ext cx="1294675" cy="1116099"/>
              </a:xfrm>
              <a:prstGeom prst="triangl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764" name="Isosceles Triangle 763">
                <a:extLst>
                  <a:ext uri="{FF2B5EF4-FFF2-40B4-BE49-F238E27FC236}">
                    <a16:creationId xmlns:a16="http://schemas.microsoft.com/office/drawing/2014/main" id="{AFFF96A1-D89D-4113-9CEE-A33CA6D3CAAA}"/>
                  </a:ext>
                </a:extLst>
              </p:cNvPr>
              <p:cNvSpPr/>
              <p:nvPr/>
            </p:nvSpPr>
            <p:spPr>
              <a:xfrm rot="9000000">
                <a:off x="8097839" y="2735629"/>
                <a:ext cx="1294675" cy="1116099"/>
              </a:xfrm>
              <a:prstGeom prst="triangle">
                <a:avLst/>
              </a:prstGeom>
              <a:noFill/>
              <a:ln w="38100">
                <a:solidFill>
                  <a:srgbClr val="21C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</p:grpSp>
        <p:grpSp>
          <p:nvGrpSpPr>
            <p:cNvPr id="749" name="Group 748">
              <a:extLst>
                <a:ext uri="{FF2B5EF4-FFF2-40B4-BE49-F238E27FC236}">
                  <a16:creationId xmlns:a16="http://schemas.microsoft.com/office/drawing/2014/main" id="{A37C3D31-F8DF-4FD7-AA57-451AF932DF71}"/>
                </a:ext>
              </a:extLst>
            </p:cNvPr>
            <p:cNvGrpSpPr/>
            <p:nvPr/>
          </p:nvGrpSpPr>
          <p:grpSpPr>
            <a:xfrm>
              <a:off x="6542893" y="5066475"/>
              <a:ext cx="735847" cy="681183"/>
              <a:chOff x="7958556" y="2524296"/>
              <a:chExt cx="1433958" cy="1327432"/>
            </a:xfrm>
          </p:grpSpPr>
          <p:sp>
            <p:nvSpPr>
              <p:cNvPr id="761" name="Isosceles Triangle 760">
                <a:extLst>
                  <a:ext uri="{FF2B5EF4-FFF2-40B4-BE49-F238E27FC236}">
                    <a16:creationId xmlns:a16="http://schemas.microsoft.com/office/drawing/2014/main" id="{A5896876-7485-4705-963C-DB0EB7B9D978}"/>
                  </a:ext>
                </a:extLst>
              </p:cNvPr>
              <p:cNvSpPr/>
              <p:nvPr/>
            </p:nvSpPr>
            <p:spPr>
              <a:xfrm rot="9000000">
                <a:off x="7958556" y="2524296"/>
                <a:ext cx="1294675" cy="111609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762" name="Isosceles Triangle 761">
                <a:extLst>
                  <a:ext uri="{FF2B5EF4-FFF2-40B4-BE49-F238E27FC236}">
                    <a16:creationId xmlns:a16="http://schemas.microsoft.com/office/drawing/2014/main" id="{D1406E40-428C-42FE-8824-236912D5EB91}"/>
                  </a:ext>
                </a:extLst>
              </p:cNvPr>
              <p:cNvSpPr/>
              <p:nvPr/>
            </p:nvSpPr>
            <p:spPr>
              <a:xfrm rot="9000000">
                <a:off x="8097839" y="2735629"/>
                <a:ext cx="1294675" cy="1116099"/>
              </a:xfrm>
              <a:prstGeom prst="triangle">
                <a:avLst/>
              </a:prstGeom>
              <a:noFill/>
              <a:ln w="19050">
                <a:solidFill>
                  <a:srgbClr val="21C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</p:grpSp>
        <p:sp>
          <p:nvSpPr>
            <p:cNvPr id="750" name="Plus Sign 749">
              <a:extLst>
                <a:ext uri="{FF2B5EF4-FFF2-40B4-BE49-F238E27FC236}">
                  <a16:creationId xmlns:a16="http://schemas.microsoft.com/office/drawing/2014/main" id="{EFF9ED85-B8AB-449F-9EBE-65CAAD761E84}"/>
                </a:ext>
              </a:extLst>
            </p:cNvPr>
            <p:cNvSpPr/>
            <p:nvPr/>
          </p:nvSpPr>
          <p:spPr>
            <a:xfrm>
              <a:off x="5662072" y="3443953"/>
              <a:ext cx="477953" cy="525748"/>
            </a:xfrm>
            <a:prstGeom prst="mathPlus">
              <a:avLst>
                <a:gd name="adj1" fmla="val 29135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cxnSp>
          <p:nvCxnSpPr>
            <p:cNvPr id="751" name="Straight Connector 750">
              <a:extLst>
                <a:ext uri="{FF2B5EF4-FFF2-40B4-BE49-F238E27FC236}">
                  <a16:creationId xmlns:a16="http://schemas.microsoft.com/office/drawing/2014/main" id="{A0AB4D74-4808-405A-A141-91E0522350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43345" y="3484071"/>
              <a:ext cx="1527769" cy="1527769"/>
            </a:xfrm>
            <a:prstGeom prst="line">
              <a:avLst/>
            </a:prstGeom>
            <a:ln w="38100" cap="rnd">
              <a:solidFill>
                <a:srgbClr val="21C5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Straight Connector 751">
              <a:extLst>
                <a:ext uri="{FF2B5EF4-FFF2-40B4-BE49-F238E27FC236}">
                  <a16:creationId xmlns:a16="http://schemas.microsoft.com/office/drawing/2014/main" id="{FE11070B-82AC-41CF-8324-9AB23F93BC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25580" y="2512983"/>
              <a:ext cx="1527769" cy="1527769"/>
            </a:xfrm>
            <a:prstGeom prst="line">
              <a:avLst/>
            </a:prstGeom>
            <a:ln w="38100" cap="rnd">
              <a:solidFill>
                <a:srgbClr val="21C5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Straight Connector 752">
              <a:extLst>
                <a:ext uri="{FF2B5EF4-FFF2-40B4-BE49-F238E27FC236}">
                  <a16:creationId xmlns:a16="http://schemas.microsoft.com/office/drawing/2014/main" id="{30868A46-B589-446D-82F0-B0B615B8D9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5784" y="6226693"/>
              <a:ext cx="1527769" cy="1527769"/>
            </a:xfrm>
            <a:prstGeom prst="line">
              <a:avLst/>
            </a:prstGeom>
            <a:ln w="38100" cap="rnd">
              <a:solidFill>
                <a:srgbClr val="6DD9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Straight Connector 753">
              <a:extLst>
                <a:ext uri="{FF2B5EF4-FFF2-40B4-BE49-F238E27FC236}">
                  <a16:creationId xmlns:a16="http://schemas.microsoft.com/office/drawing/2014/main" id="{D1489921-4B79-40CB-9AAA-11FE4E2729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8019" y="5255605"/>
              <a:ext cx="1527769" cy="1527769"/>
            </a:xfrm>
            <a:prstGeom prst="line">
              <a:avLst/>
            </a:prstGeom>
            <a:ln w="38100" cap="rnd">
              <a:solidFill>
                <a:srgbClr val="6DD9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Straight Connector 754">
              <a:extLst>
                <a:ext uri="{FF2B5EF4-FFF2-40B4-BE49-F238E27FC236}">
                  <a16:creationId xmlns:a16="http://schemas.microsoft.com/office/drawing/2014/main" id="{4ACE390B-DA6C-425D-8E39-F46832B964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272651" y="2192488"/>
              <a:ext cx="1527769" cy="1527769"/>
            </a:xfrm>
            <a:prstGeom prst="line">
              <a:avLst/>
            </a:prstGeom>
            <a:ln w="38100" cap="rnd">
              <a:solidFill>
                <a:srgbClr val="6DD9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Straight Connector 755">
              <a:extLst>
                <a:ext uri="{FF2B5EF4-FFF2-40B4-BE49-F238E27FC236}">
                  <a16:creationId xmlns:a16="http://schemas.microsoft.com/office/drawing/2014/main" id="{FCDC63C3-BCF4-4ACC-8677-C1A62063B0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490416" y="1221400"/>
              <a:ext cx="1527769" cy="1527769"/>
            </a:xfrm>
            <a:prstGeom prst="line">
              <a:avLst/>
            </a:prstGeom>
            <a:ln w="38100" cap="rnd">
              <a:solidFill>
                <a:srgbClr val="6DD9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20D43D5C-28A0-4804-9879-3287193CB145}"/>
                </a:ext>
              </a:extLst>
            </p:cNvPr>
            <p:cNvSpPr/>
            <p:nvPr/>
          </p:nvSpPr>
          <p:spPr>
            <a:xfrm rot="19800000">
              <a:off x="-586609" y="6413345"/>
              <a:ext cx="2044004" cy="236316"/>
            </a:xfrm>
            <a:custGeom>
              <a:avLst/>
              <a:gdLst>
                <a:gd name="connsiteX0" fmla="*/ 0 w 4819650"/>
                <a:gd name="connsiteY0" fmla="*/ 411925 h 818326"/>
                <a:gd name="connsiteX1" fmla="*/ 406400 w 4819650"/>
                <a:gd name="connsiteY1" fmla="*/ 11875 h 818326"/>
                <a:gd name="connsiteX2" fmla="*/ 1206500 w 4819650"/>
                <a:gd name="connsiteY2" fmla="*/ 818325 h 818326"/>
                <a:gd name="connsiteX3" fmla="*/ 2012950 w 4819650"/>
                <a:gd name="connsiteY3" fmla="*/ 18225 h 818326"/>
                <a:gd name="connsiteX4" fmla="*/ 2832100 w 4819650"/>
                <a:gd name="connsiteY4" fmla="*/ 805625 h 818326"/>
                <a:gd name="connsiteX5" fmla="*/ 3619500 w 4819650"/>
                <a:gd name="connsiteY5" fmla="*/ 5525 h 818326"/>
                <a:gd name="connsiteX6" fmla="*/ 4432300 w 4819650"/>
                <a:gd name="connsiteY6" fmla="*/ 805625 h 818326"/>
                <a:gd name="connsiteX7" fmla="*/ 4819650 w 4819650"/>
                <a:gd name="connsiteY7" fmla="*/ 411925 h 81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9650" h="818326">
                  <a:moveTo>
                    <a:pt x="0" y="411925"/>
                  </a:moveTo>
                  <a:cubicBezTo>
                    <a:pt x="102658" y="178033"/>
                    <a:pt x="205317" y="-55858"/>
                    <a:pt x="406400" y="11875"/>
                  </a:cubicBezTo>
                  <a:cubicBezTo>
                    <a:pt x="607483" y="79608"/>
                    <a:pt x="938742" y="817267"/>
                    <a:pt x="1206500" y="818325"/>
                  </a:cubicBezTo>
                  <a:cubicBezTo>
                    <a:pt x="1474258" y="819383"/>
                    <a:pt x="1742017" y="20342"/>
                    <a:pt x="2012950" y="18225"/>
                  </a:cubicBezTo>
                  <a:cubicBezTo>
                    <a:pt x="2283883" y="16108"/>
                    <a:pt x="2564342" y="807742"/>
                    <a:pt x="2832100" y="805625"/>
                  </a:cubicBezTo>
                  <a:cubicBezTo>
                    <a:pt x="3099858" y="803508"/>
                    <a:pt x="3352800" y="5525"/>
                    <a:pt x="3619500" y="5525"/>
                  </a:cubicBezTo>
                  <a:cubicBezTo>
                    <a:pt x="3886200" y="5525"/>
                    <a:pt x="4232275" y="737892"/>
                    <a:pt x="4432300" y="805625"/>
                  </a:cubicBezTo>
                  <a:cubicBezTo>
                    <a:pt x="4632325" y="873358"/>
                    <a:pt x="4728633" y="487067"/>
                    <a:pt x="4819650" y="411925"/>
                  </a:cubicBezTo>
                </a:path>
              </a:pathLst>
            </a:custGeom>
            <a:noFill/>
            <a:ln w="762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58" name="Oval 757">
              <a:extLst>
                <a:ext uri="{FF2B5EF4-FFF2-40B4-BE49-F238E27FC236}">
                  <a16:creationId xmlns:a16="http://schemas.microsoft.com/office/drawing/2014/main" id="{B7C0C340-11AC-472F-8723-EF037EFB900E}"/>
                </a:ext>
              </a:extLst>
            </p:cNvPr>
            <p:cNvSpPr/>
            <p:nvPr/>
          </p:nvSpPr>
          <p:spPr>
            <a:xfrm>
              <a:off x="6366101" y="4243320"/>
              <a:ext cx="385010" cy="3850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59" name="Oval 758">
              <a:extLst>
                <a:ext uri="{FF2B5EF4-FFF2-40B4-BE49-F238E27FC236}">
                  <a16:creationId xmlns:a16="http://schemas.microsoft.com/office/drawing/2014/main" id="{9FDD265D-759C-472A-A4F6-D5F291BED956}"/>
                </a:ext>
              </a:extLst>
            </p:cNvPr>
            <p:cNvSpPr/>
            <p:nvPr/>
          </p:nvSpPr>
          <p:spPr>
            <a:xfrm>
              <a:off x="2177168" y="3055718"/>
              <a:ext cx="148438" cy="14843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60" name="Oval 759">
              <a:extLst>
                <a:ext uri="{FF2B5EF4-FFF2-40B4-BE49-F238E27FC236}">
                  <a16:creationId xmlns:a16="http://schemas.microsoft.com/office/drawing/2014/main" id="{3FB9AC4C-DC7E-4934-9113-C486E698FC28}"/>
                </a:ext>
              </a:extLst>
            </p:cNvPr>
            <p:cNvSpPr/>
            <p:nvPr/>
          </p:nvSpPr>
          <p:spPr>
            <a:xfrm>
              <a:off x="2670482" y="5665741"/>
              <a:ext cx="385010" cy="385010"/>
            </a:xfrm>
            <a:prstGeom prst="ellipse">
              <a:avLst/>
            </a:prstGeom>
            <a:solidFill>
              <a:srgbClr val="FFD3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</p:grpSp>
      <p:grpSp>
        <p:nvGrpSpPr>
          <p:cNvPr id="1220" name="Group 1219">
            <a:extLst>
              <a:ext uri="{FF2B5EF4-FFF2-40B4-BE49-F238E27FC236}">
                <a16:creationId xmlns:a16="http://schemas.microsoft.com/office/drawing/2014/main" id="{66D20795-134A-4E83-821D-4F6F13CEA35B}"/>
              </a:ext>
            </a:extLst>
          </p:cNvPr>
          <p:cNvGrpSpPr/>
          <p:nvPr/>
        </p:nvGrpSpPr>
        <p:grpSpPr>
          <a:xfrm>
            <a:off x="371480" y="958505"/>
            <a:ext cx="7931848" cy="3976677"/>
            <a:chOff x="371480" y="958505"/>
            <a:chExt cx="7931848" cy="3976677"/>
          </a:xfrm>
        </p:grpSpPr>
        <p:grpSp>
          <p:nvGrpSpPr>
            <p:cNvPr id="1221" name="Group 1220">
              <a:extLst>
                <a:ext uri="{FF2B5EF4-FFF2-40B4-BE49-F238E27FC236}">
                  <a16:creationId xmlns:a16="http://schemas.microsoft.com/office/drawing/2014/main" id="{AA210F63-23ED-4C43-BA26-C50924471809}"/>
                </a:ext>
              </a:extLst>
            </p:cNvPr>
            <p:cNvGrpSpPr/>
            <p:nvPr/>
          </p:nvGrpSpPr>
          <p:grpSpPr>
            <a:xfrm>
              <a:off x="371480" y="958505"/>
              <a:ext cx="7931848" cy="3976677"/>
              <a:chOff x="371480" y="958505"/>
              <a:chExt cx="7931848" cy="3976677"/>
            </a:xfrm>
          </p:grpSpPr>
          <p:sp>
            <p:nvSpPr>
              <p:cNvPr id="1223" name="Rectangle 7">
                <a:extLst>
                  <a:ext uri="{FF2B5EF4-FFF2-40B4-BE49-F238E27FC236}">
                    <a16:creationId xmlns:a16="http://schemas.microsoft.com/office/drawing/2014/main" id="{1046FFE6-0D22-4CB9-93F7-3D2C493D7645}"/>
                  </a:ext>
                </a:extLst>
              </p:cNvPr>
              <p:cNvSpPr/>
              <p:nvPr/>
            </p:nvSpPr>
            <p:spPr>
              <a:xfrm>
                <a:off x="371480" y="958505"/>
                <a:ext cx="5602358" cy="3694041"/>
              </a:xfrm>
              <a:custGeom>
                <a:avLst/>
                <a:gdLst>
                  <a:gd name="connsiteX0" fmla="*/ 0 w 6400800"/>
                  <a:gd name="connsiteY0" fmla="*/ 0 h 4240672"/>
                  <a:gd name="connsiteX1" fmla="*/ 6400800 w 6400800"/>
                  <a:gd name="connsiteY1" fmla="*/ 0 h 4240672"/>
                  <a:gd name="connsiteX2" fmla="*/ 6400800 w 6400800"/>
                  <a:gd name="connsiteY2" fmla="*/ 4240672 h 4240672"/>
                  <a:gd name="connsiteX3" fmla="*/ 0 w 6400800"/>
                  <a:gd name="connsiteY3" fmla="*/ 4240672 h 4240672"/>
                  <a:gd name="connsiteX4" fmla="*/ 0 w 6400800"/>
                  <a:gd name="connsiteY4" fmla="*/ 0 h 4240672"/>
                  <a:gd name="connsiteX0" fmla="*/ 0 w 7200900"/>
                  <a:gd name="connsiteY0" fmla="*/ 530084 h 4770756"/>
                  <a:gd name="connsiteX1" fmla="*/ 6400800 w 7200900"/>
                  <a:gd name="connsiteY1" fmla="*/ 530084 h 4770756"/>
                  <a:gd name="connsiteX2" fmla="*/ 6400800 w 7200900"/>
                  <a:gd name="connsiteY2" fmla="*/ 4770756 h 4770756"/>
                  <a:gd name="connsiteX3" fmla="*/ 0 w 7200900"/>
                  <a:gd name="connsiteY3" fmla="*/ 4770756 h 4770756"/>
                  <a:gd name="connsiteX4" fmla="*/ 0 w 7200900"/>
                  <a:gd name="connsiteY4" fmla="*/ 530084 h 4770756"/>
                  <a:gd name="connsiteX0" fmla="*/ 1231834 w 8432734"/>
                  <a:gd name="connsiteY0" fmla="*/ 530084 h 4770756"/>
                  <a:gd name="connsiteX1" fmla="*/ 7632634 w 8432734"/>
                  <a:gd name="connsiteY1" fmla="*/ 530084 h 4770756"/>
                  <a:gd name="connsiteX2" fmla="*/ 7632634 w 8432734"/>
                  <a:gd name="connsiteY2" fmla="*/ 4770756 h 4770756"/>
                  <a:gd name="connsiteX3" fmla="*/ 1231834 w 8432734"/>
                  <a:gd name="connsiteY3" fmla="*/ 4770756 h 4770756"/>
                  <a:gd name="connsiteX4" fmla="*/ 1231834 w 8432734"/>
                  <a:gd name="connsiteY4" fmla="*/ 530084 h 4770756"/>
                  <a:gd name="connsiteX0" fmla="*/ 1231834 w 8864468"/>
                  <a:gd name="connsiteY0" fmla="*/ 530084 h 4770756"/>
                  <a:gd name="connsiteX1" fmla="*/ 7632634 w 8864468"/>
                  <a:gd name="connsiteY1" fmla="*/ 530084 h 4770756"/>
                  <a:gd name="connsiteX2" fmla="*/ 7632634 w 8864468"/>
                  <a:gd name="connsiteY2" fmla="*/ 4770756 h 4770756"/>
                  <a:gd name="connsiteX3" fmla="*/ 1231834 w 8864468"/>
                  <a:gd name="connsiteY3" fmla="*/ 4770756 h 4770756"/>
                  <a:gd name="connsiteX4" fmla="*/ 1231834 w 8864468"/>
                  <a:gd name="connsiteY4" fmla="*/ 530084 h 4770756"/>
                  <a:gd name="connsiteX0" fmla="*/ 800100 w 8432734"/>
                  <a:gd name="connsiteY0" fmla="*/ 530084 h 4770756"/>
                  <a:gd name="connsiteX1" fmla="*/ 7200900 w 8432734"/>
                  <a:gd name="connsiteY1" fmla="*/ 530084 h 4770756"/>
                  <a:gd name="connsiteX2" fmla="*/ 7200900 w 8432734"/>
                  <a:gd name="connsiteY2" fmla="*/ 4770756 h 4770756"/>
                  <a:gd name="connsiteX3" fmla="*/ 800100 w 8432734"/>
                  <a:gd name="connsiteY3" fmla="*/ 4770756 h 4770756"/>
                  <a:gd name="connsiteX4" fmla="*/ 800100 w 8432734"/>
                  <a:gd name="connsiteY4" fmla="*/ 530084 h 4770756"/>
                  <a:gd name="connsiteX0" fmla="*/ 800100 w 8432734"/>
                  <a:gd name="connsiteY0" fmla="*/ 530084 h 4770756"/>
                  <a:gd name="connsiteX1" fmla="*/ 7200900 w 8432734"/>
                  <a:gd name="connsiteY1" fmla="*/ 530084 h 4770756"/>
                  <a:gd name="connsiteX2" fmla="*/ 7200900 w 8432734"/>
                  <a:gd name="connsiteY2" fmla="*/ 4770756 h 4770756"/>
                  <a:gd name="connsiteX3" fmla="*/ 800100 w 8432734"/>
                  <a:gd name="connsiteY3" fmla="*/ 4770756 h 4770756"/>
                  <a:gd name="connsiteX4" fmla="*/ 800100 w 8432734"/>
                  <a:gd name="connsiteY4" fmla="*/ 530084 h 4770756"/>
                  <a:gd name="connsiteX0" fmla="*/ 800100 w 8432734"/>
                  <a:gd name="connsiteY0" fmla="*/ 530084 h 4770756"/>
                  <a:gd name="connsiteX1" fmla="*/ 7200900 w 8432734"/>
                  <a:gd name="connsiteY1" fmla="*/ 530084 h 4770756"/>
                  <a:gd name="connsiteX2" fmla="*/ 7200900 w 8432734"/>
                  <a:gd name="connsiteY2" fmla="*/ 4770756 h 4770756"/>
                  <a:gd name="connsiteX3" fmla="*/ 800100 w 8432734"/>
                  <a:gd name="connsiteY3" fmla="*/ 4770756 h 4770756"/>
                  <a:gd name="connsiteX4" fmla="*/ 800100 w 8432734"/>
                  <a:gd name="connsiteY4" fmla="*/ 530084 h 4770756"/>
                  <a:gd name="connsiteX0" fmla="*/ 613083 w 7791109"/>
                  <a:gd name="connsiteY0" fmla="*/ 493901 h 4928269"/>
                  <a:gd name="connsiteX1" fmla="*/ 7013883 w 7791109"/>
                  <a:gd name="connsiteY1" fmla="*/ 493901 h 4928269"/>
                  <a:gd name="connsiteX2" fmla="*/ 7013883 w 7791109"/>
                  <a:gd name="connsiteY2" fmla="*/ 4734573 h 4928269"/>
                  <a:gd name="connsiteX3" fmla="*/ 981793 w 7791109"/>
                  <a:gd name="connsiteY3" fmla="*/ 4144638 h 4928269"/>
                  <a:gd name="connsiteX4" fmla="*/ 613083 w 7791109"/>
                  <a:gd name="connsiteY4" fmla="*/ 493901 h 4928269"/>
                  <a:gd name="connsiteX0" fmla="*/ 1181532 w 7153596"/>
                  <a:gd name="connsiteY0" fmla="*/ 976995 h 4701253"/>
                  <a:gd name="connsiteX1" fmla="*/ 6446706 w 7153596"/>
                  <a:gd name="connsiteY1" fmla="*/ 210079 h 4701253"/>
                  <a:gd name="connsiteX2" fmla="*/ 6446706 w 7153596"/>
                  <a:gd name="connsiteY2" fmla="*/ 4450751 h 4701253"/>
                  <a:gd name="connsiteX3" fmla="*/ 414616 w 7153596"/>
                  <a:gd name="connsiteY3" fmla="*/ 3860816 h 4701253"/>
                  <a:gd name="connsiteX4" fmla="*/ 1181532 w 7153596"/>
                  <a:gd name="connsiteY4" fmla="*/ 976995 h 4701253"/>
                  <a:gd name="connsiteX0" fmla="*/ 1116884 w 6532220"/>
                  <a:gd name="connsiteY0" fmla="*/ 462493 h 4138286"/>
                  <a:gd name="connsiteX1" fmla="*/ 4405775 w 6532220"/>
                  <a:gd name="connsiteY1" fmla="*/ 359254 h 4138286"/>
                  <a:gd name="connsiteX2" fmla="*/ 6382058 w 6532220"/>
                  <a:gd name="connsiteY2" fmla="*/ 3936249 h 4138286"/>
                  <a:gd name="connsiteX3" fmla="*/ 349968 w 6532220"/>
                  <a:gd name="connsiteY3" fmla="*/ 3346314 h 4138286"/>
                  <a:gd name="connsiteX4" fmla="*/ 1116884 w 6532220"/>
                  <a:gd name="connsiteY4" fmla="*/ 462493 h 4138286"/>
                  <a:gd name="connsiteX0" fmla="*/ 1116884 w 6714905"/>
                  <a:gd name="connsiteY0" fmla="*/ 307883 h 3983676"/>
                  <a:gd name="connsiteX1" fmla="*/ 4405775 w 6714905"/>
                  <a:gd name="connsiteY1" fmla="*/ 204644 h 3983676"/>
                  <a:gd name="connsiteX2" fmla="*/ 6382058 w 6714905"/>
                  <a:gd name="connsiteY2" fmla="*/ 3781639 h 3983676"/>
                  <a:gd name="connsiteX3" fmla="*/ 349968 w 6714905"/>
                  <a:gd name="connsiteY3" fmla="*/ 3191704 h 3983676"/>
                  <a:gd name="connsiteX4" fmla="*/ 1116884 w 6714905"/>
                  <a:gd name="connsiteY4" fmla="*/ 307883 h 3983676"/>
                  <a:gd name="connsiteX0" fmla="*/ 999374 w 4987748"/>
                  <a:gd name="connsiteY0" fmla="*/ 391305 h 3448820"/>
                  <a:gd name="connsiteX1" fmla="*/ 4288265 w 4987748"/>
                  <a:gd name="connsiteY1" fmla="*/ 288066 h 3448820"/>
                  <a:gd name="connsiteX2" fmla="*/ 4642225 w 4987748"/>
                  <a:gd name="connsiteY2" fmla="*/ 2817926 h 3448820"/>
                  <a:gd name="connsiteX3" fmla="*/ 232458 w 4987748"/>
                  <a:gd name="connsiteY3" fmla="*/ 3275126 h 3448820"/>
                  <a:gd name="connsiteX4" fmla="*/ 999374 w 4987748"/>
                  <a:gd name="connsiteY4" fmla="*/ 391305 h 3448820"/>
                  <a:gd name="connsiteX0" fmla="*/ 999374 w 4910301"/>
                  <a:gd name="connsiteY0" fmla="*/ 391305 h 3850794"/>
                  <a:gd name="connsiteX1" fmla="*/ 4288265 w 4910301"/>
                  <a:gd name="connsiteY1" fmla="*/ 288066 h 3850794"/>
                  <a:gd name="connsiteX2" fmla="*/ 4642225 w 4910301"/>
                  <a:gd name="connsiteY2" fmla="*/ 2817926 h 3850794"/>
                  <a:gd name="connsiteX3" fmla="*/ 232458 w 4910301"/>
                  <a:gd name="connsiteY3" fmla="*/ 3275126 h 3850794"/>
                  <a:gd name="connsiteX4" fmla="*/ 999374 w 4910301"/>
                  <a:gd name="connsiteY4" fmla="*/ 391305 h 3850794"/>
                  <a:gd name="connsiteX0" fmla="*/ 909485 w 4820412"/>
                  <a:gd name="connsiteY0" fmla="*/ 775671 h 4235160"/>
                  <a:gd name="connsiteX1" fmla="*/ 4198376 w 4820412"/>
                  <a:gd name="connsiteY1" fmla="*/ 672432 h 4235160"/>
                  <a:gd name="connsiteX2" fmla="*/ 4552336 w 4820412"/>
                  <a:gd name="connsiteY2" fmla="*/ 3202292 h 4235160"/>
                  <a:gd name="connsiteX3" fmla="*/ 142569 w 4820412"/>
                  <a:gd name="connsiteY3" fmla="*/ 3659492 h 4235160"/>
                  <a:gd name="connsiteX4" fmla="*/ 909485 w 4820412"/>
                  <a:gd name="connsiteY4" fmla="*/ 775671 h 4235160"/>
                  <a:gd name="connsiteX0" fmla="*/ 172676 w 5033941"/>
                  <a:gd name="connsiteY0" fmla="*/ 732728 h 4348062"/>
                  <a:gd name="connsiteX1" fmla="*/ 4405464 w 5033941"/>
                  <a:gd name="connsiteY1" fmla="*/ 776973 h 4348062"/>
                  <a:gd name="connsiteX2" fmla="*/ 4759424 w 5033941"/>
                  <a:gd name="connsiteY2" fmla="*/ 3306833 h 4348062"/>
                  <a:gd name="connsiteX3" fmla="*/ 349657 w 5033941"/>
                  <a:gd name="connsiteY3" fmla="*/ 3764033 h 4348062"/>
                  <a:gd name="connsiteX4" fmla="*/ 172676 w 5033941"/>
                  <a:gd name="connsiteY4" fmla="*/ 732728 h 4348062"/>
                  <a:gd name="connsiteX0" fmla="*/ 105531 w 4966796"/>
                  <a:gd name="connsiteY0" fmla="*/ 584477 h 4199811"/>
                  <a:gd name="connsiteX1" fmla="*/ 4338319 w 4966796"/>
                  <a:gd name="connsiteY1" fmla="*/ 628722 h 4199811"/>
                  <a:gd name="connsiteX2" fmla="*/ 4692279 w 4966796"/>
                  <a:gd name="connsiteY2" fmla="*/ 3158582 h 4199811"/>
                  <a:gd name="connsiteX3" fmla="*/ 282512 w 4966796"/>
                  <a:gd name="connsiteY3" fmla="*/ 3615782 h 4199811"/>
                  <a:gd name="connsiteX4" fmla="*/ 105531 w 4966796"/>
                  <a:gd name="connsiteY4" fmla="*/ 584477 h 4199811"/>
                  <a:gd name="connsiteX0" fmla="*/ 105531 w 4723988"/>
                  <a:gd name="connsiteY0" fmla="*/ 584477 h 3860927"/>
                  <a:gd name="connsiteX1" fmla="*/ 4338319 w 4723988"/>
                  <a:gd name="connsiteY1" fmla="*/ 628722 h 3860927"/>
                  <a:gd name="connsiteX2" fmla="*/ 4692279 w 4723988"/>
                  <a:gd name="connsiteY2" fmla="*/ 3158582 h 3860927"/>
                  <a:gd name="connsiteX3" fmla="*/ 282512 w 4723988"/>
                  <a:gd name="connsiteY3" fmla="*/ 3615782 h 3860927"/>
                  <a:gd name="connsiteX4" fmla="*/ 105531 w 4723988"/>
                  <a:gd name="connsiteY4" fmla="*/ 584477 h 3860927"/>
                  <a:gd name="connsiteX0" fmla="*/ 105531 w 5083345"/>
                  <a:gd name="connsiteY0" fmla="*/ 584477 h 4140932"/>
                  <a:gd name="connsiteX1" fmla="*/ 4338319 w 5083345"/>
                  <a:gd name="connsiteY1" fmla="*/ 628722 h 4140932"/>
                  <a:gd name="connsiteX2" fmla="*/ 4692279 w 5083345"/>
                  <a:gd name="connsiteY2" fmla="*/ 3158582 h 4140932"/>
                  <a:gd name="connsiteX3" fmla="*/ 282512 w 5083345"/>
                  <a:gd name="connsiteY3" fmla="*/ 3615782 h 4140932"/>
                  <a:gd name="connsiteX4" fmla="*/ 105531 w 5083345"/>
                  <a:gd name="connsiteY4" fmla="*/ 584477 h 4140932"/>
                  <a:gd name="connsiteX0" fmla="*/ 351977 w 4972696"/>
                  <a:gd name="connsiteY0" fmla="*/ 832732 h 3733893"/>
                  <a:gd name="connsiteX1" fmla="*/ 4230804 w 4972696"/>
                  <a:gd name="connsiteY1" fmla="*/ 257545 h 3733893"/>
                  <a:gd name="connsiteX2" fmla="*/ 4584764 w 4972696"/>
                  <a:gd name="connsiteY2" fmla="*/ 2787405 h 3733893"/>
                  <a:gd name="connsiteX3" fmla="*/ 174997 w 4972696"/>
                  <a:gd name="connsiteY3" fmla="*/ 3244605 h 3733893"/>
                  <a:gd name="connsiteX4" fmla="*/ 351977 w 4972696"/>
                  <a:gd name="connsiteY4" fmla="*/ 832732 h 3733893"/>
                  <a:gd name="connsiteX0" fmla="*/ 101440 w 5317343"/>
                  <a:gd name="connsiteY0" fmla="*/ 794742 h 3773852"/>
                  <a:gd name="connsiteX1" fmla="*/ 4570202 w 5317343"/>
                  <a:gd name="connsiteY1" fmla="*/ 293297 h 3773852"/>
                  <a:gd name="connsiteX2" fmla="*/ 4924162 w 5317343"/>
                  <a:gd name="connsiteY2" fmla="*/ 2823157 h 3773852"/>
                  <a:gd name="connsiteX3" fmla="*/ 514395 w 5317343"/>
                  <a:gd name="connsiteY3" fmla="*/ 3280357 h 3773852"/>
                  <a:gd name="connsiteX4" fmla="*/ 101440 w 5317343"/>
                  <a:gd name="connsiteY4" fmla="*/ 794742 h 3773852"/>
                  <a:gd name="connsiteX0" fmla="*/ 190474 w 5004613"/>
                  <a:gd name="connsiteY0" fmla="*/ 1189317 h 3529770"/>
                  <a:gd name="connsiteX1" fmla="*/ 4261030 w 5004613"/>
                  <a:gd name="connsiteY1" fmla="*/ 83188 h 3529770"/>
                  <a:gd name="connsiteX2" fmla="*/ 4614990 w 5004613"/>
                  <a:gd name="connsiteY2" fmla="*/ 2613048 h 3529770"/>
                  <a:gd name="connsiteX3" fmla="*/ 205223 w 5004613"/>
                  <a:gd name="connsiteY3" fmla="*/ 3070248 h 3529770"/>
                  <a:gd name="connsiteX4" fmla="*/ 190474 w 5004613"/>
                  <a:gd name="connsiteY4" fmla="*/ 1189317 h 3529770"/>
                  <a:gd name="connsiteX0" fmla="*/ 197149 w 5109706"/>
                  <a:gd name="connsiteY0" fmla="*/ 1135571 h 3081116"/>
                  <a:gd name="connsiteX1" fmla="*/ 4267705 w 5109706"/>
                  <a:gd name="connsiteY1" fmla="*/ 29442 h 3081116"/>
                  <a:gd name="connsiteX2" fmla="*/ 4724903 w 5109706"/>
                  <a:gd name="connsiteY2" fmla="*/ 1733392 h 3081116"/>
                  <a:gd name="connsiteX3" fmla="*/ 211898 w 5109706"/>
                  <a:gd name="connsiteY3" fmla="*/ 3016502 h 3081116"/>
                  <a:gd name="connsiteX4" fmla="*/ 197149 w 5109706"/>
                  <a:gd name="connsiteY4" fmla="*/ 1135571 h 3081116"/>
                  <a:gd name="connsiteX0" fmla="*/ 470674 w 5121297"/>
                  <a:gd name="connsiteY0" fmla="*/ 1599089 h 3488461"/>
                  <a:gd name="connsiteX1" fmla="*/ 3553088 w 5121297"/>
                  <a:gd name="connsiteY1" fmla="*/ 6264 h 3488461"/>
                  <a:gd name="connsiteX2" fmla="*/ 4998428 w 5121297"/>
                  <a:gd name="connsiteY2" fmla="*/ 2196910 h 3488461"/>
                  <a:gd name="connsiteX3" fmla="*/ 485423 w 5121297"/>
                  <a:gd name="connsiteY3" fmla="*/ 3480020 h 3488461"/>
                  <a:gd name="connsiteX4" fmla="*/ 470674 w 5121297"/>
                  <a:gd name="connsiteY4" fmla="*/ 1599089 h 3488461"/>
                  <a:gd name="connsiteX0" fmla="*/ 489603 w 5405056"/>
                  <a:gd name="connsiteY0" fmla="*/ 1631759 h 3732628"/>
                  <a:gd name="connsiteX1" fmla="*/ 3572017 w 5405056"/>
                  <a:gd name="connsiteY1" fmla="*/ 38934 h 3732628"/>
                  <a:gd name="connsiteX2" fmla="*/ 5297576 w 5405056"/>
                  <a:gd name="connsiteY2" fmla="*/ 3306212 h 3732628"/>
                  <a:gd name="connsiteX3" fmla="*/ 504352 w 5405056"/>
                  <a:gd name="connsiteY3" fmla="*/ 3512690 h 3732628"/>
                  <a:gd name="connsiteX4" fmla="*/ 489603 w 5405056"/>
                  <a:gd name="connsiteY4" fmla="*/ 1631759 h 3732628"/>
                  <a:gd name="connsiteX0" fmla="*/ 455955 w 5319366"/>
                  <a:gd name="connsiteY0" fmla="*/ 1863251 h 3978027"/>
                  <a:gd name="connsiteX1" fmla="*/ 2918937 w 5319366"/>
                  <a:gd name="connsiteY1" fmla="*/ 34452 h 3978027"/>
                  <a:gd name="connsiteX2" fmla="*/ 5263928 w 5319366"/>
                  <a:gd name="connsiteY2" fmla="*/ 3537704 h 3978027"/>
                  <a:gd name="connsiteX3" fmla="*/ 470704 w 5319366"/>
                  <a:gd name="connsiteY3" fmla="*/ 3744182 h 3978027"/>
                  <a:gd name="connsiteX4" fmla="*/ 455955 w 5319366"/>
                  <a:gd name="connsiteY4" fmla="*/ 1863251 h 3978027"/>
                  <a:gd name="connsiteX0" fmla="*/ 488327 w 5292515"/>
                  <a:gd name="connsiteY0" fmla="*/ 1130553 h 4110604"/>
                  <a:gd name="connsiteX1" fmla="*/ 2892316 w 5292515"/>
                  <a:gd name="connsiteY1" fmla="*/ 112915 h 4110604"/>
                  <a:gd name="connsiteX2" fmla="*/ 5237307 w 5292515"/>
                  <a:gd name="connsiteY2" fmla="*/ 3616167 h 4110604"/>
                  <a:gd name="connsiteX3" fmla="*/ 444083 w 5292515"/>
                  <a:gd name="connsiteY3" fmla="*/ 3822645 h 4110604"/>
                  <a:gd name="connsiteX4" fmla="*/ 488327 w 5292515"/>
                  <a:gd name="connsiteY4" fmla="*/ 1130553 h 4110604"/>
                  <a:gd name="connsiteX0" fmla="*/ 573355 w 5602358"/>
                  <a:gd name="connsiteY0" fmla="*/ 737829 h 3694041"/>
                  <a:gd name="connsiteX1" fmla="*/ 4555421 w 5602358"/>
                  <a:gd name="connsiteY1" fmla="*/ 162643 h 3694041"/>
                  <a:gd name="connsiteX2" fmla="*/ 5322335 w 5602358"/>
                  <a:gd name="connsiteY2" fmla="*/ 3223443 h 3694041"/>
                  <a:gd name="connsiteX3" fmla="*/ 529111 w 5602358"/>
                  <a:gd name="connsiteY3" fmla="*/ 3429921 h 3694041"/>
                  <a:gd name="connsiteX4" fmla="*/ 573355 w 5602358"/>
                  <a:gd name="connsiteY4" fmla="*/ 737829 h 369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358" h="3694041">
                    <a:moveTo>
                      <a:pt x="573355" y="737829"/>
                    </a:moveTo>
                    <a:cubicBezTo>
                      <a:pt x="1244407" y="193283"/>
                      <a:pt x="3763924" y="-251626"/>
                      <a:pt x="4555421" y="162643"/>
                    </a:cubicBezTo>
                    <a:cubicBezTo>
                      <a:pt x="5346918" y="576912"/>
                      <a:pt x="5993387" y="2678897"/>
                      <a:pt x="5322335" y="3223443"/>
                    </a:cubicBezTo>
                    <a:cubicBezTo>
                      <a:pt x="4651283" y="3767989"/>
                      <a:pt x="1320608" y="3844190"/>
                      <a:pt x="529111" y="3429921"/>
                    </a:cubicBezTo>
                    <a:cubicBezTo>
                      <a:pt x="-262386" y="3015652"/>
                      <a:pt x="-97697" y="1282375"/>
                      <a:pt x="573355" y="737829"/>
                    </a:cubicBezTo>
                    <a:close/>
                  </a:path>
                </a:pathLst>
              </a:custGeom>
              <a:solidFill>
                <a:srgbClr val="BF0101">
                  <a:alpha val="54000"/>
                </a:srgbClr>
              </a:solidFill>
              <a:ln>
                <a:noFill/>
              </a:ln>
              <a:effectLst>
                <a:outerShdw blurRad="406400" dist="38100" sx="104000" sy="104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outerShdw dist="1943100" dir="2700000" sx="166000" sy="166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grpSp>
            <p:nvGrpSpPr>
              <p:cNvPr id="1224" name="Group 1223">
                <a:extLst>
                  <a:ext uri="{FF2B5EF4-FFF2-40B4-BE49-F238E27FC236}">
                    <a16:creationId xmlns:a16="http://schemas.microsoft.com/office/drawing/2014/main" id="{8706D6C1-4653-44DF-92C3-DB88229A1F84}"/>
                  </a:ext>
                </a:extLst>
              </p:cNvPr>
              <p:cNvGrpSpPr/>
              <p:nvPr/>
            </p:nvGrpSpPr>
            <p:grpSpPr>
              <a:xfrm>
                <a:off x="671936" y="1231021"/>
                <a:ext cx="7631392" cy="3704161"/>
                <a:chOff x="1539161" y="1675524"/>
                <a:chExt cx="5937741" cy="1901321"/>
              </a:xfrm>
            </p:grpSpPr>
            <p:sp>
              <p:nvSpPr>
                <p:cNvPr id="1225" name="TextBox 1224">
                  <a:extLst>
                    <a:ext uri="{FF2B5EF4-FFF2-40B4-BE49-F238E27FC236}">
                      <a16:creationId xmlns:a16="http://schemas.microsoft.com/office/drawing/2014/main" id="{4EDDE99F-ECB9-46A0-BCE8-5B9F5ACF8AFB}"/>
                    </a:ext>
                  </a:extLst>
                </p:cNvPr>
                <p:cNvSpPr txBox="1"/>
                <p:nvPr/>
              </p:nvSpPr>
              <p:spPr>
                <a:xfrm>
                  <a:off x="1800002" y="1675524"/>
                  <a:ext cx="5676900" cy="4739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dirty="0">
                      <a:solidFill>
                        <a:srgbClr val="5F43BE"/>
                      </a:solidFill>
                      <a:effectLst>
                        <a:outerShdw dist="63500" dir="2400000" algn="tl" rotWithShape="0">
                          <a:schemeClr val="bg1"/>
                        </a:outerShdw>
                      </a:effectLst>
                      <a:latin typeface="Bebas Neue Bold" panose="020B0606020202050201" pitchFamily="34" charset="0"/>
                    </a:rPr>
                    <a:t>SAMSUNG PHONE</a:t>
                  </a:r>
                </a:p>
              </p:txBody>
            </p:sp>
            <p:sp>
              <p:nvSpPr>
                <p:cNvPr id="1226" name="TextBox 1225">
                  <a:extLst>
                    <a:ext uri="{FF2B5EF4-FFF2-40B4-BE49-F238E27FC236}">
                      <a16:creationId xmlns:a16="http://schemas.microsoft.com/office/drawing/2014/main" id="{A0B4637F-55E5-4B7C-A62F-C9A890176913}"/>
                    </a:ext>
                  </a:extLst>
                </p:cNvPr>
                <p:cNvSpPr txBox="1"/>
                <p:nvPr/>
              </p:nvSpPr>
              <p:spPr>
                <a:xfrm>
                  <a:off x="1539161" y="2037328"/>
                  <a:ext cx="3972348" cy="9952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  <a:latin typeface="Bahnschrift Light" panose="020B0502040204020203" pitchFamily="34" charset="0"/>
                    </a:rPr>
                    <a:t>Super Retina HD display</a:t>
                  </a:r>
                </a:p>
                <a:p>
                  <a:r>
                    <a:rPr lang="en-US" sz="2000" dirty="0">
                      <a:solidFill>
                        <a:schemeClr val="bg1"/>
                      </a:solidFill>
                      <a:latin typeface="Bahnschrift Light" panose="020B0502040204020203" pitchFamily="34" charset="0"/>
                    </a:rPr>
                    <a:t>4.5‑inch (diagonal) all‑screen OLED Multi‑Touch display</a:t>
                  </a:r>
                </a:p>
                <a:p>
                  <a:r>
                    <a:rPr lang="en-US" sz="2000" dirty="0">
                      <a:solidFill>
                        <a:schemeClr val="bg1"/>
                      </a:solidFill>
                      <a:latin typeface="Bahnschrift Light" panose="020B0502040204020203" pitchFamily="34" charset="0"/>
                    </a:rPr>
                    <a:t>HDR display</a:t>
                  </a:r>
                </a:p>
                <a:p>
                  <a:endParaRPr lang="en-US" sz="2000" dirty="0">
                    <a:solidFill>
                      <a:schemeClr val="bg1"/>
                    </a:solidFill>
                    <a:latin typeface="Bahnschrift Light" panose="020B0502040204020203" pitchFamily="34" charset="0"/>
                  </a:endParaRPr>
                </a:p>
                <a:p>
                  <a:endParaRPr lang="en-US" sz="2000" dirty="0">
                    <a:solidFill>
                      <a:schemeClr val="bg1"/>
                    </a:solidFill>
                    <a:latin typeface="Bahnschrift Light" panose="020B0502040204020203" pitchFamily="34" charset="0"/>
                  </a:endParaRPr>
                </a:p>
              </p:txBody>
            </p:sp>
            <p:sp>
              <p:nvSpPr>
                <p:cNvPr id="1227" name="TextBox 1226">
                  <a:extLst>
                    <a:ext uri="{FF2B5EF4-FFF2-40B4-BE49-F238E27FC236}">
                      <a16:creationId xmlns:a16="http://schemas.microsoft.com/office/drawing/2014/main" id="{9605F40F-B996-4FB7-8EA3-C9E9B3460F3A}"/>
                    </a:ext>
                  </a:extLst>
                </p:cNvPr>
                <p:cNvSpPr txBox="1"/>
                <p:nvPr/>
              </p:nvSpPr>
              <p:spPr>
                <a:xfrm>
                  <a:off x="2592628" y="2771149"/>
                  <a:ext cx="1437753" cy="8056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600" dirty="0">
                      <a:solidFill>
                        <a:srgbClr val="FFD350"/>
                      </a:solidFill>
                      <a:effectLst>
                        <a:outerShdw dist="38100" sx="101000" sy="101000" algn="tl" rotWithShape="0">
                          <a:srgbClr val="F1F2F5"/>
                        </a:outerShdw>
                      </a:effectLst>
                      <a:latin typeface="Bebas Neue Bold" panose="020B0606020202050201" pitchFamily="34" charset="0"/>
                    </a:rPr>
                    <a:t>699</a:t>
                  </a:r>
                </a:p>
              </p:txBody>
            </p:sp>
          </p:grpSp>
        </p:grpSp>
        <p:sp>
          <p:nvSpPr>
            <p:cNvPr id="1222" name="Rectangle 1221">
              <a:extLst>
                <a:ext uri="{FF2B5EF4-FFF2-40B4-BE49-F238E27FC236}">
                  <a16:creationId xmlns:a16="http://schemas.microsoft.com/office/drawing/2014/main" id="{5EE6BAEE-A332-45B4-8878-793C504A43B4}"/>
                </a:ext>
              </a:extLst>
            </p:cNvPr>
            <p:cNvSpPr/>
            <p:nvPr/>
          </p:nvSpPr>
          <p:spPr>
            <a:xfrm>
              <a:off x="1651159" y="3496771"/>
              <a:ext cx="45878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dirty="0">
                  <a:solidFill>
                    <a:srgbClr val="FFD350"/>
                  </a:solidFill>
                  <a:effectLst>
                    <a:outerShdw dist="38100" sx="101000" sy="101000" algn="tl" rotWithShape="0">
                      <a:srgbClr val="F1F2F5"/>
                    </a:outerShdw>
                  </a:effectLst>
                  <a:latin typeface="Bebas Neue Bold" panose="020B0606020202050201" pitchFamily="34" charset="0"/>
                </a:rPr>
                <a:t>$</a:t>
              </a:r>
              <a:endParaRPr lang="en-US" sz="5400" dirty="0"/>
            </a:p>
          </p:txBody>
        </p:sp>
      </p:grpSp>
      <p:grpSp>
        <p:nvGrpSpPr>
          <p:cNvPr id="1228" name="Group 1227">
            <a:extLst>
              <a:ext uri="{FF2B5EF4-FFF2-40B4-BE49-F238E27FC236}">
                <a16:creationId xmlns:a16="http://schemas.microsoft.com/office/drawing/2014/main" id="{DEAEFEC8-0B44-4498-AB98-B6C8A81C0B27}"/>
              </a:ext>
            </a:extLst>
          </p:cNvPr>
          <p:cNvGrpSpPr/>
          <p:nvPr/>
        </p:nvGrpSpPr>
        <p:grpSpPr>
          <a:xfrm>
            <a:off x="8024" y="5418722"/>
            <a:ext cx="12234452" cy="1569660"/>
            <a:chOff x="8024" y="5559969"/>
            <a:chExt cx="12234452" cy="1569660"/>
          </a:xfrm>
        </p:grpSpPr>
        <p:sp>
          <p:nvSpPr>
            <p:cNvPr id="1229" name="Rectangle 1228">
              <a:extLst>
                <a:ext uri="{FF2B5EF4-FFF2-40B4-BE49-F238E27FC236}">
                  <a16:creationId xmlns:a16="http://schemas.microsoft.com/office/drawing/2014/main" id="{38F3008A-700D-4A51-AC1A-1FB9A03F68CE}"/>
                </a:ext>
              </a:extLst>
            </p:cNvPr>
            <p:cNvSpPr/>
            <p:nvPr/>
          </p:nvSpPr>
          <p:spPr>
            <a:xfrm>
              <a:off x="8024" y="5570632"/>
              <a:ext cx="12234452" cy="1428615"/>
            </a:xfrm>
            <a:prstGeom prst="rect">
              <a:avLst/>
            </a:prstGeom>
            <a:gradFill>
              <a:gsLst>
                <a:gs pos="0">
                  <a:srgbClr val="6D06AF"/>
                </a:gs>
                <a:gs pos="97000">
                  <a:srgbClr val="FF0000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00" dirty="0">
                <a:solidFill>
                  <a:srgbClr val="FFD350"/>
                </a:solidFill>
                <a:latin typeface="Bebas Neue Bold" panose="020B0606020202050201" pitchFamily="34" charset="0"/>
              </a:endParaRPr>
            </a:p>
          </p:txBody>
        </p:sp>
        <p:sp>
          <p:nvSpPr>
            <p:cNvPr id="1230" name="Rectangle 1229">
              <a:extLst>
                <a:ext uri="{FF2B5EF4-FFF2-40B4-BE49-F238E27FC236}">
                  <a16:creationId xmlns:a16="http://schemas.microsoft.com/office/drawing/2014/main" id="{3D45A94D-DFBC-4A2C-999D-EB466EFA5783}"/>
                </a:ext>
              </a:extLst>
            </p:cNvPr>
            <p:cNvSpPr/>
            <p:nvPr/>
          </p:nvSpPr>
          <p:spPr>
            <a:xfrm>
              <a:off x="4954738" y="5559969"/>
              <a:ext cx="2263761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600" dirty="0">
                  <a:solidFill>
                    <a:srgbClr val="FFD350"/>
                  </a:solidFill>
                  <a:latin typeface="Bebas Neue Bold" panose="020B0606020202050201" pitchFamily="34" charset="0"/>
                </a:rPr>
                <a:t>-10%</a:t>
              </a:r>
            </a:p>
          </p:txBody>
        </p:sp>
      </p:grpSp>
      <p:pic>
        <p:nvPicPr>
          <p:cNvPr id="489" name="Picture 488">
            <a:extLst>
              <a:ext uri="{FF2B5EF4-FFF2-40B4-BE49-F238E27FC236}">
                <a16:creationId xmlns:a16="http://schemas.microsoft.com/office/drawing/2014/main" id="{EFA8A8E3-5C5F-47D9-A1DF-3255F592A2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7"/>
          <a:stretch/>
        </p:blipFill>
        <p:spPr>
          <a:xfrm>
            <a:off x="6885185" y="997135"/>
            <a:ext cx="3871161" cy="3651791"/>
          </a:xfrm>
          <a:prstGeom prst="rect">
            <a:avLst/>
          </a:prstGeom>
          <a:effectLst>
            <a:outerShdw blurRad="635000" dist="50800" dir="5400000" sx="104000" sy="104000" algn="ctr" rotWithShape="0">
              <a:srgbClr val="000000">
                <a:alpha val="43137"/>
              </a:srgbClr>
            </a:outerShdw>
            <a:reflection blurRad="6350" stA="52000" endA="300" endPos="35000" dir="5400000" sy="-100000" algn="bl" rotWithShape="0"/>
          </a:effectLst>
        </p:spPr>
      </p:pic>
      <p:grpSp>
        <p:nvGrpSpPr>
          <p:cNvPr id="490" name="Group 489">
            <a:extLst>
              <a:ext uri="{FF2B5EF4-FFF2-40B4-BE49-F238E27FC236}">
                <a16:creationId xmlns:a16="http://schemas.microsoft.com/office/drawing/2014/main" id="{440A3B45-5F4C-4617-A960-86A656EE14DD}"/>
              </a:ext>
            </a:extLst>
          </p:cNvPr>
          <p:cNvGrpSpPr/>
          <p:nvPr/>
        </p:nvGrpSpPr>
        <p:grpSpPr>
          <a:xfrm>
            <a:off x="-3121616" y="-2331257"/>
            <a:ext cx="18435233" cy="11694276"/>
            <a:chOff x="-3121616" y="-2331257"/>
            <a:chExt cx="18435233" cy="11694276"/>
          </a:xfrm>
          <a:solidFill>
            <a:srgbClr val="E6E6E6"/>
          </a:solidFill>
        </p:grpSpPr>
        <p:sp>
          <p:nvSpPr>
            <p:cNvPr id="491" name="Rectangle 490">
              <a:extLst>
                <a:ext uri="{FF2B5EF4-FFF2-40B4-BE49-F238E27FC236}">
                  <a16:creationId xmlns:a16="http://schemas.microsoft.com/office/drawing/2014/main" id="{A7FCC391-C3AE-42DB-AE27-485C849A3BB7}"/>
                </a:ext>
              </a:extLst>
            </p:cNvPr>
            <p:cNvSpPr/>
            <p:nvPr/>
          </p:nvSpPr>
          <p:spPr>
            <a:xfrm>
              <a:off x="-3121616" y="-2331257"/>
              <a:ext cx="18435233" cy="23275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>
              <a:extLst>
                <a:ext uri="{FF2B5EF4-FFF2-40B4-BE49-F238E27FC236}">
                  <a16:creationId xmlns:a16="http://schemas.microsoft.com/office/drawing/2014/main" id="{0284A098-A4FB-4742-87CC-D9710DC2DEE8}"/>
                </a:ext>
              </a:extLst>
            </p:cNvPr>
            <p:cNvSpPr/>
            <p:nvPr/>
          </p:nvSpPr>
          <p:spPr>
            <a:xfrm>
              <a:off x="-3121616" y="6853498"/>
              <a:ext cx="18435233" cy="2509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>
              <a:extLst>
                <a:ext uri="{FF2B5EF4-FFF2-40B4-BE49-F238E27FC236}">
                  <a16:creationId xmlns:a16="http://schemas.microsoft.com/office/drawing/2014/main" id="{190C8057-8E29-4865-A493-4883B41DF7B3}"/>
                </a:ext>
              </a:extLst>
            </p:cNvPr>
            <p:cNvSpPr/>
            <p:nvPr/>
          </p:nvSpPr>
          <p:spPr>
            <a:xfrm rot="5400000">
              <a:off x="7948769" y="1998174"/>
              <a:ext cx="11634948" cy="30947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>
              <a:extLst>
                <a:ext uri="{FF2B5EF4-FFF2-40B4-BE49-F238E27FC236}">
                  <a16:creationId xmlns:a16="http://schemas.microsoft.com/office/drawing/2014/main" id="{3F0D48D7-95AF-45FF-8F91-257189123862}"/>
                </a:ext>
              </a:extLst>
            </p:cNvPr>
            <p:cNvSpPr/>
            <p:nvPr/>
          </p:nvSpPr>
          <p:spPr>
            <a:xfrm rot="5400000">
              <a:off x="-7415089" y="1968510"/>
              <a:ext cx="11694275" cy="30947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8777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2393">
        <p159:morph option="byObject"/>
      </p:transition>
    </mc:Choice>
    <mc:Fallback xmlns="">
      <p:transition advTm="23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6000" fill="hold"/>
                                        <p:tgtEl>
                                          <p:spTgt spid="489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xit" presetSubtype="2" ac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8" accel="8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accel="8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3" name="Group 732">
            <a:extLst>
              <a:ext uri="{FF2B5EF4-FFF2-40B4-BE49-F238E27FC236}">
                <a16:creationId xmlns:a16="http://schemas.microsoft.com/office/drawing/2014/main" id="{1D1D37E5-A27C-4473-9C02-7C482EDCF8E2}"/>
              </a:ext>
            </a:extLst>
          </p:cNvPr>
          <p:cNvGrpSpPr/>
          <p:nvPr/>
        </p:nvGrpSpPr>
        <p:grpSpPr>
          <a:xfrm>
            <a:off x="-1276350" y="-1818354"/>
            <a:ext cx="14652152" cy="9609804"/>
            <a:chOff x="-1272651" y="-1801608"/>
            <a:chExt cx="14660909" cy="9556070"/>
          </a:xfrm>
        </p:grpSpPr>
        <p:sp>
          <p:nvSpPr>
            <p:cNvPr id="734" name="Rectangle 733">
              <a:extLst>
                <a:ext uri="{FF2B5EF4-FFF2-40B4-BE49-F238E27FC236}">
                  <a16:creationId xmlns:a16="http://schemas.microsoft.com/office/drawing/2014/main" id="{245AB569-C0B6-424C-A5E1-48CF01B6199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6D06AF"/>
                </a:gs>
                <a:gs pos="97000">
                  <a:srgbClr val="5767C7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35" name="Rectangle 3">
              <a:extLst>
                <a:ext uri="{FF2B5EF4-FFF2-40B4-BE49-F238E27FC236}">
                  <a16:creationId xmlns:a16="http://schemas.microsoft.com/office/drawing/2014/main" id="{C64F602F-A447-4174-AFE8-CD0234090B4B}"/>
                </a:ext>
              </a:extLst>
            </p:cNvPr>
            <p:cNvSpPr/>
            <p:nvPr/>
          </p:nvSpPr>
          <p:spPr>
            <a:xfrm>
              <a:off x="5670997" y="-19320"/>
              <a:ext cx="6559640" cy="5859887"/>
            </a:xfrm>
            <a:custGeom>
              <a:avLst/>
              <a:gdLst>
                <a:gd name="connsiteX0" fmla="*/ 0 w 6096000"/>
                <a:gd name="connsiteY0" fmla="*/ 0 h 5267459"/>
                <a:gd name="connsiteX1" fmla="*/ 6096000 w 6096000"/>
                <a:gd name="connsiteY1" fmla="*/ 0 h 5267459"/>
                <a:gd name="connsiteX2" fmla="*/ 6096000 w 6096000"/>
                <a:gd name="connsiteY2" fmla="*/ 5267459 h 5267459"/>
                <a:gd name="connsiteX3" fmla="*/ 0 w 6096000"/>
                <a:gd name="connsiteY3" fmla="*/ 5267459 h 5267459"/>
                <a:gd name="connsiteX4" fmla="*/ 0 w 6096000"/>
                <a:gd name="connsiteY4" fmla="*/ 0 h 5267459"/>
                <a:gd name="connsiteX0" fmla="*/ 0 w 6096000"/>
                <a:gd name="connsiteY0" fmla="*/ 0 h 5267459"/>
                <a:gd name="connsiteX1" fmla="*/ 6096000 w 6096000"/>
                <a:gd name="connsiteY1" fmla="*/ 0 h 5267459"/>
                <a:gd name="connsiteX2" fmla="*/ 6096000 w 6096000"/>
                <a:gd name="connsiteY2" fmla="*/ 5267459 h 5267459"/>
                <a:gd name="connsiteX3" fmla="*/ 4391696 w 6096000"/>
                <a:gd name="connsiteY3" fmla="*/ 1854557 h 5267459"/>
                <a:gd name="connsiteX4" fmla="*/ 0 w 6096000"/>
                <a:gd name="connsiteY4" fmla="*/ 0 h 5267459"/>
                <a:gd name="connsiteX0" fmla="*/ 15666 w 6111666"/>
                <a:gd name="connsiteY0" fmla="*/ 0 h 5290825"/>
                <a:gd name="connsiteX1" fmla="*/ 6111666 w 6111666"/>
                <a:gd name="connsiteY1" fmla="*/ 0 h 5290825"/>
                <a:gd name="connsiteX2" fmla="*/ 6111666 w 6111666"/>
                <a:gd name="connsiteY2" fmla="*/ 5267459 h 5290825"/>
                <a:gd name="connsiteX3" fmla="*/ 4407362 w 6111666"/>
                <a:gd name="connsiteY3" fmla="*/ 1854557 h 5290825"/>
                <a:gd name="connsiteX4" fmla="*/ 15666 w 6111666"/>
                <a:gd name="connsiteY4" fmla="*/ 0 h 5290825"/>
                <a:gd name="connsiteX0" fmla="*/ 317082 w 6413082"/>
                <a:gd name="connsiteY0" fmla="*/ 0 h 5289009"/>
                <a:gd name="connsiteX1" fmla="*/ 6413082 w 6413082"/>
                <a:gd name="connsiteY1" fmla="*/ 0 h 5289009"/>
                <a:gd name="connsiteX2" fmla="*/ 6413082 w 6413082"/>
                <a:gd name="connsiteY2" fmla="*/ 5267459 h 5289009"/>
                <a:gd name="connsiteX3" fmla="*/ 4708778 w 6413082"/>
                <a:gd name="connsiteY3" fmla="*/ 1854557 h 5289009"/>
                <a:gd name="connsiteX4" fmla="*/ 1085521 w 6413082"/>
                <a:gd name="connsiteY4" fmla="*/ 1584101 h 5289009"/>
                <a:gd name="connsiteX5" fmla="*/ 317082 w 6413082"/>
                <a:gd name="connsiteY5" fmla="*/ 0 h 5289009"/>
                <a:gd name="connsiteX0" fmla="*/ 317082 w 6413082"/>
                <a:gd name="connsiteY0" fmla="*/ 0 h 5289009"/>
                <a:gd name="connsiteX1" fmla="*/ 6413082 w 6413082"/>
                <a:gd name="connsiteY1" fmla="*/ 0 h 5289009"/>
                <a:gd name="connsiteX2" fmla="*/ 6413082 w 6413082"/>
                <a:gd name="connsiteY2" fmla="*/ 5267459 h 5289009"/>
                <a:gd name="connsiteX3" fmla="*/ 4708778 w 6413082"/>
                <a:gd name="connsiteY3" fmla="*/ 1854557 h 5289009"/>
                <a:gd name="connsiteX4" fmla="*/ 1085521 w 6413082"/>
                <a:gd name="connsiteY4" fmla="*/ 1584101 h 5289009"/>
                <a:gd name="connsiteX5" fmla="*/ 317082 w 6413082"/>
                <a:gd name="connsiteY5" fmla="*/ 0 h 5289009"/>
                <a:gd name="connsiteX0" fmla="*/ 379074 w 6475074"/>
                <a:gd name="connsiteY0" fmla="*/ 0 h 5289009"/>
                <a:gd name="connsiteX1" fmla="*/ 6475074 w 6475074"/>
                <a:gd name="connsiteY1" fmla="*/ 0 h 5289009"/>
                <a:gd name="connsiteX2" fmla="*/ 6475074 w 6475074"/>
                <a:gd name="connsiteY2" fmla="*/ 5267459 h 5289009"/>
                <a:gd name="connsiteX3" fmla="*/ 4770770 w 6475074"/>
                <a:gd name="connsiteY3" fmla="*/ 1854557 h 5289009"/>
                <a:gd name="connsiteX4" fmla="*/ 1147513 w 6475074"/>
                <a:gd name="connsiteY4" fmla="*/ 1584101 h 5289009"/>
                <a:gd name="connsiteX5" fmla="*/ 379074 w 6475074"/>
                <a:gd name="connsiteY5" fmla="*/ 0 h 5289009"/>
                <a:gd name="connsiteX0" fmla="*/ 255619 w 6789501"/>
                <a:gd name="connsiteY0" fmla="*/ 0 h 5314767"/>
                <a:gd name="connsiteX1" fmla="*/ 6789501 w 6789501"/>
                <a:gd name="connsiteY1" fmla="*/ 25758 h 5314767"/>
                <a:gd name="connsiteX2" fmla="*/ 6789501 w 6789501"/>
                <a:gd name="connsiteY2" fmla="*/ 5293217 h 5314767"/>
                <a:gd name="connsiteX3" fmla="*/ 5085197 w 6789501"/>
                <a:gd name="connsiteY3" fmla="*/ 1880315 h 5314767"/>
                <a:gd name="connsiteX4" fmla="*/ 1461940 w 6789501"/>
                <a:gd name="connsiteY4" fmla="*/ 1609859 h 5314767"/>
                <a:gd name="connsiteX5" fmla="*/ 255619 w 6789501"/>
                <a:gd name="connsiteY5" fmla="*/ 0 h 5314767"/>
                <a:gd name="connsiteX0" fmla="*/ 3296 w 6537178"/>
                <a:gd name="connsiteY0" fmla="*/ 0 h 5314767"/>
                <a:gd name="connsiteX1" fmla="*/ 6537178 w 6537178"/>
                <a:gd name="connsiteY1" fmla="*/ 25758 h 5314767"/>
                <a:gd name="connsiteX2" fmla="*/ 6537178 w 6537178"/>
                <a:gd name="connsiteY2" fmla="*/ 5293217 h 5314767"/>
                <a:gd name="connsiteX3" fmla="*/ 4832874 w 6537178"/>
                <a:gd name="connsiteY3" fmla="*/ 1880315 h 5314767"/>
                <a:gd name="connsiteX4" fmla="*/ 1209617 w 6537178"/>
                <a:gd name="connsiteY4" fmla="*/ 1609859 h 5314767"/>
                <a:gd name="connsiteX5" fmla="*/ 3296 w 6537178"/>
                <a:gd name="connsiteY5" fmla="*/ 0 h 5314767"/>
                <a:gd name="connsiteX0" fmla="*/ 0 w 6533882"/>
                <a:gd name="connsiteY0" fmla="*/ 0 h 5314767"/>
                <a:gd name="connsiteX1" fmla="*/ 6533882 w 6533882"/>
                <a:gd name="connsiteY1" fmla="*/ 25758 h 5314767"/>
                <a:gd name="connsiteX2" fmla="*/ 6533882 w 6533882"/>
                <a:gd name="connsiteY2" fmla="*/ 5293217 h 5314767"/>
                <a:gd name="connsiteX3" fmla="*/ 4829578 w 6533882"/>
                <a:gd name="connsiteY3" fmla="*/ 1880315 h 5314767"/>
                <a:gd name="connsiteX4" fmla="*/ 1206321 w 6533882"/>
                <a:gd name="connsiteY4" fmla="*/ 1609859 h 5314767"/>
                <a:gd name="connsiteX5" fmla="*/ 0 w 6533882"/>
                <a:gd name="connsiteY5" fmla="*/ 0 h 5314767"/>
                <a:gd name="connsiteX0" fmla="*/ 14315 w 6548197"/>
                <a:gd name="connsiteY0" fmla="*/ 0 h 5314767"/>
                <a:gd name="connsiteX1" fmla="*/ 6548197 w 6548197"/>
                <a:gd name="connsiteY1" fmla="*/ 25758 h 5314767"/>
                <a:gd name="connsiteX2" fmla="*/ 6548197 w 6548197"/>
                <a:gd name="connsiteY2" fmla="*/ 5293217 h 5314767"/>
                <a:gd name="connsiteX3" fmla="*/ 4843893 w 6548197"/>
                <a:gd name="connsiteY3" fmla="*/ 1880315 h 5314767"/>
                <a:gd name="connsiteX4" fmla="*/ 14315 w 6548197"/>
                <a:gd name="connsiteY4" fmla="*/ 0 h 5314767"/>
                <a:gd name="connsiteX0" fmla="*/ 0 w 6533882"/>
                <a:gd name="connsiteY0" fmla="*/ 0 h 5314767"/>
                <a:gd name="connsiteX1" fmla="*/ 6533882 w 6533882"/>
                <a:gd name="connsiteY1" fmla="*/ 25758 h 5314767"/>
                <a:gd name="connsiteX2" fmla="*/ 6533882 w 6533882"/>
                <a:gd name="connsiteY2" fmla="*/ 5293217 h 5314767"/>
                <a:gd name="connsiteX3" fmla="*/ 4829578 w 6533882"/>
                <a:gd name="connsiteY3" fmla="*/ 1880315 h 5314767"/>
                <a:gd name="connsiteX4" fmla="*/ 0 w 6533882"/>
                <a:gd name="connsiteY4" fmla="*/ 0 h 5314767"/>
                <a:gd name="connsiteX0" fmla="*/ 0 w 6559640"/>
                <a:gd name="connsiteY0" fmla="*/ 0 h 5880164"/>
                <a:gd name="connsiteX1" fmla="*/ 6533882 w 6559640"/>
                <a:gd name="connsiteY1" fmla="*/ 25758 h 5880164"/>
                <a:gd name="connsiteX2" fmla="*/ 6559640 w 6559640"/>
                <a:gd name="connsiteY2" fmla="*/ 5859887 h 5880164"/>
                <a:gd name="connsiteX3" fmla="*/ 4829578 w 6559640"/>
                <a:gd name="connsiteY3" fmla="*/ 1880315 h 5880164"/>
                <a:gd name="connsiteX4" fmla="*/ 0 w 6559640"/>
                <a:gd name="connsiteY4" fmla="*/ 0 h 5880164"/>
                <a:gd name="connsiteX0" fmla="*/ 0 w 6644005"/>
                <a:gd name="connsiteY0" fmla="*/ 0 h 5934104"/>
                <a:gd name="connsiteX1" fmla="*/ 6533882 w 6644005"/>
                <a:gd name="connsiteY1" fmla="*/ 25758 h 5934104"/>
                <a:gd name="connsiteX2" fmla="*/ 6559640 w 6644005"/>
                <a:gd name="connsiteY2" fmla="*/ 5859887 h 5934104"/>
                <a:gd name="connsiteX3" fmla="*/ 6538175 w 6644005"/>
                <a:gd name="connsiteY3" fmla="*/ 2962140 h 5934104"/>
                <a:gd name="connsiteX4" fmla="*/ 4829578 w 6644005"/>
                <a:gd name="connsiteY4" fmla="*/ 1880315 h 5934104"/>
                <a:gd name="connsiteX5" fmla="*/ 0 w 6644005"/>
                <a:gd name="connsiteY5" fmla="*/ 0 h 5934104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829578 w 6559640"/>
                <a:gd name="connsiteY4" fmla="*/ 1880315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829578 w 6559640"/>
                <a:gd name="connsiteY4" fmla="*/ 1880315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829578 w 6559640"/>
                <a:gd name="connsiteY4" fmla="*/ 1880315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829578 w 6559640"/>
                <a:gd name="connsiteY4" fmla="*/ 1880315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185634 w 6559640"/>
                <a:gd name="connsiteY4" fmla="*/ 1545464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4185634 w 6559640"/>
                <a:gd name="connsiteY4" fmla="*/ 1545464 h 5948353"/>
                <a:gd name="connsiteX5" fmla="*/ 0 w 6559640"/>
                <a:gd name="connsiteY5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0 w 6559640"/>
                <a:gd name="connsiteY4" fmla="*/ 0 h 5948353"/>
                <a:gd name="connsiteX0" fmla="*/ 10110 w 6569750"/>
                <a:gd name="connsiteY0" fmla="*/ 0 h 5948353"/>
                <a:gd name="connsiteX1" fmla="*/ 6543992 w 6569750"/>
                <a:gd name="connsiteY1" fmla="*/ 25758 h 5948353"/>
                <a:gd name="connsiteX2" fmla="*/ 6569750 w 6569750"/>
                <a:gd name="connsiteY2" fmla="*/ 5859887 h 5948353"/>
                <a:gd name="connsiteX3" fmla="*/ 6548285 w 6569750"/>
                <a:gd name="connsiteY3" fmla="*/ 2962140 h 5948353"/>
                <a:gd name="connsiteX4" fmla="*/ 10110 w 6569750"/>
                <a:gd name="connsiteY4" fmla="*/ 0 h 5948353"/>
                <a:gd name="connsiteX0" fmla="*/ 9835 w 6569475"/>
                <a:gd name="connsiteY0" fmla="*/ 0 h 5948353"/>
                <a:gd name="connsiteX1" fmla="*/ 6543717 w 6569475"/>
                <a:gd name="connsiteY1" fmla="*/ 25758 h 5948353"/>
                <a:gd name="connsiteX2" fmla="*/ 6569475 w 6569475"/>
                <a:gd name="connsiteY2" fmla="*/ 5859887 h 5948353"/>
                <a:gd name="connsiteX3" fmla="*/ 6548010 w 6569475"/>
                <a:gd name="connsiteY3" fmla="*/ 2962140 h 5948353"/>
                <a:gd name="connsiteX4" fmla="*/ 9835 w 6569475"/>
                <a:gd name="connsiteY4" fmla="*/ 0 h 5948353"/>
                <a:gd name="connsiteX0" fmla="*/ 0 w 6559640"/>
                <a:gd name="connsiteY0" fmla="*/ 0 h 5948353"/>
                <a:gd name="connsiteX1" fmla="*/ 6533882 w 6559640"/>
                <a:gd name="connsiteY1" fmla="*/ 25758 h 5948353"/>
                <a:gd name="connsiteX2" fmla="*/ 6559640 w 6559640"/>
                <a:gd name="connsiteY2" fmla="*/ 5859887 h 5948353"/>
                <a:gd name="connsiteX3" fmla="*/ 6538175 w 6559640"/>
                <a:gd name="connsiteY3" fmla="*/ 2962140 h 5948353"/>
                <a:gd name="connsiteX4" fmla="*/ 0 w 6559640"/>
                <a:gd name="connsiteY4" fmla="*/ 0 h 5948353"/>
                <a:gd name="connsiteX0" fmla="*/ 0 w 6559640"/>
                <a:gd name="connsiteY0" fmla="*/ 0 h 5859887"/>
                <a:gd name="connsiteX1" fmla="*/ 6533882 w 6559640"/>
                <a:gd name="connsiteY1" fmla="*/ 25758 h 5859887"/>
                <a:gd name="connsiteX2" fmla="*/ 6559640 w 6559640"/>
                <a:gd name="connsiteY2" fmla="*/ 5859887 h 5859887"/>
                <a:gd name="connsiteX3" fmla="*/ 6538175 w 6559640"/>
                <a:gd name="connsiteY3" fmla="*/ 2962140 h 5859887"/>
                <a:gd name="connsiteX4" fmla="*/ 0 w 6559640"/>
                <a:gd name="connsiteY4" fmla="*/ 0 h 5859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640" h="5859887">
                  <a:moveTo>
                    <a:pt x="0" y="0"/>
                  </a:moveTo>
                  <a:lnTo>
                    <a:pt x="6533882" y="25758"/>
                  </a:lnTo>
                  <a:lnTo>
                    <a:pt x="6559640" y="5859887"/>
                  </a:lnTo>
                  <a:cubicBezTo>
                    <a:pt x="5852018" y="5585137"/>
                    <a:pt x="5564389" y="4166314"/>
                    <a:pt x="6538175" y="2962140"/>
                  </a:cubicBezTo>
                  <a:cubicBezTo>
                    <a:pt x="5612327" y="517300"/>
                    <a:pt x="464354" y="4327300"/>
                    <a:pt x="0" y="0"/>
                  </a:cubicBezTo>
                  <a:close/>
                </a:path>
              </a:pathLst>
            </a:custGeom>
            <a:solidFill>
              <a:srgbClr val="384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>
                <a:solidFill>
                  <a:srgbClr val="D7782E"/>
                </a:solidFill>
              </a:endParaRPr>
            </a:p>
          </p:txBody>
        </p:sp>
        <p:grpSp>
          <p:nvGrpSpPr>
            <p:cNvPr id="736" name="Group 735">
              <a:extLst>
                <a:ext uri="{FF2B5EF4-FFF2-40B4-BE49-F238E27FC236}">
                  <a16:creationId xmlns:a16="http://schemas.microsoft.com/office/drawing/2014/main" id="{01C4C8FE-81E3-40F3-9B9D-B9FA949BAE78}"/>
                </a:ext>
              </a:extLst>
            </p:cNvPr>
            <p:cNvGrpSpPr/>
            <p:nvPr/>
          </p:nvGrpSpPr>
          <p:grpSpPr>
            <a:xfrm rot="2700000">
              <a:off x="5047022" y="644023"/>
              <a:ext cx="2097955" cy="1988509"/>
              <a:chOff x="5123208" y="4111122"/>
              <a:chExt cx="2097955" cy="1988509"/>
            </a:xfrm>
            <a:solidFill>
              <a:srgbClr val="FFD350"/>
            </a:solidFill>
          </p:grpSpPr>
          <p:sp>
            <p:nvSpPr>
              <p:cNvPr id="1070" name="Oval 1069">
                <a:extLst>
                  <a:ext uri="{FF2B5EF4-FFF2-40B4-BE49-F238E27FC236}">
                    <a16:creationId xmlns:a16="http://schemas.microsoft.com/office/drawing/2014/main" id="{3ABC8D63-4963-4681-B786-140E37DBB30E}"/>
                  </a:ext>
                </a:extLst>
              </p:cNvPr>
              <p:cNvSpPr/>
              <p:nvPr/>
            </p:nvSpPr>
            <p:spPr>
              <a:xfrm>
                <a:off x="5123208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1" name="Oval 1070">
                <a:extLst>
                  <a:ext uri="{FF2B5EF4-FFF2-40B4-BE49-F238E27FC236}">
                    <a16:creationId xmlns:a16="http://schemas.microsoft.com/office/drawing/2014/main" id="{05369012-EADC-4A68-9A8A-BF6EA5141A2D}"/>
                  </a:ext>
                </a:extLst>
              </p:cNvPr>
              <p:cNvSpPr/>
              <p:nvPr/>
            </p:nvSpPr>
            <p:spPr>
              <a:xfrm>
                <a:off x="5310313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2" name="Oval 1071">
                <a:extLst>
                  <a:ext uri="{FF2B5EF4-FFF2-40B4-BE49-F238E27FC236}">
                    <a16:creationId xmlns:a16="http://schemas.microsoft.com/office/drawing/2014/main" id="{8ABE0E7A-F45E-4C63-B949-706CD341A7F5}"/>
                  </a:ext>
                </a:extLst>
              </p:cNvPr>
              <p:cNvSpPr/>
              <p:nvPr/>
            </p:nvSpPr>
            <p:spPr>
              <a:xfrm>
                <a:off x="5497417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3" name="Oval 1072">
                <a:extLst>
                  <a:ext uri="{FF2B5EF4-FFF2-40B4-BE49-F238E27FC236}">
                    <a16:creationId xmlns:a16="http://schemas.microsoft.com/office/drawing/2014/main" id="{E7B0B46A-5BEF-4E6E-8DDB-B3D2E9FCB84F}"/>
                  </a:ext>
                </a:extLst>
              </p:cNvPr>
              <p:cNvSpPr/>
              <p:nvPr/>
            </p:nvSpPr>
            <p:spPr>
              <a:xfrm>
                <a:off x="5684522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4" name="Oval 1073">
                <a:extLst>
                  <a:ext uri="{FF2B5EF4-FFF2-40B4-BE49-F238E27FC236}">
                    <a16:creationId xmlns:a16="http://schemas.microsoft.com/office/drawing/2014/main" id="{C507D5B7-BC12-4ABA-9A3E-EBED53F4EF92}"/>
                  </a:ext>
                </a:extLst>
              </p:cNvPr>
              <p:cNvSpPr/>
              <p:nvPr/>
            </p:nvSpPr>
            <p:spPr>
              <a:xfrm>
                <a:off x="5871627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5" name="Oval 1074">
                <a:extLst>
                  <a:ext uri="{FF2B5EF4-FFF2-40B4-BE49-F238E27FC236}">
                    <a16:creationId xmlns:a16="http://schemas.microsoft.com/office/drawing/2014/main" id="{735BAE7C-1D69-4420-BC8E-29AE188C36B2}"/>
                  </a:ext>
                </a:extLst>
              </p:cNvPr>
              <p:cNvSpPr/>
              <p:nvPr/>
            </p:nvSpPr>
            <p:spPr>
              <a:xfrm>
                <a:off x="6058732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6" name="Oval 1075">
                <a:extLst>
                  <a:ext uri="{FF2B5EF4-FFF2-40B4-BE49-F238E27FC236}">
                    <a16:creationId xmlns:a16="http://schemas.microsoft.com/office/drawing/2014/main" id="{707F7B9C-8640-4D8C-A3D8-C09C843C0DA9}"/>
                  </a:ext>
                </a:extLst>
              </p:cNvPr>
              <p:cNvSpPr/>
              <p:nvPr/>
            </p:nvSpPr>
            <p:spPr>
              <a:xfrm>
                <a:off x="6245836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7" name="Oval 1076">
                <a:extLst>
                  <a:ext uri="{FF2B5EF4-FFF2-40B4-BE49-F238E27FC236}">
                    <a16:creationId xmlns:a16="http://schemas.microsoft.com/office/drawing/2014/main" id="{D25481CA-70A9-49E4-A3DB-53ACDDA5B9AC}"/>
                  </a:ext>
                </a:extLst>
              </p:cNvPr>
              <p:cNvSpPr/>
              <p:nvPr/>
            </p:nvSpPr>
            <p:spPr>
              <a:xfrm>
                <a:off x="6432941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8" name="Oval 1077">
                <a:extLst>
                  <a:ext uri="{FF2B5EF4-FFF2-40B4-BE49-F238E27FC236}">
                    <a16:creationId xmlns:a16="http://schemas.microsoft.com/office/drawing/2014/main" id="{C6D487BC-30F1-48BF-979B-24CD78D0B4E6}"/>
                  </a:ext>
                </a:extLst>
              </p:cNvPr>
              <p:cNvSpPr/>
              <p:nvPr/>
            </p:nvSpPr>
            <p:spPr>
              <a:xfrm>
                <a:off x="6620046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79" name="Oval 1078">
                <a:extLst>
                  <a:ext uri="{FF2B5EF4-FFF2-40B4-BE49-F238E27FC236}">
                    <a16:creationId xmlns:a16="http://schemas.microsoft.com/office/drawing/2014/main" id="{D0C4B581-B522-4BE9-A88B-0C57A53D0929}"/>
                  </a:ext>
                </a:extLst>
              </p:cNvPr>
              <p:cNvSpPr/>
              <p:nvPr/>
            </p:nvSpPr>
            <p:spPr>
              <a:xfrm>
                <a:off x="6807151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0" name="Oval 1079">
                <a:extLst>
                  <a:ext uri="{FF2B5EF4-FFF2-40B4-BE49-F238E27FC236}">
                    <a16:creationId xmlns:a16="http://schemas.microsoft.com/office/drawing/2014/main" id="{B9981F2B-34E8-468C-8BEF-C5992B8ECA37}"/>
                  </a:ext>
                </a:extLst>
              </p:cNvPr>
              <p:cNvSpPr/>
              <p:nvPr/>
            </p:nvSpPr>
            <p:spPr>
              <a:xfrm>
                <a:off x="6994255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1" name="Oval 1080">
                <a:extLst>
                  <a:ext uri="{FF2B5EF4-FFF2-40B4-BE49-F238E27FC236}">
                    <a16:creationId xmlns:a16="http://schemas.microsoft.com/office/drawing/2014/main" id="{7E8D9966-ED53-403E-A604-C76EF18B34A9}"/>
                  </a:ext>
                </a:extLst>
              </p:cNvPr>
              <p:cNvSpPr/>
              <p:nvPr/>
            </p:nvSpPr>
            <p:spPr>
              <a:xfrm>
                <a:off x="7181360" y="411112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2" name="Oval 1081">
                <a:extLst>
                  <a:ext uri="{FF2B5EF4-FFF2-40B4-BE49-F238E27FC236}">
                    <a16:creationId xmlns:a16="http://schemas.microsoft.com/office/drawing/2014/main" id="{7A99001E-D027-463E-9C24-C122E7DB6843}"/>
                  </a:ext>
                </a:extLst>
              </p:cNvPr>
              <p:cNvSpPr/>
              <p:nvPr/>
            </p:nvSpPr>
            <p:spPr>
              <a:xfrm>
                <a:off x="5123208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86C6F80-3032-4A93-B277-A163D344C381}"/>
                  </a:ext>
                </a:extLst>
              </p:cNvPr>
              <p:cNvSpPr/>
              <p:nvPr/>
            </p:nvSpPr>
            <p:spPr>
              <a:xfrm>
                <a:off x="5310313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4" name="Oval 1083">
                <a:extLst>
                  <a:ext uri="{FF2B5EF4-FFF2-40B4-BE49-F238E27FC236}">
                    <a16:creationId xmlns:a16="http://schemas.microsoft.com/office/drawing/2014/main" id="{A6A3C124-1D30-4565-B7CC-752DF690A6FC}"/>
                  </a:ext>
                </a:extLst>
              </p:cNvPr>
              <p:cNvSpPr/>
              <p:nvPr/>
            </p:nvSpPr>
            <p:spPr>
              <a:xfrm>
                <a:off x="5497417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5" name="Oval 1084">
                <a:extLst>
                  <a:ext uri="{FF2B5EF4-FFF2-40B4-BE49-F238E27FC236}">
                    <a16:creationId xmlns:a16="http://schemas.microsoft.com/office/drawing/2014/main" id="{7B8CBAF3-8487-41ED-9D65-75B39E99897D}"/>
                  </a:ext>
                </a:extLst>
              </p:cNvPr>
              <p:cNvSpPr/>
              <p:nvPr/>
            </p:nvSpPr>
            <p:spPr>
              <a:xfrm>
                <a:off x="5684522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6" name="Oval 1085">
                <a:extLst>
                  <a:ext uri="{FF2B5EF4-FFF2-40B4-BE49-F238E27FC236}">
                    <a16:creationId xmlns:a16="http://schemas.microsoft.com/office/drawing/2014/main" id="{DB0730D8-4DAE-42CF-9EC3-1D85197AA28B}"/>
                  </a:ext>
                </a:extLst>
              </p:cNvPr>
              <p:cNvSpPr/>
              <p:nvPr/>
            </p:nvSpPr>
            <p:spPr>
              <a:xfrm>
                <a:off x="5871627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7" name="Oval 1086">
                <a:extLst>
                  <a:ext uri="{FF2B5EF4-FFF2-40B4-BE49-F238E27FC236}">
                    <a16:creationId xmlns:a16="http://schemas.microsoft.com/office/drawing/2014/main" id="{D5CA88B1-A7C6-4139-B666-C74B6F56A6FA}"/>
                  </a:ext>
                </a:extLst>
              </p:cNvPr>
              <p:cNvSpPr/>
              <p:nvPr/>
            </p:nvSpPr>
            <p:spPr>
              <a:xfrm>
                <a:off x="6058732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8" name="Oval 1087">
                <a:extLst>
                  <a:ext uri="{FF2B5EF4-FFF2-40B4-BE49-F238E27FC236}">
                    <a16:creationId xmlns:a16="http://schemas.microsoft.com/office/drawing/2014/main" id="{B62D32A2-B1E9-47C9-A93E-5EC7D342405F}"/>
                  </a:ext>
                </a:extLst>
              </p:cNvPr>
              <p:cNvSpPr/>
              <p:nvPr/>
            </p:nvSpPr>
            <p:spPr>
              <a:xfrm>
                <a:off x="6245836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89" name="Oval 1088">
                <a:extLst>
                  <a:ext uri="{FF2B5EF4-FFF2-40B4-BE49-F238E27FC236}">
                    <a16:creationId xmlns:a16="http://schemas.microsoft.com/office/drawing/2014/main" id="{29CF2440-A497-4E1A-A5AD-E47A700BB906}"/>
                  </a:ext>
                </a:extLst>
              </p:cNvPr>
              <p:cNvSpPr/>
              <p:nvPr/>
            </p:nvSpPr>
            <p:spPr>
              <a:xfrm>
                <a:off x="6432941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0" name="Oval 1089">
                <a:extLst>
                  <a:ext uri="{FF2B5EF4-FFF2-40B4-BE49-F238E27FC236}">
                    <a16:creationId xmlns:a16="http://schemas.microsoft.com/office/drawing/2014/main" id="{2570F008-5590-43F6-A42C-D7D36738208F}"/>
                  </a:ext>
                </a:extLst>
              </p:cNvPr>
              <p:cNvSpPr/>
              <p:nvPr/>
            </p:nvSpPr>
            <p:spPr>
              <a:xfrm>
                <a:off x="6620046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1" name="Oval 1090">
                <a:extLst>
                  <a:ext uri="{FF2B5EF4-FFF2-40B4-BE49-F238E27FC236}">
                    <a16:creationId xmlns:a16="http://schemas.microsoft.com/office/drawing/2014/main" id="{3F5AC1F4-F0A7-4592-B262-3F99D6B500F1}"/>
                  </a:ext>
                </a:extLst>
              </p:cNvPr>
              <p:cNvSpPr/>
              <p:nvPr/>
            </p:nvSpPr>
            <p:spPr>
              <a:xfrm>
                <a:off x="6807151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2" name="Oval 1091">
                <a:extLst>
                  <a:ext uri="{FF2B5EF4-FFF2-40B4-BE49-F238E27FC236}">
                    <a16:creationId xmlns:a16="http://schemas.microsoft.com/office/drawing/2014/main" id="{D8064E75-2AAF-4884-A62E-DA1990FC29B2}"/>
                  </a:ext>
                </a:extLst>
              </p:cNvPr>
              <p:cNvSpPr/>
              <p:nvPr/>
            </p:nvSpPr>
            <p:spPr>
              <a:xfrm>
                <a:off x="6994255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3" name="Oval 1092">
                <a:extLst>
                  <a:ext uri="{FF2B5EF4-FFF2-40B4-BE49-F238E27FC236}">
                    <a16:creationId xmlns:a16="http://schemas.microsoft.com/office/drawing/2014/main" id="{ACEAB14F-2E44-4E0F-91C0-8A50B9B8899F}"/>
                  </a:ext>
                </a:extLst>
              </p:cNvPr>
              <p:cNvSpPr/>
              <p:nvPr/>
            </p:nvSpPr>
            <p:spPr>
              <a:xfrm>
                <a:off x="7181360" y="429552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4" name="Oval 1093">
                <a:extLst>
                  <a:ext uri="{FF2B5EF4-FFF2-40B4-BE49-F238E27FC236}">
                    <a16:creationId xmlns:a16="http://schemas.microsoft.com/office/drawing/2014/main" id="{CC94D2BE-B1B4-4211-84C6-2731EB15474B}"/>
                  </a:ext>
                </a:extLst>
              </p:cNvPr>
              <p:cNvSpPr/>
              <p:nvPr/>
            </p:nvSpPr>
            <p:spPr>
              <a:xfrm>
                <a:off x="5123208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5" name="Oval 1094">
                <a:extLst>
                  <a:ext uri="{FF2B5EF4-FFF2-40B4-BE49-F238E27FC236}">
                    <a16:creationId xmlns:a16="http://schemas.microsoft.com/office/drawing/2014/main" id="{4DFCB946-6F6E-4753-8BC4-1052CB1407A1}"/>
                  </a:ext>
                </a:extLst>
              </p:cNvPr>
              <p:cNvSpPr/>
              <p:nvPr/>
            </p:nvSpPr>
            <p:spPr>
              <a:xfrm>
                <a:off x="5310313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6" name="Oval 1095">
                <a:extLst>
                  <a:ext uri="{FF2B5EF4-FFF2-40B4-BE49-F238E27FC236}">
                    <a16:creationId xmlns:a16="http://schemas.microsoft.com/office/drawing/2014/main" id="{3D6F2EAE-7F96-4C04-9E7A-1F85FCB292D6}"/>
                  </a:ext>
                </a:extLst>
              </p:cNvPr>
              <p:cNvSpPr/>
              <p:nvPr/>
            </p:nvSpPr>
            <p:spPr>
              <a:xfrm>
                <a:off x="5497417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7" name="Oval 1096">
                <a:extLst>
                  <a:ext uri="{FF2B5EF4-FFF2-40B4-BE49-F238E27FC236}">
                    <a16:creationId xmlns:a16="http://schemas.microsoft.com/office/drawing/2014/main" id="{C34B08C8-EB49-40EE-81CC-D7EC4D5D96BA}"/>
                  </a:ext>
                </a:extLst>
              </p:cNvPr>
              <p:cNvSpPr/>
              <p:nvPr/>
            </p:nvSpPr>
            <p:spPr>
              <a:xfrm>
                <a:off x="5684522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8" name="Oval 1097">
                <a:extLst>
                  <a:ext uri="{FF2B5EF4-FFF2-40B4-BE49-F238E27FC236}">
                    <a16:creationId xmlns:a16="http://schemas.microsoft.com/office/drawing/2014/main" id="{794013F4-3FF0-4042-B827-0B1618C06F72}"/>
                  </a:ext>
                </a:extLst>
              </p:cNvPr>
              <p:cNvSpPr/>
              <p:nvPr/>
            </p:nvSpPr>
            <p:spPr>
              <a:xfrm>
                <a:off x="5871627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099" name="Oval 1098">
                <a:extLst>
                  <a:ext uri="{FF2B5EF4-FFF2-40B4-BE49-F238E27FC236}">
                    <a16:creationId xmlns:a16="http://schemas.microsoft.com/office/drawing/2014/main" id="{CECDF68A-853F-4D32-81C6-99092D7ED91D}"/>
                  </a:ext>
                </a:extLst>
              </p:cNvPr>
              <p:cNvSpPr/>
              <p:nvPr/>
            </p:nvSpPr>
            <p:spPr>
              <a:xfrm>
                <a:off x="6058732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0" name="Oval 1099">
                <a:extLst>
                  <a:ext uri="{FF2B5EF4-FFF2-40B4-BE49-F238E27FC236}">
                    <a16:creationId xmlns:a16="http://schemas.microsoft.com/office/drawing/2014/main" id="{550CF6C2-37B6-4BFD-BF4A-9C588CCEE06B}"/>
                  </a:ext>
                </a:extLst>
              </p:cNvPr>
              <p:cNvSpPr/>
              <p:nvPr/>
            </p:nvSpPr>
            <p:spPr>
              <a:xfrm>
                <a:off x="6245836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1" name="Oval 1100">
                <a:extLst>
                  <a:ext uri="{FF2B5EF4-FFF2-40B4-BE49-F238E27FC236}">
                    <a16:creationId xmlns:a16="http://schemas.microsoft.com/office/drawing/2014/main" id="{2990186E-EDE2-4A63-9C41-054248616BCA}"/>
                  </a:ext>
                </a:extLst>
              </p:cNvPr>
              <p:cNvSpPr/>
              <p:nvPr/>
            </p:nvSpPr>
            <p:spPr>
              <a:xfrm>
                <a:off x="6432941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2" name="Oval 1101">
                <a:extLst>
                  <a:ext uri="{FF2B5EF4-FFF2-40B4-BE49-F238E27FC236}">
                    <a16:creationId xmlns:a16="http://schemas.microsoft.com/office/drawing/2014/main" id="{D34DB789-74EE-446F-9217-18BE8457ACCB}"/>
                  </a:ext>
                </a:extLst>
              </p:cNvPr>
              <p:cNvSpPr/>
              <p:nvPr/>
            </p:nvSpPr>
            <p:spPr>
              <a:xfrm>
                <a:off x="6620046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3" name="Oval 1102">
                <a:extLst>
                  <a:ext uri="{FF2B5EF4-FFF2-40B4-BE49-F238E27FC236}">
                    <a16:creationId xmlns:a16="http://schemas.microsoft.com/office/drawing/2014/main" id="{19D3E280-1B9E-40AD-958D-413DB6FF6DE4}"/>
                  </a:ext>
                </a:extLst>
              </p:cNvPr>
              <p:cNvSpPr/>
              <p:nvPr/>
            </p:nvSpPr>
            <p:spPr>
              <a:xfrm>
                <a:off x="6807151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4" name="Oval 1103">
                <a:extLst>
                  <a:ext uri="{FF2B5EF4-FFF2-40B4-BE49-F238E27FC236}">
                    <a16:creationId xmlns:a16="http://schemas.microsoft.com/office/drawing/2014/main" id="{380564E7-5AF4-4175-AFAE-518212F14934}"/>
                  </a:ext>
                </a:extLst>
              </p:cNvPr>
              <p:cNvSpPr/>
              <p:nvPr/>
            </p:nvSpPr>
            <p:spPr>
              <a:xfrm>
                <a:off x="6994255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5" name="Oval 1104">
                <a:extLst>
                  <a:ext uri="{FF2B5EF4-FFF2-40B4-BE49-F238E27FC236}">
                    <a16:creationId xmlns:a16="http://schemas.microsoft.com/office/drawing/2014/main" id="{0D01CF26-288E-4803-BB4B-71D58437B8CF}"/>
                  </a:ext>
                </a:extLst>
              </p:cNvPr>
              <p:cNvSpPr/>
              <p:nvPr/>
            </p:nvSpPr>
            <p:spPr>
              <a:xfrm>
                <a:off x="7181360" y="4479929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6" name="Oval 1105">
                <a:extLst>
                  <a:ext uri="{FF2B5EF4-FFF2-40B4-BE49-F238E27FC236}">
                    <a16:creationId xmlns:a16="http://schemas.microsoft.com/office/drawing/2014/main" id="{F474BB09-2866-4AF8-96E1-26BC2F0C7EE5}"/>
                  </a:ext>
                </a:extLst>
              </p:cNvPr>
              <p:cNvSpPr/>
              <p:nvPr/>
            </p:nvSpPr>
            <p:spPr>
              <a:xfrm>
                <a:off x="5123208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7" name="Oval 1106">
                <a:extLst>
                  <a:ext uri="{FF2B5EF4-FFF2-40B4-BE49-F238E27FC236}">
                    <a16:creationId xmlns:a16="http://schemas.microsoft.com/office/drawing/2014/main" id="{8D53875C-CC9E-48F1-AC7E-5E645F096772}"/>
                  </a:ext>
                </a:extLst>
              </p:cNvPr>
              <p:cNvSpPr/>
              <p:nvPr/>
            </p:nvSpPr>
            <p:spPr>
              <a:xfrm>
                <a:off x="5310313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8" name="Oval 1107">
                <a:extLst>
                  <a:ext uri="{FF2B5EF4-FFF2-40B4-BE49-F238E27FC236}">
                    <a16:creationId xmlns:a16="http://schemas.microsoft.com/office/drawing/2014/main" id="{90AF2FFA-0287-4291-9529-8C3FF818D912}"/>
                  </a:ext>
                </a:extLst>
              </p:cNvPr>
              <p:cNvSpPr/>
              <p:nvPr/>
            </p:nvSpPr>
            <p:spPr>
              <a:xfrm>
                <a:off x="5497417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09" name="Oval 1108">
                <a:extLst>
                  <a:ext uri="{FF2B5EF4-FFF2-40B4-BE49-F238E27FC236}">
                    <a16:creationId xmlns:a16="http://schemas.microsoft.com/office/drawing/2014/main" id="{2239657E-D26D-4300-80D4-0C242B7B1005}"/>
                  </a:ext>
                </a:extLst>
              </p:cNvPr>
              <p:cNvSpPr/>
              <p:nvPr/>
            </p:nvSpPr>
            <p:spPr>
              <a:xfrm>
                <a:off x="5684522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0" name="Oval 1109">
                <a:extLst>
                  <a:ext uri="{FF2B5EF4-FFF2-40B4-BE49-F238E27FC236}">
                    <a16:creationId xmlns:a16="http://schemas.microsoft.com/office/drawing/2014/main" id="{24F46874-3B6E-419E-A378-828BEC80B018}"/>
                  </a:ext>
                </a:extLst>
              </p:cNvPr>
              <p:cNvSpPr/>
              <p:nvPr/>
            </p:nvSpPr>
            <p:spPr>
              <a:xfrm>
                <a:off x="5871627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1" name="Oval 1110">
                <a:extLst>
                  <a:ext uri="{FF2B5EF4-FFF2-40B4-BE49-F238E27FC236}">
                    <a16:creationId xmlns:a16="http://schemas.microsoft.com/office/drawing/2014/main" id="{414B55B0-4BDA-4EA7-B5E0-935B3A5B31C6}"/>
                  </a:ext>
                </a:extLst>
              </p:cNvPr>
              <p:cNvSpPr/>
              <p:nvPr/>
            </p:nvSpPr>
            <p:spPr>
              <a:xfrm>
                <a:off x="6058732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2" name="Oval 1111">
                <a:extLst>
                  <a:ext uri="{FF2B5EF4-FFF2-40B4-BE49-F238E27FC236}">
                    <a16:creationId xmlns:a16="http://schemas.microsoft.com/office/drawing/2014/main" id="{9115DB91-757F-43F3-99F6-8CD8445A22E3}"/>
                  </a:ext>
                </a:extLst>
              </p:cNvPr>
              <p:cNvSpPr/>
              <p:nvPr/>
            </p:nvSpPr>
            <p:spPr>
              <a:xfrm>
                <a:off x="6245836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3" name="Oval 1112">
                <a:extLst>
                  <a:ext uri="{FF2B5EF4-FFF2-40B4-BE49-F238E27FC236}">
                    <a16:creationId xmlns:a16="http://schemas.microsoft.com/office/drawing/2014/main" id="{BEC93BA7-5A9F-4085-B802-CCB15BFA76BA}"/>
                  </a:ext>
                </a:extLst>
              </p:cNvPr>
              <p:cNvSpPr/>
              <p:nvPr/>
            </p:nvSpPr>
            <p:spPr>
              <a:xfrm>
                <a:off x="6432941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4" name="Oval 1113">
                <a:extLst>
                  <a:ext uri="{FF2B5EF4-FFF2-40B4-BE49-F238E27FC236}">
                    <a16:creationId xmlns:a16="http://schemas.microsoft.com/office/drawing/2014/main" id="{9DF46D45-501B-465E-AE19-86B00CA9D1D9}"/>
                  </a:ext>
                </a:extLst>
              </p:cNvPr>
              <p:cNvSpPr/>
              <p:nvPr/>
            </p:nvSpPr>
            <p:spPr>
              <a:xfrm>
                <a:off x="6620046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5" name="Oval 1114">
                <a:extLst>
                  <a:ext uri="{FF2B5EF4-FFF2-40B4-BE49-F238E27FC236}">
                    <a16:creationId xmlns:a16="http://schemas.microsoft.com/office/drawing/2014/main" id="{0009D888-7C1A-4E4F-A926-437154E1FE10}"/>
                  </a:ext>
                </a:extLst>
              </p:cNvPr>
              <p:cNvSpPr/>
              <p:nvPr/>
            </p:nvSpPr>
            <p:spPr>
              <a:xfrm>
                <a:off x="6807151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6" name="Oval 1115">
                <a:extLst>
                  <a:ext uri="{FF2B5EF4-FFF2-40B4-BE49-F238E27FC236}">
                    <a16:creationId xmlns:a16="http://schemas.microsoft.com/office/drawing/2014/main" id="{D9B12354-4B8C-442D-B658-DA481E0DC4F5}"/>
                  </a:ext>
                </a:extLst>
              </p:cNvPr>
              <p:cNvSpPr/>
              <p:nvPr/>
            </p:nvSpPr>
            <p:spPr>
              <a:xfrm>
                <a:off x="6994255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7" name="Oval 1116">
                <a:extLst>
                  <a:ext uri="{FF2B5EF4-FFF2-40B4-BE49-F238E27FC236}">
                    <a16:creationId xmlns:a16="http://schemas.microsoft.com/office/drawing/2014/main" id="{87E0605B-58A0-4ABD-9952-17AE4D67E248}"/>
                  </a:ext>
                </a:extLst>
              </p:cNvPr>
              <p:cNvSpPr/>
              <p:nvPr/>
            </p:nvSpPr>
            <p:spPr>
              <a:xfrm>
                <a:off x="7181360" y="466433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8" name="Oval 1117">
                <a:extLst>
                  <a:ext uri="{FF2B5EF4-FFF2-40B4-BE49-F238E27FC236}">
                    <a16:creationId xmlns:a16="http://schemas.microsoft.com/office/drawing/2014/main" id="{B6A35EBF-BDFB-4E5B-814C-7424914B50D3}"/>
                  </a:ext>
                </a:extLst>
              </p:cNvPr>
              <p:cNvSpPr/>
              <p:nvPr/>
            </p:nvSpPr>
            <p:spPr>
              <a:xfrm>
                <a:off x="5123208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19" name="Oval 1118">
                <a:extLst>
                  <a:ext uri="{FF2B5EF4-FFF2-40B4-BE49-F238E27FC236}">
                    <a16:creationId xmlns:a16="http://schemas.microsoft.com/office/drawing/2014/main" id="{B1700855-BFDA-4BAE-B39F-5AE51273537C}"/>
                  </a:ext>
                </a:extLst>
              </p:cNvPr>
              <p:cNvSpPr/>
              <p:nvPr/>
            </p:nvSpPr>
            <p:spPr>
              <a:xfrm>
                <a:off x="5310313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0" name="Oval 1119">
                <a:extLst>
                  <a:ext uri="{FF2B5EF4-FFF2-40B4-BE49-F238E27FC236}">
                    <a16:creationId xmlns:a16="http://schemas.microsoft.com/office/drawing/2014/main" id="{6C894232-6612-4A4C-A0E3-7E334B1B158A}"/>
                  </a:ext>
                </a:extLst>
              </p:cNvPr>
              <p:cNvSpPr/>
              <p:nvPr/>
            </p:nvSpPr>
            <p:spPr>
              <a:xfrm>
                <a:off x="5497417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1" name="Oval 1120">
                <a:extLst>
                  <a:ext uri="{FF2B5EF4-FFF2-40B4-BE49-F238E27FC236}">
                    <a16:creationId xmlns:a16="http://schemas.microsoft.com/office/drawing/2014/main" id="{1C90D88D-5A17-42A4-BB88-CC9FFCB2B967}"/>
                  </a:ext>
                </a:extLst>
              </p:cNvPr>
              <p:cNvSpPr/>
              <p:nvPr/>
            </p:nvSpPr>
            <p:spPr>
              <a:xfrm>
                <a:off x="5684522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2" name="Oval 1121">
                <a:extLst>
                  <a:ext uri="{FF2B5EF4-FFF2-40B4-BE49-F238E27FC236}">
                    <a16:creationId xmlns:a16="http://schemas.microsoft.com/office/drawing/2014/main" id="{F75258A0-8959-4760-A48D-6141FA8FBF01}"/>
                  </a:ext>
                </a:extLst>
              </p:cNvPr>
              <p:cNvSpPr/>
              <p:nvPr/>
            </p:nvSpPr>
            <p:spPr>
              <a:xfrm>
                <a:off x="5871627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3" name="Oval 1122">
                <a:extLst>
                  <a:ext uri="{FF2B5EF4-FFF2-40B4-BE49-F238E27FC236}">
                    <a16:creationId xmlns:a16="http://schemas.microsoft.com/office/drawing/2014/main" id="{F62B4598-3C83-48DD-A223-096E3E6C62AC}"/>
                  </a:ext>
                </a:extLst>
              </p:cNvPr>
              <p:cNvSpPr/>
              <p:nvPr/>
            </p:nvSpPr>
            <p:spPr>
              <a:xfrm>
                <a:off x="6058732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4" name="Oval 1123">
                <a:extLst>
                  <a:ext uri="{FF2B5EF4-FFF2-40B4-BE49-F238E27FC236}">
                    <a16:creationId xmlns:a16="http://schemas.microsoft.com/office/drawing/2014/main" id="{01902194-4516-4ADC-B060-A1EC96DCBBB8}"/>
                  </a:ext>
                </a:extLst>
              </p:cNvPr>
              <p:cNvSpPr/>
              <p:nvPr/>
            </p:nvSpPr>
            <p:spPr>
              <a:xfrm>
                <a:off x="6245836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5" name="Oval 1124">
                <a:extLst>
                  <a:ext uri="{FF2B5EF4-FFF2-40B4-BE49-F238E27FC236}">
                    <a16:creationId xmlns:a16="http://schemas.microsoft.com/office/drawing/2014/main" id="{6EFCD9A3-D3B1-4DEF-8C8F-E1B3F86724AD}"/>
                  </a:ext>
                </a:extLst>
              </p:cNvPr>
              <p:cNvSpPr/>
              <p:nvPr/>
            </p:nvSpPr>
            <p:spPr>
              <a:xfrm>
                <a:off x="6432941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6" name="Oval 1125">
                <a:extLst>
                  <a:ext uri="{FF2B5EF4-FFF2-40B4-BE49-F238E27FC236}">
                    <a16:creationId xmlns:a16="http://schemas.microsoft.com/office/drawing/2014/main" id="{ACE2C594-9F1A-44ED-80E7-4DD63C271F5F}"/>
                  </a:ext>
                </a:extLst>
              </p:cNvPr>
              <p:cNvSpPr/>
              <p:nvPr/>
            </p:nvSpPr>
            <p:spPr>
              <a:xfrm>
                <a:off x="6620046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7" name="Oval 1126">
                <a:extLst>
                  <a:ext uri="{FF2B5EF4-FFF2-40B4-BE49-F238E27FC236}">
                    <a16:creationId xmlns:a16="http://schemas.microsoft.com/office/drawing/2014/main" id="{8D752617-117A-48AB-A2D8-235FA250AC1A}"/>
                  </a:ext>
                </a:extLst>
              </p:cNvPr>
              <p:cNvSpPr/>
              <p:nvPr/>
            </p:nvSpPr>
            <p:spPr>
              <a:xfrm>
                <a:off x="6807151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8" name="Oval 1127">
                <a:extLst>
                  <a:ext uri="{FF2B5EF4-FFF2-40B4-BE49-F238E27FC236}">
                    <a16:creationId xmlns:a16="http://schemas.microsoft.com/office/drawing/2014/main" id="{A9726589-3752-4DAF-B877-467B7A000BB0}"/>
                  </a:ext>
                </a:extLst>
              </p:cNvPr>
              <p:cNvSpPr/>
              <p:nvPr/>
            </p:nvSpPr>
            <p:spPr>
              <a:xfrm>
                <a:off x="6994255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29" name="Oval 1128">
                <a:extLst>
                  <a:ext uri="{FF2B5EF4-FFF2-40B4-BE49-F238E27FC236}">
                    <a16:creationId xmlns:a16="http://schemas.microsoft.com/office/drawing/2014/main" id="{64A3CCC4-ACDA-486A-B11A-401AF0AC45BA}"/>
                  </a:ext>
                </a:extLst>
              </p:cNvPr>
              <p:cNvSpPr/>
              <p:nvPr/>
            </p:nvSpPr>
            <p:spPr>
              <a:xfrm>
                <a:off x="7181360" y="4848738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0" name="Oval 1129">
                <a:extLst>
                  <a:ext uri="{FF2B5EF4-FFF2-40B4-BE49-F238E27FC236}">
                    <a16:creationId xmlns:a16="http://schemas.microsoft.com/office/drawing/2014/main" id="{0EAEE11C-4977-461E-A29F-EAC60F25FEA6}"/>
                  </a:ext>
                </a:extLst>
              </p:cNvPr>
              <p:cNvSpPr/>
              <p:nvPr/>
            </p:nvSpPr>
            <p:spPr>
              <a:xfrm>
                <a:off x="5123208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1" name="Oval 1130">
                <a:extLst>
                  <a:ext uri="{FF2B5EF4-FFF2-40B4-BE49-F238E27FC236}">
                    <a16:creationId xmlns:a16="http://schemas.microsoft.com/office/drawing/2014/main" id="{CA7DC0D2-3BD3-46BE-B1EE-D27B53A16130}"/>
                  </a:ext>
                </a:extLst>
              </p:cNvPr>
              <p:cNvSpPr/>
              <p:nvPr/>
            </p:nvSpPr>
            <p:spPr>
              <a:xfrm>
                <a:off x="5310313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2" name="Oval 1131">
                <a:extLst>
                  <a:ext uri="{FF2B5EF4-FFF2-40B4-BE49-F238E27FC236}">
                    <a16:creationId xmlns:a16="http://schemas.microsoft.com/office/drawing/2014/main" id="{79C181CD-FDBF-4BE9-9B0F-14D4366378D6}"/>
                  </a:ext>
                </a:extLst>
              </p:cNvPr>
              <p:cNvSpPr/>
              <p:nvPr/>
            </p:nvSpPr>
            <p:spPr>
              <a:xfrm>
                <a:off x="5497417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3" name="Oval 1132">
                <a:extLst>
                  <a:ext uri="{FF2B5EF4-FFF2-40B4-BE49-F238E27FC236}">
                    <a16:creationId xmlns:a16="http://schemas.microsoft.com/office/drawing/2014/main" id="{537FC51C-6BE5-4A13-B4C6-2A52955B070C}"/>
                  </a:ext>
                </a:extLst>
              </p:cNvPr>
              <p:cNvSpPr/>
              <p:nvPr/>
            </p:nvSpPr>
            <p:spPr>
              <a:xfrm>
                <a:off x="5684522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4" name="Oval 1133">
                <a:extLst>
                  <a:ext uri="{FF2B5EF4-FFF2-40B4-BE49-F238E27FC236}">
                    <a16:creationId xmlns:a16="http://schemas.microsoft.com/office/drawing/2014/main" id="{837B286C-1466-4947-B928-8D01CC0BD575}"/>
                  </a:ext>
                </a:extLst>
              </p:cNvPr>
              <p:cNvSpPr/>
              <p:nvPr/>
            </p:nvSpPr>
            <p:spPr>
              <a:xfrm>
                <a:off x="5871627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5" name="Oval 1134">
                <a:extLst>
                  <a:ext uri="{FF2B5EF4-FFF2-40B4-BE49-F238E27FC236}">
                    <a16:creationId xmlns:a16="http://schemas.microsoft.com/office/drawing/2014/main" id="{BB3ADCF3-852E-4F36-A0B8-DB9D84B92680}"/>
                  </a:ext>
                </a:extLst>
              </p:cNvPr>
              <p:cNvSpPr/>
              <p:nvPr/>
            </p:nvSpPr>
            <p:spPr>
              <a:xfrm>
                <a:off x="6058732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6" name="Oval 1135">
                <a:extLst>
                  <a:ext uri="{FF2B5EF4-FFF2-40B4-BE49-F238E27FC236}">
                    <a16:creationId xmlns:a16="http://schemas.microsoft.com/office/drawing/2014/main" id="{7F251D7D-2214-4AEB-ADA5-C9618DF8E21C}"/>
                  </a:ext>
                </a:extLst>
              </p:cNvPr>
              <p:cNvSpPr/>
              <p:nvPr/>
            </p:nvSpPr>
            <p:spPr>
              <a:xfrm>
                <a:off x="6245836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7" name="Oval 1136">
                <a:extLst>
                  <a:ext uri="{FF2B5EF4-FFF2-40B4-BE49-F238E27FC236}">
                    <a16:creationId xmlns:a16="http://schemas.microsoft.com/office/drawing/2014/main" id="{4687CAF1-FC68-4FC2-9B33-62C5FA277158}"/>
                  </a:ext>
                </a:extLst>
              </p:cNvPr>
              <p:cNvSpPr/>
              <p:nvPr/>
            </p:nvSpPr>
            <p:spPr>
              <a:xfrm>
                <a:off x="6432941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8" name="Oval 1137">
                <a:extLst>
                  <a:ext uri="{FF2B5EF4-FFF2-40B4-BE49-F238E27FC236}">
                    <a16:creationId xmlns:a16="http://schemas.microsoft.com/office/drawing/2014/main" id="{A871A967-F886-48BB-996A-7C0711F5E26A}"/>
                  </a:ext>
                </a:extLst>
              </p:cNvPr>
              <p:cNvSpPr/>
              <p:nvPr/>
            </p:nvSpPr>
            <p:spPr>
              <a:xfrm>
                <a:off x="6620046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39" name="Oval 1138">
                <a:extLst>
                  <a:ext uri="{FF2B5EF4-FFF2-40B4-BE49-F238E27FC236}">
                    <a16:creationId xmlns:a16="http://schemas.microsoft.com/office/drawing/2014/main" id="{A495F951-E9A6-48A1-A767-E9662FB7A397}"/>
                  </a:ext>
                </a:extLst>
              </p:cNvPr>
              <p:cNvSpPr/>
              <p:nvPr/>
            </p:nvSpPr>
            <p:spPr>
              <a:xfrm>
                <a:off x="6807151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0" name="Oval 1139">
                <a:extLst>
                  <a:ext uri="{FF2B5EF4-FFF2-40B4-BE49-F238E27FC236}">
                    <a16:creationId xmlns:a16="http://schemas.microsoft.com/office/drawing/2014/main" id="{3DCFB538-E02F-4950-9BD3-12B412BD47C2}"/>
                  </a:ext>
                </a:extLst>
              </p:cNvPr>
              <p:cNvSpPr/>
              <p:nvPr/>
            </p:nvSpPr>
            <p:spPr>
              <a:xfrm>
                <a:off x="6994255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1" name="Oval 1140">
                <a:extLst>
                  <a:ext uri="{FF2B5EF4-FFF2-40B4-BE49-F238E27FC236}">
                    <a16:creationId xmlns:a16="http://schemas.microsoft.com/office/drawing/2014/main" id="{42A38723-CC80-44B6-86FC-ED5EB42626F0}"/>
                  </a:ext>
                </a:extLst>
              </p:cNvPr>
              <p:cNvSpPr/>
              <p:nvPr/>
            </p:nvSpPr>
            <p:spPr>
              <a:xfrm>
                <a:off x="7181360" y="5033142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2" name="Oval 1141">
                <a:extLst>
                  <a:ext uri="{FF2B5EF4-FFF2-40B4-BE49-F238E27FC236}">
                    <a16:creationId xmlns:a16="http://schemas.microsoft.com/office/drawing/2014/main" id="{E8A79CB0-A757-46AB-A083-9F31ACC2E800}"/>
                  </a:ext>
                </a:extLst>
              </p:cNvPr>
              <p:cNvSpPr/>
              <p:nvPr/>
            </p:nvSpPr>
            <p:spPr>
              <a:xfrm>
                <a:off x="5123208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3" name="Oval 1142">
                <a:extLst>
                  <a:ext uri="{FF2B5EF4-FFF2-40B4-BE49-F238E27FC236}">
                    <a16:creationId xmlns:a16="http://schemas.microsoft.com/office/drawing/2014/main" id="{84C12E26-C971-45F2-99EF-C55108DBCF94}"/>
                  </a:ext>
                </a:extLst>
              </p:cNvPr>
              <p:cNvSpPr/>
              <p:nvPr/>
            </p:nvSpPr>
            <p:spPr>
              <a:xfrm>
                <a:off x="5310313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4" name="Oval 1143">
                <a:extLst>
                  <a:ext uri="{FF2B5EF4-FFF2-40B4-BE49-F238E27FC236}">
                    <a16:creationId xmlns:a16="http://schemas.microsoft.com/office/drawing/2014/main" id="{4A3FA498-D460-4718-AEDD-EED4B03E9D21}"/>
                  </a:ext>
                </a:extLst>
              </p:cNvPr>
              <p:cNvSpPr/>
              <p:nvPr/>
            </p:nvSpPr>
            <p:spPr>
              <a:xfrm>
                <a:off x="5497417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5" name="Oval 1144">
                <a:extLst>
                  <a:ext uri="{FF2B5EF4-FFF2-40B4-BE49-F238E27FC236}">
                    <a16:creationId xmlns:a16="http://schemas.microsoft.com/office/drawing/2014/main" id="{BCA38A61-CA31-4BBF-9D51-DA8B32A9904A}"/>
                  </a:ext>
                </a:extLst>
              </p:cNvPr>
              <p:cNvSpPr/>
              <p:nvPr/>
            </p:nvSpPr>
            <p:spPr>
              <a:xfrm>
                <a:off x="5684522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6" name="Oval 1145">
                <a:extLst>
                  <a:ext uri="{FF2B5EF4-FFF2-40B4-BE49-F238E27FC236}">
                    <a16:creationId xmlns:a16="http://schemas.microsoft.com/office/drawing/2014/main" id="{0B093887-39EA-4076-BA80-091E5014E6A0}"/>
                  </a:ext>
                </a:extLst>
              </p:cNvPr>
              <p:cNvSpPr/>
              <p:nvPr/>
            </p:nvSpPr>
            <p:spPr>
              <a:xfrm>
                <a:off x="5871627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7" name="Oval 1146">
                <a:extLst>
                  <a:ext uri="{FF2B5EF4-FFF2-40B4-BE49-F238E27FC236}">
                    <a16:creationId xmlns:a16="http://schemas.microsoft.com/office/drawing/2014/main" id="{9BD17B96-505B-49DD-A8DB-1871D6169F95}"/>
                  </a:ext>
                </a:extLst>
              </p:cNvPr>
              <p:cNvSpPr/>
              <p:nvPr/>
            </p:nvSpPr>
            <p:spPr>
              <a:xfrm>
                <a:off x="6058732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8" name="Oval 1147">
                <a:extLst>
                  <a:ext uri="{FF2B5EF4-FFF2-40B4-BE49-F238E27FC236}">
                    <a16:creationId xmlns:a16="http://schemas.microsoft.com/office/drawing/2014/main" id="{E6087C41-2EB4-4398-9A06-209595EECFA3}"/>
                  </a:ext>
                </a:extLst>
              </p:cNvPr>
              <p:cNvSpPr/>
              <p:nvPr/>
            </p:nvSpPr>
            <p:spPr>
              <a:xfrm>
                <a:off x="6245836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49" name="Oval 1148">
                <a:extLst>
                  <a:ext uri="{FF2B5EF4-FFF2-40B4-BE49-F238E27FC236}">
                    <a16:creationId xmlns:a16="http://schemas.microsoft.com/office/drawing/2014/main" id="{4F7797FA-9E99-459C-9DA1-A8A16733597C}"/>
                  </a:ext>
                </a:extLst>
              </p:cNvPr>
              <p:cNvSpPr/>
              <p:nvPr/>
            </p:nvSpPr>
            <p:spPr>
              <a:xfrm>
                <a:off x="6432941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0" name="Oval 1149">
                <a:extLst>
                  <a:ext uri="{FF2B5EF4-FFF2-40B4-BE49-F238E27FC236}">
                    <a16:creationId xmlns:a16="http://schemas.microsoft.com/office/drawing/2014/main" id="{EE3E9C8B-B5E7-497D-890D-E1E7561FB119}"/>
                  </a:ext>
                </a:extLst>
              </p:cNvPr>
              <p:cNvSpPr/>
              <p:nvPr/>
            </p:nvSpPr>
            <p:spPr>
              <a:xfrm>
                <a:off x="6620046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1" name="Oval 1150">
                <a:extLst>
                  <a:ext uri="{FF2B5EF4-FFF2-40B4-BE49-F238E27FC236}">
                    <a16:creationId xmlns:a16="http://schemas.microsoft.com/office/drawing/2014/main" id="{64829F94-D25D-427A-98D9-0887F3FEF201}"/>
                  </a:ext>
                </a:extLst>
              </p:cNvPr>
              <p:cNvSpPr/>
              <p:nvPr/>
            </p:nvSpPr>
            <p:spPr>
              <a:xfrm>
                <a:off x="6807151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2" name="Oval 1151">
                <a:extLst>
                  <a:ext uri="{FF2B5EF4-FFF2-40B4-BE49-F238E27FC236}">
                    <a16:creationId xmlns:a16="http://schemas.microsoft.com/office/drawing/2014/main" id="{397E0C35-37B7-4391-A26D-F898364E000D}"/>
                  </a:ext>
                </a:extLst>
              </p:cNvPr>
              <p:cNvSpPr/>
              <p:nvPr/>
            </p:nvSpPr>
            <p:spPr>
              <a:xfrm>
                <a:off x="6994255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3" name="Oval 1152">
                <a:extLst>
                  <a:ext uri="{FF2B5EF4-FFF2-40B4-BE49-F238E27FC236}">
                    <a16:creationId xmlns:a16="http://schemas.microsoft.com/office/drawing/2014/main" id="{598D2C51-2F52-4B9E-9BE0-94128D6AEAE7}"/>
                  </a:ext>
                </a:extLst>
              </p:cNvPr>
              <p:cNvSpPr/>
              <p:nvPr/>
            </p:nvSpPr>
            <p:spPr>
              <a:xfrm>
                <a:off x="7181360" y="5217546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4" name="Oval 1153">
                <a:extLst>
                  <a:ext uri="{FF2B5EF4-FFF2-40B4-BE49-F238E27FC236}">
                    <a16:creationId xmlns:a16="http://schemas.microsoft.com/office/drawing/2014/main" id="{534D19AF-268D-4187-AF36-8ED04401F369}"/>
                  </a:ext>
                </a:extLst>
              </p:cNvPr>
              <p:cNvSpPr/>
              <p:nvPr/>
            </p:nvSpPr>
            <p:spPr>
              <a:xfrm>
                <a:off x="5123208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5" name="Oval 1154">
                <a:extLst>
                  <a:ext uri="{FF2B5EF4-FFF2-40B4-BE49-F238E27FC236}">
                    <a16:creationId xmlns:a16="http://schemas.microsoft.com/office/drawing/2014/main" id="{FB8D977B-8068-4053-A1D4-0CD458890869}"/>
                  </a:ext>
                </a:extLst>
              </p:cNvPr>
              <p:cNvSpPr/>
              <p:nvPr/>
            </p:nvSpPr>
            <p:spPr>
              <a:xfrm>
                <a:off x="5310313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6" name="Oval 1155">
                <a:extLst>
                  <a:ext uri="{FF2B5EF4-FFF2-40B4-BE49-F238E27FC236}">
                    <a16:creationId xmlns:a16="http://schemas.microsoft.com/office/drawing/2014/main" id="{08B09908-9543-4C2E-9A8E-E12FC427170D}"/>
                  </a:ext>
                </a:extLst>
              </p:cNvPr>
              <p:cNvSpPr/>
              <p:nvPr/>
            </p:nvSpPr>
            <p:spPr>
              <a:xfrm>
                <a:off x="5497417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7" name="Oval 1156">
                <a:extLst>
                  <a:ext uri="{FF2B5EF4-FFF2-40B4-BE49-F238E27FC236}">
                    <a16:creationId xmlns:a16="http://schemas.microsoft.com/office/drawing/2014/main" id="{F59606FB-BE23-4BFE-A838-C03B6BA73D0B}"/>
                  </a:ext>
                </a:extLst>
              </p:cNvPr>
              <p:cNvSpPr/>
              <p:nvPr/>
            </p:nvSpPr>
            <p:spPr>
              <a:xfrm>
                <a:off x="5684522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8" name="Oval 1157">
                <a:extLst>
                  <a:ext uri="{FF2B5EF4-FFF2-40B4-BE49-F238E27FC236}">
                    <a16:creationId xmlns:a16="http://schemas.microsoft.com/office/drawing/2014/main" id="{C5E08076-F723-4B6A-9B02-8CA58C40ED8B}"/>
                  </a:ext>
                </a:extLst>
              </p:cNvPr>
              <p:cNvSpPr/>
              <p:nvPr/>
            </p:nvSpPr>
            <p:spPr>
              <a:xfrm>
                <a:off x="5871627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59" name="Oval 1158">
                <a:extLst>
                  <a:ext uri="{FF2B5EF4-FFF2-40B4-BE49-F238E27FC236}">
                    <a16:creationId xmlns:a16="http://schemas.microsoft.com/office/drawing/2014/main" id="{80848C4D-AA0C-40EF-852D-490B62BEE534}"/>
                  </a:ext>
                </a:extLst>
              </p:cNvPr>
              <p:cNvSpPr/>
              <p:nvPr/>
            </p:nvSpPr>
            <p:spPr>
              <a:xfrm>
                <a:off x="6058732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0" name="Oval 1159">
                <a:extLst>
                  <a:ext uri="{FF2B5EF4-FFF2-40B4-BE49-F238E27FC236}">
                    <a16:creationId xmlns:a16="http://schemas.microsoft.com/office/drawing/2014/main" id="{533F9A7D-E74E-4EE0-AEF8-5FD8A57ABE02}"/>
                  </a:ext>
                </a:extLst>
              </p:cNvPr>
              <p:cNvSpPr/>
              <p:nvPr/>
            </p:nvSpPr>
            <p:spPr>
              <a:xfrm>
                <a:off x="6245836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1" name="Oval 1160">
                <a:extLst>
                  <a:ext uri="{FF2B5EF4-FFF2-40B4-BE49-F238E27FC236}">
                    <a16:creationId xmlns:a16="http://schemas.microsoft.com/office/drawing/2014/main" id="{14903D4D-06D9-43ED-8BBE-E9404B10C2BB}"/>
                  </a:ext>
                </a:extLst>
              </p:cNvPr>
              <p:cNvSpPr/>
              <p:nvPr/>
            </p:nvSpPr>
            <p:spPr>
              <a:xfrm>
                <a:off x="6432941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2" name="Oval 1161">
                <a:extLst>
                  <a:ext uri="{FF2B5EF4-FFF2-40B4-BE49-F238E27FC236}">
                    <a16:creationId xmlns:a16="http://schemas.microsoft.com/office/drawing/2014/main" id="{6C6FAC7A-A535-42F3-85C4-40D006596D86}"/>
                  </a:ext>
                </a:extLst>
              </p:cNvPr>
              <p:cNvSpPr/>
              <p:nvPr/>
            </p:nvSpPr>
            <p:spPr>
              <a:xfrm>
                <a:off x="6620046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3" name="Oval 1162">
                <a:extLst>
                  <a:ext uri="{FF2B5EF4-FFF2-40B4-BE49-F238E27FC236}">
                    <a16:creationId xmlns:a16="http://schemas.microsoft.com/office/drawing/2014/main" id="{5DBB3E83-E1B7-47B2-B510-3798E13C88D7}"/>
                  </a:ext>
                </a:extLst>
              </p:cNvPr>
              <p:cNvSpPr/>
              <p:nvPr/>
            </p:nvSpPr>
            <p:spPr>
              <a:xfrm>
                <a:off x="6807151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4" name="Oval 1163">
                <a:extLst>
                  <a:ext uri="{FF2B5EF4-FFF2-40B4-BE49-F238E27FC236}">
                    <a16:creationId xmlns:a16="http://schemas.microsoft.com/office/drawing/2014/main" id="{2A1558B3-2AF0-4C23-84DE-7F3A9FDC169B}"/>
                  </a:ext>
                </a:extLst>
              </p:cNvPr>
              <p:cNvSpPr/>
              <p:nvPr/>
            </p:nvSpPr>
            <p:spPr>
              <a:xfrm>
                <a:off x="6994255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5" name="Oval 1164">
                <a:extLst>
                  <a:ext uri="{FF2B5EF4-FFF2-40B4-BE49-F238E27FC236}">
                    <a16:creationId xmlns:a16="http://schemas.microsoft.com/office/drawing/2014/main" id="{366345FB-8607-4ED7-B43C-61FE88C17471}"/>
                  </a:ext>
                </a:extLst>
              </p:cNvPr>
              <p:cNvSpPr/>
              <p:nvPr/>
            </p:nvSpPr>
            <p:spPr>
              <a:xfrm>
                <a:off x="7181360" y="5401950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6" name="Oval 1165">
                <a:extLst>
                  <a:ext uri="{FF2B5EF4-FFF2-40B4-BE49-F238E27FC236}">
                    <a16:creationId xmlns:a16="http://schemas.microsoft.com/office/drawing/2014/main" id="{0DDB375D-BA95-4F51-AA3A-9A790081472E}"/>
                  </a:ext>
                </a:extLst>
              </p:cNvPr>
              <p:cNvSpPr/>
              <p:nvPr/>
            </p:nvSpPr>
            <p:spPr>
              <a:xfrm>
                <a:off x="5123208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7" name="Oval 1166">
                <a:extLst>
                  <a:ext uri="{FF2B5EF4-FFF2-40B4-BE49-F238E27FC236}">
                    <a16:creationId xmlns:a16="http://schemas.microsoft.com/office/drawing/2014/main" id="{89DCC186-D783-4473-894D-E6D5ED44F027}"/>
                  </a:ext>
                </a:extLst>
              </p:cNvPr>
              <p:cNvSpPr/>
              <p:nvPr/>
            </p:nvSpPr>
            <p:spPr>
              <a:xfrm>
                <a:off x="5310313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8" name="Oval 1167">
                <a:extLst>
                  <a:ext uri="{FF2B5EF4-FFF2-40B4-BE49-F238E27FC236}">
                    <a16:creationId xmlns:a16="http://schemas.microsoft.com/office/drawing/2014/main" id="{C6B679FA-5602-4311-B761-C3309F7CC6BE}"/>
                  </a:ext>
                </a:extLst>
              </p:cNvPr>
              <p:cNvSpPr/>
              <p:nvPr/>
            </p:nvSpPr>
            <p:spPr>
              <a:xfrm>
                <a:off x="5497417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69" name="Oval 1168">
                <a:extLst>
                  <a:ext uri="{FF2B5EF4-FFF2-40B4-BE49-F238E27FC236}">
                    <a16:creationId xmlns:a16="http://schemas.microsoft.com/office/drawing/2014/main" id="{E65D6BA6-1FD3-4B7B-93D3-325A2D978E94}"/>
                  </a:ext>
                </a:extLst>
              </p:cNvPr>
              <p:cNvSpPr/>
              <p:nvPr/>
            </p:nvSpPr>
            <p:spPr>
              <a:xfrm>
                <a:off x="5684522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0" name="Oval 1169">
                <a:extLst>
                  <a:ext uri="{FF2B5EF4-FFF2-40B4-BE49-F238E27FC236}">
                    <a16:creationId xmlns:a16="http://schemas.microsoft.com/office/drawing/2014/main" id="{A38A60FD-A3C6-448C-91D7-460655C7FC7B}"/>
                  </a:ext>
                </a:extLst>
              </p:cNvPr>
              <p:cNvSpPr/>
              <p:nvPr/>
            </p:nvSpPr>
            <p:spPr>
              <a:xfrm>
                <a:off x="5871627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1" name="Oval 1170">
                <a:extLst>
                  <a:ext uri="{FF2B5EF4-FFF2-40B4-BE49-F238E27FC236}">
                    <a16:creationId xmlns:a16="http://schemas.microsoft.com/office/drawing/2014/main" id="{3DC58211-DEA5-4E79-A378-D971809D6624}"/>
                  </a:ext>
                </a:extLst>
              </p:cNvPr>
              <p:cNvSpPr/>
              <p:nvPr/>
            </p:nvSpPr>
            <p:spPr>
              <a:xfrm>
                <a:off x="6058732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2" name="Oval 1171">
                <a:extLst>
                  <a:ext uri="{FF2B5EF4-FFF2-40B4-BE49-F238E27FC236}">
                    <a16:creationId xmlns:a16="http://schemas.microsoft.com/office/drawing/2014/main" id="{466A69AD-12A1-40FB-8862-BAEF75D9AFE9}"/>
                  </a:ext>
                </a:extLst>
              </p:cNvPr>
              <p:cNvSpPr/>
              <p:nvPr/>
            </p:nvSpPr>
            <p:spPr>
              <a:xfrm>
                <a:off x="6245836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3" name="Oval 1172">
                <a:extLst>
                  <a:ext uri="{FF2B5EF4-FFF2-40B4-BE49-F238E27FC236}">
                    <a16:creationId xmlns:a16="http://schemas.microsoft.com/office/drawing/2014/main" id="{F9D31443-94BC-42D3-8CB7-95EAA9EE84CA}"/>
                  </a:ext>
                </a:extLst>
              </p:cNvPr>
              <p:cNvSpPr/>
              <p:nvPr/>
            </p:nvSpPr>
            <p:spPr>
              <a:xfrm>
                <a:off x="6432941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4" name="Oval 1173">
                <a:extLst>
                  <a:ext uri="{FF2B5EF4-FFF2-40B4-BE49-F238E27FC236}">
                    <a16:creationId xmlns:a16="http://schemas.microsoft.com/office/drawing/2014/main" id="{5E442FF1-DBD0-4CAA-B89D-0044AED391D6}"/>
                  </a:ext>
                </a:extLst>
              </p:cNvPr>
              <p:cNvSpPr/>
              <p:nvPr/>
            </p:nvSpPr>
            <p:spPr>
              <a:xfrm>
                <a:off x="6620046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5" name="Oval 1174">
                <a:extLst>
                  <a:ext uri="{FF2B5EF4-FFF2-40B4-BE49-F238E27FC236}">
                    <a16:creationId xmlns:a16="http://schemas.microsoft.com/office/drawing/2014/main" id="{F79AA1A1-AB06-49BB-9A66-22D8A19E4E37}"/>
                  </a:ext>
                </a:extLst>
              </p:cNvPr>
              <p:cNvSpPr/>
              <p:nvPr/>
            </p:nvSpPr>
            <p:spPr>
              <a:xfrm>
                <a:off x="6807151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6" name="Oval 1175">
                <a:extLst>
                  <a:ext uri="{FF2B5EF4-FFF2-40B4-BE49-F238E27FC236}">
                    <a16:creationId xmlns:a16="http://schemas.microsoft.com/office/drawing/2014/main" id="{643CB553-ACFF-4A5E-8A6A-DA273A36D11A}"/>
                  </a:ext>
                </a:extLst>
              </p:cNvPr>
              <p:cNvSpPr/>
              <p:nvPr/>
            </p:nvSpPr>
            <p:spPr>
              <a:xfrm>
                <a:off x="6994255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1177" name="Oval 1176">
                <a:extLst>
                  <a:ext uri="{FF2B5EF4-FFF2-40B4-BE49-F238E27FC236}">
                    <a16:creationId xmlns:a16="http://schemas.microsoft.com/office/drawing/2014/main" id="{1C29BEF2-2F69-489D-94A0-92EA3EF3EBA0}"/>
                  </a:ext>
                </a:extLst>
              </p:cNvPr>
              <p:cNvSpPr/>
              <p:nvPr/>
            </p:nvSpPr>
            <p:spPr>
              <a:xfrm>
                <a:off x="7181360" y="5586354"/>
                <a:ext cx="39803" cy="43784"/>
              </a:xfrm>
              <a:prstGeom prst="ellipse">
                <a:avLst/>
              </a:prstGeom>
              <a:grpFill/>
              <a:ln w="28575">
                <a:solidFill>
                  <a:srgbClr val="FFD3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grpSp>
            <p:nvGrpSpPr>
              <p:cNvPr id="1178" name="Group 1177">
                <a:extLst>
                  <a:ext uri="{FF2B5EF4-FFF2-40B4-BE49-F238E27FC236}">
                    <a16:creationId xmlns:a16="http://schemas.microsoft.com/office/drawing/2014/main" id="{175161E4-794D-433B-83FD-970F19C40A57}"/>
                  </a:ext>
                </a:extLst>
              </p:cNvPr>
              <p:cNvGrpSpPr/>
              <p:nvPr/>
            </p:nvGrpSpPr>
            <p:grpSpPr>
              <a:xfrm>
                <a:off x="5123208" y="5770758"/>
                <a:ext cx="2097955" cy="43784"/>
                <a:chOff x="5123208" y="5770758"/>
                <a:chExt cx="2097955" cy="43784"/>
              </a:xfrm>
              <a:grpFill/>
            </p:grpSpPr>
            <p:sp>
              <p:nvSpPr>
                <p:cNvPr id="1205" name="Oval 1204">
                  <a:extLst>
                    <a:ext uri="{FF2B5EF4-FFF2-40B4-BE49-F238E27FC236}">
                      <a16:creationId xmlns:a16="http://schemas.microsoft.com/office/drawing/2014/main" id="{7414C22D-90F1-4692-AF43-C4A5C74324C7}"/>
                    </a:ext>
                  </a:extLst>
                </p:cNvPr>
                <p:cNvSpPr/>
                <p:nvPr/>
              </p:nvSpPr>
              <p:spPr>
                <a:xfrm>
                  <a:off x="5123208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6" name="Oval 1205">
                  <a:extLst>
                    <a:ext uri="{FF2B5EF4-FFF2-40B4-BE49-F238E27FC236}">
                      <a16:creationId xmlns:a16="http://schemas.microsoft.com/office/drawing/2014/main" id="{1CA5D071-39B9-42BC-BE28-841C8E9A46EE}"/>
                    </a:ext>
                  </a:extLst>
                </p:cNvPr>
                <p:cNvSpPr/>
                <p:nvPr/>
              </p:nvSpPr>
              <p:spPr>
                <a:xfrm>
                  <a:off x="5310313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7" name="Oval 1206">
                  <a:extLst>
                    <a:ext uri="{FF2B5EF4-FFF2-40B4-BE49-F238E27FC236}">
                      <a16:creationId xmlns:a16="http://schemas.microsoft.com/office/drawing/2014/main" id="{51DED098-CC7C-4CE7-A1CC-EE4CBDADFF0B}"/>
                    </a:ext>
                  </a:extLst>
                </p:cNvPr>
                <p:cNvSpPr/>
                <p:nvPr/>
              </p:nvSpPr>
              <p:spPr>
                <a:xfrm>
                  <a:off x="549741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8" name="Oval 1207">
                  <a:extLst>
                    <a:ext uri="{FF2B5EF4-FFF2-40B4-BE49-F238E27FC236}">
                      <a16:creationId xmlns:a16="http://schemas.microsoft.com/office/drawing/2014/main" id="{44ECCF34-1F25-440D-ACB8-718CF333F529}"/>
                    </a:ext>
                  </a:extLst>
                </p:cNvPr>
                <p:cNvSpPr/>
                <p:nvPr/>
              </p:nvSpPr>
              <p:spPr>
                <a:xfrm>
                  <a:off x="568452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9" name="Oval 1208">
                  <a:extLst>
                    <a:ext uri="{FF2B5EF4-FFF2-40B4-BE49-F238E27FC236}">
                      <a16:creationId xmlns:a16="http://schemas.microsoft.com/office/drawing/2014/main" id="{26B559AB-FC3E-414F-9E80-3A05EEF8D3C0}"/>
                    </a:ext>
                  </a:extLst>
                </p:cNvPr>
                <p:cNvSpPr/>
                <p:nvPr/>
              </p:nvSpPr>
              <p:spPr>
                <a:xfrm>
                  <a:off x="587162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0" name="Oval 1209">
                  <a:extLst>
                    <a:ext uri="{FF2B5EF4-FFF2-40B4-BE49-F238E27FC236}">
                      <a16:creationId xmlns:a16="http://schemas.microsoft.com/office/drawing/2014/main" id="{9C4CB727-C09C-4CDF-A2AD-0ABC5EA10FEE}"/>
                    </a:ext>
                  </a:extLst>
                </p:cNvPr>
                <p:cNvSpPr/>
                <p:nvPr/>
              </p:nvSpPr>
              <p:spPr>
                <a:xfrm>
                  <a:off x="605873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1" name="Oval 1210">
                  <a:extLst>
                    <a:ext uri="{FF2B5EF4-FFF2-40B4-BE49-F238E27FC236}">
                      <a16:creationId xmlns:a16="http://schemas.microsoft.com/office/drawing/2014/main" id="{78EB7F0A-BC3B-47DC-A0BC-53B8FB7923D5}"/>
                    </a:ext>
                  </a:extLst>
                </p:cNvPr>
                <p:cNvSpPr/>
                <p:nvPr/>
              </p:nvSpPr>
              <p:spPr>
                <a:xfrm>
                  <a:off x="624583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2" name="Oval 1211">
                  <a:extLst>
                    <a:ext uri="{FF2B5EF4-FFF2-40B4-BE49-F238E27FC236}">
                      <a16:creationId xmlns:a16="http://schemas.microsoft.com/office/drawing/2014/main" id="{DB926943-E8E5-48AC-8AB5-F035BF41D57C}"/>
                    </a:ext>
                  </a:extLst>
                </p:cNvPr>
                <p:cNvSpPr/>
                <p:nvPr/>
              </p:nvSpPr>
              <p:spPr>
                <a:xfrm>
                  <a:off x="643294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3" name="Oval 1212">
                  <a:extLst>
                    <a:ext uri="{FF2B5EF4-FFF2-40B4-BE49-F238E27FC236}">
                      <a16:creationId xmlns:a16="http://schemas.microsoft.com/office/drawing/2014/main" id="{D9D9C4E2-E4EF-4F59-A299-C7853097A30F}"/>
                    </a:ext>
                  </a:extLst>
                </p:cNvPr>
                <p:cNvSpPr/>
                <p:nvPr/>
              </p:nvSpPr>
              <p:spPr>
                <a:xfrm>
                  <a:off x="662004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4" name="Oval 1213">
                  <a:extLst>
                    <a:ext uri="{FF2B5EF4-FFF2-40B4-BE49-F238E27FC236}">
                      <a16:creationId xmlns:a16="http://schemas.microsoft.com/office/drawing/2014/main" id="{7E95F8EC-C920-4AC5-83A7-3ABEC68FA5F7}"/>
                    </a:ext>
                  </a:extLst>
                </p:cNvPr>
                <p:cNvSpPr/>
                <p:nvPr/>
              </p:nvSpPr>
              <p:spPr>
                <a:xfrm>
                  <a:off x="680715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5" name="Oval 1214">
                  <a:extLst>
                    <a:ext uri="{FF2B5EF4-FFF2-40B4-BE49-F238E27FC236}">
                      <a16:creationId xmlns:a16="http://schemas.microsoft.com/office/drawing/2014/main" id="{E7529752-74F9-41A1-8B48-44B380FE7368}"/>
                    </a:ext>
                  </a:extLst>
                </p:cNvPr>
                <p:cNvSpPr/>
                <p:nvPr/>
              </p:nvSpPr>
              <p:spPr>
                <a:xfrm>
                  <a:off x="6994255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16" name="Oval 1215">
                  <a:extLst>
                    <a:ext uri="{FF2B5EF4-FFF2-40B4-BE49-F238E27FC236}">
                      <a16:creationId xmlns:a16="http://schemas.microsoft.com/office/drawing/2014/main" id="{5E4E8162-8620-4B43-B902-1BAA0DA6CE91}"/>
                    </a:ext>
                  </a:extLst>
                </p:cNvPr>
                <p:cNvSpPr/>
                <p:nvPr/>
              </p:nvSpPr>
              <p:spPr>
                <a:xfrm>
                  <a:off x="7181360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</p:grpSp>
          <p:grpSp>
            <p:nvGrpSpPr>
              <p:cNvPr id="1179" name="Group 1178">
                <a:extLst>
                  <a:ext uri="{FF2B5EF4-FFF2-40B4-BE49-F238E27FC236}">
                    <a16:creationId xmlns:a16="http://schemas.microsoft.com/office/drawing/2014/main" id="{BC82E196-9921-430B-B871-C91512A29C29}"/>
                  </a:ext>
                </a:extLst>
              </p:cNvPr>
              <p:cNvGrpSpPr/>
              <p:nvPr/>
            </p:nvGrpSpPr>
            <p:grpSpPr>
              <a:xfrm>
                <a:off x="5123208" y="5918687"/>
                <a:ext cx="2097955" cy="43784"/>
                <a:chOff x="5123208" y="5770758"/>
                <a:chExt cx="2097955" cy="43784"/>
              </a:xfrm>
              <a:grpFill/>
            </p:grpSpPr>
            <p:sp>
              <p:nvSpPr>
                <p:cNvPr id="1193" name="Oval 1192">
                  <a:extLst>
                    <a:ext uri="{FF2B5EF4-FFF2-40B4-BE49-F238E27FC236}">
                      <a16:creationId xmlns:a16="http://schemas.microsoft.com/office/drawing/2014/main" id="{1B99DD57-99AF-40F4-A28A-E5650686F354}"/>
                    </a:ext>
                  </a:extLst>
                </p:cNvPr>
                <p:cNvSpPr/>
                <p:nvPr/>
              </p:nvSpPr>
              <p:spPr>
                <a:xfrm>
                  <a:off x="5123208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4" name="Oval 1193">
                  <a:extLst>
                    <a:ext uri="{FF2B5EF4-FFF2-40B4-BE49-F238E27FC236}">
                      <a16:creationId xmlns:a16="http://schemas.microsoft.com/office/drawing/2014/main" id="{860BBB11-2BF9-4249-8DC1-7E66240756CC}"/>
                    </a:ext>
                  </a:extLst>
                </p:cNvPr>
                <p:cNvSpPr/>
                <p:nvPr/>
              </p:nvSpPr>
              <p:spPr>
                <a:xfrm>
                  <a:off x="5310313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5" name="Oval 1194">
                  <a:extLst>
                    <a:ext uri="{FF2B5EF4-FFF2-40B4-BE49-F238E27FC236}">
                      <a16:creationId xmlns:a16="http://schemas.microsoft.com/office/drawing/2014/main" id="{76F824C3-7FE4-4BED-A7F9-0FC51A48C9E7}"/>
                    </a:ext>
                  </a:extLst>
                </p:cNvPr>
                <p:cNvSpPr/>
                <p:nvPr/>
              </p:nvSpPr>
              <p:spPr>
                <a:xfrm>
                  <a:off x="549741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6" name="Oval 1195">
                  <a:extLst>
                    <a:ext uri="{FF2B5EF4-FFF2-40B4-BE49-F238E27FC236}">
                      <a16:creationId xmlns:a16="http://schemas.microsoft.com/office/drawing/2014/main" id="{C6B7FA89-201E-473E-B8D3-C9D904E422B2}"/>
                    </a:ext>
                  </a:extLst>
                </p:cNvPr>
                <p:cNvSpPr/>
                <p:nvPr/>
              </p:nvSpPr>
              <p:spPr>
                <a:xfrm>
                  <a:off x="568452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7" name="Oval 1196">
                  <a:extLst>
                    <a:ext uri="{FF2B5EF4-FFF2-40B4-BE49-F238E27FC236}">
                      <a16:creationId xmlns:a16="http://schemas.microsoft.com/office/drawing/2014/main" id="{82353F31-20BD-44A5-BC73-6FF6DA0C4D8B}"/>
                    </a:ext>
                  </a:extLst>
                </p:cNvPr>
                <p:cNvSpPr/>
                <p:nvPr/>
              </p:nvSpPr>
              <p:spPr>
                <a:xfrm>
                  <a:off x="587162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8" name="Oval 1197">
                  <a:extLst>
                    <a:ext uri="{FF2B5EF4-FFF2-40B4-BE49-F238E27FC236}">
                      <a16:creationId xmlns:a16="http://schemas.microsoft.com/office/drawing/2014/main" id="{EDDA1594-BBD4-492E-A8F3-76B0497B42A1}"/>
                    </a:ext>
                  </a:extLst>
                </p:cNvPr>
                <p:cNvSpPr/>
                <p:nvPr/>
              </p:nvSpPr>
              <p:spPr>
                <a:xfrm>
                  <a:off x="605873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9" name="Oval 1198">
                  <a:extLst>
                    <a:ext uri="{FF2B5EF4-FFF2-40B4-BE49-F238E27FC236}">
                      <a16:creationId xmlns:a16="http://schemas.microsoft.com/office/drawing/2014/main" id="{7DC12D1D-1C84-460D-8006-583E067B1600}"/>
                    </a:ext>
                  </a:extLst>
                </p:cNvPr>
                <p:cNvSpPr/>
                <p:nvPr/>
              </p:nvSpPr>
              <p:spPr>
                <a:xfrm>
                  <a:off x="624583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0" name="Oval 1199">
                  <a:extLst>
                    <a:ext uri="{FF2B5EF4-FFF2-40B4-BE49-F238E27FC236}">
                      <a16:creationId xmlns:a16="http://schemas.microsoft.com/office/drawing/2014/main" id="{B18F205A-C590-4A53-8BA7-5FCF851A18ED}"/>
                    </a:ext>
                  </a:extLst>
                </p:cNvPr>
                <p:cNvSpPr/>
                <p:nvPr/>
              </p:nvSpPr>
              <p:spPr>
                <a:xfrm>
                  <a:off x="643294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1" name="Oval 1200">
                  <a:extLst>
                    <a:ext uri="{FF2B5EF4-FFF2-40B4-BE49-F238E27FC236}">
                      <a16:creationId xmlns:a16="http://schemas.microsoft.com/office/drawing/2014/main" id="{F969AFA1-1054-4CEB-8951-4CDCDB71F350}"/>
                    </a:ext>
                  </a:extLst>
                </p:cNvPr>
                <p:cNvSpPr/>
                <p:nvPr/>
              </p:nvSpPr>
              <p:spPr>
                <a:xfrm>
                  <a:off x="662004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2" name="Oval 1201">
                  <a:extLst>
                    <a:ext uri="{FF2B5EF4-FFF2-40B4-BE49-F238E27FC236}">
                      <a16:creationId xmlns:a16="http://schemas.microsoft.com/office/drawing/2014/main" id="{AFFD26AC-6F8A-4389-81AA-2258E289199F}"/>
                    </a:ext>
                  </a:extLst>
                </p:cNvPr>
                <p:cNvSpPr/>
                <p:nvPr/>
              </p:nvSpPr>
              <p:spPr>
                <a:xfrm>
                  <a:off x="680715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3" name="Oval 1202">
                  <a:extLst>
                    <a:ext uri="{FF2B5EF4-FFF2-40B4-BE49-F238E27FC236}">
                      <a16:creationId xmlns:a16="http://schemas.microsoft.com/office/drawing/2014/main" id="{D483C0EC-FADC-45DF-A0E0-75DE5232AA89}"/>
                    </a:ext>
                  </a:extLst>
                </p:cNvPr>
                <p:cNvSpPr/>
                <p:nvPr/>
              </p:nvSpPr>
              <p:spPr>
                <a:xfrm>
                  <a:off x="6994255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204" name="Oval 1203">
                  <a:extLst>
                    <a:ext uri="{FF2B5EF4-FFF2-40B4-BE49-F238E27FC236}">
                      <a16:creationId xmlns:a16="http://schemas.microsoft.com/office/drawing/2014/main" id="{A3576F77-4344-4458-A0C8-9F94E5258232}"/>
                    </a:ext>
                  </a:extLst>
                </p:cNvPr>
                <p:cNvSpPr/>
                <p:nvPr/>
              </p:nvSpPr>
              <p:spPr>
                <a:xfrm>
                  <a:off x="7181360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</p:grpSp>
          <p:grpSp>
            <p:nvGrpSpPr>
              <p:cNvPr id="1180" name="Group 1179">
                <a:extLst>
                  <a:ext uri="{FF2B5EF4-FFF2-40B4-BE49-F238E27FC236}">
                    <a16:creationId xmlns:a16="http://schemas.microsoft.com/office/drawing/2014/main" id="{DC7C1662-1EDA-4F6D-89E4-F540FB83FF8E}"/>
                  </a:ext>
                </a:extLst>
              </p:cNvPr>
              <p:cNvGrpSpPr/>
              <p:nvPr/>
            </p:nvGrpSpPr>
            <p:grpSpPr>
              <a:xfrm>
                <a:off x="5123208" y="6055847"/>
                <a:ext cx="2097955" cy="43784"/>
                <a:chOff x="5123208" y="5770758"/>
                <a:chExt cx="2097955" cy="43784"/>
              </a:xfrm>
              <a:grpFill/>
            </p:grpSpPr>
            <p:sp>
              <p:nvSpPr>
                <p:cNvPr id="1181" name="Oval 1180">
                  <a:extLst>
                    <a:ext uri="{FF2B5EF4-FFF2-40B4-BE49-F238E27FC236}">
                      <a16:creationId xmlns:a16="http://schemas.microsoft.com/office/drawing/2014/main" id="{5171C934-25C3-4D4F-8529-B3FE71E0F7F8}"/>
                    </a:ext>
                  </a:extLst>
                </p:cNvPr>
                <p:cNvSpPr/>
                <p:nvPr/>
              </p:nvSpPr>
              <p:spPr>
                <a:xfrm>
                  <a:off x="5123208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2" name="Oval 1181">
                  <a:extLst>
                    <a:ext uri="{FF2B5EF4-FFF2-40B4-BE49-F238E27FC236}">
                      <a16:creationId xmlns:a16="http://schemas.microsoft.com/office/drawing/2014/main" id="{80C4A51B-070B-4112-BE6F-DE9939626890}"/>
                    </a:ext>
                  </a:extLst>
                </p:cNvPr>
                <p:cNvSpPr/>
                <p:nvPr/>
              </p:nvSpPr>
              <p:spPr>
                <a:xfrm>
                  <a:off x="5310313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3" name="Oval 1182">
                  <a:extLst>
                    <a:ext uri="{FF2B5EF4-FFF2-40B4-BE49-F238E27FC236}">
                      <a16:creationId xmlns:a16="http://schemas.microsoft.com/office/drawing/2014/main" id="{ADECB886-AA5C-4B79-8D45-B67140D8F387}"/>
                    </a:ext>
                  </a:extLst>
                </p:cNvPr>
                <p:cNvSpPr/>
                <p:nvPr/>
              </p:nvSpPr>
              <p:spPr>
                <a:xfrm>
                  <a:off x="549741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4" name="Oval 1183">
                  <a:extLst>
                    <a:ext uri="{FF2B5EF4-FFF2-40B4-BE49-F238E27FC236}">
                      <a16:creationId xmlns:a16="http://schemas.microsoft.com/office/drawing/2014/main" id="{8AF1DDB8-4201-49E3-AF90-35BA850608C5}"/>
                    </a:ext>
                  </a:extLst>
                </p:cNvPr>
                <p:cNvSpPr/>
                <p:nvPr/>
              </p:nvSpPr>
              <p:spPr>
                <a:xfrm>
                  <a:off x="568452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5" name="Oval 1184">
                  <a:extLst>
                    <a:ext uri="{FF2B5EF4-FFF2-40B4-BE49-F238E27FC236}">
                      <a16:creationId xmlns:a16="http://schemas.microsoft.com/office/drawing/2014/main" id="{B0696AE0-343D-432A-9E15-243BC1376B00}"/>
                    </a:ext>
                  </a:extLst>
                </p:cNvPr>
                <p:cNvSpPr/>
                <p:nvPr/>
              </p:nvSpPr>
              <p:spPr>
                <a:xfrm>
                  <a:off x="5871627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6" name="Oval 1185">
                  <a:extLst>
                    <a:ext uri="{FF2B5EF4-FFF2-40B4-BE49-F238E27FC236}">
                      <a16:creationId xmlns:a16="http://schemas.microsoft.com/office/drawing/2014/main" id="{A9C486E4-54E4-43C5-BB99-5BD86F8DA3BB}"/>
                    </a:ext>
                  </a:extLst>
                </p:cNvPr>
                <p:cNvSpPr/>
                <p:nvPr/>
              </p:nvSpPr>
              <p:spPr>
                <a:xfrm>
                  <a:off x="6058732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7" name="Oval 1186">
                  <a:extLst>
                    <a:ext uri="{FF2B5EF4-FFF2-40B4-BE49-F238E27FC236}">
                      <a16:creationId xmlns:a16="http://schemas.microsoft.com/office/drawing/2014/main" id="{2E999F80-C45E-420F-80B6-11DF819810C2}"/>
                    </a:ext>
                  </a:extLst>
                </p:cNvPr>
                <p:cNvSpPr/>
                <p:nvPr/>
              </p:nvSpPr>
              <p:spPr>
                <a:xfrm>
                  <a:off x="624583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8" name="Oval 1187">
                  <a:extLst>
                    <a:ext uri="{FF2B5EF4-FFF2-40B4-BE49-F238E27FC236}">
                      <a16:creationId xmlns:a16="http://schemas.microsoft.com/office/drawing/2014/main" id="{63E3620F-8226-42B9-BD3E-7E80750BDB98}"/>
                    </a:ext>
                  </a:extLst>
                </p:cNvPr>
                <p:cNvSpPr/>
                <p:nvPr/>
              </p:nvSpPr>
              <p:spPr>
                <a:xfrm>
                  <a:off x="643294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89" name="Oval 1188">
                  <a:extLst>
                    <a:ext uri="{FF2B5EF4-FFF2-40B4-BE49-F238E27FC236}">
                      <a16:creationId xmlns:a16="http://schemas.microsoft.com/office/drawing/2014/main" id="{A3EE57C1-0B44-458E-BDB8-F71CA3227CFA}"/>
                    </a:ext>
                  </a:extLst>
                </p:cNvPr>
                <p:cNvSpPr/>
                <p:nvPr/>
              </p:nvSpPr>
              <p:spPr>
                <a:xfrm>
                  <a:off x="6620046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0" name="Oval 1189">
                  <a:extLst>
                    <a:ext uri="{FF2B5EF4-FFF2-40B4-BE49-F238E27FC236}">
                      <a16:creationId xmlns:a16="http://schemas.microsoft.com/office/drawing/2014/main" id="{5ADFCE9E-15D5-490E-9C02-3A3FD4CD200C}"/>
                    </a:ext>
                  </a:extLst>
                </p:cNvPr>
                <p:cNvSpPr/>
                <p:nvPr/>
              </p:nvSpPr>
              <p:spPr>
                <a:xfrm>
                  <a:off x="6807151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1" name="Oval 1190">
                  <a:extLst>
                    <a:ext uri="{FF2B5EF4-FFF2-40B4-BE49-F238E27FC236}">
                      <a16:creationId xmlns:a16="http://schemas.microsoft.com/office/drawing/2014/main" id="{145BE28D-C9D4-490D-9759-55B569DC5030}"/>
                    </a:ext>
                  </a:extLst>
                </p:cNvPr>
                <p:cNvSpPr/>
                <p:nvPr/>
              </p:nvSpPr>
              <p:spPr>
                <a:xfrm>
                  <a:off x="6994255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192" name="Oval 1191">
                  <a:extLst>
                    <a:ext uri="{FF2B5EF4-FFF2-40B4-BE49-F238E27FC236}">
                      <a16:creationId xmlns:a16="http://schemas.microsoft.com/office/drawing/2014/main" id="{42A48050-87E2-47C9-808E-F72951025C19}"/>
                    </a:ext>
                  </a:extLst>
                </p:cNvPr>
                <p:cNvSpPr/>
                <p:nvPr/>
              </p:nvSpPr>
              <p:spPr>
                <a:xfrm>
                  <a:off x="7181360" y="577075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</p:grpSp>
        </p:grpSp>
        <p:sp>
          <p:nvSpPr>
            <p:cNvPr id="737" name="Plus Sign 736">
              <a:extLst>
                <a:ext uri="{FF2B5EF4-FFF2-40B4-BE49-F238E27FC236}">
                  <a16:creationId xmlns:a16="http://schemas.microsoft.com/office/drawing/2014/main" id="{81E12FD1-9708-40C2-81AC-15005B02E9C3}"/>
                </a:ext>
              </a:extLst>
            </p:cNvPr>
            <p:cNvSpPr/>
            <p:nvPr/>
          </p:nvSpPr>
          <p:spPr>
            <a:xfrm>
              <a:off x="8667575" y="610223"/>
              <a:ext cx="846723" cy="846723"/>
            </a:xfrm>
            <a:prstGeom prst="mathPlus">
              <a:avLst>
                <a:gd name="adj1" fmla="val 28020"/>
              </a:avLst>
            </a:prstGeom>
            <a:solidFill>
              <a:srgbClr val="5F42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38" name="Rectangle 1027">
              <a:extLst>
                <a:ext uri="{FF2B5EF4-FFF2-40B4-BE49-F238E27FC236}">
                  <a16:creationId xmlns:a16="http://schemas.microsoft.com/office/drawing/2014/main" id="{1A8697AF-E60D-46E6-A113-0362B76BDC1B}"/>
                </a:ext>
              </a:extLst>
            </p:cNvPr>
            <p:cNvSpPr/>
            <p:nvPr/>
          </p:nvSpPr>
          <p:spPr>
            <a:xfrm>
              <a:off x="1" y="2800351"/>
              <a:ext cx="5849351" cy="4076970"/>
            </a:xfrm>
            <a:custGeom>
              <a:avLst/>
              <a:gdLst>
                <a:gd name="connsiteX0" fmla="*/ 0 w 5245894"/>
                <a:gd name="connsiteY0" fmla="*/ 0 h 3448320"/>
                <a:gd name="connsiteX1" fmla="*/ 5245894 w 5245894"/>
                <a:gd name="connsiteY1" fmla="*/ 0 h 3448320"/>
                <a:gd name="connsiteX2" fmla="*/ 5245894 w 5245894"/>
                <a:gd name="connsiteY2" fmla="*/ 3448320 h 3448320"/>
                <a:gd name="connsiteX3" fmla="*/ 0 w 5245894"/>
                <a:gd name="connsiteY3" fmla="*/ 3448320 h 3448320"/>
                <a:gd name="connsiteX4" fmla="*/ 0 w 5245894"/>
                <a:gd name="connsiteY4" fmla="*/ 0 h 3448320"/>
                <a:gd name="connsiteX0" fmla="*/ 0 w 5901631"/>
                <a:gd name="connsiteY0" fmla="*/ 431040 h 3879360"/>
                <a:gd name="connsiteX1" fmla="*/ 5245894 w 5901631"/>
                <a:gd name="connsiteY1" fmla="*/ 431040 h 3879360"/>
                <a:gd name="connsiteX2" fmla="*/ 5245894 w 5901631"/>
                <a:gd name="connsiteY2" fmla="*/ 3879360 h 3879360"/>
                <a:gd name="connsiteX3" fmla="*/ 0 w 5901631"/>
                <a:gd name="connsiteY3" fmla="*/ 3879360 h 3879360"/>
                <a:gd name="connsiteX4" fmla="*/ 0 w 5901631"/>
                <a:gd name="connsiteY4" fmla="*/ 431040 h 3879360"/>
                <a:gd name="connsiteX0" fmla="*/ 0 w 5772427"/>
                <a:gd name="connsiteY0" fmla="*/ 176291 h 3624611"/>
                <a:gd name="connsiteX1" fmla="*/ 2209800 w 5772427"/>
                <a:gd name="connsiteY1" fmla="*/ 862091 h 3624611"/>
                <a:gd name="connsiteX2" fmla="*/ 5245894 w 5772427"/>
                <a:gd name="connsiteY2" fmla="*/ 176291 h 3624611"/>
                <a:gd name="connsiteX3" fmla="*/ 5245894 w 5772427"/>
                <a:gd name="connsiteY3" fmla="*/ 3624611 h 3624611"/>
                <a:gd name="connsiteX4" fmla="*/ 0 w 5772427"/>
                <a:gd name="connsiteY4" fmla="*/ 3624611 h 3624611"/>
                <a:gd name="connsiteX5" fmla="*/ 0 w 5772427"/>
                <a:gd name="connsiteY5" fmla="*/ 176291 h 3624611"/>
                <a:gd name="connsiteX0" fmla="*/ 0 w 5772427"/>
                <a:gd name="connsiteY0" fmla="*/ 109070 h 3557390"/>
                <a:gd name="connsiteX1" fmla="*/ 2209800 w 5772427"/>
                <a:gd name="connsiteY1" fmla="*/ 794870 h 3557390"/>
                <a:gd name="connsiteX2" fmla="*/ 5245894 w 5772427"/>
                <a:gd name="connsiteY2" fmla="*/ 109070 h 3557390"/>
                <a:gd name="connsiteX3" fmla="*/ 5245894 w 5772427"/>
                <a:gd name="connsiteY3" fmla="*/ 3557390 h 3557390"/>
                <a:gd name="connsiteX4" fmla="*/ 0 w 5772427"/>
                <a:gd name="connsiteY4" fmla="*/ 3557390 h 3557390"/>
                <a:gd name="connsiteX5" fmla="*/ 0 w 5772427"/>
                <a:gd name="connsiteY5" fmla="*/ 109070 h 3557390"/>
                <a:gd name="connsiteX0" fmla="*/ 0 w 5772427"/>
                <a:gd name="connsiteY0" fmla="*/ 80101 h 4157071"/>
                <a:gd name="connsiteX1" fmla="*/ 2209800 w 5772427"/>
                <a:gd name="connsiteY1" fmla="*/ 1394551 h 4157071"/>
                <a:gd name="connsiteX2" fmla="*/ 5245894 w 5772427"/>
                <a:gd name="connsiteY2" fmla="*/ 708751 h 4157071"/>
                <a:gd name="connsiteX3" fmla="*/ 5245894 w 5772427"/>
                <a:gd name="connsiteY3" fmla="*/ 4157071 h 4157071"/>
                <a:gd name="connsiteX4" fmla="*/ 0 w 5772427"/>
                <a:gd name="connsiteY4" fmla="*/ 4157071 h 4157071"/>
                <a:gd name="connsiteX5" fmla="*/ 0 w 5772427"/>
                <a:gd name="connsiteY5" fmla="*/ 80101 h 4157071"/>
                <a:gd name="connsiteX0" fmla="*/ 0 w 5772427"/>
                <a:gd name="connsiteY0" fmla="*/ 0 h 4076970"/>
                <a:gd name="connsiteX1" fmla="*/ 2209800 w 5772427"/>
                <a:gd name="connsiteY1" fmla="*/ 1314450 h 4076970"/>
                <a:gd name="connsiteX2" fmla="*/ 5245894 w 5772427"/>
                <a:gd name="connsiteY2" fmla="*/ 628650 h 4076970"/>
                <a:gd name="connsiteX3" fmla="*/ 5245894 w 5772427"/>
                <a:gd name="connsiteY3" fmla="*/ 4076970 h 4076970"/>
                <a:gd name="connsiteX4" fmla="*/ 0 w 5772427"/>
                <a:gd name="connsiteY4" fmla="*/ 4076970 h 4076970"/>
                <a:gd name="connsiteX5" fmla="*/ 0 w 5772427"/>
                <a:gd name="connsiteY5" fmla="*/ 0 h 4076970"/>
                <a:gd name="connsiteX0" fmla="*/ 0 w 5611901"/>
                <a:gd name="connsiteY0" fmla="*/ 0 h 4076970"/>
                <a:gd name="connsiteX1" fmla="*/ 2209800 w 5611901"/>
                <a:gd name="connsiteY1" fmla="*/ 1314450 h 4076970"/>
                <a:gd name="connsiteX2" fmla="*/ 4712494 w 5611901"/>
                <a:gd name="connsiteY2" fmla="*/ 1047750 h 4076970"/>
                <a:gd name="connsiteX3" fmla="*/ 5245894 w 5611901"/>
                <a:gd name="connsiteY3" fmla="*/ 4076970 h 4076970"/>
                <a:gd name="connsiteX4" fmla="*/ 0 w 5611901"/>
                <a:gd name="connsiteY4" fmla="*/ 4076970 h 4076970"/>
                <a:gd name="connsiteX5" fmla="*/ 0 w 5611901"/>
                <a:gd name="connsiteY5" fmla="*/ 0 h 4076970"/>
                <a:gd name="connsiteX0" fmla="*/ 0 w 5611901"/>
                <a:gd name="connsiteY0" fmla="*/ 0 h 4076970"/>
                <a:gd name="connsiteX1" fmla="*/ 2209800 w 5611901"/>
                <a:gd name="connsiteY1" fmla="*/ 1314450 h 4076970"/>
                <a:gd name="connsiteX2" fmla="*/ 4712494 w 5611901"/>
                <a:gd name="connsiteY2" fmla="*/ 1047750 h 4076970"/>
                <a:gd name="connsiteX3" fmla="*/ 5245894 w 5611901"/>
                <a:gd name="connsiteY3" fmla="*/ 4076970 h 4076970"/>
                <a:gd name="connsiteX4" fmla="*/ 0 w 5611901"/>
                <a:gd name="connsiteY4" fmla="*/ 4076970 h 4076970"/>
                <a:gd name="connsiteX5" fmla="*/ 0 w 5611901"/>
                <a:gd name="connsiteY5" fmla="*/ 0 h 4076970"/>
                <a:gd name="connsiteX0" fmla="*/ 0 w 5999017"/>
                <a:gd name="connsiteY0" fmla="*/ 0 h 4076970"/>
                <a:gd name="connsiteX1" fmla="*/ 2209800 w 5999017"/>
                <a:gd name="connsiteY1" fmla="*/ 1314450 h 4076970"/>
                <a:gd name="connsiteX2" fmla="*/ 4712494 w 5999017"/>
                <a:gd name="connsiteY2" fmla="*/ 1047750 h 4076970"/>
                <a:gd name="connsiteX3" fmla="*/ 5245894 w 5999017"/>
                <a:gd name="connsiteY3" fmla="*/ 4076970 h 4076970"/>
                <a:gd name="connsiteX4" fmla="*/ 0 w 5999017"/>
                <a:gd name="connsiteY4" fmla="*/ 4076970 h 4076970"/>
                <a:gd name="connsiteX5" fmla="*/ 0 w 5999017"/>
                <a:gd name="connsiteY5" fmla="*/ 0 h 4076970"/>
                <a:gd name="connsiteX0" fmla="*/ 0 w 5779497"/>
                <a:gd name="connsiteY0" fmla="*/ 0 h 4076970"/>
                <a:gd name="connsiteX1" fmla="*/ 2209800 w 5779497"/>
                <a:gd name="connsiteY1" fmla="*/ 1314450 h 4076970"/>
                <a:gd name="connsiteX2" fmla="*/ 4712494 w 5779497"/>
                <a:gd name="connsiteY2" fmla="*/ 1047750 h 4076970"/>
                <a:gd name="connsiteX3" fmla="*/ 5245894 w 5779497"/>
                <a:gd name="connsiteY3" fmla="*/ 4076970 h 4076970"/>
                <a:gd name="connsiteX4" fmla="*/ 0 w 5779497"/>
                <a:gd name="connsiteY4" fmla="*/ 4076970 h 4076970"/>
                <a:gd name="connsiteX5" fmla="*/ 0 w 5779497"/>
                <a:gd name="connsiteY5" fmla="*/ 0 h 4076970"/>
                <a:gd name="connsiteX0" fmla="*/ 0 w 5843920"/>
                <a:gd name="connsiteY0" fmla="*/ 0 h 4076970"/>
                <a:gd name="connsiteX1" fmla="*/ 2209800 w 5843920"/>
                <a:gd name="connsiteY1" fmla="*/ 1314450 h 4076970"/>
                <a:gd name="connsiteX2" fmla="*/ 4712494 w 5843920"/>
                <a:gd name="connsiteY2" fmla="*/ 1047750 h 4076970"/>
                <a:gd name="connsiteX3" fmla="*/ 5245894 w 5843920"/>
                <a:gd name="connsiteY3" fmla="*/ 4076970 h 4076970"/>
                <a:gd name="connsiteX4" fmla="*/ 0 w 5843920"/>
                <a:gd name="connsiteY4" fmla="*/ 4076970 h 4076970"/>
                <a:gd name="connsiteX5" fmla="*/ 0 w 5843920"/>
                <a:gd name="connsiteY5" fmla="*/ 0 h 4076970"/>
                <a:gd name="connsiteX0" fmla="*/ 0 w 5840458"/>
                <a:gd name="connsiteY0" fmla="*/ 0 h 4076970"/>
                <a:gd name="connsiteX1" fmla="*/ 2209800 w 5840458"/>
                <a:gd name="connsiteY1" fmla="*/ 1314450 h 4076970"/>
                <a:gd name="connsiteX2" fmla="*/ 4699794 w 5840458"/>
                <a:gd name="connsiteY2" fmla="*/ 990600 h 4076970"/>
                <a:gd name="connsiteX3" fmla="*/ 5245894 w 5840458"/>
                <a:gd name="connsiteY3" fmla="*/ 4076970 h 4076970"/>
                <a:gd name="connsiteX4" fmla="*/ 0 w 5840458"/>
                <a:gd name="connsiteY4" fmla="*/ 4076970 h 4076970"/>
                <a:gd name="connsiteX5" fmla="*/ 0 w 5840458"/>
                <a:gd name="connsiteY5" fmla="*/ 0 h 4076970"/>
                <a:gd name="connsiteX0" fmla="*/ 0 w 5849351"/>
                <a:gd name="connsiteY0" fmla="*/ 0 h 4076970"/>
                <a:gd name="connsiteX1" fmla="*/ 2209800 w 5849351"/>
                <a:gd name="connsiteY1" fmla="*/ 1314450 h 4076970"/>
                <a:gd name="connsiteX2" fmla="*/ 4699794 w 5849351"/>
                <a:gd name="connsiteY2" fmla="*/ 990600 h 4076970"/>
                <a:gd name="connsiteX3" fmla="*/ 5245894 w 5849351"/>
                <a:gd name="connsiteY3" fmla="*/ 4076970 h 4076970"/>
                <a:gd name="connsiteX4" fmla="*/ 0 w 5849351"/>
                <a:gd name="connsiteY4" fmla="*/ 4076970 h 4076970"/>
                <a:gd name="connsiteX5" fmla="*/ 0 w 5849351"/>
                <a:gd name="connsiteY5" fmla="*/ 0 h 407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49351" h="4076970">
                  <a:moveTo>
                    <a:pt x="0" y="0"/>
                  </a:moveTo>
                  <a:cubicBezTo>
                    <a:pt x="1301750" y="34880"/>
                    <a:pt x="1426501" y="1149350"/>
                    <a:pt x="2209800" y="1314450"/>
                  </a:cubicBezTo>
                  <a:cubicBezTo>
                    <a:pt x="2993099" y="1479550"/>
                    <a:pt x="3857228" y="828630"/>
                    <a:pt x="4699794" y="990600"/>
                  </a:cubicBezTo>
                  <a:cubicBezTo>
                    <a:pt x="5542360" y="1152570"/>
                    <a:pt x="6499225" y="2572020"/>
                    <a:pt x="5245894" y="4076970"/>
                  </a:cubicBezTo>
                  <a:lnTo>
                    <a:pt x="0" y="4076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4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39" name="Circle: Hollow 738">
              <a:extLst>
                <a:ext uri="{FF2B5EF4-FFF2-40B4-BE49-F238E27FC236}">
                  <a16:creationId xmlns:a16="http://schemas.microsoft.com/office/drawing/2014/main" id="{20A399E3-B977-444F-A40E-584DA8D579CB}"/>
                </a:ext>
              </a:extLst>
            </p:cNvPr>
            <p:cNvSpPr/>
            <p:nvPr/>
          </p:nvSpPr>
          <p:spPr>
            <a:xfrm>
              <a:off x="2533270" y="2980727"/>
              <a:ext cx="1948984" cy="1948984"/>
            </a:xfrm>
            <a:prstGeom prst="donut">
              <a:avLst>
                <a:gd name="adj" fmla="val 20940"/>
              </a:avLst>
            </a:prstGeom>
            <a:solidFill>
              <a:srgbClr val="FFFF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grpSp>
          <p:nvGrpSpPr>
            <p:cNvPr id="740" name="Group 739">
              <a:extLst>
                <a:ext uri="{FF2B5EF4-FFF2-40B4-BE49-F238E27FC236}">
                  <a16:creationId xmlns:a16="http://schemas.microsoft.com/office/drawing/2014/main" id="{FB694E83-D5FF-4F54-A9B1-0C7CFEC76D47}"/>
                </a:ext>
              </a:extLst>
            </p:cNvPr>
            <p:cNvGrpSpPr/>
            <p:nvPr/>
          </p:nvGrpSpPr>
          <p:grpSpPr>
            <a:xfrm rot="19146502">
              <a:off x="9076679" y="5362986"/>
              <a:ext cx="4311579" cy="1991915"/>
              <a:chOff x="6820162" y="3343805"/>
              <a:chExt cx="4311579" cy="1991915"/>
            </a:xfrm>
            <a:solidFill>
              <a:srgbClr val="FFD350"/>
            </a:solidFill>
          </p:grpSpPr>
          <p:grpSp>
            <p:nvGrpSpPr>
              <p:cNvPr id="765" name="Group 764">
                <a:extLst>
                  <a:ext uri="{FF2B5EF4-FFF2-40B4-BE49-F238E27FC236}">
                    <a16:creationId xmlns:a16="http://schemas.microsoft.com/office/drawing/2014/main" id="{322F4302-6799-4E09-A2F1-501C1EEAC89E}"/>
                  </a:ext>
                </a:extLst>
              </p:cNvPr>
              <p:cNvGrpSpPr/>
              <p:nvPr/>
            </p:nvGrpSpPr>
            <p:grpSpPr>
              <a:xfrm>
                <a:off x="6820162" y="3347211"/>
                <a:ext cx="2097955" cy="1988509"/>
                <a:chOff x="5123208" y="4111122"/>
                <a:chExt cx="2097955" cy="1988509"/>
              </a:xfrm>
              <a:grpFill/>
            </p:grpSpPr>
            <p:sp>
              <p:nvSpPr>
                <p:cNvPr id="914" name="Oval 913">
                  <a:extLst>
                    <a:ext uri="{FF2B5EF4-FFF2-40B4-BE49-F238E27FC236}">
                      <a16:creationId xmlns:a16="http://schemas.microsoft.com/office/drawing/2014/main" id="{D304BB99-6C09-40AF-98A9-14419BF5B402}"/>
                    </a:ext>
                  </a:extLst>
                </p:cNvPr>
                <p:cNvSpPr/>
                <p:nvPr/>
              </p:nvSpPr>
              <p:spPr>
                <a:xfrm>
                  <a:off x="5123208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15" name="Oval 914">
                  <a:extLst>
                    <a:ext uri="{FF2B5EF4-FFF2-40B4-BE49-F238E27FC236}">
                      <a16:creationId xmlns:a16="http://schemas.microsoft.com/office/drawing/2014/main" id="{07C050C2-820A-4BC6-98DD-7167B0437486}"/>
                    </a:ext>
                  </a:extLst>
                </p:cNvPr>
                <p:cNvSpPr/>
                <p:nvPr/>
              </p:nvSpPr>
              <p:spPr>
                <a:xfrm>
                  <a:off x="5310313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16" name="Oval 915">
                  <a:extLst>
                    <a:ext uri="{FF2B5EF4-FFF2-40B4-BE49-F238E27FC236}">
                      <a16:creationId xmlns:a16="http://schemas.microsoft.com/office/drawing/2014/main" id="{C5E32BA6-4CD8-43AE-A6CC-6F0A24763F5B}"/>
                    </a:ext>
                  </a:extLst>
                </p:cNvPr>
                <p:cNvSpPr/>
                <p:nvPr/>
              </p:nvSpPr>
              <p:spPr>
                <a:xfrm>
                  <a:off x="5497417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17" name="Oval 916">
                  <a:extLst>
                    <a:ext uri="{FF2B5EF4-FFF2-40B4-BE49-F238E27FC236}">
                      <a16:creationId xmlns:a16="http://schemas.microsoft.com/office/drawing/2014/main" id="{7CC92528-A9FB-4094-83D0-45B7867CE62F}"/>
                    </a:ext>
                  </a:extLst>
                </p:cNvPr>
                <p:cNvSpPr/>
                <p:nvPr/>
              </p:nvSpPr>
              <p:spPr>
                <a:xfrm>
                  <a:off x="5684522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18" name="Oval 917">
                  <a:extLst>
                    <a:ext uri="{FF2B5EF4-FFF2-40B4-BE49-F238E27FC236}">
                      <a16:creationId xmlns:a16="http://schemas.microsoft.com/office/drawing/2014/main" id="{BC85FC9E-9D36-46EA-A20F-6FEF196FEBA4}"/>
                    </a:ext>
                  </a:extLst>
                </p:cNvPr>
                <p:cNvSpPr/>
                <p:nvPr/>
              </p:nvSpPr>
              <p:spPr>
                <a:xfrm>
                  <a:off x="5871627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19" name="Oval 918">
                  <a:extLst>
                    <a:ext uri="{FF2B5EF4-FFF2-40B4-BE49-F238E27FC236}">
                      <a16:creationId xmlns:a16="http://schemas.microsoft.com/office/drawing/2014/main" id="{DBB44425-2296-4227-A54F-EBC9B69A1C3F}"/>
                    </a:ext>
                  </a:extLst>
                </p:cNvPr>
                <p:cNvSpPr/>
                <p:nvPr/>
              </p:nvSpPr>
              <p:spPr>
                <a:xfrm>
                  <a:off x="6058732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0" name="Oval 919">
                  <a:extLst>
                    <a:ext uri="{FF2B5EF4-FFF2-40B4-BE49-F238E27FC236}">
                      <a16:creationId xmlns:a16="http://schemas.microsoft.com/office/drawing/2014/main" id="{F8BE267C-A99B-4312-A98D-18972222FACA}"/>
                    </a:ext>
                  </a:extLst>
                </p:cNvPr>
                <p:cNvSpPr/>
                <p:nvPr/>
              </p:nvSpPr>
              <p:spPr>
                <a:xfrm>
                  <a:off x="6245836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1" name="Oval 920">
                  <a:extLst>
                    <a:ext uri="{FF2B5EF4-FFF2-40B4-BE49-F238E27FC236}">
                      <a16:creationId xmlns:a16="http://schemas.microsoft.com/office/drawing/2014/main" id="{324F0048-E490-4928-9EAD-1AA496AFA602}"/>
                    </a:ext>
                  </a:extLst>
                </p:cNvPr>
                <p:cNvSpPr/>
                <p:nvPr/>
              </p:nvSpPr>
              <p:spPr>
                <a:xfrm>
                  <a:off x="6432941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2" name="Oval 921">
                  <a:extLst>
                    <a:ext uri="{FF2B5EF4-FFF2-40B4-BE49-F238E27FC236}">
                      <a16:creationId xmlns:a16="http://schemas.microsoft.com/office/drawing/2014/main" id="{F68DF50B-8A6A-40AC-BA4A-0628EA7FF8AE}"/>
                    </a:ext>
                  </a:extLst>
                </p:cNvPr>
                <p:cNvSpPr/>
                <p:nvPr/>
              </p:nvSpPr>
              <p:spPr>
                <a:xfrm>
                  <a:off x="6620046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3" name="Oval 922">
                  <a:extLst>
                    <a:ext uri="{FF2B5EF4-FFF2-40B4-BE49-F238E27FC236}">
                      <a16:creationId xmlns:a16="http://schemas.microsoft.com/office/drawing/2014/main" id="{373C0A2F-AC95-474A-AEC3-86E2F6BC7F42}"/>
                    </a:ext>
                  </a:extLst>
                </p:cNvPr>
                <p:cNvSpPr/>
                <p:nvPr/>
              </p:nvSpPr>
              <p:spPr>
                <a:xfrm>
                  <a:off x="6807151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4" name="Oval 923">
                  <a:extLst>
                    <a:ext uri="{FF2B5EF4-FFF2-40B4-BE49-F238E27FC236}">
                      <a16:creationId xmlns:a16="http://schemas.microsoft.com/office/drawing/2014/main" id="{DBA8044F-A6AD-4CD1-A2BC-19D1F05F3531}"/>
                    </a:ext>
                  </a:extLst>
                </p:cNvPr>
                <p:cNvSpPr/>
                <p:nvPr/>
              </p:nvSpPr>
              <p:spPr>
                <a:xfrm>
                  <a:off x="6994255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5" name="Oval 924">
                  <a:extLst>
                    <a:ext uri="{FF2B5EF4-FFF2-40B4-BE49-F238E27FC236}">
                      <a16:creationId xmlns:a16="http://schemas.microsoft.com/office/drawing/2014/main" id="{27A39FB2-45FD-429C-91FF-73F1C4217169}"/>
                    </a:ext>
                  </a:extLst>
                </p:cNvPr>
                <p:cNvSpPr/>
                <p:nvPr/>
              </p:nvSpPr>
              <p:spPr>
                <a:xfrm>
                  <a:off x="7181360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6" name="Oval 925">
                  <a:extLst>
                    <a:ext uri="{FF2B5EF4-FFF2-40B4-BE49-F238E27FC236}">
                      <a16:creationId xmlns:a16="http://schemas.microsoft.com/office/drawing/2014/main" id="{09F7FA1D-B2E7-4DC9-B7E2-63988C9AE289}"/>
                    </a:ext>
                  </a:extLst>
                </p:cNvPr>
                <p:cNvSpPr/>
                <p:nvPr/>
              </p:nvSpPr>
              <p:spPr>
                <a:xfrm>
                  <a:off x="5123208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7" name="Oval 926">
                  <a:extLst>
                    <a:ext uri="{FF2B5EF4-FFF2-40B4-BE49-F238E27FC236}">
                      <a16:creationId xmlns:a16="http://schemas.microsoft.com/office/drawing/2014/main" id="{CC4524DC-7F03-49E2-8FF1-C7CD81EDC27E}"/>
                    </a:ext>
                  </a:extLst>
                </p:cNvPr>
                <p:cNvSpPr/>
                <p:nvPr/>
              </p:nvSpPr>
              <p:spPr>
                <a:xfrm>
                  <a:off x="5310313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8" name="Oval 927">
                  <a:extLst>
                    <a:ext uri="{FF2B5EF4-FFF2-40B4-BE49-F238E27FC236}">
                      <a16:creationId xmlns:a16="http://schemas.microsoft.com/office/drawing/2014/main" id="{80D62696-4C0C-4FB0-9F6D-51BE54C62DE8}"/>
                    </a:ext>
                  </a:extLst>
                </p:cNvPr>
                <p:cNvSpPr/>
                <p:nvPr/>
              </p:nvSpPr>
              <p:spPr>
                <a:xfrm>
                  <a:off x="5497417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29" name="Oval 928">
                  <a:extLst>
                    <a:ext uri="{FF2B5EF4-FFF2-40B4-BE49-F238E27FC236}">
                      <a16:creationId xmlns:a16="http://schemas.microsoft.com/office/drawing/2014/main" id="{3BD2646E-180D-4A25-A320-944F38554C58}"/>
                    </a:ext>
                  </a:extLst>
                </p:cNvPr>
                <p:cNvSpPr/>
                <p:nvPr/>
              </p:nvSpPr>
              <p:spPr>
                <a:xfrm>
                  <a:off x="5684522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0" name="Oval 929">
                  <a:extLst>
                    <a:ext uri="{FF2B5EF4-FFF2-40B4-BE49-F238E27FC236}">
                      <a16:creationId xmlns:a16="http://schemas.microsoft.com/office/drawing/2014/main" id="{B8A6A801-29F5-40D2-B871-664F16BA17F8}"/>
                    </a:ext>
                  </a:extLst>
                </p:cNvPr>
                <p:cNvSpPr/>
                <p:nvPr/>
              </p:nvSpPr>
              <p:spPr>
                <a:xfrm>
                  <a:off x="5871627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1" name="Oval 930">
                  <a:extLst>
                    <a:ext uri="{FF2B5EF4-FFF2-40B4-BE49-F238E27FC236}">
                      <a16:creationId xmlns:a16="http://schemas.microsoft.com/office/drawing/2014/main" id="{F29E69BE-9BBE-4711-BCFB-F81216A59706}"/>
                    </a:ext>
                  </a:extLst>
                </p:cNvPr>
                <p:cNvSpPr/>
                <p:nvPr/>
              </p:nvSpPr>
              <p:spPr>
                <a:xfrm>
                  <a:off x="6058732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2" name="Oval 931">
                  <a:extLst>
                    <a:ext uri="{FF2B5EF4-FFF2-40B4-BE49-F238E27FC236}">
                      <a16:creationId xmlns:a16="http://schemas.microsoft.com/office/drawing/2014/main" id="{AEC26DDF-90E6-4E3F-A729-42D26D5961F5}"/>
                    </a:ext>
                  </a:extLst>
                </p:cNvPr>
                <p:cNvSpPr/>
                <p:nvPr/>
              </p:nvSpPr>
              <p:spPr>
                <a:xfrm>
                  <a:off x="6245836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3" name="Oval 932">
                  <a:extLst>
                    <a:ext uri="{FF2B5EF4-FFF2-40B4-BE49-F238E27FC236}">
                      <a16:creationId xmlns:a16="http://schemas.microsoft.com/office/drawing/2014/main" id="{AB3ED0A6-CDB0-4FE4-AA0E-D9AF113314FF}"/>
                    </a:ext>
                  </a:extLst>
                </p:cNvPr>
                <p:cNvSpPr/>
                <p:nvPr/>
              </p:nvSpPr>
              <p:spPr>
                <a:xfrm>
                  <a:off x="6432941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4" name="Oval 933">
                  <a:extLst>
                    <a:ext uri="{FF2B5EF4-FFF2-40B4-BE49-F238E27FC236}">
                      <a16:creationId xmlns:a16="http://schemas.microsoft.com/office/drawing/2014/main" id="{148BF181-AAE5-4B09-A4ED-5C6E1A2A3CA7}"/>
                    </a:ext>
                  </a:extLst>
                </p:cNvPr>
                <p:cNvSpPr/>
                <p:nvPr/>
              </p:nvSpPr>
              <p:spPr>
                <a:xfrm>
                  <a:off x="6620046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5" name="Oval 934">
                  <a:extLst>
                    <a:ext uri="{FF2B5EF4-FFF2-40B4-BE49-F238E27FC236}">
                      <a16:creationId xmlns:a16="http://schemas.microsoft.com/office/drawing/2014/main" id="{84BDBA6F-95B6-4A03-8FD0-FA542BDE7754}"/>
                    </a:ext>
                  </a:extLst>
                </p:cNvPr>
                <p:cNvSpPr/>
                <p:nvPr/>
              </p:nvSpPr>
              <p:spPr>
                <a:xfrm>
                  <a:off x="6807151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6" name="Oval 935">
                  <a:extLst>
                    <a:ext uri="{FF2B5EF4-FFF2-40B4-BE49-F238E27FC236}">
                      <a16:creationId xmlns:a16="http://schemas.microsoft.com/office/drawing/2014/main" id="{03E44214-4E02-4B00-B652-E2A3C9FB4992}"/>
                    </a:ext>
                  </a:extLst>
                </p:cNvPr>
                <p:cNvSpPr/>
                <p:nvPr/>
              </p:nvSpPr>
              <p:spPr>
                <a:xfrm>
                  <a:off x="6994255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7" name="Oval 936">
                  <a:extLst>
                    <a:ext uri="{FF2B5EF4-FFF2-40B4-BE49-F238E27FC236}">
                      <a16:creationId xmlns:a16="http://schemas.microsoft.com/office/drawing/2014/main" id="{A9ED36A8-E793-4669-A058-07833E1B3D0C}"/>
                    </a:ext>
                  </a:extLst>
                </p:cNvPr>
                <p:cNvSpPr/>
                <p:nvPr/>
              </p:nvSpPr>
              <p:spPr>
                <a:xfrm>
                  <a:off x="7181360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8" name="Oval 937">
                  <a:extLst>
                    <a:ext uri="{FF2B5EF4-FFF2-40B4-BE49-F238E27FC236}">
                      <a16:creationId xmlns:a16="http://schemas.microsoft.com/office/drawing/2014/main" id="{C2E4D762-99D6-4563-A250-FBCC975DCA5A}"/>
                    </a:ext>
                  </a:extLst>
                </p:cNvPr>
                <p:cNvSpPr/>
                <p:nvPr/>
              </p:nvSpPr>
              <p:spPr>
                <a:xfrm>
                  <a:off x="5123208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39" name="Oval 938">
                  <a:extLst>
                    <a:ext uri="{FF2B5EF4-FFF2-40B4-BE49-F238E27FC236}">
                      <a16:creationId xmlns:a16="http://schemas.microsoft.com/office/drawing/2014/main" id="{A02887BF-80EE-47F1-931B-E943ECE06917}"/>
                    </a:ext>
                  </a:extLst>
                </p:cNvPr>
                <p:cNvSpPr/>
                <p:nvPr/>
              </p:nvSpPr>
              <p:spPr>
                <a:xfrm>
                  <a:off x="5310313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0" name="Oval 939">
                  <a:extLst>
                    <a:ext uri="{FF2B5EF4-FFF2-40B4-BE49-F238E27FC236}">
                      <a16:creationId xmlns:a16="http://schemas.microsoft.com/office/drawing/2014/main" id="{07AE945E-BDC9-4008-930E-86B1509FEFB5}"/>
                    </a:ext>
                  </a:extLst>
                </p:cNvPr>
                <p:cNvSpPr/>
                <p:nvPr/>
              </p:nvSpPr>
              <p:spPr>
                <a:xfrm>
                  <a:off x="5497417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1" name="Oval 940">
                  <a:extLst>
                    <a:ext uri="{FF2B5EF4-FFF2-40B4-BE49-F238E27FC236}">
                      <a16:creationId xmlns:a16="http://schemas.microsoft.com/office/drawing/2014/main" id="{F7B1C46F-F41A-44BB-939C-BAF037A4FBC6}"/>
                    </a:ext>
                  </a:extLst>
                </p:cNvPr>
                <p:cNvSpPr/>
                <p:nvPr/>
              </p:nvSpPr>
              <p:spPr>
                <a:xfrm>
                  <a:off x="5684522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2" name="Oval 941">
                  <a:extLst>
                    <a:ext uri="{FF2B5EF4-FFF2-40B4-BE49-F238E27FC236}">
                      <a16:creationId xmlns:a16="http://schemas.microsoft.com/office/drawing/2014/main" id="{6326B18B-0E46-4C3A-8429-E19F5EEFDFE8}"/>
                    </a:ext>
                  </a:extLst>
                </p:cNvPr>
                <p:cNvSpPr/>
                <p:nvPr/>
              </p:nvSpPr>
              <p:spPr>
                <a:xfrm>
                  <a:off x="5871627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3" name="Oval 942">
                  <a:extLst>
                    <a:ext uri="{FF2B5EF4-FFF2-40B4-BE49-F238E27FC236}">
                      <a16:creationId xmlns:a16="http://schemas.microsoft.com/office/drawing/2014/main" id="{8953ED48-95C9-4595-91A1-26E72E87C7AF}"/>
                    </a:ext>
                  </a:extLst>
                </p:cNvPr>
                <p:cNvSpPr/>
                <p:nvPr/>
              </p:nvSpPr>
              <p:spPr>
                <a:xfrm>
                  <a:off x="6058732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4" name="Oval 943">
                  <a:extLst>
                    <a:ext uri="{FF2B5EF4-FFF2-40B4-BE49-F238E27FC236}">
                      <a16:creationId xmlns:a16="http://schemas.microsoft.com/office/drawing/2014/main" id="{B5551B3C-FF21-41CC-B6F9-7183CA52C0A5}"/>
                    </a:ext>
                  </a:extLst>
                </p:cNvPr>
                <p:cNvSpPr/>
                <p:nvPr/>
              </p:nvSpPr>
              <p:spPr>
                <a:xfrm>
                  <a:off x="6245836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5" name="Oval 944">
                  <a:extLst>
                    <a:ext uri="{FF2B5EF4-FFF2-40B4-BE49-F238E27FC236}">
                      <a16:creationId xmlns:a16="http://schemas.microsoft.com/office/drawing/2014/main" id="{222CB446-B3BB-4AEE-8B30-5F9EA1BBB05C}"/>
                    </a:ext>
                  </a:extLst>
                </p:cNvPr>
                <p:cNvSpPr/>
                <p:nvPr/>
              </p:nvSpPr>
              <p:spPr>
                <a:xfrm>
                  <a:off x="6432941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6" name="Oval 945">
                  <a:extLst>
                    <a:ext uri="{FF2B5EF4-FFF2-40B4-BE49-F238E27FC236}">
                      <a16:creationId xmlns:a16="http://schemas.microsoft.com/office/drawing/2014/main" id="{4B83D2EB-159C-40AC-9AD2-984DC3F8C513}"/>
                    </a:ext>
                  </a:extLst>
                </p:cNvPr>
                <p:cNvSpPr/>
                <p:nvPr/>
              </p:nvSpPr>
              <p:spPr>
                <a:xfrm>
                  <a:off x="6620046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7" name="Oval 946">
                  <a:extLst>
                    <a:ext uri="{FF2B5EF4-FFF2-40B4-BE49-F238E27FC236}">
                      <a16:creationId xmlns:a16="http://schemas.microsoft.com/office/drawing/2014/main" id="{7FB2C4B0-C36E-47AF-A55F-FE60551DE606}"/>
                    </a:ext>
                  </a:extLst>
                </p:cNvPr>
                <p:cNvSpPr/>
                <p:nvPr/>
              </p:nvSpPr>
              <p:spPr>
                <a:xfrm>
                  <a:off x="6807151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8" name="Oval 947">
                  <a:extLst>
                    <a:ext uri="{FF2B5EF4-FFF2-40B4-BE49-F238E27FC236}">
                      <a16:creationId xmlns:a16="http://schemas.microsoft.com/office/drawing/2014/main" id="{AA4043BB-6D4C-401E-9DE2-9BA0A5461831}"/>
                    </a:ext>
                  </a:extLst>
                </p:cNvPr>
                <p:cNvSpPr/>
                <p:nvPr/>
              </p:nvSpPr>
              <p:spPr>
                <a:xfrm>
                  <a:off x="6994255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49" name="Oval 948">
                  <a:extLst>
                    <a:ext uri="{FF2B5EF4-FFF2-40B4-BE49-F238E27FC236}">
                      <a16:creationId xmlns:a16="http://schemas.microsoft.com/office/drawing/2014/main" id="{6147FEB6-131D-4E1E-8C4E-87FC96EFB0CC}"/>
                    </a:ext>
                  </a:extLst>
                </p:cNvPr>
                <p:cNvSpPr/>
                <p:nvPr/>
              </p:nvSpPr>
              <p:spPr>
                <a:xfrm>
                  <a:off x="7181360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0" name="Oval 949">
                  <a:extLst>
                    <a:ext uri="{FF2B5EF4-FFF2-40B4-BE49-F238E27FC236}">
                      <a16:creationId xmlns:a16="http://schemas.microsoft.com/office/drawing/2014/main" id="{194A5A73-7C60-4127-AC8D-51FE05A742CF}"/>
                    </a:ext>
                  </a:extLst>
                </p:cNvPr>
                <p:cNvSpPr/>
                <p:nvPr/>
              </p:nvSpPr>
              <p:spPr>
                <a:xfrm>
                  <a:off x="5123208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1" name="Oval 950">
                  <a:extLst>
                    <a:ext uri="{FF2B5EF4-FFF2-40B4-BE49-F238E27FC236}">
                      <a16:creationId xmlns:a16="http://schemas.microsoft.com/office/drawing/2014/main" id="{7631C97E-6D65-4EE3-94FD-F9E9D109056F}"/>
                    </a:ext>
                  </a:extLst>
                </p:cNvPr>
                <p:cNvSpPr/>
                <p:nvPr/>
              </p:nvSpPr>
              <p:spPr>
                <a:xfrm>
                  <a:off x="5310313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2" name="Oval 951">
                  <a:extLst>
                    <a:ext uri="{FF2B5EF4-FFF2-40B4-BE49-F238E27FC236}">
                      <a16:creationId xmlns:a16="http://schemas.microsoft.com/office/drawing/2014/main" id="{79ED174E-A403-47EF-A5AB-DFBB503002C1}"/>
                    </a:ext>
                  </a:extLst>
                </p:cNvPr>
                <p:cNvSpPr/>
                <p:nvPr/>
              </p:nvSpPr>
              <p:spPr>
                <a:xfrm>
                  <a:off x="5497417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3" name="Oval 952">
                  <a:extLst>
                    <a:ext uri="{FF2B5EF4-FFF2-40B4-BE49-F238E27FC236}">
                      <a16:creationId xmlns:a16="http://schemas.microsoft.com/office/drawing/2014/main" id="{042A5357-2C1E-4ADD-85A0-0563018F3002}"/>
                    </a:ext>
                  </a:extLst>
                </p:cNvPr>
                <p:cNvSpPr/>
                <p:nvPr/>
              </p:nvSpPr>
              <p:spPr>
                <a:xfrm>
                  <a:off x="5684522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4" name="Oval 953">
                  <a:extLst>
                    <a:ext uri="{FF2B5EF4-FFF2-40B4-BE49-F238E27FC236}">
                      <a16:creationId xmlns:a16="http://schemas.microsoft.com/office/drawing/2014/main" id="{799B276D-18CC-4373-B369-2CD263BA4646}"/>
                    </a:ext>
                  </a:extLst>
                </p:cNvPr>
                <p:cNvSpPr/>
                <p:nvPr/>
              </p:nvSpPr>
              <p:spPr>
                <a:xfrm>
                  <a:off x="5871627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5" name="Oval 954">
                  <a:extLst>
                    <a:ext uri="{FF2B5EF4-FFF2-40B4-BE49-F238E27FC236}">
                      <a16:creationId xmlns:a16="http://schemas.microsoft.com/office/drawing/2014/main" id="{D95A8A49-99A4-4C7D-B6A6-8203C974D1AC}"/>
                    </a:ext>
                  </a:extLst>
                </p:cNvPr>
                <p:cNvSpPr/>
                <p:nvPr/>
              </p:nvSpPr>
              <p:spPr>
                <a:xfrm>
                  <a:off x="6058732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6" name="Oval 955">
                  <a:extLst>
                    <a:ext uri="{FF2B5EF4-FFF2-40B4-BE49-F238E27FC236}">
                      <a16:creationId xmlns:a16="http://schemas.microsoft.com/office/drawing/2014/main" id="{6835765F-A585-464F-BD7A-48073B710EE7}"/>
                    </a:ext>
                  </a:extLst>
                </p:cNvPr>
                <p:cNvSpPr/>
                <p:nvPr/>
              </p:nvSpPr>
              <p:spPr>
                <a:xfrm>
                  <a:off x="6245836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7" name="Oval 956">
                  <a:extLst>
                    <a:ext uri="{FF2B5EF4-FFF2-40B4-BE49-F238E27FC236}">
                      <a16:creationId xmlns:a16="http://schemas.microsoft.com/office/drawing/2014/main" id="{D5CA9F12-D275-46C3-94AC-95E7BED0CA16}"/>
                    </a:ext>
                  </a:extLst>
                </p:cNvPr>
                <p:cNvSpPr/>
                <p:nvPr/>
              </p:nvSpPr>
              <p:spPr>
                <a:xfrm>
                  <a:off x="6432941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8" name="Oval 957">
                  <a:extLst>
                    <a:ext uri="{FF2B5EF4-FFF2-40B4-BE49-F238E27FC236}">
                      <a16:creationId xmlns:a16="http://schemas.microsoft.com/office/drawing/2014/main" id="{A9645D76-2E42-4976-8F02-51F438D26DE3}"/>
                    </a:ext>
                  </a:extLst>
                </p:cNvPr>
                <p:cNvSpPr/>
                <p:nvPr/>
              </p:nvSpPr>
              <p:spPr>
                <a:xfrm>
                  <a:off x="6620046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59" name="Oval 958">
                  <a:extLst>
                    <a:ext uri="{FF2B5EF4-FFF2-40B4-BE49-F238E27FC236}">
                      <a16:creationId xmlns:a16="http://schemas.microsoft.com/office/drawing/2014/main" id="{B6CF94B8-318B-48B8-AC76-CE6927FCAB14}"/>
                    </a:ext>
                  </a:extLst>
                </p:cNvPr>
                <p:cNvSpPr/>
                <p:nvPr/>
              </p:nvSpPr>
              <p:spPr>
                <a:xfrm>
                  <a:off x="6807151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0" name="Oval 959">
                  <a:extLst>
                    <a:ext uri="{FF2B5EF4-FFF2-40B4-BE49-F238E27FC236}">
                      <a16:creationId xmlns:a16="http://schemas.microsoft.com/office/drawing/2014/main" id="{A7F3CE88-0ECF-4C0D-982F-13629D4D0E80}"/>
                    </a:ext>
                  </a:extLst>
                </p:cNvPr>
                <p:cNvSpPr/>
                <p:nvPr/>
              </p:nvSpPr>
              <p:spPr>
                <a:xfrm>
                  <a:off x="6994255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1" name="Oval 960">
                  <a:extLst>
                    <a:ext uri="{FF2B5EF4-FFF2-40B4-BE49-F238E27FC236}">
                      <a16:creationId xmlns:a16="http://schemas.microsoft.com/office/drawing/2014/main" id="{05CA9940-656D-4EAF-9DC0-66DC9C01DF35}"/>
                    </a:ext>
                  </a:extLst>
                </p:cNvPr>
                <p:cNvSpPr/>
                <p:nvPr/>
              </p:nvSpPr>
              <p:spPr>
                <a:xfrm>
                  <a:off x="7181360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2" name="Oval 961">
                  <a:extLst>
                    <a:ext uri="{FF2B5EF4-FFF2-40B4-BE49-F238E27FC236}">
                      <a16:creationId xmlns:a16="http://schemas.microsoft.com/office/drawing/2014/main" id="{95D7D55E-60FB-4737-9318-D241ABFF7D87}"/>
                    </a:ext>
                  </a:extLst>
                </p:cNvPr>
                <p:cNvSpPr/>
                <p:nvPr/>
              </p:nvSpPr>
              <p:spPr>
                <a:xfrm>
                  <a:off x="5123208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3" name="Oval 962">
                  <a:extLst>
                    <a:ext uri="{FF2B5EF4-FFF2-40B4-BE49-F238E27FC236}">
                      <a16:creationId xmlns:a16="http://schemas.microsoft.com/office/drawing/2014/main" id="{FC2E6EBF-DEB8-4B40-BE5F-1F270995BA8D}"/>
                    </a:ext>
                  </a:extLst>
                </p:cNvPr>
                <p:cNvSpPr/>
                <p:nvPr/>
              </p:nvSpPr>
              <p:spPr>
                <a:xfrm>
                  <a:off x="5310313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4" name="Oval 963">
                  <a:extLst>
                    <a:ext uri="{FF2B5EF4-FFF2-40B4-BE49-F238E27FC236}">
                      <a16:creationId xmlns:a16="http://schemas.microsoft.com/office/drawing/2014/main" id="{0FA1BE80-414C-4A16-8542-1BF3DB72FF88}"/>
                    </a:ext>
                  </a:extLst>
                </p:cNvPr>
                <p:cNvSpPr/>
                <p:nvPr/>
              </p:nvSpPr>
              <p:spPr>
                <a:xfrm>
                  <a:off x="5497417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5" name="Oval 964">
                  <a:extLst>
                    <a:ext uri="{FF2B5EF4-FFF2-40B4-BE49-F238E27FC236}">
                      <a16:creationId xmlns:a16="http://schemas.microsoft.com/office/drawing/2014/main" id="{7A7C2C55-663A-4129-B205-0E1577603033}"/>
                    </a:ext>
                  </a:extLst>
                </p:cNvPr>
                <p:cNvSpPr/>
                <p:nvPr/>
              </p:nvSpPr>
              <p:spPr>
                <a:xfrm>
                  <a:off x="5684522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6" name="Oval 965">
                  <a:extLst>
                    <a:ext uri="{FF2B5EF4-FFF2-40B4-BE49-F238E27FC236}">
                      <a16:creationId xmlns:a16="http://schemas.microsoft.com/office/drawing/2014/main" id="{1502EE75-20E2-470C-8134-2A277E0F32C8}"/>
                    </a:ext>
                  </a:extLst>
                </p:cNvPr>
                <p:cNvSpPr/>
                <p:nvPr/>
              </p:nvSpPr>
              <p:spPr>
                <a:xfrm>
                  <a:off x="5871627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7" name="Oval 966">
                  <a:extLst>
                    <a:ext uri="{FF2B5EF4-FFF2-40B4-BE49-F238E27FC236}">
                      <a16:creationId xmlns:a16="http://schemas.microsoft.com/office/drawing/2014/main" id="{B510D58F-88EB-4FA8-8BFB-7B5A7B4BD4DA}"/>
                    </a:ext>
                  </a:extLst>
                </p:cNvPr>
                <p:cNvSpPr/>
                <p:nvPr/>
              </p:nvSpPr>
              <p:spPr>
                <a:xfrm>
                  <a:off x="6058732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8" name="Oval 967">
                  <a:extLst>
                    <a:ext uri="{FF2B5EF4-FFF2-40B4-BE49-F238E27FC236}">
                      <a16:creationId xmlns:a16="http://schemas.microsoft.com/office/drawing/2014/main" id="{D344CE8C-4E62-4E58-99A4-F4584112093E}"/>
                    </a:ext>
                  </a:extLst>
                </p:cNvPr>
                <p:cNvSpPr/>
                <p:nvPr/>
              </p:nvSpPr>
              <p:spPr>
                <a:xfrm>
                  <a:off x="6245836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69" name="Oval 968">
                  <a:extLst>
                    <a:ext uri="{FF2B5EF4-FFF2-40B4-BE49-F238E27FC236}">
                      <a16:creationId xmlns:a16="http://schemas.microsoft.com/office/drawing/2014/main" id="{D152520D-7300-475B-9738-3378B5847F75}"/>
                    </a:ext>
                  </a:extLst>
                </p:cNvPr>
                <p:cNvSpPr/>
                <p:nvPr/>
              </p:nvSpPr>
              <p:spPr>
                <a:xfrm>
                  <a:off x="6432941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0" name="Oval 969">
                  <a:extLst>
                    <a:ext uri="{FF2B5EF4-FFF2-40B4-BE49-F238E27FC236}">
                      <a16:creationId xmlns:a16="http://schemas.microsoft.com/office/drawing/2014/main" id="{4492C7AA-94C8-414E-9FA9-2B8CD8AE9C2E}"/>
                    </a:ext>
                  </a:extLst>
                </p:cNvPr>
                <p:cNvSpPr/>
                <p:nvPr/>
              </p:nvSpPr>
              <p:spPr>
                <a:xfrm>
                  <a:off x="6620046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1" name="Oval 970">
                  <a:extLst>
                    <a:ext uri="{FF2B5EF4-FFF2-40B4-BE49-F238E27FC236}">
                      <a16:creationId xmlns:a16="http://schemas.microsoft.com/office/drawing/2014/main" id="{0DDD3E10-F4BC-41E0-86B1-91654EC1017D}"/>
                    </a:ext>
                  </a:extLst>
                </p:cNvPr>
                <p:cNvSpPr/>
                <p:nvPr/>
              </p:nvSpPr>
              <p:spPr>
                <a:xfrm>
                  <a:off x="6807151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2" name="Oval 971">
                  <a:extLst>
                    <a:ext uri="{FF2B5EF4-FFF2-40B4-BE49-F238E27FC236}">
                      <a16:creationId xmlns:a16="http://schemas.microsoft.com/office/drawing/2014/main" id="{FA044C87-A090-4667-AF6F-C44D551F4F09}"/>
                    </a:ext>
                  </a:extLst>
                </p:cNvPr>
                <p:cNvSpPr/>
                <p:nvPr/>
              </p:nvSpPr>
              <p:spPr>
                <a:xfrm>
                  <a:off x="6994255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3" name="Oval 972">
                  <a:extLst>
                    <a:ext uri="{FF2B5EF4-FFF2-40B4-BE49-F238E27FC236}">
                      <a16:creationId xmlns:a16="http://schemas.microsoft.com/office/drawing/2014/main" id="{D0ECDB21-23D8-4449-A8DB-10944979A874}"/>
                    </a:ext>
                  </a:extLst>
                </p:cNvPr>
                <p:cNvSpPr/>
                <p:nvPr/>
              </p:nvSpPr>
              <p:spPr>
                <a:xfrm>
                  <a:off x="7181360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4" name="Oval 973">
                  <a:extLst>
                    <a:ext uri="{FF2B5EF4-FFF2-40B4-BE49-F238E27FC236}">
                      <a16:creationId xmlns:a16="http://schemas.microsoft.com/office/drawing/2014/main" id="{C8F8F33A-A203-4A2F-BF40-E2E102329756}"/>
                    </a:ext>
                  </a:extLst>
                </p:cNvPr>
                <p:cNvSpPr/>
                <p:nvPr/>
              </p:nvSpPr>
              <p:spPr>
                <a:xfrm>
                  <a:off x="5123208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5" name="Oval 974">
                  <a:extLst>
                    <a:ext uri="{FF2B5EF4-FFF2-40B4-BE49-F238E27FC236}">
                      <a16:creationId xmlns:a16="http://schemas.microsoft.com/office/drawing/2014/main" id="{4090A72F-9509-45FE-9E7E-D2FEEAFCF662}"/>
                    </a:ext>
                  </a:extLst>
                </p:cNvPr>
                <p:cNvSpPr/>
                <p:nvPr/>
              </p:nvSpPr>
              <p:spPr>
                <a:xfrm>
                  <a:off x="5310313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6" name="Oval 975">
                  <a:extLst>
                    <a:ext uri="{FF2B5EF4-FFF2-40B4-BE49-F238E27FC236}">
                      <a16:creationId xmlns:a16="http://schemas.microsoft.com/office/drawing/2014/main" id="{BAA8E4FE-700A-4E5B-9D5C-29C262EE1241}"/>
                    </a:ext>
                  </a:extLst>
                </p:cNvPr>
                <p:cNvSpPr/>
                <p:nvPr/>
              </p:nvSpPr>
              <p:spPr>
                <a:xfrm>
                  <a:off x="5497417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7" name="Oval 976">
                  <a:extLst>
                    <a:ext uri="{FF2B5EF4-FFF2-40B4-BE49-F238E27FC236}">
                      <a16:creationId xmlns:a16="http://schemas.microsoft.com/office/drawing/2014/main" id="{25721202-FE42-498C-A5D6-79B2AAE5790C}"/>
                    </a:ext>
                  </a:extLst>
                </p:cNvPr>
                <p:cNvSpPr/>
                <p:nvPr/>
              </p:nvSpPr>
              <p:spPr>
                <a:xfrm>
                  <a:off x="5684522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8" name="Oval 977">
                  <a:extLst>
                    <a:ext uri="{FF2B5EF4-FFF2-40B4-BE49-F238E27FC236}">
                      <a16:creationId xmlns:a16="http://schemas.microsoft.com/office/drawing/2014/main" id="{21373536-9A03-4AA5-9E20-1C96B5C97843}"/>
                    </a:ext>
                  </a:extLst>
                </p:cNvPr>
                <p:cNvSpPr/>
                <p:nvPr/>
              </p:nvSpPr>
              <p:spPr>
                <a:xfrm>
                  <a:off x="5871627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79" name="Oval 978">
                  <a:extLst>
                    <a:ext uri="{FF2B5EF4-FFF2-40B4-BE49-F238E27FC236}">
                      <a16:creationId xmlns:a16="http://schemas.microsoft.com/office/drawing/2014/main" id="{DC304EF6-536F-4FB6-8046-A723A103DB21}"/>
                    </a:ext>
                  </a:extLst>
                </p:cNvPr>
                <p:cNvSpPr/>
                <p:nvPr/>
              </p:nvSpPr>
              <p:spPr>
                <a:xfrm>
                  <a:off x="6058732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0" name="Oval 979">
                  <a:extLst>
                    <a:ext uri="{FF2B5EF4-FFF2-40B4-BE49-F238E27FC236}">
                      <a16:creationId xmlns:a16="http://schemas.microsoft.com/office/drawing/2014/main" id="{1C7BF1A5-B1DB-43FB-BC04-E7172EEB7BCA}"/>
                    </a:ext>
                  </a:extLst>
                </p:cNvPr>
                <p:cNvSpPr/>
                <p:nvPr/>
              </p:nvSpPr>
              <p:spPr>
                <a:xfrm>
                  <a:off x="6245836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1" name="Oval 980">
                  <a:extLst>
                    <a:ext uri="{FF2B5EF4-FFF2-40B4-BE49-F238E27FC236}">
                      <a16:creationId xmlns:a16="http://schemas.microsoft.com/office/drawing/2014/main" id="{B8890555-2281-48EC-81BD-8725EFC51C9B}"/>
                    </a:ext>
                  </a:extLst>
                </p:cNvPr>
                <p:cNvSpPr/>
                <p:nvPr/>
              </p:nvSpPr>
              <p:spPr>
                <a:xfrm>
                  <a:off x="6432941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2" name="Oval 981">
                  <a:extLst>
                    <a:ext uri="{FF2B5EF4-FFF2-40B4-BE49-F238E27FC236}">
                      <a16:creationId xmlns:a16="http://schemas.microsoft.com/office/drawing/2014/main" id="{0BFA6497-1397-49F3-A4E9-6C6A1F23910E}"/>
                    </a:ext>
                  </a:extLst>
                </p:cNvPr>
                <p:cNvSpPr/>
                <p:nvPr/>
              </p:nvSpPr>
              <p:spPr>
                <a:xfrm>
                  <a:off x="6620046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3" name="Oval 982">
                  <a:extLst>
                    <a:ext uri="{FF2B5EF4-FFF2-40B4-BE49-F238E27FC236}">
                      <a16:creationId xmlns:a16="http://schemas.microsoft.com/office/drawing/2014/main" id="{6CEA5DD9-36EB-4964-BEE4-8F5D84B673B3}"/>
                    </a:ext>
                  </a:extLst>
                </p:cNvPr>
                <p:cNvSpPr/>
                <p:nvPr/>
              </p:nvSpPr>
              <p:spPr>
                <a:xfrm>
                  <a:off x="6807151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4" name="Oval 983">
                  <a:extLst>
                    <a:ext uri="{FF2B5EF4-FFF2-40B4-BE49-F238E27FC236}">
                      <a16:creationId xmlns:a16="http://schemas.microsoft.com/office/drawing/2014/main" id="{9D54FFB5-5E40-4B59-85FC-A95F69D40655}"/>
                    </a:ext>
                  </a:extLst>
                </p:cNvPr>
                <p:cNvSpPr/>
                <p:nvPr/>
              </p:nvSpPr>
              <p:spPr>
                <a:xfrm>
                  <a:off x="6994255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5" name="Oval 984">
                  <a:extLst>
                    <a:ext uri="{FF2B5EF4-FFF2-40B4-BE49-F238E27FC236}">
                      <a16:creationId xmlns:a16="http://schemas.microsoft.com/office/drawing/2014/main" id="{15B3A56F-4976-402E-86D5-36D9154C2E68}"/>
                    </a:ext>
                  </a:extLst>
                </p:cNvPr>
                <p:cNvSpPr/>
                <p:nvPr/>
              </p:nvSpPr>
              <p:spPr>
                <a:xfrm>
                  <a:off x="7181360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6" name="Oval 985">
                  <a:extLst>
                    <a:ext uri="{FF2B5EF4-FFF2-40B4-BE49-F238E27FC236}">
                      <a16:creationId xmlns:a16="http://schemas.microsoft.com/office/drawing/2014/main" id="{1B1816B5-DE00-4D7F-8AE4-A824EC5151B2}"/>
                    </a:ext>
                  </a:extLst>
                </p:cNvPr>
                <p:cNvSpPr/>
                <p:nvPr/>
              </p:nvSpPr>
              <p:spPr>
                <a:xfrm>
                  <a:off x="5123208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7" name="Oval 986">
                  <a:extLst>
                    <a:ext uri="{FF2B5EF4-FFF2-40B4-BE49-F238E27FC236}">
                      <a16:creationId xmlns:a16="http://schemas.microsoft.com/office/drawing/2014/main" id="{47BAC959-0CD4-4DF0-A103-C0808B7241FA}"/>
                    </a:ext>
                  </a:extLst>
                </p:cNvPr>
                <p:cNvSpPr/>
                <p:nvPr/>
              </p:nvSpPr>
              <p:spPr>
                <a:xfrm>
                  <a:off x="5310313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8" name="Oval 987">
                  <a:extLst>
                    <a:ext uri="{FF2B5EF4-FFF2-40B4-BE49-F238E27FC236}">
                      <a16:creationId xmlns:a16="http://schemas.microsoft.com/office/drawing/2014/main" id="{867EC850-F457-4709-805F-924A89FC299D}"/>
                    </a:ext>
                  </a:extLst>
                </p:cNvPr>
                <p:cNvSpPr/>
                <p:nvPr/>
              </p:nvSpPr>
              <p:spPr>
                <a:xfrm>
                  <a:off x="5497417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89" name="Oval 988">
                  <a:extLst>
                    <a:ext uri="{FF2B5EF4-FFF2-40B4-BE49-F238E27FC236}">
                      <a16:creationId xmlns:a16="http://schemas.microsoft.com/office/drawing/2014/main" id="{18846DC0-1D3C-4D88-AACE-709F45438DBD}"/>
                    </a:ext>
                  </a:extLst>
                </p:cNvPr>
                <p:cNvSpPr/>
                <p:nvPr/>
              </p:nvSpPr>
              <p:spPr>
                <a:xfrm>
                  <a:off x="5684522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0" name="Oval 989">
                  <a:extLst>
                    <a:ext uri="{FF2B5EF4-FFF2-40B4-BE49-F238E27FC236}">
                      <a16:creationId xmlns:a16="http://schemas.microsoft.com/office/drawing/2014/main" id="{17159371-9B59-48C0-8219-1BC59086F24C}"/>
                    </a:ext>
                  </a:extLst>
                </p:cNvPr>
                <p:cNvSpPr/>
                <p:nvPr/>
              </p:nvSpPr>
              <p:spPr>
                <a:xfrm>
                  <a:off x="5871627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1" name="Oval 990">
                  <a:extLst>
                    <a:ext uri="{FF2B5EF4-FFF2-40B4-BE49-F238E27FC236}">
                      <a16:creationId xmlns:a16="http://schemas.microsoft.com/office/drawing/2014/main" id="{98ED2837-3B0C-4D84-B6F5-A6C4F9B3558F}"/>
                    </a:ext>
                  </a:extLst>
                </p:cNvPr>
                <p:cNvSpPr/>
                <p:nvPr/>
              </p:nvSpPr>
              <p:spPr>
                <a:xfrm>
                  <a:off x="6058732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2" name="Oval 991">
                  <a:extLst>
                    <a:ext uri="{FF2B5EF4-FFF2-40B4-BE49-F238E27FC236}">
                      <a16:creationId xmlns:a16="http://schemas.microsoft.com/office/drawing/2014/main" id="{DC5F8103-B5AB-436F-97D7-1A4EBE449FE9}"/>
                    </a:ext>
                  </a:extLst>
                </p:cNvPr>
                <p:cNvSpPr/>
                <p:nvPr/>
              </p:nvSpPr>
              <p:spPr>
                <a:xfrm>
                  <a:off x="6245836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3" name="Oval 992">
                  <a:extLst>
                    <a:ext uri="{FF2B5EF4-FFF2-40B4-BE49-F238E27FC236}">
                      <a16:creationId xmlns:a16="http://schemas.microsoft.com/office/drawing/2014/main" id="{9AA1AE8D-BB76-47DE-90F3-A991CECBCBEA}"/>
                    </a:ext>
                  </a:extLst>
                </p:cNvPr>
                <p:cNvSpPr/>
                <p:nvPr/>
              </p:nvSpPr>
              <p:spPr>
                <a:xfrm>
                  <a:off x="6432941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4" name="Oval 993">
                  <a:extLst>
                    <a:ext uri="{FF2B5EF4-FFF2-40B4-BE49-F238E27FC236}">
                      <a16:creationId xmlns:a16="http://schemas.microsoft.com/office/drawing/2014/main" id="{30C76976-8B9F-4B05-A06D-BC62CD96F34D}"/>
                    </a:ext>
                  </a:extLst>
                </p:cNvPr>
                <p:cNvSpPr/>
                <p:nvPr/>
              </p:nvSpPr>
              <p:spPr>
                <a:xfrm>
                  <a:off x="6620046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5" name="Oval 994">
                  <a:extLst>
                    <a:ext uri="{FF2B5EF4-FFF2-40B4-BE49-F238E27FC236}">
                      <a16:creationId xmlns:a16="http://schemas.microsoft.com/office/drawing/2014/main" id="{BDB248EA-004D-4B31-BCDC-7FA571E15B1D}"/>
                    </a:ext>
                  </a:extLst>
                </p:cNvPr>
                <p:cNvSpPr/>
                <p:nvPr/>
              </p:nvSpPr>
              <p:spPr>
                <a:xfrm>
                  <a:off x="6807151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6" name="Oval 995">
                  <a:extLst>
                    <a:ext uri="{FF2B5EF4-FFF2-40B4-BE49-F238E27FC236}">
                      <a16:creationId xmlns:a16="http://schemas.microsoft.com/office/drawing/2014/main" id="{E982A95B-06E3-4B17-9D44-DB91D06AEE97}"/>
                    </a:ext>
                  </a:extLst>
                </p:cNvPr>
                <p:cNvSpPr/>
                <p:nvPr/>
              </p:nvSpPr>
              <p:spPr>
                <a:xfrm>
                  <a:off x="6994255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7" name="Oval 996">
                  <a:extLst>
                    <a:ext uri="{FF2B5EF4-FFF2-40B4-BE49-F238E27FC236}">
                      <a16:creationId xmlns:a16="http://schemas.microsoft.com/office/drawing/2014/main" id="{2A27A41D-6A71-444D-A09D-1E1AE2F200D6}"/>
                    </a:ext>
                  </a:extLst>
                </p:cNvPr>
                <p:cNvSpPr/>
                <p:nvPr/>
              </p:nvSpPr>
              <p:spPr>
                <a:xfrm>
                  <a:off x="7181360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8" name="Oval 997">
                  <a:extLst>
                    <a:ext uri="{FF2B5EF4-FFF2-40B4-BE49-F238E27FC236}">
                      <a16:creationId xmlns:a16="http://schemas.microsoft.com/office/drawing/2014/main" id="{B9A80EEA-CE58-40E2-ADF0-ED28DF781F28}"/>
                    </a:ext>
                  </a:extLst>
                </p:cNvPr>
                <p:cNvSpPr/>
                <p:nvPr/>
              </p:nvSpPr>
              <p:spPr>
                <a:xfrm>
                  <a:off x="5123208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999" name="Oval 998">
                  <a:extLst>
                    <a:ext uri="{FF2B5EF4-FFF2-40B4-BE49-F238E27FC236}">
                      <a16:creationId xmlns:a16="http://schemas.microsoft.com/office/drawing/2014/main" id="{80160098-BFF8-4952-85EE-472CF9898F0F}"/>
                    </a:ext>
                  </a:extLst>
                </p:cNvPr>
                <p:cNvSpPr/>
                <p:nvPr/>
              </p:nvSpPr>
              <p:spPr>
                <a:xfrm>
                  <a:off x="5310313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0" name="Oval 999">
                  <a:extLst>
                    <a:ext uri="{FF2B5EF4-FFF2-40B4-BE49-F238E27FC236}">
                      <a16:creationId xmlns:a16="http://schemas.microsoft.com/office/drawing/2014/main" id="{C9686F35-E7D2-45B1-A57B-68C482B92A29}"/>
                    </a:ext>
                  </a:extLst>
                </p:cNvPr>
                <p:cNvSpPr/>
                <p:nvPr/>
              </p:nvSpPr>
              <p:spPr>
                <a:xfrm>
                  <a:off x="5497417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1" name="Oval 1000">
                  <a:extLst>
                    <a:ext uri="{FF2B5EF4-FFF2-40B4-BE49-F238E27FC236}">
                      <a16:creationId xmlns:a16="http://schemas.microsoft.com/office/drawing/2014/main" id="{B6909C1A-16FB-4D50-8836-F54F59B64E85}"/>
                    </a:ext>
                  </a:extLst>
                </p:cNvPr>
                <p:cNvSpPr/>
                <p:nvPr/>
              </p:nvSpPr>
              <p:spPr>
                <a:xfrm>
                  <a:off x="5684522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2" name="Oval 1001">
                  <a:extLst>
                    <a:ext uri="{FF2B5EF4-FFF2-40B4-BE49-F238E27FC236}">
                      <a16:creationId xmlns:a16="http://schemas.microsoft.com/office/drawing/2014/main" id="{FBB92DC7-9587-47BD-9D1A-9AB1A90CF3C5}"/>
                    </a:ext>
                  </a:extLst>
                </p:cNvPr>
                <p:cNvSpPr/>
                <p:nvPr/>
              </p:nvSpPr>
              <p:spPr>
                <a:xfrm>
                  <a:off x="5871627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3" name="Oval 1002">
                  <a:extLst>
                    <a:ext uri="{FF2B5EF4-FFF2-40B4-BE49-F238E27FC236}">
                      <a16:creationId xmlns:a16="http://schemas.microsoft.com/office/drawing/2014/main" id="{828019CE-30E6-4F24-B8F8-121F647902E6}"/>
                    </a:ext>
                  </a:extLst>
                </p:cNvPr>
                <p:cNvSpPr/>
                <p:nvPr/>
              </p:nvSpPr>
              <p:spPr>
                <a:xfrm>
                  <a:off x="6058732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4" name="Oval 1003">
                  <a:extLst>
                    <a:ext uri="{FF2B5EF4-FFF2-40B4-BE49-F238E27FC236}">
                      <a16:creationId xmlns:a16="http://schemas.microsoft.com/office/drawing/2014/main" id="{8022096B-F0AE-4A1B-A902-8F9127535156}"/>
                    </a:ext>
                  </a:extLst>
                </p:cNvPr>
                <p:cNvSpPr/>
                <p:nvPr/>
              </p:nvSpPr>
              <p:spPr>
                <a:xfrm>
                  <a:off x="6245836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5" name="Oval 1004">
                  <a:extLst>
                    <a:ext uri="{FF2B5EF4-FFF2-40B4-BE49-F238E27FC236}">
                      <a16:creationId xmlns:a16="http://schemas.microsoft.com/office/drawing/2014/main" id="{82E6FAE1-703E-4FB5-8CBA-4FBD5184FABC}"/>
                    </a:ext>
                  </a:extLst>
                </p:cNvPr>
                <p:cNvSpPr/>
                <p:nvPr/>
              </p:nvSpPr>
              <p:spPr>
                <a:xfrm>
                  <a:off x="6432941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6" name="Oval 1005">
                  <a:extLst>
                    <a:ext uri="{FF2B5EF4-FFF2-40B4-BE49-F238E27FC236}">
                      <a16:creationId xmlns:a16="http://schemas.microsoft.com/office/drawing/2014/main" id="{A8DF97E0-4C36-4EDD-8907-2B2EC29E5C32}"/>
                    </a:ext>
                  </a:extLst>
                </p:cNvPr>
                <p:cNvSpPr/>
                <p:nvPr/>
              </p:nvSpPr>
              <p:spPr>
                <a:xfrm>
                  <a:off x="6620046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7" name="Oval 1006">
                  <a:extLst>
                    <a:ext uri="{FF2B5EF4-FFF2-40B4-BE49-F238E27FC236}">
                      <a16:creationId xmlns:a16="http://schemas.microsoft.com/office/drawing/2014/main" id="{7414E4FC-3085-409F-A923-27DD981F2A18}"/>
                    </a:ext>
                  </a:extLst>
                </p:cNvPr>
                <p:cNvSpPr/>
                <p:nvPr/>
              </p:nvSpPr>
              <p:spPr>
                <a:xfrm>
                  <a:off x="6807151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8" name="Oval 1007">
                  <a:extLst>
                    <a:ext uri="{FF2B5EF4-FFF2-40B4-BE49-F238E27FC236}">
                      <a16:creationId xmlns:a16="http://schemas.microsoft.com/office/drawing/2014/main" id="{BD24F1C1-E2F0-4B2C-BB2F-12548A51DA42}"/>
                    </a:ext>
                  </a:extLst>
                </p:cNvPr>
                <p:cNvSpPr/>
                <p:nvPr/>
              </p:nvSpPr>
              <p:spPr>
                <a:xfrm>
                  <a:off x="6994255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09" name="Oval 1008">
                  <a:extLst>
                    <a:ext uri="{FF2B5EF4-FFF2-40B4-BE49-F238E27FC236}">
                      <a16:creationId xmlns:a16="http://schemas.microsoft.com/office/drawing/2014/main" id="{65832259-45ED-4E17-A12B-A7610755EFE1}"/>
                    </a:ext>
                  </a:extLst>
                </p:cNvPr>
                <p:cNvSpPr/>
                <p:nvPr/>
              </p:nvSpPr>
              <p:spPr>
                <a:xfrm>
                  <a:off x="7181360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0" name="Oval 1009">
                  <a:extLst>
                    <a:ext uri="{FF2B5EF4-FFF2-40B4-BE49-F238E27FC236}">
                      <a16:creationId xmlns:a16="http://schemas.microsoft.com/office/drawing/2014/main" id="{159FE82D-19E1-4BF1-84D8-100BE37D4D1A}"/>
                    </a:ext>
                  </a:extLst>
                </p:cNvPr>
                <p:cNvSpPr/>
                <p:nvPr/>
              </p:nvSpPr>
              <p:spPr>
                <a:xfrm>
                  <a:off x="5123208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1" name="Oval 1010">
                  <a:extLst>
                    <a:ext uri="{FF2B5EF4-FFF2-40B4-BE49-F238E27FC236}">
                      <a16:creationId xmlns:a16="http://schemas.microsoft.com/office/drawing/2014/main" id="{24B71683-7040-4D19-8A67-CB90D3C03FA4}"/>
                    </a:ext>
                  </a:extLst>
                </p:cNvPr>
                <p:cNvSpPr/>
                <p:nvPr/>
              </p:nvSpPr>
              <p:spPr>
                <a:xfrm>
                  <a:off x="5310313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2" name="Oval 1011">
                  <a:extLst>
                    <a:ext uri="{FF2B5EF4-FFF2-40B4-BE49-F238E27FC236}">
                      <a16:creationId xmlns:a16="http://schemas.microsoft.com/office/drawing/2014/main" id="{5ADDDF20-3F52-4698-9213-13237C40087F}"/>
                    </a:ext>
                  </a:extLst>
                </p:cNvPr>
                <p:cNvSpPr/>
                <p:nvPr/>
              </p:nvSpPr>
              <p:spPr>
                <a:xfrm>
                  <a:off x="5497417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3" name="Oval 1012">
                  <a:extLst>
                    <a:ext uri="{FF2B5EF4-FFF2-40B4-BE49-F238E27FC236}">
                      <a16:creationId xmlns:a16="http://schemas.microsoft.com/office/drawing/2014/main" id="{F8362CFE-970C-4B5C-812D-D7AA951102E0}"/>
                    </a:ext>
                  </a:extLst>
                </p:cNvPr>
                <p:cNvSpPr/>
                <p:nvPr/>
              </p:nvSpPr>
              <p:spPr>
                <a:xfrm>
                  <a:off x="5684522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4" name="Oval 1013">
                  <a:extLst>
                    <a:ext uri="{FF2B5EF4-FFF2-40B4-BE49-F238E27FC236}">
                      <a16:creationId xmlns:a16="http://schemas.microsoft.com/office/drawing/2014/main" id="{BDE6BC1D-6D50-4402-B4A6-5DCDEC60121C}"/>
                    </a:ext>
                  </a:extLst>
                </p:cNvPr>
                <p:cNvSpPr/>
                <p:nvPr/>
              </p:nvSpPr>
              <p:spPr>
                <a:xfrm>
                  <a:off x="5871627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5" name="Oval 1014">
                  <a:extLst>
                    <a:ext uri="{FF2B5EF4-FFF2-40B4-BE49-F238E27FC236}">
                      <a16:creationId xmlns:a16="http://schemas.microsoft.com/office/drawing/2014/main" id="{88AE368F-B26C-4829-A7D5-7EA36F12EAA4}"/>
                    </a:ext>
                  </a:extLst>
                </p:cNvPr>
                <p:cNvSpPr/>
                <p:nvPr/>
              </p:nvSpPr>
              <p:spPr>
                <a:xfrm>
                  <a:off x="6058732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6" name="Oval 1015">
                  <a:extLst>
                    <a:ext uri="{FF2B5EF4-FFF2-40B4-BE49-F238E27FC236}">
                      <a16:creationId xmlns:a16="http://schemas.microsoft.com/office/drawing/2014/main" id="{F6819904-25AD-422A-A8AE-9C18FF238606}"/>
                    </a:ext>
                  </a:extLst>
                </p:cNvPr>
                <p:cNvSpPr/>
                <p:nvPr/>
              </p:nvSpPr>
              <p:spPr>
                <a:xfrm>
                  <a:off x="6245836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7" name="Oval 1016">
                  <a:extLst>
                    <a:ext uri="{FF2B5EF4-FFF2-40B4-BE49-F238E27FC236}">
                      <a16:creationId xmlns:a16="http://schemas.microsoft.com/office/drawing/2014/main" id="{181E57D7-A9CA-45EE-872C-58A21715F473}"/>
                    </a:ext>
                  </a:extLst>
                </p:cNvPr>
                <p:cNvSpPr/>
                <p:nvPr/>
              </p:nvSpPr>
              <p:spPr>
                <a:xfrm>
                  <a:off x="6432941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8" name="Oval 1017">
                  <a:extLst>
                    <a:ext uri="{FF2B5EF4-FFF2-40B4-BE49-F238E27FC236}">
                      <a16:creationId xmlns:a16="http://schemas.microsoft.com/office/drawing/2014/main" id="{84B974F1-5477-4762-894F-DC2DDB7EE869}"/>
                    </a:ext>
                  </a:extLst>
                </p:cNvPr>
                <p:cNvSpPr/>
                <p:nvPr/>
              </p:nvSpPr>
              <p:spPr>
                <a:xfrm>
                  <a:off x="6620046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19" name="Oval 1018">
                  <a:extLst>
                    <a:ext uri="{FF2B5EF4-FFF2-40B4-BE49-F238E27FC236}">
                      <a16:creationId xmlns:a16="http://schemas.microsoft.com/office/drawing/2014/main" id="{210DE261-77B4-4DB1-AA02-035EE4139A39}"/>
                    </a:ext>
                  </a:extLst>
                </p:cNvPr>
                <p:cNvSpPr/>
                <p:nvPr/>
              </p:nvSpPr>
              <p:spPr>
                <a:xfrm>
                  <a:off x="6807151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20" name="Oval 1019">
                  <a:extLst>
                    <a:ext uri="{FF2B5EF4-FFF2-40B4-BE49-F238E27FC236}">
                      <a16:creationId xmlns:a16="http://schemas.microsoft.com/office/drawing/2014/main" id="{7F13ADAD-26E8-4699-B3B6-63440C0AAE80}"/>
                    </a:ext>
                  </a:extLst>
                </p:cNvPr>
                <p:cNvSpPr/>
                <p:nvPr/>
              </p:nvSpPr>
              <p:spPr>
                <a:xfrm>
                  <a:off x="6994255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1021" name="Oval 1020">
                  <a:extLst>
                    <a:ext uri="{FF2B5EF4-FFF2-40B4-BE49-F238E27FC236}">
                      <a16:creationId xmlns:a16="http://schemas.microsoft.com/office/drawing/2014/main" id="{A84744ED-16FC-477C-B95F-7B1941B1B7FF}"/>
                    </a:ext>
                  </a:extLst>
                </p:cNvPr>
                <p:cNvSpPr/>
                <p:nvPr/>
              </p:nvSpPr>
              <p:spPr>
                <a:xfrm>
                  <a:off x="7181360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grpSp>
              <p:nvGrpSpPr>
                <p:cNvPr id="1022" name="Group 1021">
                  <a:extLst>
                    <a:ext uri="{FF2B5EF4-FFF2-40B4-BE49-F238E27FC236}">
                      <a16:creationId xmlns:a16="http://schemas.microsoft.com/office/drawing/2014/main" id="{0834E3ED-E03B-4FD5-B771-FE71AB8E2A3C}"/>
                    </a:ext>
                  </a:extLst>
                </p:cNvPr>
                <p:cNvGrpSpPr/>
                <p:nvPr/>
              </p:nvGrpSpPr>
              <p:grpSpPr>
                <a:xfrm>
                  <a:off x="5123208" y="5770758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1058" name="Oval 1057">
                    <a:extLst>
                      <a:ext uri="{FF2B5EF4-FFF2-40B4-BE49-F238E27FC236}">
                        <a16:creationId xmlns:a16="http://schemas.microsoft.com/office/drawing/2014/main" id="{93AF670F-F51E-498D-8FF8-5EB2C499BA4E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9" name="Oval 1058">
                    <a:extLst>
                      <a:ext uri="{FF2B5EF4-FFF2-40B4-BE49-F238E27FC236}">
                        <a16:creationId xmlns:a16="http://schemas.microsoft.com/office/drawing/2014/main" id="{EA5340FA-4587-4306-8DD3-0D4CA4802CC4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0" name="Oval 1059">
                    <a:extLst>
                      <a:ext uri="{FF2B5EF4-FFF2-40B4-BE49-F238E27FC236}">
                        <a16:creationId xmlns:a16="http://schemas.microsoft.com/office/drawing/2014/main" id="{0DBF3B61-7CE6-4C16-A0B3-423F27E2BA2E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1" name="Oval 1060">
                    <a:extLst>
                      <a:ext uri="{FF2B5EF4-FFF2-40B4-BE49-F238E27FC236}">
                        <a16:creationId xmlns:a16="http://schemas.microsoft.com/office/drawing/2014/main" id="{EED2F44D-6571-48C2-B58D-ADBB44509340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2" name="Oval 1061">
                    <a:extLst>
                      <a:ext uri="{FF2B5EF4-FFF2-40B4-BE49-F238E27FC236}">
                        <a16:creationId xmlns:a16="http://schemas.microsoft.com/office/drawing/2014/main" id="{C3EDFD81-6884-4019-A8BA-92C2E031F254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3" name="Oval 1062">
                    <a:extLst>
                      <a:ext uri="{FF2B5EF4-FFF2-40B4-BE49-F238E27FC236}">
                        <a16:creationId xmlns:a16="http://schemas.microsoft.com/office/drawing/2014/main" id="{97A5A630-4F24-4EC8-BE62-940ADD12364A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4" name="Oval 1063">
                    <a:extLst>
                      <a:ext uri="{FF2B5EF4-FFF2-40B4-BE49-F238E27FC236}">
                        <a16:creationId xmlns:a16="http://schemas.microsoft.com/office/drawing/2014/main" id="{1CBC9244-FB9A-4908-ACED-789FB37056F3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5" name="Oval 1064">
                    <a:extLst>
                      <a:ext uri="{FF2B5EF4-FFF2-40B4-BE49-F238E27FC236}">
                        <a16:creationId xmlns:a16="http://schemas.microsoft.com/office/drawing/2014/main" id="{1BE36641-36C8-40A2-9730-C7CFD4E514A1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6" name="Oval 1065">
                    <a:extLst>
                      <a:ext uri="{FF2B5EF4-FFF2-40B4-BE49-F238E27FC236}">
                        <a16:creationId xmlns:a16="http://schemas.microsoft.com/office/drawing/2014/main" id="{B0A52B51-8FC0-4B52-AB14-F33F79FDAE21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7" name="Oval 1066">
                    <a:extLst>
                      <a:ext uri="{FF2B5EF4-FFF2-40B4-BE49-F238E27FC236}">
                        <a16:creationId xmlns:a16="http://schemas.microsoft.com/office/drawing/2014/main" id="{2475AAA6-5A9E-4267-977D-B77F796FCAA8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8" name="Oval 1067">
                    <a:extLst>
                      <a:ext uri="{FF2B5EF4-FFF2-40B4-BE49-F238E27FC236}">
                        <a16:creationId xmlns:a16="http://schemas.microsoft.com/office/drawing/2014/main" id="{D8691001-F298-4EEA-9AB0-E7A27DB91C10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69" name="Oval 1068">
                    <a:extLst>
                      <a:ext uri="{FF2B5EF4-FFF2-40B4-BE49-F238E27FC236}">
                        <a16:creationId xmlns:a16="http://schemas.microsoft.com/office/drawing/2014/main" id="{CFE8DDEE-3FFA-4412-BF5E-1D2E4C9CA4D7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  <p:grpSp>
              <p:nvGrpSpPr>
                <p:cNvPr id="1023" name="Group 1022">
                  <a:extLst>
                    <a:ext uri="{FF2B5EF4-FFF2-40B4-BE49-F238E27FC236}">
                      <a16:creationId xmlns:a16="http://schemas.microsoft.com/office/drawing/2014/main" id="{94A80F8F-DFBC-4444-B54C-B5DCE4F2240E}"/>
                    </a:ext>
                  </a:extLst>
                </p:cNvPr>
                <p:cNvGrpSpPr/>
                <p:nvPr/>
              </p:nvGrpSpPr>
              <p:grpSpPr>
                <a:xfrm>
                  <a:off x="5123208" y="5918687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1046" name="Oval 1045">
                    <a:extLst>
                      <a:ext uri="{FF2B5EF4-FFF2-40B4-BE49-F238E27FC236}">
                        <a16:creationId xmlns:a16="http://schemas.microsoft.com/office/drawing/2014/main" id="{8C33A530-07B4-47DC-A182-2CBBA92FAB77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7" name="Oval 1046">
                    <a:extLst>
                      <a:ext uri="{FF2B5EF4-FFF2-40B4-BE49-F238E27FC236}">
                        <a16:creationId xmlns:a16="http://schemas.microsoft.com/office/drawing/2014/main" id="{5A5BF780-D072-48DE-952A-9E89712EE8F2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8" name="Oval 1047">
                    <a:extLst>
                      <a:ext uri="{FF2B5EF4-FFF2-40B4-BE49-F238E27FC236}">
                        <a16:creationId xmlns:a16="http://schemas.microsoft.com/office/drawing/2014/main" id="{6A11BC2A-F209-4F2A-B572-5923E99779FC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9" name="Oval 1048">
                    <a:extLst>
                      <a:ext uri="{FF2B5EF4-FFF2-40B4-BE49-F238E27FC236}">
                        <a16:creationId xmlns:a16="http://schemas.microsoft.com/office/drawing/2014/main" id="{FD6B4856-D933-4FFE-85E0-9954D194B566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0" name="Oval 1049">
                    <a:extLst>
                      <a:ext uri="{FF2B5EF4-FFF2-40B4-BE49-F238E27FC236}">
                        <a16:creationId xmlns:a16="http://schemas.microsoft.com/office/drawing/2014/main" id="{8D3B21A1-7109-4751-B602-F8E948E9AD49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1" name="Oval 1050">
                    <a:extLst>
                      <a:ext uri="{FF2B5EF4-FFF2-40B4-BE49-F238E27FC236}">
                        <a16:creationId xmlns:a16="http://schemas.microsoft.com/office/drawing/2014/main" id="{84775A62-F526-4EA0-8EC3-6241BAFC2E87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2" name="Oval 1051">
                    <a:extLst>
                      <a:ext uri="{FF2B5EF4-FFF2-40B4-BE49-F238E27FC236}">
                        <a16:creationId xmlns:a16="http://schemas.microsoft.com/office/drawing/2014/main" id="{FD27E23E-170C-4D18-9499-97E93AA3FF56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3" name="Oval 1052">
                    <a:extLst>
                      <a:ext uri="{FF2B5EF4-FFF2-40B4-BE49-F238E27FC236}">
                        <a16:creationId xmlns:a16="http://schemas.microsoft.com/office/drawing/2014/main" id="{00811565-2F2B-44D1-8A19-9A8FD189E32B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4" name="Oval 1053">
                    <a:extLst>
                      <a:ext uri="{FF2B5EF4-FFF2-40B4-BE49-F238E27FC236}">
                        <a16:creationId xmlns:a16="http://schemas.microsoft.com/office/drawing/2014/main" id="{4F4884B1-8982-4B5B-95E4-7A3A46AFB822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5" name="Oval 1054">
                    <a:extLst>
                      <a:ext uri="{FF2B5EF4-FFF2-40B4-BE49-F238E27FC236}">
                        <a16:creationId xmlns:a16="http://schemas.microsoft.com/office/drawing/2014/main" id="{D9FB6FD0-035E-4A36-9A53-657FBC785773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6" name="Oval 1055">
                    <a:extLst>
                      <a:ext uri="{FF2B5EF4-FFF2-40B4-BE49-F238E27FC236}">
                        <a16:creationId xmlns:a16="http://schemas.microsoft.com/office/drawing/2014/main" id="{B3E1E186-B849-4BEB-9132-CE442BD707B2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57" name="Oval 1056">
                    <a:extLst>
                      <a:ext uri="{FF2B5EF4-FFF2-40B4-BE49-F238E27FC236}">
                        <a16:creationId xmlns:a16="http://schemas.microsoft.com/office/drawing/2014/main" id="{E8D69D17-3CA0-4BD7-BD2A-1B20E5F2A6C8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  <p:grpSp>
              <p:nvGrpSpPr>
                <p:cNvPr id="1026" name="Group 1025">
                  <a:extLst>
                    <a:ext uri="{FF2B5EF4-FFF2-40B4-BE49-F238E27FC236}">
                      <a16:creationId xmlns:a16="http://schemas.microsoft.com/office/drawing/2014/main" id="{B88C5813-82A7-4665-B68A-1DBB0B3C124A}"/>
                    </a:ext>
                  </a:extLst>
                </p:cNvPr>
                <p:cNvGrpSpPr/>
                <p:nvPr/>
              </p:nvGrpSpPr>
              <p:grpSpPr>
                <a:xfrm>
                  <a:off x="5123208" y="6055847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1030" name="Oval 1029">
                    <a:extLst>
                      <a:ext uri="{FF2B5EF4-FFF2-40B4-BE49-F238E27FC236}">
                        <a16:creationId xmlns:a16="http://schemas.microsoft.com/office/drawing/2014/main" id="{3C48FE9F-315A-4550-A8C4-F0687D466845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34" name="Oval 1033">
                    <a:extLst>
                      <a:ext uri="{FF2B5EF4-FFF2-40B4-BE49-F238E27FC236}">
                        <a16:creationId xmlns:a16="http://schemas.microsoft.com/office/drawing/2014/main" id="{0D86A286-336A-46E6-BC65-18ED6552A4DD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36" name="Oval 1035">
                    <a:extLst>
                      <a:ext uri="{FF2B5EF4-FFF2-40B4-BE49-F238E27FC236}">
                        <a16:creationId xmlns:a16="http://schemas.microsoft.com/office/drawing/2014/main" id="{C97B9FA5-CFAD-4427-BA0C-4E9867E89B7C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37" name="Oval 1036">
                    <a:extLst>
                      <a:ext uri="{FF2B5EF4-FFF2-40B4-BE49-F238E27FC236}">
                        <a16:creationId xmlns:a16="http://schemas.microsoft.com/office/drawing/2014/main" id="{5BB92AE7-AFAE-4CAE-B91A-FA85B6A8896F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38" name="Oval 1037">
                    <a:extLst>
                      <a:ext uri="{FF2B5EF4-FFF2-40B4-BE49-F238E27FC236}">
                        <a16:creationId xmlns:a16="http://schemas.microsoft.com/office/drawing/2014/main" id="{DDAB09AC-F703-4058-8DCA-E70905CE70AF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39" name="Oval 1038">
                    <a:extLst>
                      <a:ext uri="{FF2B5EF4-FFF2-40B4-BE49-F238E27FC236}">
                        <a16:creationId xmlns:a16="http://schemas.microsoft.com/office/drawing/2014/main" id="{C4C1867D-28D0-4CB1-A915-E311C89453E0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0" name="Oval 1039">
                    <a:extLst>
                      <a:ext uri="{FF2B5EF4-FFF2-40B4-BE49-F238E27FC236}">
                        <a16:creationId xmlns:a16="http://schemas.microsoft.com/office/drawing/2014/main" id="{568B7D36-3ACA-47D3-8331-4D55157A8680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1" name="Oval 1040">
                    <a:extLst>
                      <a:ext uri="{FF2B5EF4-FFF2-40B4-BE49-F238E27FC236}">
                        <a16:creationId xmlns:a16="http://schemas.microsoft.com/office/drawing/2014/main" id="{6E2731A7-2012-45E4-B7A9-3C66D208DD49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2" name="Oval 1041">
                    <a:extLst>
                      <a:ext uri="{FF2B5EF4-FFF2-40B4-BE49-F238E27FC236}">
                        <a16:creationId xmlns:a16="http://schemas.microsoft.com/office/drawing/2014/main" id="{1D646B9C-3772-41EF-AE9D-FCFC8E185971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3" name="Oval 1042">
                    <a:extLst>
                      <a:ext uri="{FF2B5EF4-FFF2-40B4-BE49-F238E27FC236}">
                        <a16:creationId xmlns:a16="http://schemas.microsoft.com/office/drawing/2014/main" id="{C6A1144F-614B-4F3B-B5B8-E3FA28E9E2B1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4" name="Oval 1043">
                    <a:extLst>
                      <a:ext uri="{FF2B5EF4-FFF2-40B4-BE49-F238E27FC236}">
                        <a16:creationId xmlns:a16="http://schemas.microsoft.com/office/drawing/2014/main" id="{F7E3415E-A9CD-4B1A-9EA2-5E9CA42CB127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1045" name="Oval 1044">
                    <a:extLst>
                      <a:ext uri="{FF2B5EF4-FFF2-40B4-BE49-F238E27FC236}">
                        <a16:creationId xmlns:a16="http://schemas.microsoft.com/office/drawing/2014/main" id="{4D16A126-0AC0-48B9-ADC4-9B19278589A1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</p:grpSp>
          <p:grpSp>
            <p:nvGrpSpPr>
              <p:cNvPr id="766" name="Group 765">
                <a:extLst>
                  <a:ext uri="{FF2B5EF4-FFF2-40B4-BE49-F238E27FC236}">
                    <a16:creationId xmlns:a16="http://schemas.microsoft.com/office/drawing/2014/main" id="{DF26A9FB-07A2-40E4-B59B-220CBA0DE4C1}"/>
                  </a:ext>
                </a:extLst>
              </p:cNvPr>
              <p:cNvGrpSpPr/>
              <p:nvPr/>
            </p:nvGrpSpPr>
            <p:grpSpPr>
              <a:xfrm>
                <a:off x="9033786" y="3343805"/>
                <a:ext cx="2097955" cy="1988509"/>
                <a:chOff x="5123208" y="4111122"/>
                <a:chExt cx="2097955" cy="1988509"/>
              </a:xfrm>
              <a:grpFill/>
            </p:grpSpPr>
            <p:sp>
              <p:nvSpPr>
                <p:cNvPr id="767" name="Oval 766">
                  <a:extLst>
                    <a:ext uri="{FF2B5EF4-FFF2-40B4-BE49-F238E27FC236}">
                      <a16:creationId xmlns:a16="http://schemas.microsoft.com/office/drawing/2014/main" id="{822BBD8A-57E8-439F-BDE4-3D74357E3CEC}"/>
                    </a:ext>
                  </a:extLst>
                </p:cNvPr>
                <p:cNvSpPr/>
                <p:nvPr/>
              </p:nvSpPr>
              <p:spPr>
                <a:xfrm>
                  <a:off x="5123208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68" name="Oval 767">
                  <a:extLst>
                    <a:ext uri="{FF2B5EF4-FFF2-40B4-BE49-F238E27FC236}">
                      <a16:creationId xmlns:a16="http://schemas.microsoft.com/office/drawing/2014/main" id="{ABEC8C68-EC37-4E61-AF83-6E7F29A63D1C}"/>
                    </a:ext>
                  </a:extLst>
                </p:cNvPr>
                <p:cNvSpPr/>
                <p:nvPr/>
              </p:nvSpPr>
              <p:spPr>
                <a:xfrm>
                  <a:off x="5310313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69" name="Oval 768">
                  <a:extLst>
                    <a:ext uri="{FF2B5EF4-FFF2-40B4-BE49-F238E27FC236}">
                      <a16:creationId xmlns:a16="http://schemas.microsoft.com/office/drawing/2014/main" id="{64BC7A52-48AD-4550-A0C2-487B4BC1D558}"/>
                    </a:ext>
                  </a:extLst>
                </p:cNvPr>
                <p:cNvSpPr/>
                <p:nvPr/>
              </p:nvSpPr>
              <p:spPr>
                <a:xfrm>
                  <a:off x="5497417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0" name="Oval 769">
                  <a:extLst>
                    <a:ext uri="{FF2B5EF4-FFF2-40B4-BE49-F238E27FC236}">
                      <a16:creationId xmlns:a16="http://schemas.microsoft.com/office/drawing/2014/main" id="{E2F667FE-0C26-4107-AB0B-1263EEFC5DFA}"/>
                    </a:ext>
                  </a:extLst>
                </p:cNvPr>
                <p:cNvSpPr/>
                <p:nvPr/>
              </p:nvSpPr>
              <p:spPr>
                <a:xfrm>
                  <a:off x="5684522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1" name="Oval 770">
                  <a:extLst>
                    <a:ext uri="{FF2B5EF4-FFF2-40B4-BE49-F238E27FC236}">
                      <a16:creationId xmlns:a16="http://schemas.microsoft.com/office/drawing/2014/main" id="{17BE7EBE-FFC4-4E80-A8D8-2E48F7598349}"/>
                    </a:ext>
                  </a:extLst>
                </p:cNvPr>
                <p:cNvSpPr/>
                <p:nvPr/>
              </p:nvSpPr>
              <p:spPr>
                <a:xfrm>
                  <a:off x="5871627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2" name="Oval 771">
                  <a:extLst>
                    <a:ext uri="{FF2B5EF4-FFF2-40B4-BE49-F238E27FC236}">
                      <a16:creationId xmlns:a16="http://schemas.microsoft.com/office/drawing/2014/main" id="{AB65C4DE-7E4C-454F-B368-D864B3E7179D}"/>
                    </a:ext>
                  </a:extLst>
                </p:cNvPr>
                <p:cNvSpPr/>
                <p:nvPr/>
              </p:nvSpPr>
              <p:spPr>
                <a:xfrm>
                  <a:off x="6058732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3" name="Oval 772">
                  <a:extLst>
                    <a:ext uri="{FF2B5EF4-FFF2-40B4-BE49-F238E27FC236}">
                      <a16:creationId xmlns:a16="http://schemas.microsoft.com/office/drawing/2014/main" id="{AFD517CA-A2B8-4ECD-A44E-79FEF785FD2F}"/>
                    </a:ext>
                  </a:extLst>
                </p:cNvPr>
                <p:cNvSpPr/>
                <p:nvPr/>
              </p:nvSpPr>
              <p:spPr>
                <a:xfrm>
                  <a:off x="6245836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4" name="Oval 773">
                  <a:extLst>
                    <a:ext uri="{FF2B5EF4-FFF2-40B4-BE49-F238E27FC236}">
                      <a16:creationId xmlns:a16="http://schemas.microsoft.com/office/drawing/2014/main" id="{094DDA2F-D1BE-4D17-918D-09D452D8DF2C}"/>
                    </a:ext>
                  </a:extLst>
                </p:cNvPr>
                <p:cNvSpPr/>
                <p:nvPr/>
              </p:nvSpPr>
              <p:spPr>
                <a:xfrm>
                  <a:off x="6432941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5" name="Oval 774">
                  <a:extLst>
                    <a:ext uri="{FF2B5EF4-FFF2-40B4-BE49-F238E27FC236}">
                      <a16:creationId xmlns:a16="http://schemas.microsoft.com/office/drawing/2014/main" id="{6A728149-236B-4DDA-A423-25600220C26A}"/>
                    </a:ext>
                  </a:extLst>
                </p:cNvPr>
                <p:cNvSpPr/>
                <p:nvPr/>
              </p:nvSpPr>
              <p:spPr>
                <a:xfrm>
                  <a:off x="6620046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6" name="Oval 775">
                  <a:extLst>
                    <a:ext uri="{FF2B5EF4-FFF2-40B4-BE49-F238E27FC236}">
                      <a16:creationId xmlns:a16="http://schemas.microsoft.com/office/drawing/2014/main" id="{5CF6F396-6331-493F-8D0B-F99C98B5E136}"/>
                    </a:ext>
                  </a:extLst>
                </p:cNvPr>
                <p:cNvSpPr/>
                <p:nvPr/>
              </p:nvSpPr>
              <p:spPr>
                <a:xfrm>
                  <a:off x="6807151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7" name="Oval 776">
                  <a:extLst>
                    <a:ext uri="{FF2B5EF4-FFF2-40B4-BE49-F238E27FC236}">
                      <a16:creationId xmlns:a16="http://schemas.microsoft.com/office/drawing/2014/main" id="{80F5BDD7-6CDB-4380-B689-BC539993816D}"/>
                    </a:ext>
                  </a:extLst>
                </p:cNvPr>
                <p:cNvSpPr/>
                <p:nvPr/>
              </p:nvSpPr>
              <p:spPr>
                <a:xfrm>
                  <a:off x="6994255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8" name="Oval 777">
                  <a:extLst>
                    <a:ext uri="{FF2B5EF4-FFF2-40B4-BE49-F238E27FC236}">
                      <a16:creationId xmlns:a16="http://schemas.microsoft.com/office/drawing/2014/main" id="{9BE96BF1-EA4C-4B8F-8397-1B47A5033845}"/>
                    </a:ext>
                  </a:extLst>
                </p:cNvPr>
                <p:cNvSpPr/>
                <p:nvPr/>
              </p:nvSpPr>
              <p:spPr>
                <a:xfrm>
                  <a:off x="7181360" y="411112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79" name="Oval 778">
                  <a:extLst>
                    <a:ext uri="{FF2B5EF4-FFF2-40B4-BE49-F238E27FC236}">
                      <a16:creationId xmlns:a16="http://schemas.microsoft.com/office/drawing/2014/main" id="{B1B77AEF-72CE-40DB-8ACF-16CA0E14322A}"/>
                    </a:ext>
                  </a:extLst>
                </p:cNvPr>
                <p:cNvSpPr/>
                <p:nvPr/>
              </p:nvSpPr>
              <p:spPr>
                <a:xfrm>
                  <a:off x="5123208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0" name="Oval 779">
                  <a:extLst>
                    <a:ext uri="{FF2B5EF4-FFF2-40B4-BE49-F238E27FC236}">
                      <a16:creationId xmlns:a16="http://schemas.microsoft.com/office/drawing/2014/main" id="{C24433D1-F767-4865-86A3-4EB552DDABBB}"/>
                    </a:ext>
                  </a:extLst>
                </p:cNvPr>
                <p:cNvSpPr/>
                <p:nvPr/>
              </p:nvSpPr>
              <p:spPr>
                <a:xfrm>
                  <a:off x="5310313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1" name="Oval 780">
                  <a:extLst>
                    <a:ext uri="{FF2B5EF4-FFF2-40B4-BE49-F238E27FC236}">
                      <a16:creationId xmlns:a16="http://schemas.microsoft.com/office/drawing/2014/main" id="{DADF96B8-4DF4-49E2-99AB-7522D7FE025F}"/>
                    </a:ext>
                  </a:extLst>
                </p:cNvPr>
                <p:cNvSpPr/>
                <p:nvPr/>
              </p:nvSpPr>
              <p:spPr>
                <a:xfrm>
                  <a:off x="5497417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2" name="Oval 781">
                  <a:extLst>
                    <a:ext uri="{FF2B5EF4-FFF2-40B4-BE49-F238E27FC236}">
                      <a16:creationId xmlns:a16="http://schemas.microsoft.com/office/drawing/2014/main" id="{3EFB58EB-0CAB-43E1-BDE7-98C1700FBB8A}"/>
                    </a:ext>
                  </a:extLst>
                </p:cNvPr>
                <p:cNvSpPr/>
                <p:nvPr/>
              </p:nvSpPr>
              <p:spPr>
                <a:xfrm>
                  <a:off x="5684522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3" name="Oval 782">
                  <a:extLst>
                    <a:ext uri="{FF2B5EF4-FFF2-40B4-BE49-F238E27FC236}">
                      <a16:creationId xmlns:a16="http://schemas.microsoft.com/office/drawing/2014/main" id="{A0CDE8D3-4032-4BB6-988B-C2B59BDEC976}"/>
                    </a:ext>
                  </a:extLst>
                </p:cNvPr>
                <p:cNvSpPr/>
                <p:nvPr/>
              </p:nvSpPr>
              <p:spPr>
                <a:xfrm>
                  <a:off x="5871627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4" name="Oval 783">
                  <a:extLst>
                    <a:ext uri="{FF2B5EF4-FFF2-40B4-BE49-F238E27FC236}">
                      <a16:creationId xmlns:a16="http://schemas.microsoft.com/office/drawing/2014/main" id="{A3D90FBF-D382-407C-A486-66B4D0890E38}"/>
                    </a:ext>
                  </a:extLst>
                </p:cNvPr>
                <p:cNvSpPr/>
                <p:nvPr/>
              </p:nvSpPr>
              <p:spPr>
                <a:xfrm>
                  <a:off x="6058732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5" name="Oval 784">
                  <a:extLst>
                    <a:ext uri="{FF2B5EF4-FFF2-40B4-BE49-F238E27FC236}">
                      <a16:creationId xmlns:a16="http://schemas.microsoft.com/office/drawing/2014/main" id="{55E970BD-E9DC-47BC-AE89-23D7AACB9757}"/>
                    </a:ext>
                  </a:extLst>
                </p:cNvPr>
                <p:cNvSpPr/>
                <p:nvPr/>
              </p:nvSpPr>
              <p:spPr>
                <a:xfrm>
                  <a:off x="6245836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6" name="Oval 785">
                  <a:extLst>
                    <a:ext uri="{FF2B5EF4-FFF2-40B4-BE49-F238E27FC236}">
                      <a16:creationId xmlns:a16="http://schemas.microsoft.com/office/drawing/2014/main" id="{82F435F8-FA0F-44C3-8A36-F1BE1582437F}"/>
                    </a:ext>
                  </a:extLst>
                </p:cNvPr>
                <p:cNvSpPr/>
                <p:nvPr/>
              </p:nvSpPr>
              <p:spPr>
                <a:xfrm>
                  <a:off x="6432941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7" name="Oval 786">
                  <a:extLst>
                    <a:ext uri="{FF2B5EF4-FFF2-40B4-BE49-F238E27FC236}">
                      <a16:creationId xmlns:a16="http://schemas.microsoft.com/office/drawing/2014/main" id="{6E604DB2-73B7-4B38-BFB0-63F151CC27F2}"/>
                    </a:ext>
                  </a:extLst>
                </p:cNvPr>
                <p:cNvSpPr/>
                <p:nvPr/>
              </p:nvSpPr>
              <p:spPr>
                <a:xfrm>
                  <a:off x="6620046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8" name="Oval 787">
                  <a:extLst>
                    <a:ext uri="{FF2B5EF4-FFF2-40B4-BE49-F238E27FC236}">
                      <a16:creationId xmlns:a16="http://schemas.microsoft.com/office/drawing/2014/main" id="{D17A7E8A-F9AE-4676-9D17-18713B6B92DE}"/>
                    </a:ext>
                  </a:extLst>
                </p:cNvPr>
                <p:cNvSpPr/>
                <p:nvPr/>
              </p:nvSpPr>
              <p:spPr>
                <a:xfrm>
                  <a:off x="6807151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89" name="Oval 788">
                  <a:extLst>
                    <a:ext uri="{FF2B5EF4-FFF2-40B4-BE49-F238E27FC236}">
                      <a16:creationId xmlns:a16="http://schemas.microsoft.com/office/drawing/2014/main" id="{E29DBB87-C7D8-4CE4-B086-4109C0B6C7E8}"/>
                    </a:ext>
                  </a:extLst>
                </p:cNvPr>
                <p:cNvSpPr/>
                <p:nvPr/>
              </p:nvSpPr>
              <p:spPr>
                <a:xfrm>
                  <a:off x="6994255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0" name="Oval 789">
                  <a:extLst>
                    <a:ext uri="{FF2B5EF4-FFF2-40B4-BE49-F238E27FC236}">
                      <a16:creationId xmlns:a16="http://schemas.microsoft.com/office/drawing/2014/main" id="{68E00FF0-2A2C-4D52-8139-3E0B2B374752}"/>
                    </a:ext>
                  </a:extLst>
                </p:cNvPr>
                <p:cNvSpPr/>
                <p:nvPr/>
              </p:nvSpPr>
              <p:spPr>
                <a:xfrm>
                  <a:off x="7181360" y="429552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1" name="Oval 790">
                  <a:extLst>
                    <a:ext uri="{FF2B5EF4-FFF2-40B4-BE49-F238E27FC236}">
                      <a16:creationId xmlns:a16="http://schemas.microsoft.com/office/drawing/2014/main" id="{C44C0357-38A1-4555-BC8B-85D46CE37A1E}"/>
                    </a:ext>
                  </a:extLst>
                </p:cNvPr>
                <p:cNvSpPr/>
                <p:nvPr/>
              </p:nvSpPr>
              <p:spPr>
                <a:xfrm>
                  <a:off x="5123208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2" name="Oval 791">
                  <a:extLst>
                    <a:ext uri="{FF2B5EF4-FFF2-40B4-BE49-F238E27FC236}">
                      <a16:creationId xmlns:a16="http://schemas.microsoft.com/office/drawing/2014/main" id="{EA7A6573-8A82-470F-A063-75ABB3BB61D6}"/>
                    </a:ext>
                  </a:extLst>
                </p:cNvPr>
                <p:cNvSpPr/>
                <p:nvPr/>
              </p:nvSpPr>
              <p:spPr>
                <a:xfrm>
                  <a:off x="5310313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3" name="Oval 792">
                  <a:extLst>
                    <a:ext uri="{FF2B5EF4-FFF2-40B4-BE49-F238E27FC236}">
                      <a16:creationId xmlns:a16="http://schemas.microsoft.com/office/drawing/2014/main" id="{C5715707-7CA1-48C3-A42F-BBB3FBC0FFDD}"/>
                    </a:ext>
                  </a:extLst>
                </p:cNvPr>
                <p:cNvSpPr/>
                <p:nvPr/>
              </p:nvSpPr>
              <p:spPr>
                <a:xfrm>
                  <a:off x="5497417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4" name="Oval 793">
                  <a:extLst>
                    <a:ext uri="{FF2B5EF4-FFF2-40B4-BE49-F238E27FC236}">
                      <a16:creationId xmlns:a16="http://schemas.microsoft.com/office/drawing/2014/main" id="{5AD423F7-7A75-43F8-9B8F-1D13A8D92FD3}"/>
                    </a:ext>
                  </a:extLst>
                </p:cNvPr>
                <p:cNvSpPr/>
                <p:nvPr/>
              </p:nvSpPr>
              <p:spPr>
                <a:xfrm>
                  <a:off x="5684522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5" name="Oval 794">
                  <a:extLst>
                    <a:ext uri="{FF2B5EF4-FFF2-40B4-BE49-F238E27FC236}">
                      <a16:creationId xmlns:a16="http://schemas.microsoft.com/office/drawing/2014/main" id="{A12486CC-2F74-4E6F-A6BA-B00E47329671}"/>
                    </a:ext>
                  </a:extLst>
                </p:cNvPr>
                <p:cNvSpPr/>
                <p:nvPr/>
              </p:nvSpPr>
              <p:spPr>
                <a:xfrm>
                  <a:off x="5871627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6" name="Oval 795">
                  <a:extLst>
                    <a:ext uri="{FF2B5EF4-FFF2-40B4-BE49-F238E27FC236}">
                      <a16:creationId xmlns:a16="http://schemas.microsoft.com/office/drawing/2014/main" id="{6C35473E-BBC6-46D5-A61A-1C230AC265DC}"/>
                    </a:ext>
                  </a:extLst>
                </p:cNvPr>
                <p:cNvSpPr/>
                <p:nvPr/>
              </p:nvSpPr>
              <p:spPr>
                <a:xfrm>
                  <a:off x="6058732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7" name="Oval 796">
                  <a:extLst>
                    <a:ext uri="{FF2B5EF4-FFF2-40B4-BE49-F238E27FC236}">
                      <a16:creationId xmlns:a16="http://schemas.microsoft.com/office/drawing/2014/main" id="{06C7A6F9-1C65-431E-ACC3-85968D077372}"/>
                    </a:ext>
                  </a:extLst>
                </p:cNvPr>
                <p:cNvSpPr/>
                <p:nvPr/>
              </p:nvSpPr>
              <p:spPr>
                <a:xfrm>
                  <a:off x="6245836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8" name="Oval 797">
                  <a:extLst>
                    <a:ext uri="{FF2B5EF4-FFF2-40B4-BE49-F238E27FC236}">
                      <a16:creationId xmlns:a16="http://schemas.microsoft.com/office/drawing/2014/main" id="{6ADD61E7-D239-4CBA-99DF-2917A76F15BD}"/>
                    </a:ext>
                  </a:extLst>
                </p:cNvPr>
                <p:cNvSpPr/>
                <p:nvPr/>
              </p:nvSpPr>
              <p:spPr>
                <a:xfrm>
                  <a:off x="6432941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799" name="Oval 798">
                  <a:extLst>
                    <a:ext uri="{FF2B5EF4-FFF2-40B4-BE49-F238E27FC236}">
                      <a16:creationId xmlns:a16="http://schemas.microsoft.com/office/drawing/2014/main" id="{4228E865-3805-49AA-B5EF-AE275807F028}"/>
                    </a:ext>
                  </a:extLst>
                </p:cNvPr>
                <p:cNvSpPr/>
                <p:nvPr/>
              </p:nvSpPr>
              <p:spPr>
                <a:xfrm>
                  <a:off x="6620046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0" name="Oval 799">
                  <a:extLst>
                    <a:ext uri="{FF2B5EF4-FFF2-40B4-BE49-F238E27FC236}">
                      <a16:creationId xmlns:a16="http://schemas.microsoft.com/office/drawing/2014/main" id="{940EFC92-4D6B-4A5F-B380-600BCEBA083C}"/>
                    </a:ext>
                  </a:extLst>
                </p:cNvPr>
                <p:cNvSpPr/>
                <p:nvPr/>
              </p:nvSpPr>
              <p:spPr>
                <a:xfrm>
                  <a:off x="6807151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1" name="Oval 800">
                  <a:extLst>
                    <a:ext uri="{FF2B5EF4-FFF2-40B4-BE49-F238E27FC236}">
                      <a16:creationId xmlns:a16="http://schemas.microsoft.com/office/drawing/2014/main" id="{A8926E2E-3404-4061-BDE9-CD3E0D83FCA2}"/>
                    </a:ext>
                  </a:extLst>
                </p:cNvPr>
                <p:cNvSpPr/>
                <p:nvPr/>
              </p:nvSpPr>
              <p:spPr>
                <a:xfrm>
                  <a:off x="6994255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2" name="Oval 801">
                  <a:extLst>
                    <a:ext uri="{FF2B5EF4-FFF2-40B4-BE49-F238E27FC236}">
                      <a16:creationId xmlns:a16="http://schemas.microsoft.com/office/drawing/2014/main" id="{B9CD4904-474B-42B2-B775-04C281BF9F15}"/>
                    </a:ext>
                  </a:extLst>
                </p:cNvPr>
                <p:cNvSpPr/>
                <p:nvPr/>
              </p:nvSpPr>
              <p:spPr>
                <a:xfrm>
                  <a:off x="7181360" y="4479929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3" name="Oval 802">
                  <a:extLst>
                    <a:ext uri="{FF2B5EF4-FFF2-40B4-BE49-F238E27FC236}">
                      <a16:creationId xmlns:a16="http://schemas.microsoft.com/office/drawing/2014/main" id="{84817EE0-65E5-4FFD-9469-3AA2B4EB3B2C}"/>
                    </a:ext>
                  </a:extLst>
                </p:cNvPr>
                <p:cNvSpPr/>
                <p:nvPr/>
              </p:nvSpPr>
              <p:spPr>
                <a:xfrm>
                  <a:off x="5123208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4" name="Oval 803">
                  <a:extLst>
                    <a:ext uri="{FF2B5EF4-FFF2-40B4-BE49-F238E27FC236}">
                      <a16:creationId xmlns:a16="http://schemas.microsoft.com/office/drawing/2014/main" id="{F6F25EDA-9B87-4D99-A674-84A0BDE39D54}"/>
                    </a:ext>
                  </a:extLst>
                </p:cNvPr>
                <p:cNvSpPr/>
                <p:nvPr/>
              </p:nvSpPr>
              <p:spPr>
                <a:xfrm>
                  <a:off x="5310313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5" name="Oval 804">
                  <a:extLst>
                    <a:ext uri="{FF2B5EF4-FFF2-40B4-BE49-F238E27FC236}">
                      <a16:creationId xmlns:a16="http://schemas.microsoft.com/office/drawing/2014/main" id="{46CFA7DE-EC0F-4EC4-9BBE-F2876B8BCEFA}"/>
                    </a:ext>
                  </a:extLst>
                </p:cNvPr>
                <p:cNvSpPr/>
                <p:nvPr/>
              </p:nvSpPr>
              <p:spPr>
                <a:xfrm>
                  <a:off x="5497417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6" name="Oval 805">
                  <a:extLst>
                    <a:ext uri="{FF2B5EF4-FFF2-40B4-BE49-F238E27FC236}">
                      <a16:creationId xmlns:a16="http://schemas.microsoft.com/office/drawing/2014/main" id="{C889B39C-6BDF-4A5F-B93B-1B346DB83845}"/>
                    </a:ext>
                  </a:extLst>
                </p:cNvPr>
                <p:cNvSpPr/>
                <p:nvPr/>
              </p:nvSpPr>
              <p:spPr>
                <a:xfrm>
                  <a:off x="5684522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7" name="Oval 806">
                  <a:extLst>
                    <a:ext uri="{FF2B5EF4-FFF2-40B4-BE49-F238E27FC236}">
                      <a16:creationId xmlns:a16="http://schemas.microsoft.com/office/drawing/2014/main" id="{54FACB67-8665-40DD-912B-F8160718B377}"/>
                    </a:ext>
                  </a:extLst>
                </p:cNvPr>
                <p:cNvSpPr/>
                <p:nvPr/>
              </p:nvSpPr>
              <p:spPr>
                <a:xfrm>
                  <a:off x="5871627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8" name="Oval 807">
                  <a:extLst>
                    <a:ext uri="{FF2B5EF4-FFF2-40B4-BE49-F238E27FC236}">
                      <a16:creationId xmlns:a16="http://schemas.microsoft.com/office/drawing/2014/main" id="{2A3E038D-4701-4A2B-ADC6-C652EE90699C}"/>
                    </a:ext>
                  </a:extLst>
                </p:cNvPr>
                <p:cNvSpPr/>
                <p:nvPr/>
              </p:nvSpPr>
              <p:spPr>
                <a:xfrm>
                  <a:off x="6058732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09" name="Oval 808">
                  <a:extLst>
                    <a:ext uri="{FF2B5EF4-FFF2-40B4-BE49-F238E27FC236}">
                      <a16:creationId xmlns:a16="http://schemas.microsoft.com/office/drawing/2014/main" id="{689A006B-4EE9-4992-90FB-7ACDFA2BFD4C}"/>
                    </a:ext>
                  </a:extLst>
                </p:cNvPr>
                <p:cNvSpPr/>
                <p:nvPr/>
              </p:nvSpPr>
              <p:spPr>
                <a:xfrm>
                  <a:off x="6245836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0" name="Oval 809">
                  <a:extLst>
                    <a:ext uri="{FF2B5EF4-FFF2-40B4-BE49-F238E27FC236}">
                      <a16:creationId xmlns:a16="http://schemas.microsoft.com/office/drawing/2014/main" id="{398F23DF-74A1-4923-8808-B59A963095A0}"/>
                    </a:ext>
                  </a:extLst>
                </p:cNvPr>
                <p:cNvSpPr/>
                <p:nvPr/>
              </p:nvSpPr>
              <p:spPr>
                <a:xfrm>
                  <a:off x="6432941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1" name="Oval 810">
                  <a:extLst>
                    <a:ext uri="{FF2B5EF4-FFF2-40B4-BE49-F238E27FC236}">
                      <a16:creationId xmlns:a16="http://schemas.microsoft.com/office/drawing/2014/main" id="{44BB3FDA-BA81-4C26-BE98-D34CAFDF98C3}"/>
                    </a:ext>
                  </a:extLst>
                </p:cNvPr>
                <p:cNvSpPr/>
                <p:nvPr/>
              </p:nvSpPr>
              <p:spPr>
                <a:xfrm>
                  <a:off x="6620046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2" name="Oval 811">
                  <a:extLst>
                    <a:ext uri="{FF2B5EF4-FFF2-40B4-BE49-F238E27FC236}">
                      <a16:creationId xmlns:a16="http://schemas.microsoft.com/office/drawing/2014/main" id="{4255F545-4B0F-49FF-9AA0-FAF4E05B8EF2}"/>
                    </a:ext>
                  </a:extLst>
                </p:cNvPr>
                <p:cNvSpPr/>
                <p:nvPr/>
              </p:nvSpPr>
              <p:spPr>
                <a:xfrm>
                  <a:off x="6807151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3" name="Oval 812">
                  <a:extLst>
                    <a:ext uri="{FF2B5EF4-FFF2-40B4-BE49-F238E27FC236}">
                      <a16:creationId xmlns:a16="http://schemas.microsoft.com/office/drawing/2014/main" id="{0B12DA17-0008-43DF-948D-D81C572D1D8B}"/>
                    </a:ext>
                  </a:extLst>
                </p:cNvPr>
                <p:cNvSpPr/>
                <p:nvPr/>
              </p:nvSpPr>
              <p:spPr>
                <a:xfrm>
                  <a:off x="6994255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4" name="Oval 813">
                  <a:extLst>
                    <a:ext uri="{FF2B5EF4-FFF2-40B4-BE49-F238E27FC236}">
                      <a16:creationId xmlns:a16="http://schemas.microsoft.com/office/drawing/2014/main" id="{8F0B79DA-53F4-4A22-8920-084993F831C9}"/>
                    </a:ext>
                  </a:extLst>
                </p:cNvPr>
                <p:cNvSpPr/>
                <p:nvPr/>
              </p:nvSpPr>
              <p:spPr>
                <a:xfrm>
                  <a:off x="7181360" y="466433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5" name="Oval 814">
                  <a:extLst>
                    <a:ext uri="{FF2B5EF4-FFF2-40B4-BE49-F238E27FC236}">
                      <a16:creationId xmlns:a16="http://schemas.microsoft.com/office/drawing/2014/main" id="{E2A9EDC5-6261-447A-9E70-6892C5AF9210}"/>
                    </a:ext>
                  </a:extLst>
                </p:cNvPr>
                <p:cNvSpPr/>
                <p:nvPr/>
              </p:nvSpPr>
              <p:spPr>
                <a:xfrm>
                  <a:off x="5123208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6" name="Oval 815">
                  <a:extLst>
                    <a:ext uri="{FF2B5EF4-FFF2-40B4-BE49-F238E27FC236}">
                      <a16:creationId xmlns:a16="http://schemas.microsoft.com/office/drawing/2014/main" id="{744F8AB9-6D40-415D-8F3A-AE00B4F6C86D}"/>
                    </a:ext>
                  </a:extLst>
                </p:cNvPr>
                <p:cNvSpPr/>
                <p:nvPr/>
              </p:nvSpPr>
              <p:spPr>
                <a:xfrm>
                  <a:off x="5310313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7" name="Oval 816">
                  <a:extLst>
                    <a:ext uri="{FF2B5EF4-FFF2-40B4-BE49-F238E27FC236}">
                      <a16:creationId xmlns:a16="http://schemas.microsoft.com/office/drawing/2014/main" id="{25F55C51-6B21-49C5-91A3-850257114B7C}"/>
                    </a:ext>
                  </a:extLst>
                </p:cNvPr>
                <p:cNvSpPr/>
                <p:nvPr/>
              </p:nvSpPr>
              <p:spPr>
                <a:xfrm>
                  <a:off x="5497417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8" name="Oval 817">
                  <a:extLst>
                    <a:ext uri="{FF2B5EF4-FFF2-40B4-BE49-F238E27FC236}">
                      <a16:creationId xmlns:a16="http://schemas.microsoft.com/office/drawing/2014/main" id="{2BCEEB8E-C07B-4DDF-A9FA-7CFE506C79EC}"/>
                    </a:ext>
                  </a:extLst>
                </p:cNvPr>
                <p:cNvSpPr/>
                <p:nvPr/>
              </p:nvSpPr>
              <p:spPr>
                <a:xfrm>
                  <a:off x="5684522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19" name="Oval 818">
                  <a:extLst>
                    <a:ext uri="{FF2B5EF4-FFF2-40B4-BE49-F238E27FC236}">
                      <a16:creationId xmlns:a16="http://schemas.microsoft.com/office/drawing/2014/main" id="{3DF3C007-95DF-47F4-8C76-25C635DE9C15}"/>
                    </a:ext>
                  </a:extLst>
                </p:cNvPr>
                <p:cNvSpPr/>
                <p:nvPr/>
              </p:nvSpPr>
              <p:spPr>
                <a:xfrm>
                  <a:off x="5871627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0" name="Oval 819">
                  <a:extLst>
                    <a:ext uri="{FF2B5EF4-FFF2-40B4-BE49-F238E27FC236}">
                      <a16:creationId xmlns:a16="http://schemas.microsoft.com/office/drawing/2014/main" id="{73897A78-A85F-4A05-9F25-7EAD80F7944A}"/>
                    </a:ext>
                  </a:extLst>
                </p:cNvPr>
                <p:cNvSpPr/>
                <p:nvPr/>
              </p:nvSpPr>
              <p:spPr>
                <a:xfrm>
                  <a:off x="6058732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1" name="Oval 820">
                  <a:extLst>
                    <a:ext uri="{FF2B5EF4-FFF2-40B4-BE49-F238E27FC236}">
                      <a16:creationId xmlns:a16="http://schemas.microsoft.com/office/drawing/2014/main" id="{A2BB384F-9A31-42A0-A3E0-202F4A5FA25A}"/>
                    </a:ext>
                  </a:extLst>
                </p:cNvPr>
                <p:cNvSpPr/>
                <p:nvPr/>
              </p:nvSpPr>
              <p:spPr>
                <a:xfrm>
                  <a:off x="6245836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2" name="Oval 821">
                  <a:extLst>
                    <a:ext uri="{FF2B5EF4-FFF2-40B4-BE49-F238E27FC236}">
                      <a16:creationId xmlns:a16="http://schemas.microsoft.com/office/drawing/2014/main" id="{FEBF03DF-993B-42B0-8CE0-26BAF06504B1}"/>
                    </a:ext>
                  </a:extLst>
                </p:cNvPr>
                <p:cNvSpPr/>
                <p:nvPr/>
              </p:nvSpPr>
              <p:spPr>
                <a:xfrm>
                  <a:off x="6432941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3" name="Oval 822">
                  <a:extLst>
                    <a:ext uri="{FF2B5EF4-FFF2-40B4-BE49-F238E27FC236}">
                      <a16:creationId xmlns:a16="http://schemas.microsoft.com/office/drawing/2014/main" id="{B554C8C5-7914-4054-8F7C-44E5DE9DD3EC}"/>
                    </a:ext>
                  </a:extLst>
                </p:cNvPr>
                <p:cNvSpPr/>
                <p:nvPr/>
              </p:nvSpPr>
              <p:spPr>
                <a:xfrm>
                  <a:off x="6620046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4" name="Oval 823">
                  <a:extLst>
                    <a:ext uri="{FF2B5EF4-FFF2-40B4-BE49-F238E27FC236}">
                      <a16:creationId xmlns:a16="http://schemas.microsoft.com/office/drawing/2014/main" id="{EB6EC9E6-1937-4AF8-9FDB-C5FF2C9D0C9D}"/>
                    </a:ext>
                  </a:extLst>
                </p:cNvPr>
                <p:cNvSpPr/>
                <p:nvPr/>
              </p:nvSpPr>
              <p:spPr>
                <a:xfrm>
                  <a:off x="6807151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5" name="Oval 824">
                  <a:extLst>
                    <a:ext uri="{FF2B5EF4-FFF2-40B4-BE49-F238E27FC236}">
                      <a16:creationId xmlns:a16="http://schemas.microsoft.com/office/drawing/2014/main" id="{7E8BDE51-C6D0-4F09-A909-727E5B353AC9}"/>
                    </a:ext>
                  </a:extLst>
                </p:cNvPr>
                <p:cNvSpPr/>
                <p:nvPr/>
              </p:nvSpPr>
              <p:spPr>
                <a:xfrm>
                  <a:off x="6994255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6" name="Oval 825">
                  <a:extLst>
                    <a:ext uri="{FF2B5EF4-FFF2-40B4-BE49-F238E27FC236}">
                      <a16:creationId xmlns:a16="http://schemas.microsoft.com/office/drawing/2014/main" id="{75837B78-C105-4119-904E-6D1F399B8E7E}"/>
                    </a:ext>
                  </a:extLst>
                </p:cNvPr>
                <p:cNvSpPr/>
                <p:nvPr/>
              </p:nvSpPr>
              <p:spPr>
                <a:xfrm>
                  <a:off x="7181360" y="4848738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7" name="Oval 826">
                  <a:extLst>
                    <a:ext uri="{FF2B5EF4-FFF2-40B4-BE49-F238E27FC236}">
                      <a16:creationId xmlns:a16="http://schemas.microsoft.com/office/drawing/2014/main" id="{193296A1-20D2-401D-92D1-751F3D76E76A}"/>
                    </a:ext>
                  </a:extLst>
                </p:cNvPr>
                <p:cNvSpPr/>
                <p:nvPr/>
              </p:nvSpPr>
              <p:spPr>
                <a:xfrm>
                  <a:off x="5123208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8" name="Oval 827">
                  <a:extLst>
                    <a:ext uri="{FF2B5EF4-FFF2-40B4-BE49-F238E27FC236}">
                      <a16:creationId xmlns:a16="http://schemas.microsoft.com/office/drawing/2014/main" id="{1645D39F-8535-4D3B-9153-BA711342854D}"/>
                    </a:ext>
                  </a:extLst>
                </p:cNvPr>
                <p:cNvSpPr/>
                <p:nvPr/>
              </p:nvSpPr>
              <p:spPr>
                <a:xfrm>
                  <a:off x="5310313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29" name="Oval 828">
                  <a:extLst>
                    <a:ext uri="{FF2B5EF4-FFF2-40B4-BE49-F238E27FC236}">
                      <a16:creationId xmlns:a16="http://schemas.microsoft.com/office/drawing/2014/main" id="{6D0E80D1-7BD7-4D32-ACA2-58AFB5432F67}"/>
                    </a:ext>
                  </a:extLst>
                </p:cNvPr>
                <p:cNvSpPr/>
                <p:nvPr/>
              </p:nvSpPr>
              <p:spPr>
                <a:xfrm>
                  <a:off x="5497417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0" name="Oval 829">
                  <a:extLst>
                    <a:ext uri="{FF2B5EF4-FFF2-40B4-BE49-F238E27FC236}">
                      <a16:creationId xmlns:a16="http://schemas.microsoft.com/office/drawing/2014/main" id="{4F24AFB5-8979-4B80-9B52-0FA9922C127E}"/>
                    </a:ext>
                  </a:extLst>
                </p:cNvPr>
                <p:cNvSpPr/>
                <p:nvPr/>
              </p:nvSpPr>
              <p:spPr>
                <a:xfrm>
                  <a:off x="5684522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1" name="Oval 830">
                  <a:extLst>
                    <a:ext uri="{FF2B5EF4-FFF2-40B4-BE49-F238E27FC236}">
                      <a16:creationId xmlns:a16="http://schemas.microsoft.com/office/drawing/2014/main" id="{6C9F7E70-1CBA-4D4E-B920-D20589D8DB22}"/>
                    </a:ext>
                  </a:extLst>
                </p:cNvPr>
                <p:cNvSpPr/>
                <p:nvPr/>
              </p:nvSpPr>
              <p:spPr>
                <a:xfrm>
                  <a:off x="5871627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2" name="Oval 831">
                  <a:extLst>
                    <a:ext uri="{FF2B5EF4-FFF2-40B4-BE49-F238E27FC236}">
                      <a16:creationId xmlns:a16="http://schemas.microsoft.com/office/drawing/2014/main" id="{33BCD549-C598-44DB-9BD6-8ACC135AFD69}"/>
                    </a:ext>
                  </a:extLst>
                </p:cNvPr>
                <p:cNvSpPr/>
                <p:nvPr/>
              </p:nvSpPr>
              <p:spPr>
                <a:xfrm>
                  <a:off x="6058732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3" name="Oval 832">
                  <a:extLst>
                    <a:ext uri="{FF2B5EF4-FFF2-40B4-BE49-F238E27FC236}">
                      <a16:creationId xmlns:a16="http://schemas.microsoft.com/office/drawing/2014/main" id="{A0779F81-39C1-4CC9-9CD5-8C2DD6E27174}"/>
                    </a:ext>
                  </a:extLst>
                </p:cNvPr>
                <p:cNvSpPr/>
                <p:nvPr/>
              </p:nvSpPr>
              <p:spPr>
                <a:xfrm>
                  <a:off x="6245836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4" name="Oval 833">
                  <a:extLst>
                    <a:ext uri="{FF2B5EF4-FFF2-40B4-BE49-F238E27FC236}">
                      <a16:creationId xmlns:a16="http://schemas.microsoft.com/office/drawing/2014/main" id="{A9674053-CA5A-41F4-8F27-C0D25541ABD6}"/>
                    </a:ext>
                  </a:extLst>
                </p:cNvPr>
                <p:cNvSpPr/>
                <p:nvPr/>
              </p:nvSpPr>
              <p:spPr>
                <a:xfrm>
                  <a:off x="6432941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5" name="Oval 834">
                  <a:extLst>
                    <a:ext uri="{FF2B5EF4-FFF2-40B4-BE49-F238E27FC236}">
                      <a16:creationId xmlns:a16="http://schemas.microsoft.com/office/drawing/2014/main" id="{C3906D45-4704-4840-8CA2-BDCA22A679E2}"/>
                    </a:ext>
                  </a:extLst>
                </p:cNvPr>
                <p:cNvSpPr/>
                <p:nvPr/>
              </p:nvSpPr>
              <p:spPr>
                <a:xfrm>
                  <a:off x="6620046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6" name="Oval 835">
                  <a:extLst>
                    <a:ext uri="{FF2B5EF4-FFF2-40B4-BE49-F238E27FC236}">
                      <a16:creationId xmlns:a16="http://schemas.microsoft.com/office/drawing/2014/main" id="{A96F509C-9203-4BF0-A619-16F427FFD072}"/>
                    </a:ext>
                  </a:extLst>
                </p:cNvPr>
                <p:cNvSpPr/>
                <p:nvPr/>
              </p:nvSpPr>
              <p:spPr>
                <a:xfrm>
                  <a:off x="6807151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7" name="Oval 836">
                  <a:extLst>
                    <a:ext uri="{FF2B5EF4-FFF2-40B4-BE49-F238E27FC236}">
                      <a16:creationId xmlns:a16="http://schemas.microsoft.com/office/drawing/2014/main" id="{1BF73DA9-3AD5-4701-B7DA-9A3100B7ACE9}"/>
                    </a:ext>
                  </a:extLst>
                </p:cNvPr>
                <p:cNvSpPr/>
                <p:nvPr/>
              </p:nvSpPr>
              <p:spPr>
                <a:xfrm>
                  <a:off x="6994255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8" name="Oval 837">
                  <a:extLst>
                    <a:ext uri="{FF2B5EF4-FFF2-40B4-BE49-F238E27FC236}">
                      <a16:creationId xmlns:a16="http://schemas.microsoft.com/office/drawing/2014/main" id="{ABB90ED6-5BB7-4027-8CE0-A8E6533ED1A9}"/>
                    </a:ext>
                  </a:extLst>
                </p:cNvPr>
                <p:cNvSpPr/>
                <p:nvPr/>
              </p:nvSpPr>
              <p:spPr>
                <a:xfrm>
                  <a:off x="7181360" y="5033142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39" name="Oval 838">
                  <a:extLst>
                    <a:ext uri="{FF2B5EF4-FFF2-40B4-BE49-F238E27FC236}">
                      <a16:creationId xmlns:a16="http://schemas.microsoft.com/office/drawing/2014/main" id="{367977B6-DDC7-4B6B-AF22-EFBD871387D6}"/>
                    </a:ext>
                  </a:extLst>
                </p:cNvPr>
                <p:cNvSpPr/>
                <p:nvPr/>
              </p:nvSpPr>
              <p:spPr>
                <a:xfrm>
                  <a:off x="5123208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0" name="Oval 839">
                  <a:extLst>
                    <a:ext uri="{FF2B5EF4-FFF2-40B4-BE49-F238E27FC236}">
                      <a16:creationId xmlns:a16="http://schemas.microsoft.com/office/drawing/2014/main" id="{0ED3C7F4-BF84-40BD-9C86-2F1F0ABA92D0}"/>
                    </a:ext>
                  </a:extLst>
                </p:cNvPr>
                <p:cNvSpPr/>
                <p:nvPr/>
              </p:nvSpPr>
              <p:spPr>
                <a:xfrm>
                  <a:off x="5310313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1" name="Oval 840">
                  <a:extLst>
                    <a:ext uri="{FF2B5EF4-FFF2-40B4-BE49-F238E27FC236}">
                      <a16:creationId xmlns:a16="http://schemas.microsoft.com/office/drawing/2014/main" id="{91128717-8C1B-4490-8AC4-29F21DB5F3E2}"/>
                    </a:ext>
                  </a:extLst>
                </p:cNvPr>
                <p:cNvSpPr/>
                <p:nvPr/>
              </p:nvSpPr>
              <p:spPr>
                <a:xfrm>
                  <a:off x="5497417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2" name="Oval 841">
                  <a:extLst>
                    <a:ext uri="{FF2B5EF4-FFF2-40B4-BE49-F238E27FC236}">
                      <a16:creationId xmlns:a16="http://schemas.microsoft.com/office/drawing/2014/main" id="{4CAA075D-828F-47C8-AE25-7F0B7B525CA3}"/>
                    </a:ext>
                  </a:extLst>
                </p:cNvPr>
                <p:cNvSpPr/>
                <p:nvPr/>
              </p:nvSpPr>
              <p:spPr>
                <a:xfrm>
                  <a:off x="5684522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3" name="Oval 842">
                  <a:extLst>
                    <a:ext uri="{FF2B5EF4-FFF2-40B4-BE49-F238E27FC236}">
                      <a16:creationId xmlns:a16="http://schemas.microsoft.com/office/drawing/2014/main" id="{CE8B9B5E-BBA9-4D3F-892A-B9CC16F0E9B9}"/>
                    </a:ext>
                  </a:extLst>
                </p:cNvPr>
                <p:cNvSpPr/>
                <p:nvPr/>
              </p:nvSpPr>
              <p:spPr>
                <a:xfrm>
                  <a:off x="5871627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4" name="Oval 843">
                  <a:extLst>
                    <a:ext uri="{FF2B5EF4-FFF2-40B4-BE49-F238E27FC236}">
                      <a16:creationId xmlns:a16="http://schemas.microsoft.com/office/drawing/2014/main" id="{65F9F41A-F65E-4FA8-BB11-573CFB1A026A}"/>
                    </a:ext>
                  </a:extLst>
                </p:cNvPr>
                <p:cNvSpPr/>
                <p:nvPr/>
              </p:nvSpPr>
              <p:spPr>
                <a:xfrm>
                  <a:off x="6058732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5" name="Oval 844">
                  <a:extLst>
                    <a:ext uri="{FF2B5EF4-FFF2-40B4-BE49-F238E27FC236}">
                      <a16:creationId xmlns:a16="http://schemas.microsoft.com/office/drawing/2014/main" id="{18F317F9-6D6A-4D69-BD08-2C467E85E1D8}"/>
                    </a:ext>
                  </a:extLst>
                </p:cNvPr>
                <p:cNvSpPr/>
                <p:nvPr/>
              </p:nvSpPr>
              <p:spPr>
                <a:xfrm>
                  <a:off x="6245836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6" name="Oval 845">
                  <a:extLst>
                    <a:ext uri="{FF2B5EF4-FFF2-40B4-BE49-F238E27FC236}">
                      <a16:creationId xmlns:a16="http://schemas.microsoft.com/office/drawing/2014/main" id="{FB330FDE-DCF1-46BE-B4B0-203C6EA83611}"/>
                    </a:ext>
                  </a:extLst>
                </p:cNvPr>
                <p:cNvSpPr/>
                <p:nvPr/>
              </p:nvSpPr>
              <p:spPr>
                <a:xfrm>
                  <a:off x="6432941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7" name="Oval 846">
                  <a:extLst>
                    <a:ext uri="{FF2B5EF4-FFF2-40B4-BE49-F238E27FC236}">
                      <a16:creationId xmlns:a16="http://schemas.microsoft.com/office/drawing/2014/main" id="{9A896556-07C4-4365-96F0-1D9DEA21A92B}"/>
                    </a:ext>
                  </a:extLst>
                </p:cNvPr>
                <p:cNvSpPr/>
                <p:nvPr/>
              </p:nvSpPr>
              <p:spPr>
                <a:xfrm>
                  <a:off x="6620046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8" name="Oval 847">
                  <a:extLst>
                    <a:ext uri="{FF2B5EF4-FFF2-40B4-BE49-F238E27FC236}">
                      <a16:creationId xmlns:a16="http://schemas.microsoft.com/office/drawing/2014/main" id="{C3422510-C2F7-42A8-A48C-DB1AFE05566D}"/>
                    </a:ext>
                  </a:extLst>
                </p:cNvPr>
                <p:cNvSpPr/>
                <p:nvPr/>
              </p:nvSpPr>
              <p:spPr>
                <a:xfrm>
                  <a:off x="6807151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49" name="Oval 848">
                  <a:extLst>
                    <a:ext uri="{FF2B5EF4-FFF2-40B4-BE49-F238E27FC236}">
                      <a16:creationId xmlns:a16="http://schemas.microsoft.com/office/drawing/2014/main" id="{37AE6D9C-4E13-48B4-9B8A-A3DEF0C42C66}"/>
                    </a:ext>
                  </a:extLst>
                </p:cNvPr>
                <p:cNvSpPr/>
                <p:nvPr/>
              </p:nvSpPr>
              <p:spPr>
                <a:xfrm>
                  <a:off x="6994255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0" name="Oval 849">
                  <a:extLst>
                    <a:ext uri="{FF2B5EF4-FFF2-40B4-BE49-F238E27FC236}">
                      <a16:creationId xmlns:a16="http://schemas.microsoft.com/office/drawing/2014/main" id="{8E1937A2-F3CA-468D-AECD-5701EAE730D1}"/>
                    </a:ext>
                  </a:extLst>
                </p:cNvPr>
                <p:cNvSpPr/>
                <p:nvPr/>
              </p:nvSpPr>
              <p:spPr>
                <a:xfrm>
                  <a:off x="7181360" y="5217546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1" name="Oval 850">
                  <a:extLst>
                    <a:ext uri="{FF2B5EF4-FFF2-40B4-BE49-F238E27FC236}">
                      <a16:creationId xmlns:a16="http://schemas.microsoft.com/office/drawing/2014/main" id="{519FF691-47AC-45B6-B79C-0430FF8CA646}"/>
                    </a:ext>
                  </a:extLst>
                </p:cNvPr>
                <p:cNvSpPr/>
                <p:nvPr/>
              </p:nvSpPr>
              <p:spPr>
                <a:xfrm>
                  <a:off x="5123208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2" name="Oval 851">
                  <a:extLst>
                    <a:ext uri="{FF2B5EF4-FFF2-40B4-BE49-F238E27FC236}">
                      <a16:creationId xmlns:a16="http://schemas.microsoft.com/office/drawing/2014/main" id="{749DF0E7-2389-4EAA-A77B-6626EBD087F1}"/>
                    </a:ext>
                  </a:extLst>
                </p:cNvPr>
                <p:cNvSpPr/>
                <p:nvPr/>
              </p:nvSpPr>
              <p:spPr>
                <a:xfrm>
                  <a:off x="5310313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3" name="Oval 852">
                  <a:extLst>
                    <a:ext uri="{FF2B5EF4-FFF2-40B4-BE49-F238E27FC236}">
                      <a16:creationId xmlns:a16="http://schemas.microsoft.com/office/drawing/2014/main" id="{CC4958D6-5758-43AB-B2BE-058CE5D76CC9}"/>
                    </a:ext>
                  </a:extLst>
                </p:cNvPr>
                <p:cNvSpPr/>
                <p:nvPr/>
              </p:nvSpPr>
              <p:spPr>
                <a:xfrm>
                  <a:off x="5497417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4" name="Oval 853">
                  <a:extLst>
                    <a:ext uri="{FF2B5EF4-FFF2-40B4-BE49-F238E27FC236}">
                      <a16:creationId xmlns:a16="http://schemas.microsoft.com/office/drawing/2014/main" id="{449030D9-3EF7-426B-8473-13CD8650E214}"/>
                    </a:ext>
                  </a:extLst>
                </p:cNvPr>
                <p:cNvSpPr/>
                <p:nvPr/>
              </p:nvSpPr>
              <p:spPr>
                <a:xfrm>
                  <a:off x="5684522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5" name="Oval 854">
                  <a:extLst>
                    <a:ext uri="{FF2B5EF4-FFF2-40B4-BE49-F238E27FC236}">
                      <a16:creationId xmlns:a16="http://schemas.microsoft.com/office/drawing/2014/main" id="{1A8DFD5D-417D-44C1-8C8E-DEBE97FFF51D}"/>
                    </a:ext>
                  </a:extLst>
                </p:cNvPr>
                <p:cNvSpPr/>
                <p:nvPr/>
              </p:nvSpPr>
              <p:spPr>
                <a:xfrm>
                  <a:off x="5871627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6" name="Oval 855">
                  <a:extLst>
                    <a:ext uri="{FF2B5EF4-FFF2-40B4-BE49-F238E27FC236}">
                      <a16:creationId xmlns:a16="http://schemas.microsoft.com/office/drawing/2014/main" id="{CCB9C045-9406-40E2-B732-A139C17EADC5}"/>
                    </a:ext>
                  </a:extLst>
                </p:cNvPr>
                <p:cNvSpPr/>
                <p:nvPr/>
              </p:nvSpPr>
              <p:spPr>
                <a:xfrm>
                  <a:off x="6058732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7" name="Oval 856">
                  <a:extLst>
                    <a:ext uri="{FF2B5EF4-FFF2-40B4-BE49-F238E27FC236}">
                      <a16:creationId xmlns:a16="http://schemas.microsoft.com/office/drawing/2014/main" id="{D62A8277-021B-46EC-9614-5E9139B620CE}"/>
                    </a:ext>
                  </a:extLst>
                </p:cNvPr>
                <p:cNvSpPr/>
                <p:nvPr/>
              </p:nvSpPr>
              <p:spPr>
                <a:xfrm>
                  <a:off x="6245836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8" name="Oval 857">
                  <a:extLst>
                    <a:ext uri="{FF2B5EF4-FFF2-40B4-BE49-F238E27FC236}">
                      <a16:creationId xmlns:a16="http://schemas.microsoft.com/office/drawing/2014/main" id="{608004E4-AD58-4356-A3CA-45FCCA544D45}"/>
                    </a:ext>
                  </a:extLst>
                </p:cNvPr>
                <p:cNvSpPr/>
                <p:nvPr/>
              </p:nvSpPr>
              <p:spPr>
                <a:xfrm>
                  <a:off x="6432941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59" name="Oval 858">
                  <a:extLst>
                    <a:ext uri="{FF2B5EF4-FFF2-40B4-BE49-F238E27FC236}">
                      <a16:creationId xmlns:a16="http://schemas.microsoft.com/office/drawing/2014/main" id="{55F97004-50AB-453F-B185-5C7987EADFF7}"/>
                    </a:ext>
                  </a:extLst>
                </p:cNvPr>
                <p:cNvSpPr/>
                <p:nvPr/>
              </p:nvSpPr>
              <p:spPr>
                <a:xfrm>
                  <a:off x="6620046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0" name="Oval 859">
                  <a:extLst>
                    <a:ext uri="{FF2B5EF4-FFF2-40B4-BE49-F238E27FC236}">
                      <a16:creationId xmlns:a16="http://schemas.microsoft.com/office/drawing/2014/main" id="{C75551D5-48FA-405D-9081-127A4965976B}"/>
                    </a:ext>
                  </a:extLst>
                </p:cNvPr>
                <p:cNvSpPr/>
                <p:nvPr/>
              </p:nvSpPr>
              <p:spPr>
                <a:xfrm>
                  <a:off x="6807151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1" name="Oval 860">
                  <a:extLst>
                    <a:ext uri="{FF2B5EF4-FFF2-40B4-BE49-F238E27FC236}">
                      <a16:creationId xmlns:a16="http://schemas.microsoft.com/office/drawing/2014/main" id="{EBA1E1B8-520F-4640-84B4-FDB6E1A5DF88}"/>
                    </a:ext>
                  </a:extLst>
                </p:cNvPr>
                <p:cNvSpPr/>
                <p:nvPr/>
              </p:nvSpPr>
              <p:spPr>
                <a:xfrm>
                  <a:off x="6994255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2" name="Oval 861">
                  <a:extLst>
                    <a:ext uri="{FF2B5EF4-FFF2-40B4-BE49-F238E27FC236}">
                      <a16:creationId xmlns:a16="http://schemas.microsoft.com/office/drawing/2014/main" id="{0334B06C-632C-4CA6-9E41-BDDB0944705F}"/>
                    </a:ext>
                  </a:extLst>
                </p:cNvPr>
                <p:cNvSpPr/>
                <p:nvPr/>
              </p:nvSpPr>
              <p:spPr>
                <a:xfrm>
                  <a:off x="7181360" y="5401950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3" name="Oval 862">
                  <a:extLst>
                    <a:ext uri="{FF2B5EF4-FFF2-40B4-BE49-F238E27FC236}">
                      <a16:creationId xmlns:a16="http://schemas.microsoft.com/office/drawing/2014/main" id="{57FDA711-430B-422A-A150-7554C7E60742}"/>
                    </a:ext>
                  </a:extLst>
                </p:cNvPr>
                <p:cNvSpPr/>
                <p:nvPr/>
              </p:nvSpPr>
              <p:spPr>
                <a:xfrm>
                  <a:off x="5123208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4" name="Oval 863">
                  <a:extLst>
                    <a:ext uri="{FF2B5EF4-FFF2-40B4-BE49-F238E27FC236}">
                      <a16:creationId xmlns:a16="http://schemas.microsoft.com/office/drawing/2014/main" id="{01ABF0D1-BAC2-4A16-8DA3-83916966DBB2}"/>
                    </a:ext>
                  </a:extLst>
                </p:cNvPr>
                <p:cNvSpPr/>
                <p:nvPr/>
              </p:nvSpPr>
              <p:spPr>
                <a:xfrm>
                  <a:off x="5310313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5" name="Oval 864">
                  <a:extLst>
                    <a:ext uri="{FF2B5EF4-FFF2-40B4-BE49-F238E27FC236}">
                      <a16:creationId xmlns:a16="http://schemas.microsoft.com/office/drawing/2014/main" id="{04259B8F-6F07-4BE0-89BA-C1D3BC19ECB3}"/>
                    </a:ext>
                  </a:extLst>
                </p:cNvPr>
                <p:cNvSpPr/>
                <p:nvPr/>
              </p:nvSpPr>
              <p:spPr>
                <a:xfrm>
                  <a:off x="5497417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6" name="Oval 865">
                  <a:extLst>
                    <a:ext uri="{FF2B5EF4-FFF2-40B4-BE49-F238E27FC236}">
                      <a16:creationId xmlns:a16="http://schemas.microsoft.com/office/drawing/2014/main" id="{58350E6C-B8FA-4837-8C46-7C69C9ED0F75}"/>
                    </a:ext>
                  </a:extLst>
                </p:cNvPr>
                <p:cNvSpPr/>
                <p:nvPr/>
              </p:nvSpPr>
              <p:spPr>
                <a:xfrm>
                  <a:off x="5684522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7" name="Oval 866">
                  <a:extLst>
                    <a:ext uri="{FF2B5EF4-FFF2-40B4-BE49-F238E27FC236}">
                      <a16:creationId xmlns:a16="http://schemas.microsoft.com/office/drawing/2014/main" id="{2A19D281-ABE0-47CF-80C4-B5F78EE5C3F5}"/>
                    </a:ext>
                  </a:extLst>
                </p:cNvPr>
                <p:cNvSpPr/>
                <p:nvPr/>
              </p:nvSpPr>
              <p:spPr>
                <a:xfrm>
                  <a:off x="5871627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8" name="Oval 867">
                  <a:extLst>
                    <a:ext uri="{FF2B5EF4-FFF2-40B4-BE49-F238E27FC236}">
                      <a16:creationId xmlns:a16="http://schemas.microsoft.com/office/drawing/2014/main" id="{3BC8C0D6-D008-4ECB-95A3-F39A156CA4A0}"/>
                    </a:ext>
                  </a:extLst>
                </p:cNvPr>
                <p:cNvSpPr/>
                <p:nvPr/>
              </p:nvSpPr>
              <p:spPr>
                <a:xfrm>
                  <a:off x="6058732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69" name="Oval 868">
                  <a:extLst>
                    <a:ext uri="{FF2B5EF4-FFF2-40B4-BE49-F238E27FC236}">
                      <a16:creationId xmlns:a16="http://schemas.microsoft.com/office/drawing/2014/main" id="{9577345E-CF6B-448E-9CC9-FC5B277ADD48}"/>
                    </a:ext>
                  </a:extLst>
                </p:cNvPr>
                <p:cNvSpPr/>
                <p:nvPr/>
              </p:nvSpPr>
              <p:spPr>
                <a:xfrm>
                  <a:off x="6245836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70" name="Oval 869">
                  <a:extLst>
                    <a:ext uri="{FF2B5EF4-FFF2-40B4-BE49-F238E27FC236}">
                      <a16:creationId xmlns:a16="http://schemas.microsoft.com/office/drawing/2014/main" id="{372CD368-2B68-405B-85FE-DBA3ED434494}"/>
                    </a:ext>
                  </a:extLst>
                </p:cNvPr>
                <p:cNvSpPr/>
                <p:nvPr/>
              </p:nvSpPr>
              <p:spPr>
                <a:xfrm>
                  <a:off x="6432941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71" name="Oval 870">
                  <a:extLst>
                    <a:ext uri="{FF2B5EF4-FFF2-40B4-BE49-F238E27FC236}">
                      <a16:creationId xmlns:a16="http://schemas.microsoft.com/office/drawing/2014/main" id="{BA714EB8-BAF6-4F77-AE95-585407417675}"/>
                    </a:ext>
                  </a:extLst>
                </p:cNvPr>
                <p:cNvSpPr/>
                <p:nvPr/>
              </p:nvSpPr>
              <p:spPr>
                <a:xfrm>
                  <a:off x="6620046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72" name="Oval 871">
                  <a:extLst>
                    <a:ext uri="{FF2B5EF4-FFF2-40B4-BE49-F238E27FC236}">
                      <a16:creationId xmlns:a16="http://schemas.microsoft.com/office/drawing/2014/main" id="{B7961B77-E84D-45BB-B657-8CC72D749158}"/>
                    </a:ext>
                  </a:extLst>
                </p:cNvPr>
                <p:cNvSpPr/>
                <p:nvPr/>
              </p:nvSpPr>
              <p:spPr>
                <a:xfrm>
                  <a:off x="6807151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73" name="Oval 872">
                  <a:extLst>
                    <a:ext uri="{FF2B5EF4-FFF2-40B4-BE49-F238E27FC236}">
                      <a16:creationId xmlns:a16="http://schemas.microsoft.com/office/drawing/2014/main" id="{BA9E8DB9-A756-499E-B4CE-A9E79B7C20FA}"/>
                    </a:ext>
                  </a:extLst>
                </p:cNvPr>
                <p:cNvSpPr/>
                <p:nvPr/>
              </p:nvSpPr>
              <p:spPr>
                <a:xfrm>
                  <a:off x="6994255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sp>
              <p:nvSpPr>
                <p:cNvPr id="874" name="Oval 873">
                  <a:extLst>
                    <a:ext uri="{FF2B5EF4-FFF2-40B4-BE49-F238E27FC236}">
                      <a16:creationId xmlns:a16="http://schemas.microsoft.com/office/drawing/2014/main" id="{087ED797-31A8-4027-BBEF-FE0BA01195D4}"/>
                    </a:ext>
                  </a:extLst>
                </p:cNvPr>
                <p:cNvSpPr/>
                <p:nvPr/>
              </p:nvSpPr>
              <p:spPr>
                <a:xfrm>
                  <a:off x="7181360" y="5586354"/>
                  <a:ext cx="39803" cy="43784"/>
                </a:xfrm>
                <a:prstGeom prst="ellipse">
                  <a:avLst/>
                </a:prstGeom>
                <a:grpFill/>
                <a:ln w="28575">
                  <a:solidFill>
                    <a:srgbClr val="FFD3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144" dirty="0"/>
                </a:p>
              </p:txBody>
            </p:sp>
            <p:grpSp>
              <p:nvGrpSpPr>
                <p:cNvPr id="875" name="Group 874">
                  <a:extLst>
                    <a:ext uri="{FF2B5EF4-FFF2-40B4-BE49-F238E27FC236}">
                      <a16:creationId xmlns:a16="http://schemas.microsoft.com/office/drawing/2014/main" id="{BECB92C5-BBBB-4DF3-A498-B9B4B9B5BBCF}"/>
                    </a:ext>
                  </a:extLst>
                </p:cNvPr>
                <p:cNvGrpSpPr/>
                <p:nvPr/>
              </p:nvGrpSpPr>
              <p:grpSpPr>
                <a:xfrm>
                  <a:off x="5123208" y="5770758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902" name="Oval 901">
                    <a:extLst>
                      <a:ext uri="{FF2B5EF4-FFF2-40B4-BE49-F238E27FC236}">
                        <a16:creationId xmlns:a16="http://schemas.microsoft.com/office/drawing/2014/main" id="{783CA0C1-08B9-4801-8769-08878054886B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3" name="Oval 902">
                    <a:extLst>
                      <a:ext uri="{FF2B5EF4-FFF2-40B4-BE49-F238E27FC236}">
                        <a16:creationId xmlns:a16="http://schemas.microsoft.com/office/drawing/2014/main" id="{C53E4750-275F-4047-A7E1-7F45456FD43E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4" name="Oval 903">
                    <a:extLst>
                      <a:ext uri="{FF2B5EF4-FFF2-40B4-BE49-F238E27FC236}">
                        <a16:creationId xmlns:a16="http://schemas.microsoft.com/office/drawing/2014/main" id="{EB250C77-6223-4785-A954-7E88E66556B0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5" name="Oval 904">
                    <a:extLst>
                      <a:ext uri="{FF2B5EF4-FFF2-40B4-BE49-F238E27FC236}">
                        <a16:creationId xmlns:a16="http://schemas.microsoft.com/office/drawing/2014/main" id="{8D61F84C-2E6E-4DFD-BA7E-C15066F62074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6" name="Oval 905">
                    <a:extLst>
                      <a:ext uri="{FF2B5EF4-FFF2-40B4-BE49-F238E27FC236}">
                        <a16:creationId xmlns:a16="http://schemas.microsoft.com/office/drawing/2014/main" id="{57BF0E5D-928F-4E06-937E-D8ED5DA7938F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7" name="Oval 906">
                    <a:extLst>
                      <a:ext uri="{FF2B5EF4-FFF2-40B4-BE49-F238E27FC236}">
                        <a16:creationId xmlns:a16="http://schemas.microsoft.com/office/drawing/2014/main" id="{0B6EE63C-5E46-40F0-AB17-0CBE5A10BC67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8" name="Oval 907">
                    <a:extLst>
                      <a:ext uri="{FF2B5EF4-FFF2-40B4-BE49-F238E27FC236}">
                        <a16:creationId xmlns:a16="http://schemas.microsoft.com/office/drawing/2014/main" id="{E6B436E8-2326-400C-BB18-AA212B61E548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9" name="Oval 908">
                    <a:extLst>
                      <a:ext uri="{FF2B5EF4-FFF2-40B4-BE49-F238E27FC236}">
                        <a16:creationId xmlns:a16="http://schemas.microsoft.com/office/drawing/2014/main" id="{80F74E06-7E21-4E60-AE83-ECF263BAF035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10" name="Oval 909">
                    <a:extLst>
                      <a:ext uri="{FF2B5EF4-FFF2-40B4-BE49-F238E27FC236}">
                        <a16:creationId xmlns:a16="http://schemas.microsoft.com/office/drawing/2014/main" id="{903229AF-26AD-4620-9A73-823F882EFBCF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11" name="Oval 910">
                    <a:extLst>
                      <a:ext uri="{FF2B5EF4-FFF2-40B4-BE49-F238E27FC236}">
                        <a16:creationId xmlns:a16="http://schemas.microsoft.com/office/drawing/2014/main" id="{FA579634-FEDE-40E4-8A0A-12EEFDBA45F6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12" name="Oval 911">
                    <a:extLst>
                      <a:ext uri="{FF2B5EF4-FFF2-40B4-BE49-F238E27FC236}">
                        <a16:creationId xmlns:a16="http://schemas.microsoft.com/office/drawing/2014/main" id="{69089C16-5E31-4EC9-9F22-15E5C7F12423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13" name="Oval 912">
                    <a:extLst>
                      <a:ext uri="{FF2B5EF4-FFF2-40B4-BE49-F238E27FC236}">
                        <a16:creationId xmlns:a16="http://schemas.microsoft.com/office/drawing/2014/main" id="{019D5061-C193-4391-A5E1-D7B2E6F225FE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  <p:grpSp>
              <p:nvGrpSpPr>
                <p:cNvPr id="876" name="Group 875">
                  <a:extLst>
                    <a:ext uri="{FF2B5EF4-FFF2-40B4-BE49-F238E27FC236}">
                      <a16:creationId xmlns:a16="http://schemas.microsoft.com/office/drawing/2014/main" id="{CA2FE286-FFF1-4EFA-A98A-C6E7523502D8}"/>
                    </a:ext>
                  </a:extLst>
                </p:cNvPr>
                <p:cNvGrpSpPr/>
                <p:nvPr/>
              </p:nvGrpSpPr>
              <p:grpSpPr>
                <a:xfrm>
                  <a:off x="5123208" y="5918687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890" name="Oval 889">
                    <a:extLst>
                      <a:ext uri="{FF2B5EF4-FFF2-40B4-BE49-F238E27FC236}">
                        <a16:creationId xmlns:a16="http://schemas.microsoft.com/office/drawing/2014/main" id="{C411BA74-6C9A-4954-882B-10D0480C61D9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1" name="Oval 890">
                    <a:extLst>
                      <a:ext uri="{FF2B5EF4-FFF2-40B4-BE49-F238E27FC236}">
                        <a16:creationId xmlns:a16="http://schemas.microsoft.com/office/drawing/2014/main" id="{B9DDDEFD-94F9-4C6E-9F31-91947E3DE3F6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2" name="Oval 891">
                    <a:extLst>
                      <a:ext uri="{FF2B5EF4-FFF2-40B4-BE49-F238E27FC236}">
                        <a16:creationId xmlns:a16="http://schemas.microsoft.com/office/drawing/2014/main" id="{D9874852-4614-49BD-AFF1-955704D6B26D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3" name="Oval 892">
                    <a:extLst>
                      <a:ext uri="{FF2B5EF4-FFF2-40B4-BE49-F238E27FC236}">
                        <a16:creationId xmlns:a16="http://schemas.microsoft.com/office/drawing/2014/main" id="{C63A43AE-7FD2-477B-9EC2-A9BC8CCAD407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4" name="Oval 893">
                    <a:extLst>
                      <a:ext uri="{FF2B5EF4-FFF2-40B4-BE49-F238E27FC236}">
                        <a16:creationId xmlns:a16="http://schemas.microsoft.com/office/drawing/2014/main" id="{DBDD226E-C460-4BDE-9674-035104BFFDE2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5" name="Oval 894">
                    <a:extLst>
                      <a:ext uri="{FF2B5EF4-FFF2-40B4-BE49-F238E27FC236}">
                        <a16:creationId xmlns:a16="http://schemas.microsoft.com/office/drawing/2014/main" id="{B92EA0AF-C0DE-45CD-AC4F-8A153D393E01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6" name="Oval 895">
                    <a:extLst>
                      <a:ext uri="{FF2B5EF4-FFF2-40B4-BE49-F238E27FC236}">
                        <a16:creationId xmlns:a16="http://schemas.microsoft.com/office/drawing/2014/main" id="{3E26A11A-2AAA-4394-A86A-9E5C8B7B1D9C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7" name="Oval 896">
                    <a:extLst>
                      <a:ext uri="{FF2B5EF4-FFF2-40B4-BE49-F238E27FC236}">
                        <a16:creationId xmlns:a16="http://schemas.microsoft.com/office/drawing/2014/main" id="{BA4C6D77-1FC1-4CA5-9122-AC84EF05FAA5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8" name="Oval 897">
                    <a:extLst>
                      <a:ext uri="{FF2B5EF4-FFF2-40B4-BE49-F238E27FC236}">
                        <a16:creationId xmlns:a16="http://schemas.microsoft.com/office/drawing/2014/main" id="{AFE60C5F-97B3-414B-B4F8-908E9160B646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99" name="Oval 898">
                    <a:extLst>
                      <a:ext uri="{FF2B5EF4-FFF2-40B4-BE49-F238E27FC236}">
                        <a16:creationId xmlns:a16="http://schemas.microsoft.com/office/drawing/2014/main" id="{3CC3C57A-F60D-4891-A866-FD1F587EAD22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0" name="Oval 899">
                    <a:extLst>
                      <a:ext uri="{FF2B5EF4-FFF2-40B4-BE49-F238E27FC236}">
                        <a16:creationId xmlns:a16="http://schemas.microsoft.com/office/drawing/2014/main" id="{B99FD708-FAD8-4280-8FF4-7F652BB31EAE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901" name="Oval 900">
                    <a:extLst>
                      <a:ext uri="{FF2B5EF4-FFF2-40B4-BE49-F238E27FC236}">
                        <a16:creationId xmlns:a16="http://schemas.microsoft.com/office/drawing/2014/main" id="{2BAFE39F-FD0B-4C26-A6CF-A5F255475B76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  <p:grpSp>
              <p:nvGrpSpPr>
                <p:cNvPr id="877" name="Group 876">
                  <a:extLst>
                    <a:ext uri="{FF2B5EF4-FFF2-40B4-BE49-F238E27FC236}">
                      <a16:creationId xmlns:a16="http://schemas.microsoft.com/office/drawing/2014/main" id="{BAE87475-C273-4613-B09E-5E7F2BA21969}"/>
                    </a:ext>
                  </a:extLst>
                </p:cNvPr>
                <p:cNvGrpSpPr/>
                <p:nvPr/>
              </p:nvGrpSpPr>
              <p:grpSpPr>
                <a:xfrm>
                  <a:off x="5123208" y="6055847"/>
                  <a:ext cx="2097955" cy="43784"/>
                  <a:chOff x="5123208" y="5770758"/>
                  <a:chExt cx="2097955" cy="43784"/>
                </a:xfrm>
                <a:grpFill/>
              </p:grpSpPr>
              <p:sp>
                <p:nvSpPr>
                  <p:cNvPr id="878" name="Oval 877">
                    <a:extLst>
                      <a:ext uri="{FF2B5EF4-FFF2-40B4-BE49-F238E27FC236}">
                        <a16:creationId xmlns:a16="http://schemas.microsoft.com/office/drawing/2014/main" id="{3DFD8E3D-5E49-4125-8DF6-1E4EF715A325}"/>
                      </a:ext>
                    </a:extLst>
                  </p:cNvPr>
                  <p:cNvSpPr/>
                  <p:nvPr/>
                </p:nvSpPr>
                <p:spPr>
                  <a:xfrm>
                    <a:off x="5123208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79" name="Oval 878">
                    <a:extLst>
                      <a:ext uri="{FF2B5EF4-FFF2-40B4-BE49-F238E27FC236}">
                        <a16:creationId xmlns:a16="http://schemas.microsoft.com/office/drawing/2014/main" id="{B746EBB8-B119-4A57-829A-0331217C9994}"/>
                      </a:ext>
                    </a:extLst>
                  </p:cNvPr>
                  <p:cNvSpPr/>
                  <p:nvPr/>
                </p:nvSpPr>
                <p:spPr>
                  <a:xfrm>
                    <a:off x="5310313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0" name="Oval 879">
                    <a:extLst>
                      <a:ext uri="{FF2B5EF4-FFF2-40B4-BE49-F238E27FC236}">
                        <a16:creationId xmlns:a16="http://schemas.microsoft.com/office/drawing/2014/main" id="{B2FB855E-74B2-4E67-9BCA-DA8BF39BD44F}"/>
                      </a:ext>
                    </a:extLst>
                  </p:cNvPr>
                  <p:cNvSpPr/>
                  <p:nvPr/>
                </p:nvSpPr>
                <p:spPr>
                  <a:xfrm>
                    <a:off x="549741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1" name="Oval 880">
                    <a:extLst>
                      <a:ext uri="{FF2B5EF4-FFF2-40B4-BE49-F238E27FC236}">
                        <a16:creationId xmlns:a16="http://schemas.microsoft.com/office/drawing/2014/main" id="{21E54E81-231F-4E5C-AAD8-CDFB7BADDDB3}"/>
                      </a:ext>
                    </a:extLst>
                  </p:cNvPr>
                  <p:cNvSpPr/>
                  <p:nvPr/>
                </p:nvSpPr>
                <p:spPr>
                  <a:xfrm>
                    <a:off x="568452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2" name="Oval 881">
                    <a:extLst>
                      <a:ext uri="{FF2B5EF4-FFF2-40B4-BE49-F238E27FC236}">
                        <a16:creationId xmlns:a16="http://schemas.microsoft.com/office/drawing/2014/main" id="{94DA41B1-7231-4E14-B8E6-67E35C96C2CF}"/>
                      </a:ext>
                    </a:extLst>
                  </p:cNvPr>
                  <p:cNvSpPr/>
                  <p:nvPr/>
                </p:nvSpPr>
                <p:spPr>
                  <a:xfrm>
                    <a:off x="5871627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3" name="Oval 882">
                    <a:extLst>
                      <a:ext uri="{FF2B5EF4-FFF2-40B4-BE49-F238E27FC236}">
                        <a16:creationId xmlns:a16="http://schemas.microsoft.com/office/drawing/2014/main" id="{1FB6754F-7061-4196-A093-4455813CC346}"/>
                      </a:ext>
                    </a:extLst>
                  </p:cNvPr>
                  <p:cNvSpPr/>
                  <p:nvPr/>
                </p:nvSpPr>
                <p:spPr>
                  <a:xfrm>
                    <a:off x="6058732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4" name="Oval 883">
                    <a:extLst>
                      <a:ext uri="{FF2B5EF4-FFF2-40B4-BE49-F238E27FC236}">
                        <a16:creationId xmlns:a16="http://schemas.microsoft.com/office/drawing/2014/main" id="{02892A1B-3DC2-4860-895D-A622D9B3420E}"/>
                      </a:ext>
                    </a:extLst>
                  </p:cNvPr>
                  <p:cNvSpPr/>
                  <p:nvPr/>
                </p:nvSpPr>
                <p:spPr>
                  <a:xfrm>
                    <a:off x="624583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5" name="Oval 884">
                    <a:extLst>
                      <a:ext uri="{FF2B5EF4-FFF2-40B4-BE49-F238E27FC236}">
                        <a16:creationId xmlns:a16="http://schemas.microsoft.com/office/drawing/2014/main" id="{84D87721-B088-4C44-B68A-1C189452E515}"/>
                      </a:ext>
                    </a:extLst>
                  </p:cNvPr>
                  <p:cNvSpPr/>
                  <p:nvPr/>
                </p:nvSpPr>
                <p:spPr>
                  <a:xfrm>
                    <a:off x="643294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6" name="Oval 885">
                    <a:extLst>
                      <a:ext uri="{FF2B5EF4-FFF2-40B4-BE49-F238E27FC236}">
                        <a16:creationId xmlns:a16="http://schemas.microsoft.com/office/drawing/2014/main" id="{6B09902E-99E7-4322-A167-A346050D878E}"/>
                      </a:ext>
                    </a:extLst>
                  </p:cNvPr>
                  <p:cNvSpPr/>
                  <p:nvPr/>
                </p:nvSpPr>
                <p:spPr>
                  <a:xfrm>
                    <a:off x="6620046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7" name="Oval 886">
                    <a:extLst>
                      <a:ext uri="{FF2B5EF4-FFF2-40B4-BE49-F238E27FC236}">
                        <a16:creationId xmlns:a16="http://schemas.microsoft.com/office/drawing/2014/main" id="{A49DCF3A-7BBE-4967-B85F-97215480D573}"/>
                      </a:ext>
                    </a:extLst>
                  </p:cNvPr>
                  <p:cNvSpPr/>
                  <p:nvPr/>
                </p:nvSpPr>
                <p:spPr>
                  <a:xfrm>
                    <a:off x="6807151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8" name="Oval 887">
                    <a:extLst>
                      <a:ext uri="{FF2B5EF4-FFF2-40B4-BE49-F238E27FC236}">
                        <a16:creationId xmlns:a16="http://schemas.microsoft.com/office/drawing/2014/main" id="{555D8A82-EB3F-4395-A6EB-11917A37396C}"/>
                      </a:ext>
                    </a:extLst>
                  </p:cNvPr>
                  <p:cNvSpPr/>
                  <p:nvPr/>
                </p:nvSpPr>
                <p:spPr>
                  <a:xfrm>
                    <a:off x="6994255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  <p:sp>
                <p:nvSpPr>
                  <p:cNvPr id="889" name="Oval 888">
                    <a:extLst>
                      <a:ext uri="{FF2B5EF4-FFF2-40B4-BE49-F238E27FC236}">
                        <a16:creationId xmlns:a16="http://schemas.microsoft.com/office/drawing/2014/main" id="{2F8BEF61-0597-4BF7-B2B6-95DF4687986C}"/>
                      </a:ext>
                    </a:extLst>
                  </p:cNvPr>
                  <p:cNvSpPr/>
                  <p:nvPr/>
                </p:nvSpPr>
                <p:spPr>
                  <a:xfrm>
                    <a:off x="7181360" y="5770758"/>
                    <a:ext cx="39803" cy="43784"/>
                  </a:xfrm>
                  <a:prstGeom prst="ellipse">
                    <a:avLst/>
                  </a:prstGeom>
                  <a:grpFill/>
                  <a:ln w="28575">
                    <a:solidFill>
                      <a:srgbClr val="FFD3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6144" dirty="0"/>
                  </a:p>
                </p:txBody>
              </p:sp>
            </p:grpSp>
          </p:grpSp>
        </p:grpSp>
        <p:sp>
          <p:nvSpPr>
            <p:cNvPr id="741" name="Circle: Hollow 740">
              <a:extLst>
                <a:ext uri="{FF2B5EF4-FFF2-40B4-BE49-F238E27FC236}">
                  <a16:creationId xmlns:a16="http://schemas.microsoft.com/office/drawing/2014/main" id="{A6A28ABC-EA9C-4D9E-BDBA-6C1F0E6DBBCE}"/>
                </a:ext>
              </a:extLst>
            </p:cNvPr>
            <p:cNvSpPr/>
            <p:nvPr/>
          </p:nvSpPr>
          <p:spPr>
            <a:xfrm>
              <a:off x="3487362" y="-1801608"/>
              <a:ext cx="3283846" cy="3283846"/>
            </a:xfrm>
            <a:prstGeom prst="donut">
              <a:avLst>
                <a:gd name="adj" fmla="val 0"/>
              </a:avLst>
            </a:prstGeom>
            <a:solidFill>
              <a:srgbClr val="FFFF00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7D012FD5-8FF2-4D96-94A4-B1C5CEED8D31}"/>
                </a:ext>
              </a:extLst>
            </p:cNvPr>
            <p:cNvSpPr/>
            <p:nvPr/>
          </p:nvSpPr>
          <p:spPr>
            <a:xfrm rot="19800000">
              <a:off x="2012817" y="1763256"/>
              <a:ext cx="2044004" cy="236316"/>
            </a:xfrm>
            <a:custGeom>
              <a:avLst/>
              <a:gdLst>
                <a:gd name="connsiteX0" fmla="*/ 0 w 4819650"/>
                <a:gd name="connsiteY0" fmla="*/ 411925 h 818326"/>
                <a:gd name="connsiteX1" fmla="*/ 406400 w 4819650"/>
                <a:gd name="connsiteY1" fmla="*/ 11875 h 818326"/>
                <a:gd name="connsiteX2" fmla="*/ 1206500 w 4819650"/>
                <a:gd name="connsiteY2" fmla="*/ 818325 h 818326"/>
                <a:gd name="connsiteX3" fmla="*/ 2012950 w 4819650"/>
                <a:gd name="connsiteY3" fmla="*/ 18225 h 818326"/>
                <a:gd name="connsiteX4" fmla="*/ 2832100 w 4819650"/>
                <a:gd name="connsiteY4" fmla="*/ 805625 h 818326"/>
                <a:gd name="connsiteX5" fmla="*/ 3619500 w 4819650"/>
                <a:gd name="connsiteY5" fmla="*/ 5525 h 818326"/>
                <a:gd name="connsiteX6" fmla="*/ 4432300 w 4819650"/>
                <a:gd name="connsiteY6" fmla="*/ 805625 h 818326"/>
                <a:gd name="connsiteX7" fmla="*/ 4819650 w 4819650"/>
                <a:gd name="connsiteY7" fmla="*/ 411925 h 81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9650" h="818326">
                  <a:moveTo>
                    <a:pt x="0" y="411925"/>
                  </a:moveTo>
                  <a:cubicBezTo>
                    <a:pt x="102658" y="178033"/>
                    <a:pt x="205317" y="-55858"/>
                    <a:pt x="406400" y="11875"/>
                  </a:cubicBezTo>
                  <a:cubicBezTo>
                    <a:pt x="607483" y="79608"/>
                    <a:pt x="938742" y="817267"/>
                    <a:pt x="1206500" y="818325"/>
                  </a:cubicBezTo>
                  <a:cubicBezTo>
                    <a:pt x="1474258" y="819383"/>
                    <a:pt x="1742017" y="20342"/>
                    <a:pt x="2012950" y="18225"/>
                  </a:cubicBezTo>
                  <a:cubicBezTo>
                    <a:pt x="2283883" y="16108"/>
                    <a:pt x="2564342" y="807742"/>
                    <a:pt x="2832100" y="805625"/>
                  </a:cubicBezTo>
                  <a:cubicBezTo>
                    <a:pt x="3099858" y="803508"/>
                    <a:pt x="3352800" y="5525"/>
                    <a:pt x="3619500" y="5525"/>
                  </a:cubicBezTo>
                  <a:cubicBezTo>
                    <a:pt x="3886200" y="5525"/>
                    <a:pt x="4232275" y="737892"/>
                    <a:pt x="4432300" y="805625"/>
                  </a:cubicBezTo>
                  <a:cubicBezTo>
                    <a:pt x="4632325" y="873358"/>
                    <a:pt x="4728633" y="487067"/>
                    <a:pt x="4819650" y="411925"/>
                  </a:cubicBezTo>
                </a:path>
              </a:pathLst>
            </a:custGeom>
            <a:noFill/>
            <a:ln w="76200" cap="rnd">
              <a:solidFill>
                <a:srgbClr val="21C5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8C94A450-17A7-4A41-A369-078EA9D4792E}"/>
                </a:ext>
              </a:extLst>
            </p:cNvPr>
            <p:cNvSpPr/>
            <p:nvPr/>
          </p:nvSpPr>
          <p:spPr>
            <a:xfrm rot="19800000">
              <a:off x="10575737" y="2737015"/>
              <a:ext cx="2044004" cy="236316"/>
            </a:xfrm>
            <a:custGeom>
              <a:avLst/>
              <a:gdLst>
                <a:gd name="connsiteX0" fmla="*/ 0 w 4819650"/>
                <a:gd name="connsiteY0" fmla="*/ 411925 h 818326"/>
                <a:gd name="connsiteX1" fmla="*/ 406400 w 4819650"/>
                <a:gd name="connsiteY1" fmla="*/ 11875 h 818326"/>
                <a:gd name="connsiteX2" fmla="*/ 1206500 w 4819650"/>
                <a:gd name="connsiteY2" fmla="*/ 818325 h 818326"/>
                <a:gd name="connsiteX3" fmla="*/ 2012950 w 4819650"/>
                <a:gd name="connsiteY3" fmla="*/ 18225 h 818326"/>
                <a:gd name="connsiteX4" fmla="*/ 2832100 w 4819650"/>
                <a:gd name="connsiteY4" fmla="*/ 805625 h 818326"/>
                <a:gd name="connsiteX5" fmla="*/ 3619500 w 4819650"/>
                <a:gd name="connsiteY5" fmla="*/ 5525 h 818326"/>
                <a:gd name="connsiteX6" fmla="*/ 4432300 w 4819650"/>
                <a:gd name="connsiteY6" fmla="*/ 805625 h 818326"/>
                <a:gd name="connsiteX7" fmla="*/ 4819650 w 4819650"/>
                <a:gd name="connsiteY7" fmla="*/ 411925 h 81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9650" h="818326">
                  <a:moveTo>
                    <a:pt x="0" y="411925"/>
                  </a:moveTo>
                  <a:cubicBezTo>
                    <a:pt x="102658" y="178033"/>
                    <a:pt x="205317" y="-55858"/>
                    <a:pt x="406400" y="11875"/>
                  </a:cubicBezTo>
                  <a:cubicBezTo>
                    <a:pt x="607483" y="79608"/>
                    <a:pt x="938742" y="817267"/>
                    <a:pt x="1206500" y="818325"/>
                  </a:cubicBezTo>
                  <a:cubicBezTo>
                    <a:pt x="1474258" y="819383"/>
                    <a:pt x="1742017" y="20342"/>
                    <a:pt x="2012950" y="18225"/>
                  </a:cubicBezTo>
                  <a:cubicBezTo>
                    <a:pt x="2283883" y="16108"/>
                    <a:pt x="2564342" y="807742"/>
                    <a:pt x="2832100" y="805625"/>
                  </a:cubicBezTo>
                  <a:cubicBezTo>
                    <a:pt x="3099858" y="803508"/>
                    <a:pt x="3352800" y="5525"/>
                    <a:pt x="3619500" y="5525"/>
                  </a:cubicBezTo>
                  <a:cubicBezTo>
                    <a:pt x="3886200" y="5525"/>
                    <a:pt x="4232275" y="737892"/>
                    <a:pt x="4432300" y="805625"/>
                  </a:cubicBezTo>
                  <a:cubicBezTo>
                    <a:pt x="4632325" y="873358"/>
                    <a:pt x="4728633" y="487067"/>
                    <a:pt x="4819650" y="411925"/>
                  </a:cubicBezTo>
                </a:path>
              </a:pathLst>
            </a:custGeom>
            <a:noFill/>
            <a:ln w="762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4" name="Oval 743">
              <a:extLst>
                <a:ext uri="{FF2B5EF4-FFF2-40B4-BE49-F238E27FC236}">
                  <a16:creationId xmlns:a16="http://schemas.microsoft.com/office/drawing/2014/main" id="{312FF7F4-BBF3-4EE6-B7BC-33B2BBDF5499}"/>
                </a:ext>
              </a:extLst>
            </p:cNvPr>
            <p:cNvSpPr/>
            <p:nvPr/>
          </p:nvSpPr>
          <p:spPr>
            <a:xfrm>
              <a:off x="1341213" y="887767"/>
              <a:ext cx="682068" cy="682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5" name="Oval 744">
              <a:extLst>
                <a:ext uri="{FF2B5EF4-FFF2-40B4-BE49-F238E27FC236}">
                  <a16:creationId xmlns:a16="http://schemas.microsoft.com/office/drawing/2014/main" id="{289243A5-5D09-4DF4-8743-4E6D4F838B5D}"/>
                </a:ext>
              </a:extLst>
            </p:cNvPr>
            <p:cNvSpPr/>
            <p:nvPr/>
          </p:nvSpPr>
          <p:spPr>
            <a:xfrm>
              <a:off x="1233802" y="2562090"/>
              <a:ext cx="465862" cy="465862"/>
            </a:xfrm>
            <a:prstGeom prst="ellipse">
              <a:avLst/>
            </a:prstGeom>
            <a:noFill/>
            <a:ln w="38100">
              <a:solidFill>
                <a:srgbClr val="FFD3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6" name="Plus Sign 745">
              <a:extLst>
                <a:ext uri="{FF2B5EF4-FFF2-40B4-BE49-F238E27FC236}">
                  <a16:creationId xmlns:a16="http://schemas.microsoft.com/office/drawing/2014/main" id="{036D7BB6-63C2-46B3-9C6B-6EC00923E307}"/>
                </a:ext>
              </a:extLst>
            </p:cNvPr>
            <p:cNvSpPr/>
            <p:nvPr/>
          </p:nvSpPr>
          <p:spPr>
            <a:xfrm>
              <a:off x="8461526" y="4414448"/>
              <a:ext cx="477953" cy="525748"/>
            </a:xfrm>
            <a:prstGeom prst="mathPlus">
              <a:avLst>
                <a:gd name="adj1" fmla="val 29135"/>
              </a:avLst>
            </a:prstGeom>
            <a:solidFill>
              <a:srgbClr val="00B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47" name="Oval 746">
              <a:extLst>
                <a:ext uri="{FF2B5EF4-FFF2-40B4-BE49-F238E27FC236}">
                  <a16:creationId xmlns:a16="http://schemas.microsoft.com/office/drawing/2014/main" id="{8C3DD786-2CE6-47B4-97EB-BA406B50D004}"/>
                </a:ext>
              </a:extLst>
            </p:cNvPr>
            <p:cNvSpPr/>
            <p:nvPr/>
          </p:nvSpPr>
          <p:spPr>
            <a:xfrm>
              <a:off x="8008552" y="5508561"/>
              <a:ext cx="886888" cy="886888"/>
            </a:xfrm>
            <a:prstGeom prst="ellipse">
              <a:avLst/>
            </a:prstGeom>
            <a:noFill/>
            <a:ln w="38100">
              <a:solidFill>
                <a:srgbClr val="21C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grpSp>
          <p:nvGrpSpPr>
            <p:cNvPr id="748" name="Group 747">
              <a:extLst>
                <a:ext uri="{FF2B5EF4-FFF2-40B4-BE49-F238E27FC236}">
                  <a16:creationId xmlns:a16="http://schemas.microsoft.com/office/drawing/2014/main" id="{D7E172FA-6392-44C5-B849-431E5C9ACBD2}"/>
                </a:ext>
              </a:extLst>
            </p:cNvPr>
            <p:cNvGrpSpPr/>
            <p:nvPr/>
          </p:nvGrpSpPr>
          <p:grpSpPr>
            <a:xfrm>
              <a:off x="7632523" y="2916611"/>
              <a:ext cx="1185089" cy="1097051"/>
              <a:chOff x="7958556" y="2524296"/>
              <a:chExt cx="1433958" cy="1327432"/>
            </a:xfrm>
          </p:grpSpPr>
          <p:sp>
            <p:nvSpPr>
              <p:cNvPr id="763" name="Isosceles Triangle 762">
                <a:extLst>
                  <a:ext uri="{FF2B5EF4-FFF2-40B4-BE49-F238E27FC236}">
                    <a16:creationId xmlns:a16="http://schemas.microsoft.com/office/drawing/2014/main" id="{46E0628F-27FF-45DC-B94C-D1CDE275242C}"/>
                  </a:ext>
                </a:extLst>
              </p:cNvPr>
              <p:cNvSpPr/>
              <p:nvPr/>
            </p:nvSpPr>
            <p:spPr>
              <a:xfrm rot="9000000">
                <a:off x="7958556" y="2524296"/>
                <a:ext cx="1294675" cy="1116099"/>
              </a:xfrm>
              <a:prstGeom prst="triangl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764" name="Isosceles Triangle 763">
                <a:extLst>
                  <a:ext uri="{FF2B5EF4-FFF2-40B4-BE49-F238E27FC236}">
                    <a16:creationId xmlns:a16="http://schemas.microsoft.com/office/drawing/2014/main" id="{AFFF96A1-D89D-4113-9CEE-A33CA6D3CAAA}"/>
                  </a:ext>
                </a:extLst>
              </p:cNvPr>
              <p:cNvSpPr/>
              <p:nvPr/>
            </p:nvSpPr>
            <p:spPr>
              <a:xfrm rot="9000000">
                <a:off x="8097839" y="2735629"/>
                <a:ext cx="1294675" cy="1116099"/>
              </a:xfrm>
              <a:prstGeom prst="triangle">
                <a:avLst/>
              </a:prstGeom>
              <a:noFill/>
              <a:ln w="38100">
                <a:solidFill>
                  <a:srgbClr val="21C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</p:grpSp>
        <p:grpSp>
          <p:nvGrpSpPr>
            <p:cNvPr id="749" name="Group 748">
              <a:extLst>
                <a:ext uri="{FF2B5EF4-FFF2-40B4-BE49-F238E27FC236}">
                  <a16:creationId xmlns:a16="http://schemas.microsoft.com/office/drawing/2014/main" id="{A37C3D31-F8DF-4FD7-AA57-451AF932DF71}"/>
                </a:ext>
              </a:extLst>
            </p:cNvPr>
            <p:cNvGrpSpPr/>
            <p:nvPr/>
          </p:nvGrpSpPr>
          <p:grpSpPr>
            <a:xfrm>
              <a:off x="6542893" y="5066475"/>
              <a:ext cx="735847" cy="681183"/>
              <a:chOff x="7958556" y="2524296"/>
              <a:chExt cx="1433958" cy="1327432"/>
            </a:xfrm>
          </p:grpSpPr>
          <p:sp>
            <p:nvSpPr>
              <p:cNvPr id="761" name="Isosceles Triangle 760">
                <a:extLst>
                  <a:ext uri="{FF2B5EF4-FFF2-40B4-BE49-F238E27FC236}">
                    <a16:creationId xmlns:a16="http://schemas.microsoft.com/office/drawing/2014/main" id="{A5896876-7485-4705-963C-DB0EB7B9D978}"/>
                  </a:ext>
                </a:extLst>
              </p:cNvPr>
              <p:cNvSpPr/>
              <p:nvPr/>
            </p:nvSpPr>
            <p:spPr>
              <a:xfrm rot="9000000">
                <a:off x="7958556" y="2524296"/>
                <a:ext cx="1294675" cy="111609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  <p:sp>
            <p:nvSpPr>
              <p:cNvPr id="762" name="Isosceles Triangle 761">
                <a:extLst>
                  <a:ext uri="{FF2B5EF4-FFF2-40B4-BE49-F238E27FC236}">
                    <a16:creationId xmlns:a16="http://schemas.microsoft.com/office/drawing/2014/main" id="{D1406E40-428C-42FE-8824-236912D5EB91}"/>
                  </a:ext>
                </a:extLst>
              </p:cNvPr>
              <p:cNvSpPr/>
              <p:nvPr/>
            </p:nvSpPr>
            <p:spPr>
              <a:xfrm rot="9000000">
                <a:off x="8097839" y="2735629"/>
                <a:ext cx="1294675" cy="1116099"/>
              </a:xfrm>
              <a:prstGeom prst="triangle">
                <a:avLst/>
              </a:prstGeom>
              <a:noFill/>
              <a:ln w="19050">
                <a:solidFill>
                  <a:srgbClr val="21C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144" dirty="0"/>
              </a:p>
            </p:txBody>
          </p:sp>
        </p:grpSp>
        <p:sp>
          <p:nvSpPr>
            <p:cNvPr id="750" name="Plus Sign 749">
              <a:extLst>
                <a:ext uri="{FF2B5EF4-FFF2-40B4-BE49-F238E27FC236}">
                  <a16:creationId xmlns:a16="http://schemas.microsoft.com/office/drawing/2014/main" id="{EFF9ED85-B8AB-449F-9EBE-65CAAD761E84}"/>
                </a:ext>
              </a:extLst>
            </p:cNvPr>
            <p:cNvSpPr/>
            <p:nvPr/>
          </p:nvSpPr>
          <p:spPr>
            <a:xfrm>
              <a:off x="5662072" y="3443953"/>
              <a:ext cx="477953" cy="525748"/>
            </a:xfrm>
            <a:prstGeom prst="mathPlus">
              <a:avLst>
                <a:gd name="adj1" fmla="val 29135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cxnSp>
          <p:nvCxnSpPr>
            <p:cNvPr id="751" name="Straight Connector 750">
              <a:extLst>
                <a:ext uri="{FF2B5EF4-FFF2-40B4-BE49-F238E27FC236}">
                  <a16:creationId xmlns:a16="http://schemas.microsoft.com/office/drawing/2014/main" id="{A0AB4D74-4808-405A-A141-91E0522350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43345" y="3484071"/>
              <a:ext cx="1527769" cy="1527769"/>
            </a:xfrm>
            <a:prstGeom prst="line">
              <a:avLst/>
            </a:prstGeom>
            <a:ln w="38100" cap="rnd">
              <a:solidFill>
                <a:srgbClr val="21C5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Straight Connector 751">
              <a:extLst>
                <a:ext uri="{FF2B5EF4-FFF2-40B4-BE49-F238E27FC236}">
                  <a16:creationId xmlns:a16="http://schemas.microsoft.com/office/drawing/2014/main" id="{FE11070B-82AC-41CF-8324-9AB23F93BC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25580" y="2512983"/>
              <a:ext cx="1527769" cy="1527769"/>
            </a:xfrm>
            <a:prstGeom prst="line">
              <a:avLst/>
            </a:prstGeom>
            <a:ln w="38100" cap="rnd">
              <a:solidFill>
                <a:srgbClr val="21C5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Straight Connector 752">
              <a:extLst>
                <a:ext uri="{FF2B5EF4-FFF2-40B4-BE49-F238E27FC236}">
                  <a16:creationId xmlns:a16="http://schemas.microsoft.com/office/drawing/2014/main" id="{30868A46-B589-446D-82F0-B0B615B8D9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5784" y="6226693"/>
              <a:ext cx="1527769" cy="1527769"/>
            </a:xfrm>
            <a:prstGeom prst="line">
              <a:avLst/>
            </a:prstGeom>
            <a:ln w="38100" cap="rnd">
              <a:solidFill>
                <a:srgbClr val="6DD9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Straight Connector 753">
              <a:extLst>
                <a:ext uri="{FF2B5EF4-FFF2-40B4-BE49-F238E27FC236}">
                  <a16:creationId xmlns:a16="http://schemas.microsoft.com/office/drawing/2014/main" id="{D1489921-4B79-40CB-9AAA-11FE4E2729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8019" y="5255605"/>
              <a:ext cx="1527769" cy="1527769"/>
            </a:xfrm>
            <a:prstGeom prst="line">
              <a:avLst/>
            </a:prstGeom>
            <a:ln w="38100" cap="rnd">
              <a:solidFill>
                <a:srgbClr val="6DD9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Straight Connector 754">
              <a:extLst>
                <a:ext uri="{FF2B5EF4-FFF2-40B4-BE49-F238E27FC236}">
                  <a16:creationId xmlns:a16="http://schemas.microsoft.com/office/drawing/2014/main" id="{4ACE390B-DA6C-425D-8E39-F46832B964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272651" y="2192488"/>
              <a:ext cx="1527769" cy="1527769"/>
            </a:xfrm>
            <a:prstGeom prst="line">
              <a:avLst/>
            </a:prstGeom>
            <a:ln w="38100" cap="rnd">
              <a:solidFill>
                <a:srgbClr val="6DD9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Straight Connector 755">
              <a:extLst>
                <a:ext uri="{FF2B5EF4-FFF2-40B4-BE49-F238E27FC236}">
                  <a16:creationId xmlns:a16="http://schemas.microsoft.com/office/drawing/2014/main" id="{FCDC63C3-BCF4-4ACC-8677-C1A62063B0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490416" y="1221400"/>
              <a:ext cx="1527769" cy="1527769"/>
            </a:xfrm>
            <a:prstGeom prst="line">
              <a:avLst/>
            </a:prstGeom>
            <a:ln w="38100" cap="rnd">
              <a:solidFill>
                <a:srgbClr val="6DD9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20D43D5C-28A0-4804-9879-3287193CB145}"/>
                </a:ext>
              </a:extLst>
            </p:cNvPr>
            <p:cNvSpPr/>
            <p:nvPr/>
          </p:nvSpPr>
          <p:spPr>
            <a:xfrm rot="19800000">
              <a:off x="-586609" y="6413345"/>
              <a:ext cx="2044004" cy="236316"/>
            </a:xfrm>
            <a:custGeom>
              <a:avLst/>
              <a:gdLst>
                <a:gd name="connsiteX0" fmla="*/ 0 w 4819650"/>
                <a:gd name="connsiteY0" fmla="*/ 411925 h 818326"/>
                <a:gd name="connsiteX1" fmla="*/ 406400 w 4819650"/>
                <a:gd name="connsiteY1" fmla="*/ 11875 h 818326"/>
                <a:gd name="connsiteX2" fmla="*/ 1206500 w 4819650"/>
                <a:gd name="connsiteY2" fmla="*/ 818325 h 818326"/>
                <a:gd name="connsiteX3" fmla="*/ 2012950 w 4819650"/>
                <a:gd name="connsiteY3" fmla="*/ 18225 h 818326"/>
                <a:gd name="connsiteX4" fmla="*/ 2832100 w 4819650"/>
                <a:gd name="connsiteY4" fmla="*/ 805625 h 818326"/>
                <a:gd name="connsiteX5" fmla="*/ 3619500 w 4819650"/>
                <a:gd name="connsiteY5" fmla="*/ 5525 h 818326"/>
                <a:gd name="connsiteX6" fmla="*/ 4432300 w 4819650"/>
                <a:gd name="connsiteY6" fmla="*/ 805625 h 818326"/>
                <a:gd name="connsiteX7" fmla="*/ 4819650 w 4819650"/>
                <a:gd name="connsiteY7" fmla="*/ 411925 h 81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9650" h="818326">
                  <a:moveTo>
                    <a:pt x="0" y="411925"/>
                  </a:moveTo>
                  <a:cubicBezTo>
                    <a:pt x="102658" y="178033"/>
                    <a:pt x="205317" y="-55858"/>
                    <a:pt x="406400" y="11875"/>
                  </a:cubicBezTo>
                  <a:cubicBezTo>
                    <a:pt x="607483" y="79608"/>
                    <a:pt x="938742" y="817267"/>
                    <a:pt x="1206500" y="818325"/>
                  </a:cubicBezTo>
                  <a:cubicBezTo>
                    <a:pt x="1474258" y="819383"/>
                    <a:pt x="1742017" y="20342"/>
                    <a:pt x="2012950" y="18225"/>
                  </a:cubicBezTo>
                  <a:cubicBezTo>
                    <a:pt x="2283883" y="16108"/>
                    <a:pt x="2564342" y="807742"/>
                    <a:pt x="2832100" y="805625"/>
                  </a:cubicBezTo>
                  <a:cubicBezTo>
                    <a:pt x="3099858" y="803508"/>
                    <a:pt x="3352800" y="5525"/>
                    <a:pt x="3619500" y="5525"/>
                  </a:cubicBezTo>
                  <a:cubicBezTo>
                    <a:pt x="3886200" y="5525"/>
                    <a:pt x="4232275" y="737892"/>
                    <a:pt x="4432300" y="805625"/>
                  </a:cubicBezTo>
                  <a:cubicBezTo>
                    <a:pt x="4632325" y="873358"/>
                    <a:pt x="4728633" y="487067"/>
                    <a:pt x="4819650" y="411925"/>
                  </a:cubicBezTo>
                </a:path>
              </a:pathLst>
            </a:custGeom>
            <a:noFill/>
            <a:ln w="762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58" name="Oval 757">
              <a:extLst>
                <a:ext uri="{FF2B5EF4-FFF2-40B4-BE49-F238E27FC236}">
                  <a16:creationId xmlns:a16="http://schemas.microsoft.com/office/drawing/2014/main" id="{B7C0C340-11AC-472F-8723-EF037EFB900E}"/>
                </a:ext>
              </a:extLst>
            </p:cNvPr>
            <p:cNvSpPr/>
            <p:nvPr/>
          </p:nvSpPr>
          <p:spPr>
            <a:xfrm>
              <a:off x="6366101" y="4243320"/>
              <a:ext cx="385010" cy="3850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59" name="Oval 758">
              <a:extLst>
                <a:ext uri="{FF2B5EF4-FFF2-40B4-BE49-F238E27FC236}">
                  <a16:creationId xmlns:a16="http://schemas.microsoft.com/office/drawing/2014/main" id="{9FDD265D-759C-472A-A4F6-D5F291BED956}"/>
                </a:ext>
              </a:extLst>
            </p:cNvPr>
            <p:cNvSpPr/>
            <p:nvPr/>
          </p:nvSpPr>
          <p:spPr>
            <a:xfrm>
              <a:off x="2177168" y="3055718"/>
              <a:ext cx="148438" cy="14843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  <p:sp>
          <p:nvSpPr>
            <p:cNvPr id="760" name="Oval 759">
              <a:extLst>
                <a:ext uri="{FF2B5EF4-FFF2-40B4-BE49-F238E27FC236}">
                  <a16:creationId xmlns:a16="http://schemas.microsoft.com/office/drawing/2014/main" id="{3FB9AC4C-DC7E-4934-9113-C486E698FC28}"/>
                </a:ext>
              </a:extLst>
            </p:cNvPr>
            <p:cNvSpPr/>
            <p:nvPr/>
          </p:nvSpPr>
          <p:spPr>
            <a:xfrm>
              <a:off x="2670482" y="5665741"/>
              <a:ext cx="385010" cy="385010"/>
            </a:xfrm>
            <a:prstGeom prst="ellipse">
              <a:avLst/>
            </a:prstGeom>
            <a:solidFill>
              <a:srgbClr val="FFD3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373" tIns="54187" rIns="108373" bIns="541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144" dirty="0"/>
            </a:p>
          </p:txBody>
        </p:sp>
      </p:grpSp>
      <p:grpSp>
        <p:nvGrpSpPr>
          <p:cNvPr id="1220" name="Group 1219">
            <a:extLst>
              <a:ext uri="{FF2B5EF4-FFF2-40B4-BE49-F238E27FC236}">
                <a16:creationId xmlns:a16="http://schemas.microsoft.com/office/drawing/2014/main" id="{66D20795-134A-4E83-821D-4F6F13CEA35B}"/>
              </a:ext>
            </a:extLst>
          </p:cNvPr>
          <p:cNvGrpSpPr/>
          <p:nvPr/>
        </p:nvGrpSpPr>
        <p:grpSpPr>
          <a:xfrm>
            <a:off x="371480" y="958505"/>
            <a:ext cx="7931848" cy="3976677"/>
            <a:chOff x="371480" y="958505"/>
            <a:chExt cx="7931848" cy="3976677"/>
          </a:xfrm>
        </p:grpSpPr>
        <p:grpSp>
          <p:nvGrpSpPr>
            <p:cNvPr id="1221" name="Group 1220">
              <a:extLst>
                <a:ext uri="{FF2B5EF4-FFF2-40B4-BE49-F238E27FC236}">
                  <a16:creationId xmlns:a16="http://schemas.microsoft.com/office/drawing/2014/main" id="{AA210F63-23ED-4C43-BA26-C50924471809}"/>
                </a:ext>
              </a:extLst>
            </p:cNvPr>
            <p:cNvGrpSpPr/>
            <p:nvPr/>
          </p:nvGrpSpPr>
          <p:grpSpPr>
            <a:xfrm>
              <a:off x="371480" y="958505"/>
              <a:ext cx="7931848" cy="3976677"/>
              <a:chOff x="371480" y="958505"/>
              <a:chExt cx="7931848" cy="3976677"/>
            </a:xfrm>
          </p:grpSpPr>
          <p:sp>
            <p:nvSpPr>
              <p:cNvPr id="1223" name="Rectangle 7">
                <a:extLst>
                  <a:ext uri="{FF2B5EF4-FFF2-40B4-BE49-F238E27FC236}">
                    <a16:creationId xmlns:a16="http://schemas.microsoft.com/office/drawing/2014/main" id="{1046FFE6-0D22-4CB9-93F7-3D2C493D7645}"/>
                  </a:ext>
                </a:extLst>
              </p:cNvPr>
              <p:cNvSpPr/>
              <p:nvPr/>
            </p:nvSpPr>
            <p:spPr>
              <a:xfrm>
                <a:off x="371480" y="958505"/>
                <a:ext cx="5602358" cy="3694041"/>
              </a:xfrm>
              <a:custGeom>
                <a:avLst/>
                <a:gdLst>
                  <a:gd name="connsiteX0" fmla="*/ 0 w 6400800"/>
                  <a:gd name="connsiteY0" fmla="*/ 0 h 4240672"/>
                  <a:gd name="connsiteX1" fmla="*/ 6400800 w 6400800"/>
                  <a:gd name="connsiteY1" fmla="*/ 0 h 4240672"/>
                  <a:gd name="connsiteX2" fmla="*/ 6400800 w 6400800"/>
                  <a:gd name="connsiteY2" fmla="*/ 4240672 h 4240672"/>
                  <a:gd name="connsiteX3" fmla="*/ 0 w 6400800"/>
                  <a:gd name="connsiteY3" fmla="*/ 4240672 h 4240672"/>
                  <a:gd name="connsiteX4" fmla="*/ 0 w 6400800"/>
                  <a:gd name="connsiteY4" fmla="*/ 0 h 4240672"/>
                  <a:gd name="connsiteX0" fmla="*/ 0 w 7200900"/>
                  <a:gd name="connsiteY0" fmla="*/ 530084 h 4770756"/>
                  <a:gd name="connsiteX1" fmla="*/ 6400800 w 7200900"/>
                  <a:gd name="connsiteY1" fmla="*/ 530084 h 4770756"/>
                  <a:gd name="connsiteX2" fmla="*/ 6400800 w 7200900"/>
                  <a:gd name="connsiteY2" fmla="*/ 4770756 h 4770756"/>
                  <a:gd name="connsiteX3" fmla="*/ 0 w 7200900"/>
                  <a:gd name="connsiteY3" fmla="*/ 4770756 h 4770756"/>
                  <a:gd name="connsiteX4" fmla="*/ 0 w 7200900"/>
                  <a:gd name="connsiteY4" fmla="*/ 530084 h 4770756"/>
                  <a:gd name="connsiteX0" fmla="*/ 1231834 w 8432734"/>
                  <a:gd name="connsiteY0" fmla="*/ 530084 h 4770756"/>
                  <a:gd name="connsiteX1" fmla="*/ 7632634 w 8432734"/>
                  <a:gd name="connsiteY1" fmla="*/ 530084 h 4770756"/>
                  <a:gd name="connsiteX2" fmla="*/ 7632634 w 8432734"/>
                  <a:gd name="connsiteY2" fmla="*/ 4770756 h 4770756"/>
                  <a:gd name="connsiteX3" fmla="*/ 1231834 w 8432734"/>
                  <a:gd name="connsiteY3" fmla="*/ 4770756 h 4770756"/>
                  <a:gd name="connsiteX4" fmla="*/ 1231834 w 8432734"/>
                  <a:gd name="connsiteY4" fmla="*/ 530084 h 4770756"/>
                  <a:gd name="connsiteX0" fmla="*/ 1231834 w 8864468"/>
                  <a:gd name="connsiteY0" fmla="*/ 530084 h 4770756"/>
                  <a:gd name="connsiteX1" fmla="*/ 7632634 w 8864468"/>
                  <a:gd name="connsiteY1" fmla="*/ 530084 h 4770756"/>
                  <a:gd name="connsiteX2" fmla="*/ 7632634 w 8864468"/>
                  <a:gd name="connsiteY2" fmla="*/ 4770756 h 4770756"/>
                  <a:gd name="connsiteX3" fmla="*/ 1231834 w 8864468"/>
                  <a:gd name="connsiteY3" fmla="*/ 4770756 h 4770756"/>
                  <a:gd name="connsiteX4" fmla="*/ 1231834 w 8864468"/>
                  <a:gd name="connsiteY4" fmla="*/ 530084 h 4770756"/>
                  <a:gd name="connsiteX0" fmla="*/ 800100 w 8432734"/>
                  <a:gd name="connsiteY0" fmla="*/ 530084 h 4770756"/>
                  <a:gd name="connsiteX1" fmla="*/ 7200900 w 8432734"/>
                  <a:gd name="connsiteY1" fmla="*/ 530084 h 4770756"/>
                  <a:gd name="connsiteX2" fmla="*/ 7200900 w 8432734"/>
                  <a:gd name="connsiteY2" fmla="*/ 4770756 h 4770756"/>
                  <a:gd name="connsiteX3" fmla="*/ 800100 w 8432734"/>
                  <a:gd name="connsiteY3" fmla="*/ 4770756 h 4770756"/>
                  <a:gd name="connsiteX4" fmla="*/ 800100 w 8432734"/>
                  <a:gd name="connsiteY4" fmla="*/ 530084 h 4770756"/>
                  <a:gd name="connsiteX0" fmla="*/ 800100 w 8432734"/>
                  <a:gd name="connsiteY0" fmla="*/ 530084 h 4770756"/>
                  <a:gd name="connsiteX1" fmla="*/ 7200900 w 8432734"/>
                  <a:gd name="connsiteY1" fmla="*/ 530084 h 4770756"/>
                  <a:gd name="connsiteX2" fmla="*/ 7200900 w 8432734"/>
                  <a:gd name="connsiteY2" fmla="*/ 4770756 h 4770756"/>
                  <a:gd name="connsiteX3" fmla="*/ 800100 w 8432734"/>
                  <a:gd name="connsiteY3" fmla="*/ 4770756 h 4770756"/>
                  <a:gd name="connsiteX4" fmla="*/ 800100 w 8432734"/>
                  <a:gd name="connsiteY4" fmla="*/ 530084 h 4770756"/>
                  <a:gd name="connsiteX0" fmla="*/ 800100 w 8432734"/>
                  <a:gd name="connsiteY0" fmla="*/ 530084 h 4770756"/>
                  <a:gd name="connsiteX1" fmla="*/ 7200900 w 8432734"/>
                  <a:gd name="connsiteY1" fmla="*/ 530084 h 4770756"/>
                  <a:gd name="connsiteX2" fmla="*/ 7200900 w 8432734"/>
                  <a:gd name="connsiteY2" fmla="*/ 4770756 h 4770756"/>
                  <a:gd name="connsiteX3" fmla="*/ 800100 w 8432734"/>
                  <a:gd name="connsiteY3" fmla="*/ 4770756 h 4770756"/>
                  <a:gd name="connsiteX4" fmla="*/ 800100 w 8432734"/>
                  <a:gd name="connsiteY4" fmla="*/ 530084 h 4770756"/>
                  <a:gd name="connsiteX0" fmla="*/ 613083 w 7791109"/>
                  <a:gd name="connsiteY0" fmla="*/ 493901 h 4928269"/>
                  <a:gd name="connsiteX1" fmla="*/ 7013883 w 7791109"/>
                  <a:gd name="connsiteY1" fmla="*/ 493901 h 4928269"/>
                  <a:gd name="connsiteX2" fmla="*/ 7013883 w 7791109"/>
                  <a:gd name="connsiteY2" fmla="*/ 4734573 h 4928269"/>
                  <a:gd name="connsiteX3" fmla="*/ 981793 w 7791109"/>
                  <a:gd name="connsiteY3" fmla="*/ 4144638 h 4928269"/>
                  <a:gd name="connsiteX4" fmla="*/ 613083 w 7791109"/>
                  <a:gd name="connsiteY4" fmla="*/ 493901 h 4928269"/>
                  <a:gd name="connsiteX0" fmla="*/ 1181532 w 7153596"/>
                  <a:gd name="connsiteY0" fmla="*/ 976995 h 4701253"/>
                  <a:gd name="connsiteX1" fmla="*/ 6446706 w 7153596"/>
                  <a:gd name="connsiteY1" fmla="*/ 210079 h 4701253"/>
                  <a:gd name="connsiteX2" fmla="*/ 6446706 w 7153596"/>
                  <a:gd name="connsiteY2" fmla="*/ 4450751 h 4701253"/>
                  <a:gd name="connsiteX3" fmla="*/ 414616 w 7153596"/>
                  <a:gd name="connsiteY3" fmla="*/ 3860816 h 4701253"/>
                  <a:gd name="connsiteX4" fmla="*/ 1181532 w 7153596"/>
                  <a:gd name="connsiteY4" fmla="*/ 976995 h 4701253"/>
                  <a:gd name="connsiteX0" fmla="*/ 1116884 w 6532220"/>
                  <a:gd name="connsiteY0" fmla="*/ 462493 h 4138286"/>
                  <a:gd name="connsiteX1" fmla="*/ 4405775 w 6532220"/>
                  <a:gd name="connsiteY1" fmla="*/ 359254 h 4138286"/>
                  <a:gd name="connsiteX2" fmla="*/ 6382058 w 6532220"/>
                  <a:gd name="connsiteY2" fmla="*/ 3936249 h 4138286"/>
                  <a:gd name="connsiteX3" fmla="*/ 349968 w 6532220"/>
                  <a:gd name="connsiteY3" fmla="*/ 3346314 h 4138286"/>
                  <a:gd name="connsiteX4" fmla="*/ 1116884 w 6532220"/>
                  <a:gd name="connsiteY4" fmla="*/ 462493 h 4138286"/>
                  <a:gd name="connsiteX0" fmla="*/ 1116884 w 6714905"/>
                  <a:gd name="connsiteY0" fmla="*/ 307883 h 3983676"/>
                  <a:gd name="connsiteX1" fmla="*/ 4405775 w 6714905"/>
                  <a:gd name="connsiteY1" fmla="*/ 204644 h 3983676"/>
                  <a:gd name="connsiteX2" fmla="*/ 6382058 w 6714905"/>
                  <a:gd name="connsiteY2" fmla="*/ 3781639 h 3983676"/>
                  <a:gd name="connsiteX3" fmla="*/ 349968 w 6714905"/>
                  <a:gd name="connsiteY3" fmla="*/ 3191704 h 3983676"/>
                  <a:gd name="connsiteX4" fmla="*/ 1116884 w 6714905"/>
                  <a:gd name="connsiteY4" fmla="*/ 307883 h 3983676"/>
                  <a:gd name="connsiteX0" fmla="*/ 999374 w 4987748"/>
                  <a:gd name="connsiteY0" fmla="*/ 391305 h 3448820"/>
                  <a:gd name="connsiteX1" fmla="*/ 4288265 w 4987748"/>
                  <a:gd name="connsiteY1" fmla="*/ 288066 h 3448820"/>
                  <a:gd name="connsiteX2" fmla="*/ 4642225 w 4987748"/>
                  <a:gd name="connsiteY2" fmla="*/ 2817926 h 3448820"/>
                  <a:gd name="connsiteX3" fmla="*/ 232458 w 4987748"/>
                  <a:gd name="connsiteY3" fmla="*/ 3275126 h 3448820"/>
                  <a:gd name="connsiteX4" fmla="*/ 999374 w 4987748"/>
                  <a:gd name="connsiteY4" fmla="*/ 391305 h 3448820"/>
                  <a:gd name="connsiteX0" fmla="*/ 999374 w 4910301"/>
                  <a:gd name="connsiteY0" fmla="*/ 391305 h 3850794"/>
                  <a:gd name="connsiteX1" fmla="*/ 4288265 w 4910301"/>
                  <a:gd name="connsiteY1" fmla="*/ 288066 h 3850794"/>
                  <a:gd name="connsiteX2" fmla="*/ 4642225 w 4910301"/>
                  <a:gd name="connsiteY2" fmla="*/ 2817926 h 3850794"/>
                  <a:gd name="connsiteX3" fmla="*/ 232458 w 4910301"/>
                  <a:gd name="connsiteY3" fmla="*/ 3275126 h 3850794"/>
                  <a:gd name="connsiteX4" fmla="*/ 999374 w 4910301"/>
                  <a:gd name="connsiteY4" fmla="*/ 391305 h 3850794"/>
                  <a:gd name="connsiteX0" fmla="*/ 909485 w 4820412"/>
                  <a:gd name="connsiteY0" fmla="*/ 775671 h 4235160"/>
                  <a:gd name="connsiteX1" fmla="*/ 4198376 w 4820412"/>
                  <a:gd name="connsiteY1" fmla="*/ 672432 h 4235160"/>
                  <a:gd name="connsiteX2" fmla="*/ 4552336 w 4820412"/>
                  <a:gd name="connsiteY2" fmla="*/ 3202292 h 4235160"/>
                  <a:gd name="connsiteX3" fmla="*/ 142569 w 4820412"/>
                  <a:gd name="connsiteY3" fmla="*/ 3659492 h 4235160"/>
                  <a:gd name="connsiteX4" fmla="*/ 909485 w 4820412"/>
                  <a:gd name="connsiteY4" fmla="*/ 775671 h 4235160"/>
                  <a:gd name="connsiteX0" fmla="*/ 172676 w 5033941"/>
                  <a:gd name="connsiteY0" fmla="*/ 732728 h 4348062"/>
                  <a:gd name="connsiteX1" fmla="*/ 4405464 w 5033941"/>
                  <a:gd name="connsiteY1" fmla="*/ 776973 h 4348062"/>
                  <a:gd name="connsiteX2" fmla="*/ 4759424 w 5033941"/>
                  <a:gd name="connsiteY2" fmla="*/ 3306833 h 4348062"/>
                  <a:gd name="connsiteX3" fmla="*/ 349657 w 5033941"/>
                  <a:gd name="connsiteY3" fmla="*/ 3764033 h 4348062"/>
                  <a:gd name="connsiteX4" fmla="*/ 172676 w 5033941"/>
                  <a:gd name="connsiteY4" fmla="*/ 732728 h 4348062"/>
                  <a:gd name="connsiteX0" fmla="*/ 105531 w 4966796"/>
                  <a:gd name="connsiteY0" fmla="*/ 584477 h 4199811"/>
                  <a:gd name="connsiteX1" fmla="*/ 4338319 w 4966796"/>
                  <a:gd name="connsiteY1" fmla="*/ 628722 h 4199811"/>
                  <a:gd name="connsiteX2" fmla="*/ 4692279 w 4966796"/>
                  <a:gd name="connsiteY2" fmla="*/ 3158582 h 4199811"/>
                  <a:gd name="connsiteX3" fmla="*/ 282512 w 4966796"/>
                  <a:gd name="connsiteY3" fmla="*/ 3615782 h 4199811"/>
                  <a:gd name="connsiteX4" fmla="*/ 105531 w 4966796"/>
                  <a:gd name="connsiteY4" fmla="*/ 584477 h 4199811"/>
                  <a:gd name="connsiteX0" fmla="*/ 105531 w 4723988"/>
                  <a:gd name="connsiteY0" fmla="*/ 584477 h 3860927"/>
                  <a:gd name="connsiteX1" fmla="*/ 4338319 w 4723988"/>
                  <a:gd name="connsiteY1" fmla="*/ 628722 h 3860927"/>
                  <a:gd name="connsiteX2" fmla="*/ 4692279 w 4723988"/>
                  <a:gd name="connsiteY2" fmla="*/ 3158582 h 3860927"/>
                  <a:gd name="connsiteX3" fmla="*/ 282512 w 4723988"/>
                  <a:gd name="connsiteY3" fmla="*/ 3615782 h 3860927"/>
                  <a:gd name="connsiteX4" fmla="*/ 105531 w 4723988"/>
                  <a:gd name="connsiteY4" fmla="*/ 584477 h 3860927"/>
                  <a:gd name="connsiteX0" fmla="*/ 105531 w 5083345"/>
                  <a:gd name="connsiteY0" fmla="*/ 584477 h 4140932"/>
                  <a:gd name="connsiteX1" fmla="*/ 4338319 w 5083345"/>
                  <a:gd name="connsiteY1" fmla="*/ 628722 h 4140932"/>
                  <a:gd name="connsiteX2" fmla="*/ 4692279 w 5083345"/>
                  <a:gd name="connsiteY2" fmla="*/ 3158582 h 4140932"/>
                  <a:gd name="connsiteX3" fmla="*/ 282512 w 5083345"/>
                  <a:gd name="connsiteY3" fmla="*/ 3615782 h 4140932"/>
                  <a:gd name="connsiteX4" fmla="*/ 105531 w 5083345"/>
                  <a:gd name="connsiteY4" fmla="*/ 584477 h 4140932"/>
                  <a:gd name="connsiteX0" fmla="*/ 351977 w 4972696"/>
                  <a:gd name="connsiteY0" fmla="*/ 832732 h 3733893"/>
                  <a:gd name="connsiteX1" fmla="*/ 4230804 w 4972696"/>
                  <a:gd name="connsiteY1" fmla="*/ 257545 h 3733893"/>
                  <a:gd name="connsiteX2" fmla="*/ 4584764 w 4972696"/>
                  <a:gd name="connsiteY2" fmla="*/ 2787405 h 3733893"/>
                  <a:gd name="connsiteX3" fmla="*/ 174997 w 4972696"/>
                  <a:gd name="connsiteY3" fmla="*/ 3244605 h 3733893"/>
                  <a:gd name="connsiteX4" fmla="*/ 351977 w 4972696"/>
                  <a:gd name="connsiteY4" fmla="*/ 832732 h 3733893"/>
                  <a:gd name="connsiteX0" fmla="*/ 101440 w 5317343"/>
                  <a:gd name="connsiteY0" fmla="*/ 794742 h 3773852"/>
                  <a:gd name="connsiteX1" fmla="*/ 4570202 w 5317343"/>
                  <a:gd name="connsiteY1" fmla="*/ 293297 h 3773852"/>
                  <a:gd name="connsiteX2" fmla="*/ 4924162 w 5317343"/>
                  <a:gd name="connsiteY2" fmla="*/ 2823157 h 3773852"/>
                  <a:gd name="connsiteX3" fmla="*/ 514395 w 5317343"/>
                  <a:gd name="connsiteY3" fmla="*/ 3280357 h 3773852"/>
                  <a:gd name="connsiteX4" fmla="*/ 101440 w 5317343"/>
                  <a:gd name="connsiteY4" fmla="*/ 794742 h 3773852"/>
                  <a:gd name="connsiteX0" fmla="*/ 190474 w 5004613"/>
                  <a:gd name="connsiteY0" fmla="*/ 1189317 h 3529770"/>
                  <a:gd name="connsiteX1" fmla="*/ 4261030 w 5004613"/>
                  <a:gd name="connsiteY1" fmla="*/ 83188 h 3529770"/>
                  <a:gd name="connsiteX2" fmla="*/ 4614990 w 5004613"/>
                  <a:gd name="connsiteY2" fmla="*/ 2613048 h 3529770"/>
                  <a:gd name="connsiteX3" fmla="*/ 205223 w 5004613"/>
                  <a:gd name="connsiteY3" fmla="*/ 3070248 h 3529770"/>
                  <a:gd name="connsiteX4" fmla="*/ 190474 w 5004613"/>
                  <a:gd name="connsiteY4" fmla="*/ 1189317 h 3529770"/>
                  <a:gd name="connsiteX0" fmla="*/ 197149 w 5109706"/>
                  <a:gd name="connsiteY0" fmla="*/ 1135571 h 3081116"/>
                  <a:gd name="connsiteX1" fmla="*/ 4267705 w 5109706"/>
                  <a:gd name="connsiteY1" fmla="*/ 29442 h 3081116"/>
                  <a:gd name="connsiteX2" fmla="*/ 4724903 w 5109706"/>
                  <a:gd name="connsiteY2" fmla="*/ 1733392 h 3081116"/>
                  <a:gd name="connsiteX3" fmla="*/ 211898 w 5109706"/>
                  <a:gd name="connsiteY3" fmla="*/ 3016502 h 3081116"/>
                  <a:gd name="connsiteX4" fmla="*/ 197149 w 5109706"/>
                  <a:gd name="connsiteY4" fmla="*/ 1135571 h 3081116"/>
                  <a:gd name="connsiteX0" fmla="*/ 470674 w 5121297"/>
                  <a:gd name="connsiteY0" fmla="*/ 1599089 h 3488461"/>
                  <a:gd name="connsiteX1" fmla="*/ 3553088 w 5121297"/>
                  <a:gd name="connsiteY1" fmla="*/ 6264 h 3488461"/>
                  <a:gd name="connsiteX2" fmla="*/ 4998428 w 5121297"/>
                  <a:gd name="connsiteY2" fmla="*/ 2196910 h 3488461"/>
                  <a:gd name="connsiteX3" fmla="*/ 485423 w 5121297"/>
                  <a:gd name="connsiteY3" fmla="*/ 3480020 h 3488461"/>
                  <a:gd name="connsiteX4" fmla="*/ 470674 w 5121297"/>
                  <a:gd name="connsiteY4" fmla="*/ 1599089 h 3488461"/>
                  <a:gd name="connsiteX0" fmla="*/ 489603 w 5405056"/>
                  <a:gd name="connsiteY0" fmla="*/ 1631759 h 3732628"/>
                  <a:gd name="connsiteX1" fmla="*/ 3572017 w 5405056"/>
                  <a:gd name="connsiteY1" fmla="*/ 38934 h 3732628"/>
                  <a:gd name="connsiteX2" fmla="*/ 5297576 w 5405056"/>
                  <a:gd name="connsiteY2" fmla="*/ 3306212 h 3732628"/>
                  <a:gd name="connsiteX3" fmla="*/ 504352 w 5405056"/>
                  <a:gd name="connsiteY3" fmla="*/ 3512690 h 3732628"/>
                  <a:gd name="connsiteX4" fmla="*/ 489603 w 5405056"/>
                  <a:gd name="connsiteY4" fmla="*/ 1631759 h 3732628"/>
                  <a:gd name="connsiteX0" fmla="*/ 455955 w 5319366"/>
                  <a:gd name="connsiteY0" fmla="*/ 1863251 h 3978027"/>
                  <a:gd name="connsiteX1" fmla="*/ 2918937 w 5319366"/>
                  <a:gd name="connsiteY1" fmla="*/ 34452 h 3978027"/>
                  <a:gd name="connsiteX2" fmla="*/ 5263928 w 5319366"/>
                  <a:gd name="connsiteY2" fmla="*/ 3537704 h 3978027"/>
                  <a:gd name="connsiteX3" fmla="*/ 470704 w 5319366"/>
                  <a:gd name="connsiteY3" fmla="*/ 3744182 h 3978027"/>
                  <a:gd name="connsiteX4" fmla="*/ 455955 w 5319366"/>
                  <a:gd name="connsiteY4" fmla="*/ 1863251 h 3978027"/>
                  <a:gd name="connsiteX0" fmla="*/ 488327 w 5292515"/>
                  <a:gd name="connsiteY0" fmla="*/ 1130553 h 4110604"/>
                  <a:gd name="connsiteX1" fmla="*/ 2892316 w 5292515"/>
                  <a:gd name="connsiteY1" fmla="*/ 112915 h 4110604"/>
                  <a:gd name="connsiteX2" fmla="*/ 5237307 w 5292515"/>
                  <a:gd name="connsiteY2" fmla="*/ 3616167 h 4110604"/>
                  <a:gd name="connsiteX3" fmla="*/ 444083 w 5292515"/>
                  <a:gd name="connsiteY3" fmla="*/ 3822645 h 4110604"/>
                  <a:gd name="connsiteX4" fmla="*/ 488327 w 5292515"/>
                  <a:gd name="connsiteY4" fmla="*/ 1130553 h 4110604"/>
                  <a:gd name="connsiteX0" fmla="*/ 573355 w 5602358"/>
                  <a:gd name="connsiteY0" fmla="*/ 737829 h 3694041"/>
                  <a:gd name="connsiteX1" fmla="*/ 4555421 w 5602358"/>
                  <a:gd name="connsiteY1" fmla="*/ 162643 h 3694041"/>
                  <a:gd name="connsiteX2" fmla="*/ 5322335 w 5602358"/>
                  <a:gd name="connsiteY2" fmla="*/ 3223443 h 3694041"/>
                  <a:gd name="connsiteX3" fmla="*/ 529111 w 5602358"/>
                  <a:gd name="connsiteY3" fmla="*/ 3429921 h 3694041"/>
                  <a:gd name="connsiteX4" fmla="*/ 573355 w 5602358"/>
                  <a:gd name="connsiteY4" fmla="*/ 737829 h 369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2358" h="3694041">
                    <a:moveTo>
                      <a:pt x="573355" y="737829"/>
                    </a:moveTo>
                    <a:cubicBezTo>
                      <a:pt x="1244407" y="193283"/>
                      <a:pt x="3763924" y="-251626"/>
                      <a:pt x="4555421" y="162643"/>
                    </a:cubicBezTo>
                    <a:cubicBezTo>
                      <a:pt x="5346918" y="576912"/>
                      <a:pt x="5993387" y="2678897"/>
                      <a:pt x="5322335" y="3223443"/>
                    </a:cubicBezTo>
                    <a:cubicBezTo>
                      <a:pt x="4651283" y="3767989"/>
                      <a:pt x="1320608" y="3844190"/>
                      <a:pt x="529111" y="3429921"/>
                    </a:cubicBezTo>
                    <a:cubicBezTo>
                      <a:pt x="-262386" y="3015652"/>
                      <a:pt x="-97697" y="1282375"/>
                      <a:pt x="573355" y="737829"/>
                    </a:cubicBezTo>
                    <a:close/>
                  </a:path>
                </a:pathLst>
              </a:custGeom>
              <a:solidFill>
                <a:srgbClr val="BF0101">
                  <a:alpha val="54000"/>
                </a:srgbClr>
              </a:solidFill>
              <a:ln>
                <a:noFill/>
              </a:ln>
              <a:effectLst>
                <a:outerShdw blurRad="406400" dist="38100" sx="104000" sy="104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outerShdw dist="1943100" dir="2700000" sx="166000" sy="166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grpSp>
            <p:nvGrpSpPr>
              <p:cNvPr id="1224" name="Group 1223">
                <a:extLst>
                  <a:ext uri="{FF2B5EF4-FFF2-40B4-BE49-F238E27FC236}">
                    <a16:creationId xmlns:a16="http://schemas.microsoft.com/office/drawing/2014/main" id="{8706D6C1-4653-44DF-92C3-DB88229A1F84}"/>
                  </a:ext>
                </a:extLst>
              </p:cNvPr>
              <p:cNvGrpSpPr/>
              <p:nvPr/>
            </p:nvGrpSpPr>
            <p:grpSpPr>
              <a:xfrm>
                <a:off x="671936" y="1231021"/>
                <a:ext cx="7631392" cy="3704161"/>
                <a:chOff x="1539161" y="1675524"/>
                <a:chExt cx="5937741" cy="1901321"/>
              </a:xfrm>
            </p:grpSpPr>
            <p:sp>
              <p:nvSpPr>
                <p:cNvPr id="1225" name="TextBox 1224">
                  <a:extLst>
                    <a:ext uri="{FF2B5EF4-FFF2-40B4-BE49-F238E27FC236}">
                      <a16:creationId xmlns:a16="http://schemas.microsoft.com/office/drawing/2014/main" id="{4EDDE99F-ECB9-46A0-BCE8-5B9F5ACF8AFB}"/>
                    </a:ext>
                  </a:extLst>
                </p:cNvPr>
                <p:cNvSpPr txBox="1"/>
                <p:nvPr/>
              </p:nvSpPr>
              <p:spPr>
                <a:xfrm>
                  <a:off x="1800002" y="1675524"/>
                  <a:ext cx="5676900" cy="4739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dirty="0">
                      <a:solidFill>
                        <a:srgbClr val="5F43BE"/>
                      </a:solidFill>
                      <a:effectLst>
                        <a:outerShdw dist="63500" dir="2400000" algn="tl" rotWithShape="0">
                          <a:schemeClr val="bg1"/>
                        </a:outerShdw>
                      </a:effectLst>
                      <a:latin typeface="Bebas Neue Bold" panose="020B0606020202050201" pitchFamily="34" charset="0"/>
                    </a:rPr>
                    <a:t>LADIES PURSE</a:t>
                  </a:r>
                </a:p>
              </p:txBody>
            </p:sp>
            <p:sp>
              <p:nvSpPr>
                <p:cNvPr id="1226" name="TextBox 1225">
                  <a:extLst>
                    <a:ext uri="{FF2B5EF4-FFF2-40B4-BE49-F238E27FC236}">
                      <a16:creationId xmlns:a16="http://schemas.microsoft.com/office/drawing/2014/main" id="{A0B4637F-55E5-4B7C-A62F-C9A890176913}"/>
                    </a:ext>
                  </a:extLst>
                </p:cNvPr>
                <p:cNvSpPr txBox="1"/>
                <p:nvPr/>
              </p:nvSpPr>
              <p:spPr>
                <a:xfrm>
                  <a:off x="1539161" y="2037328"/>
                  <a:ext cx="3972348" cy="2053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  <a:latin typeface="Bahnschrift Light" panose="020B0502040204020203" pitchFamily="34" charset="0"/>
                    </a:rPr>
                    <a:t>Color Blue </a:t>
                  </a:r>
                  <a:r>
                    <a:rPr lang="en-US" sz="2000">
                      <a:solidFill>
                        <a:schemeClr val="bg1"/>
                      </a:solidFill>
                      <a:latin typeface="Bahnschrift Light" panose="020B0502040204020203" pitchFamily="34" charset="0"/>
                    </a:rPr>
                    <a:t>stylish purse</a:t>
                  </a:r>
                  <a:endParaRPr lang="en-US" sz="2000" dirty="0">
                    <a:solidFill>
                      <a:schemeClr val="bg1"/>
                    </a:solidFill>
                    <a:latin typeface="Bahnschrift Light" panose="020B0502040204020203" pitchFamily="34" charset="0"/>
                  </a:endParaRPr>
                </a:p>
              </p:txBody>
            </p:sp>
            <p:sp>
              <p:nvSpPr>
                <p:cNvPr id="1227" name="TextBox 1226">
                  <a:extLst>
                    <a:ext uri="{FF2B5EF4-FFF2-40B4-BE49-F238E27FC236}">
                      <a16:creationId xmlns:a16="http://schemas.microsoft.com/office/drawing/2014/main" id="{9605F40F-B996-4FB7-8EA3-C9E9B3460F3A}"/>
                    </a:ext>
                  </a:extLst>
                </p:cNvPr>
                <p:cNvSpPr txBox="1"/>
                <p:nvPr/>
              </p:nvSpPr>
              <p:spPr>
                <a:xfrm>
                  <a:off x="2592628" y="2771149"/>
                  <a:ext cx="1437753" cy="8056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600" dirty="0">
                      <a:solidFill>
                        <a:srgbClr val="FFD350"/>
                      </a:solidFill>
                      <a:effectLst>
                        <a:outerShdw dist="38100" sx="101000" sy="101000" algn="tl" rotWithShape="0">
                          <a:srgbClr val="F1F2F5"/>
                        </a:outerShdw>
                      </a:effectLst>
                      <a:latin typeface="Bebas Neue Bold" panose="020B0606020202050201" pitchFamily="34" charset="0"/>
                    </a:rPr>
                    <a:t>199</a:t>
                  </a:r>
                </a:p>
              </p:txBody>
            </p:sp>
          </p:grpSp>
        </p:grpSp>
        <p:sp>
          <p:nvSpPr>
            <p:cNvPr id="1222" name="Rectangle 1221">
              <a:extLst>
                <a:ext uri="{FF2B5EF4-FFF2-40B4-BE49-F238E27FC236}">
                  <a16:creationId xmlns:a16="http://schemas.microsoft.com/office/drawing/2014/main" id="{5EE6BAEE-A332-45B4-8878-793C504A43B4}"/>
                </a:ext>
              </a:extLst>
            </p:cNvPr>
            <p:cNvSpPr/>
            <p:nvPr/>
          </p:nvSpPr>
          <p:spPr>
            <a:xfrm>
              <a:off x="1651159" y="3496771"/>
              <a:ext cx="45878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dirty="0">
                  <a:solidFill>
                    <a:srgbClr val="FFD350"/>
                  </a:solidFill>
                  <a:effectLst>
                    <a:outerShdw dist="38100" sx="101000" sy="101000" algn="tl" rotWithShape="0">
                      <a:srgbClr val="F1F2F5"/>
                    </a:outerShdw>
                  </a:effectLst>
                  <a:latin typeface="Bebas Neue Bold" panose="020B0606020202050201" pitchFamily="34" charset="0"/>
                </a:rPr>
                <a:t>$</a:t>
              </a:r>
              <a:endParaRPr lang="en-US" sz="5400" dirty="0"/>
            </a:p>
          </p:txBody>
        </p:sp>
      </p:grpSp>
      <p:grpSp>
        <p:nvGrpSpPr>
          <p:cNvPr id="1228" name="Group 1227">
            <a:extLst>
              <a:ext uri="{FF2B5EF4-FFF2-40B4-BE49-F238E27FC236}">
                <a16:creationId xmlns:a16="http://schemas.microsoft.com/office/drawing/2014/main" id="{DEAEFEC8-0B44-4498-AB98-B6C8A81C0B27}"/>
              </a:ext>
            </a:extLst>
          </p:cNvPr>
          <p:cNvGrpSpPr/>
          <p:nvPr/>
        </p:nvGrpSpPr>
        <p:grpSpPr>
          <a:xfrm>
            <a:off x="8024" y="5418722"/>
            <a:ext cx="12234452" cy="1569660"/>
            <a:chOff x="8024" y="5559969"/>
            <a:chExt cx="12234452" cy="1569660"/>
          </a:xfrm>
        </p:grpSpPr>
        <p:sp>
          <p:nvSpPr>
            <p:cNvPr id="1229" name="Rectangle 1228">
              <a:extLst>
                <a:ext uri="{FF2B5EF4-FFF2-40B4-BE49-F238E27FC236}">
                  <a16:creationId xmlns:a16="http://schemas.microsoft.com/office/drawing/2014/main" id="{38F3008A-700D-4A51-AC1A-1FB9A03F68CE}"/>
                </a:ext>
              </a:extLst>
            </p:cNvPr>
            <p:cNvSpPr/>
            <p:nvPr/>
          </p:nvSpPr>
          <p:spPr>
            <a:xfrm>
              <a:off x="8024" y="5570632"/>
              <a:ext cx="12234452" cy="1428615"/>
            </a:xfrm>
            <a:prstGeom prst="rect">
              <a:avLst/>
            </a:prstGeom>
            <a:gradFill>
              <a:gsLst>
                <a:gs pos="0">
                  <a:srgbClr val="6D06AF"/>
                </a:gs>
                <a:gs pos="97000">
                  <a:srgbClr val="FF0000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00" dirty="0">
                <a:solidFill>
                  <a:srgbClr val="FFD350"/>
                </a:solidFill>
                <a:latin typeface="Bebas Neue Bold" panose="020B0606020202050201" pitchFamily="34" charset="0"/>
              </a:endParaRPr>
            </a:p>
          </p:txBody>
        </p:sp>
        <p:sp>
          <p:nvSpPr>
            <p:cNvPr id="1230" name="Rectangle 1229">
              <a:extLst>
                <a:ext uri="{FF2B5EF4-FFF2-40B4-BE49-F238E27FC236}">
                  <a16:creationId xmlns:a16="http://schemas.microsoft.com/office/drawing/2014/main" id="{3D45A94D-DFBC-4A2C-999D-EB466EFA5783}"/>
                </a:ext>
              </a:extLst>
            </p:cNvPr>
            <p:cNvSpPr/>
            <p:nvPr/>
          </p:nvSpPr>
          <p:spPr>
            <a:xfrm>
              <a:off x="4954738" y="5559969"/>
              <a:ext cx="2263761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600" dirty="0">
                  <a:solidFill>
                    <a:srgbClr val="FFD350"/>
                  </a:solidFill>
                  <a:latin typeface="Bebas Neue Bold" panose="020B0606020202050201" pitchFamily="34" charset="0"/>
                </a:rPr>
                <a:t>-20%</a:t>
              </a:r>
            </a:p>
          </p:txBody>
        </p:sp>
      </p:grpSp>
      <p:pic>
        <p:nvPicPr>
          <p:cNvPr id="489" name="Picture 488">
            <a:extLst>
              <a:ext uri="{FF2B5EF4-FFF2-40B4-BE49-F238E27FC236}">
                <a16:creationId xmlns:a16="http://schemas.microsoft.com/office/drawing/2014/main" id="{EFA8A8E3-5C5F-47D9-A1DF-3255F592A2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5"/>
          <a:stretch/>
        </p:blipFill>
        <p:spPr>
          <a:xfrm>
            <a:off x="6890480" y="512129"/>
            <a:ext cx="3898671" cy="4330018"/>
          </a:xfrm>
          <a:prstGeom prst="rect">
            <a:avLst/>
          </a:prstGeom>
          <a:effectLst>
            <a:outerShdw blurRad="635000" dist="50800" dir="5400000" sx="104000" sy="104000" algn="ctr" rotWithShape="0">
              <a:srgbClr val="000000">
                <a:alpha val="43137"/>
              </a:srgbClr>
            </a:outerShdw>
            <a:reflection blurRad="6350" stA="52000" endA="300" endPos="35000" dir="5400000" sy="-100000" algn="bl" rotWithShape="0"/>
          </a:effectLst>
        </p:spPr>
      </p:pic>
      <p:grpSp>
        <p:nvGrpSpPr>
          <p:cNvPr id="490" name="Group 489">
            <a:extLst>
              <a:ext uri="{FF2B5EF4-FFF2-40B4-BE49-F238E27FC236}">
                <a16:creationId xmlns:a16="http://schemas.microsoft.com/office/drawing/2014/main" id="{4570D18F-61D5-45F7-8671-35E28D9B5CBC}"/>
              </a:ext>
            </a:extLst>
          </p:cNvPr>
          <p:cNvGrpSpPr/>
          <p:nvPr/>
        </p:nvGrpSpPr>
        <p:grpSpPr>
          <a:xfrm>
            <a:off x="-3121616" y="-2331257"/>
            <a:ext cx="18435233" cy="11694276"/>
            <a:chOff x="-3121616" y="-2331257"/>
            <a:chExt cx="18435233" cy="11694276"/>
          </a:xfrm>
          <a:solidFill>
            <a:srgbClr val="E6E6E6"/>
          </a:solidFill>
        </p:grpSpPr>
        <p:sp>
          <p:nvSpPr>
            <p:cNvPr id="491" name="Rectangle 490">
              <a:extLst>
                <a:ext uri="{FF2B5EF4-FFF2-40B4-BE49-F238E27FC236}">
                  <a16:creationId xmlns:a16="http://schemas.microsoft.com/office/drawing/2014/main" id="{13E9A0DC-2142-4A8A-A8C3-49353F0593C3}"/>
                </a:ext>
              </a:extLst>
            </p:cNvPr>
            <p:cNvSpPr/>
            <p:nvPr/>
          </p:nvSpPr>
          <p:spPr>
            <a:xfrm>
              <a:off x="-3121616" y="-2331257"/>
              <a:ext cx="18435233" cy="23275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>
              <a:extLst>
                <a:ext uri="{FF2B5EF4-FFF2-40B4-BE49-F238E27FC236}">
                  <a16:creationId xmlns:a16="http://schemas.microsoft.com/office/drawing/2014/main" id="{2B105E75-FF6F-44C9-9D75-EE9262758C18}"/>
                </a:ext>
              </a:extLst>
            </p:cNvPr>
            <p:cNvSpPr/>
            <p:nvPr/>
          </p:nvSpPr>
          <p:spPr>
            <a:xfrm>
              <a:off x="-3121616" y="6853498"/>
              <a:ext cx="18435233" cy="2509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>
              <a:extLst>
                <a:ext uri="{FF2B5EF4-FFF2-40B4-BE49-F238E27FC236}">
                  <a16:creationId xmlns:a16="http://schemas.microsoft.com/office/drawing/2014/main" id="{C00510E9-78E7-4F15-875A-1A2E172DCCAC}"/>
                </a:ext>
              </a:extLst>
            </p:cNvPr>
            <p:cNvSpPr/>
            <p:nvPr/>
          </p:nvSpPr>
          <p:spPr>
            <a:xfrm rot="5400000">
              <a:off x="7948769" y="1998174"/>
              <a:ext cx="11634948" cy="30947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>
              <a:extLst>
                <a:ext uri="{FF2B5EF4-FFF2-40B4-BE49-F238E27FC236}">
                  <a16:creationId xmlns:a16="http://schemas.microsoft.com/office/drawing/2014/main" id="{E7594274-ED85-4B34-95E5-2DF11E808D80}"/>
                </a:ext>
              </a:extLst>
            </p:cNvPr>
            <p:cNvSpPr/>
            <p:nvPr/>
          </p:nvSpPr>
          <p:spPr>
            <a:xfrm rot="5400000">
              <a:off x="-7415089" y="1968510"/>
              <a:ext cx="11694275" cy="30947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4913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991">
        <p159:morph option="byObject"/>
      </p:transition>
    </mc:Choice>
    <mc:Fallback xmlns="">
      <p:transition advTm="9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6000" fill="hold"/>
                                        <p:tgtEl>
                                          <p:spTgt spid="489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xit" presetSubtype="2" ac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8" accel="8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accel="8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</TotalTime>
  <Words>351</Words>
  <Application>Microsoft Office PowerPoint</Application>
  <PresentationFormat>Widescreen</PresentationFormat>
  <Paragraphs>65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 Light</vt:lpstr>
      <vt:lpstr>Bebas Neue Bold</vt:lpstr>
      <vt:lpstr>Arial</vt:lpstr>
      <vt:lpstr>Bahnschrift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Presentation Point</cp:lastModifiedBy>
  <cp:revision>55</cp:revision>
  <dcterms:created xsi:type="dcterms:W3CDTF">2018-12-25T13:23:30Z</dcterms:created>
  <dcterms:modified xsi:type="dcterms:W3CDTF">2019-09-07T15:04:25Z</dcterms:modified>
  <cp:contentStatus/>
</cp:coreProperties>
</file>