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sldIdLst>
    <p:sldId id="272" r:id="rId2"/>
    <p:sldId id="276" r:id="rId3"/>
    <p:sldId id="264" r:id="rId4"/>
    <p:sldId id="265" r:id="rId5"/>
    <p:sldId id="269" r:id="rId6"/>
    <p:sldId id="278" r:id="rId7"/>
  </p:sldIdLst>
  <p:sldSz cx="12192000" cy="6858000"/>
  <p:notesSz cx="6858000" cy="9144000"/>
  <p:embeddedFontLst>
    <p:embeddedFont>
      <p:font typeface="Bahnschrift Light" panose="020B0502040204020203" pitchFamily="34" charset="0"/>
      <p:regular r:id="rId8"/>
    </p:embeddedFont>
    <p:embeddedFont>
      <p:font typeface="Bebas Neue Bold" panose="020B0606020202050201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BQ" id="{1055360C-2576-4BE9-9D28-C21D348AAA4F}">
          <p14:sldIdLst>
            <p14:sldId id="272"/>
            <p14:sldId id="276"/>
            <p14:sldId id="264"/>
            <p14:sldId id="265"/>
            <p14:sldId id="26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A013"/>
    <a:srgbClr val="95610D"/>
    <a:srgbClr val="FFFA7F"/>
    <a:srgbClr val="5E0605"/>
    <a:srgbClr val="B06513"/>
    <a:srgbClr val="0B009A"/>
    <a:srgbClr val="FFF100"/>
    <a:srgbClr val="FF0000"/>
    <a:srgbClr val="3AA514"/>
    <a:srgbClr val="FF5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64CAE-9EF0-42BC-B1D1-3AF254A4B45E}" v="1" dt="2019-09-07T14:58:37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3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510" y="150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78D64CAE-9EF0-42BC-B1D1-3AF254A4B45E}"/>
    <pc:docChg chg="modSld">
      <pc:chgData name="Presentation Point" userId="f45ce91d846791e9" providerId="LiveId" clId="{78D64CAE-9EF0-42BC-B1D1-3AF254A4B45E}" dt="2019-09-07T14:58:37.495" v="0" actId="33524"/>
      <pc:docMkLst>
        <pc:docMk/>
      </pc:docMkLst>
      <pc:sldChg chg="modSp">
        <pc:chgData name="Presentation Point" userId="f45ce91d846791e9" providerId="LiveId" clId="{78D64CAE-9EF0-42BC-B1D1-3AF254A4B45E}" dt="2019-09-07T14:58:37.495" v="0" actId="33524"/>
        <pc:sldMkLst>
          <pc:docMk/>
          <pc:sldMk cId="752697363" sldId="276"/>
        </pc:sldMkLst>
        <pc:spChg chg="mod">
          <ac:chgData name="Presentation Point" userId="f45ce91d846791e9" providerId="LiveId" clId="{78D64CAE-9EF0-42BC-B1D1-3AF254A4B45E}" dt="2019-09-07T14:58:37.495" v="0" actId="33524"/>
          <ac:spMkLst>
            <pc:docMk/>
            <pc:sldMk cId="752697363" sldId="276"/>
            <ac:spMk id="8" creationId="{FF8E4C35-5577-422D-9716-751A4770ED4E}"/>
          </ac:spMkLst>
        </pc:spChg>
      </pc:sldChg>
    </pc:docChg>
  </pc:docChgLst>
  <pc:docChgLst>
    <pc:chgData name="Presentation Point" userId="f45ce91d846791e9" providerId="LiveId" clId="{8778BB2D-6D94-40D4-93C3-99A3CCA2252F}"/>
    <pc:docChg chg="delSld delSection modSection">
      <pc:chgData name="Presentation Point" userId="f45ce91d846791e9" providerId="LiveId" clId="{8778BB2D-6D94-40D4-93C3-99A3CCA2252F}" dt="2018-12-28T11:23:36.385" v="7" actId="18676"/>
      <pc:docMkLst>
        <pc:docMk/>
      </pc:docMkLst>
      <pc:sldChg chg="del">
        <pc:chgData name="Presentation Point" userId="f45ce91d846791e9" providerId="LiveId" clId="{8778BB2D-6D94-40D4-93C3-99A3CCA2252F}" dt="2018-12-28T11:23:36.377" v="5" actId="2696"/>
        <pc:sldMkLst>
          <pc:docMk/>
          <pc:sldMk cId="1882472604" sldId="259"/>
        </pc:sldMkLst>
      </pc:sldChg>
      <pc:sldChg chg="del">
        <pc:chgData name="Presentation Point" userId="f45ce91d846791e9" providerId="LiveId" clId="{8778BB2D-6D94-40D4-93C3-99A3CCA2252F}" dt="2018-12-28T11:23:36.369" v="4" actId="2696"/>
        <pc:sldMkLst>
          <pc:docMk/>
          <pc:sldMk cId="1068325314" sldId="268"/>
        </pc:sldMkLst>
      </pc:sldChg>
      <pc:sldChg chg="del">
        <pc:chgData name="Presentation Point" userId="f45ce91d846791e9" providerId="LiveId" clId="{8778BB2D-6D94-40D4-93C3-99A3CCA2252F}" dt="2018-12-28T11:23:36.384" v="6" actId="2696"/>
        <pc:sldMkLst>
          <pc:docMk/>
          <pc:sldMk cId="3586531752" sldId="271"/>
        </pc:sldMkLst>
      </pc:sldChg>
      <pc:sldChg chg="del">
        <pc:chgData name="Presentation Point" userId="f45ce91d846791e9" providerId="LiveId" clId="{8778BB2D-6D94-40D4-93C3-99A3CCA2252F}" dt="2018-12-28T11:23:36.362" v="3" actId="2696"/>
        <pc:sldMkLst>
          <pc:docMk/>
          <pc:sldMk cId="2173929064" sldId="273"/>
        </pc:sldMkLst>
      </pc:sldChg>
      <pc:sldChg chg="del">
        <pc:chgData name="Presentation Point" userId="f45ce91d846791e9" providerId="LiveId" clId="{8778BB2D-6D94-40D4-93C3-99A3CCA2252F}" dt="2018-12-28T11:23:36.347" v="1" actId="2696"/>
        <pc:sldMkLst>
          <pc:docMk/>
          <pc:sldMk cId="210431327" sldId="274"/>
        </pc:sldMkLst>
      </pc:sldChg>
      <pc:sldChg chg="del">
        <pc:chgData name="Presentation Point" userId="f45ce91d846791e9" providerId="LiveId" clId="{8778BB2D-6D94-40D4-93C3-99A3CCA2252F}" dt="2018-12-28T11:23:36.344" v="0" actId="2696"/>
        <pc:sldMkLst>
          <pc:docMk/>
          <pc:sldMk cId="3881132775" sldId="275"/>
        </pc:sldMkLst>
      </pc:sldChg>
      <pc:sldChg chg="del">
        <pc:chgData name="Presentation Point" userId="f45ce91d846791e9" providerId="LiveId" clId="{8778BB2D-6D94-40D4-93C3-99A3CCA2252F}" dt="2018-12-28T11:23:36.358" v="2" actId="2696"/>
        <pc:sldMkLst>
          <pc:docMk/>
          <pc:sldMk cId="365426495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AFEB-1513-4C7C-A751-838D1917B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6295C-59EB-474B-85D5-56984BFC8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F922C-C649-429B-9CC2-908ABA01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E24EE-C6FA-46D2-B7D8-0BCB3644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854D6-DB5C-4A1E-A836-E1358938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3CDF-C877-4012-A208-00DB6B4F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68A20-29B4-4444-B137-6D1C5AC94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0458-E969-4349-B434-4EDE424B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6F06F-296C-4278-A849-59F3F325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495B-49F2-43B1-A153-A207F5C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898F3-81FB-4D5F-B350-5CEA0EFD8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852E4-7964-4B5F-B6C8-67D8FBBC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41452-A5B7-4529-B9D0-A197A940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3E77-879B-4E3C-901B-3A3759E5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5A9B9-662B-43F3-A3DD-65A1EBC6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2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9CE4-AA9C-43C9-A4E4-253322B8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4EF5-A1E0-480F-93F4-72A63DE2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08C8-4C19-4F0E-9D66-7FD4A85C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29A1-C382-4490-80A3-E46F1D8F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C919-43CC-4273-8809-51875A8F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D0C7-49BE-46DA-8D95-534D2A1B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D94D-5A3E-47F6-818A-D3F6E26E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A6911-5815-4C2E-B08E-BFEF5EFA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8D833-450C-4816-B171-F204635C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2500-348C-434D-A0BE-A9F10FCC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8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BFDA-31C2-4AEC-A98B-50843AC9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96F1-33B7-4D09-9D2D-BBC46ABDF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7297B-D1EA-4ABF-8958-E2C13159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ECDE-6994-4638-8AC8-9983DEDA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B8655-9739-4AE8-ADE0-21C97F81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137D2-6782-4F1F-AD43-3AB2BC2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62B0-D804-4CCD-855F-99FED857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0B084-4DD7-4F18-939F-F9D67510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7123-CA70-4BCA-BCD1-FCB3D9BDE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9D564-5205-4A92-AF7D-2A7BBC9E8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37E1E-E99F-45D9-BCA7-41815B337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77DDE-308E-4817-B682-7A145689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10393-2BB9-4C77-AE85-CD1ECB88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A9F12-68B7-4AAB-82D8-5DA75DA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D8CF-9057-4A85-8DC6-BD829E23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F1031-ACAA-4D64-AB57-DF718BC8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EF8B4-021B-41F7-A186-8AB24DFE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4A-79EA-4667-B9DD-E054D174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2D992-6948-457A-A9DB-3BC0887D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DF898-82DA-4938-BB52-B309C0AE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8AC70-249B-4420-9FB8-881F6B63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8F74-3031-4B74-8949-CDAE39C5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A677-03EC-423B-B70A-4DC0B695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3159D-F30F-4D59-B14E-A556D10F2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15F6D-930C-42A1-96CA-53ACDA05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50729-1B0F-4259-96F1-2BCFF929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DCF21-E116-4267-B3BA-718132A7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EAB7-997F-4F0B-B889-1713F52E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682D2-BE50-44A5-BFB6-9A66DEAB0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2F92B-F734-4908-9A61-3B2402590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7D440-5367-4383-9DA0-4229C1E7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554D-63A3-481B-8349-47FDFF1A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A7F0D-BCD1-4B6C-81B1-9EBC53A4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D26F0-AB81-4DA9-9B50-C05D6F83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C616-740F-4BBF-BE3B-7850D42C9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CF24-C6DA-4680-A0B5-20A6CECA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0E35-EA10-4328-92A4-DEF4917B0F4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11328-4BE2-4622-B7A1-E18B62FF7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B5650-268C-4AC6-A035-363E3D92E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A165-1B29-4AA7-A98E-DA6F6ED1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F26903E-1989-4DB3-8CA8-438FC99775A7}"/>
              </a:ext>
            </a:extLst>
          </p:cNvPr>
          <p:cNvSpPr txBox="1"/>
          <p:nvPr/>
        </p:nvSpPr>
        <p:spPr>
          <a:xfrm>
            <a:off x="2578073" y="4375593"/>
            <a:ext cx="703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BEST BBQ IN TOWN!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6" y="1047046"/>
            <a:ext cx="3839308" cy="3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"/>
    </mc:Choice>
    <mc:Fallback xmlns="">
      <p:transition spd="slow" advTm="2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2440FA-5059-4573-A6AB-1BE9236749DB}"/>
              </a:ext>
            </a:extLst>
          </p:cNvPr>
          <p:cNvGrpSpPr/>
          <p:nvPr/>
        </p:nvGrpSpPr>
        <p:grpSpPr>
          <a:xfrm>
            <a:off x="2003435" y="3197609"/>
            <a:ext cx="3141193" cy="1592483"/>
            <a:chOff x="1561475" y="3197609"/>
            <a:chExt cx="3141193" cy="15924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6B1BDE-0C93-4831-9CD5-E70127335112}"/>
                </a:ext>
              </a:extLst>
            </p:cNvPr>
            <p:cNvSpPr/>
            <p:nvPr/>
          </p:nvSpPr>
          <p:spPr>
            <a:xfrm>
              <a:off x="1561475" y="3197609"/>
              <a:ext cx="3141193" cy="1592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72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07A7D3-DCB0-41CF-B14F-A71D76803D28}"/>
                </a:ext>
              </a:extLst>
            </p:cNvPr>
            <p:cNvSpPr/>
            <p:nvPr/>
          </p:nvSpPr>
          <p:spPr>
            <a:xfrm>
              <a:off x="2160884" y="4001123"/>
              <a:ext cx="1942374" cy="719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88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4.99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D71580-1EE5-49DB-97E2-9DB8E874707B}"/>
                </a:ext>
              </a:extLst>
            </p:cNvPr>
            <p:cNvSpPr/>
            <p:nvPr/>
          </p:nvSpPr>
          <p:spPr>
            <a:xfrm>
              <a:off x="1879566" y="3538257"/>
              <a:ext cx="562636" cy="51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$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0CBE0B-3792-42F1-8E9A-FEE67C9BBF68}"/>
                </a:ext>
              </a:extLst>
            </p:cNvPr>
            <p:cNvSpPr/>
            <p:nvPr/>
          </p:nvSpPr>
          <p:spPr>
            <a:xfrm>
              <a:off x="2823336" y="4293574"/>
              <a:ext cx="617477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(6.99)</a:t>
              </a:r>
              <a:endParaRPr lang="en-US" sz="8800" dirty="0">
                <a:solidFill>
                  <a:schemeClr val="bg1">
                    <a:lumMod val="95000"/>
                  </a:schemeClr>
                </a:solidFill>
                <a:latin typeface="Bebas Neue Bold" panose="020B0606020202050201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AC63173-C79C-44B8-A35D-FBC9992CB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45" y="1630279"/>
            <a:ext cx="5109553" cy="391610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DC7C5-EC4A-4D53-9A94-68F889FACACD}"/>
              </a:ext>
            </a:extLst>
          </p:cNvPr>
          <p:cNvSpPr/>
          <p:nvPr/>
        </p:nvSpPr>
        <p:spPr>
          <a:xfrm rot="21385230">
            <a:off x="1735431" y="2788243"/>
            <a:ext cx="1512144" cy="614934"/>
          </a:xfrm>
          <a:prstGeom prst="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-10%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E4C35-5577-422D-9716-751A4770ED4E}"/>
              </a:ext>
            </a:extLst>
          </p:cNvPr>
          <p:cNvSpPr txBox="1"/>
          <p:nvPr/>
        </p:nvSpPr>
        <p:spPr>
          <a:xfrm>
            <a:off x="1793684" y="1979106"/>
            <a:ext cx="294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CHEESEBURGER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AE357-94C1-4152-9DC4-24326031E971}"/>
              </a:ext>
            </a:extLst>
          </p:cNvPr>
          <p:cNvSpPr txBox="1"/>
          <p:nvPr/>
        </p:nvSpPr>
        <p:spPr>
          <a:xfrm>
            <a:off x="1793684" y="2364221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12 thick &amp; amazing slices.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031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728">
        <p159:morph option="byObject"/>
      </p:transition>
    </mc:Choice>
    <mc:Fallback xmlns="">
      <p:transition spd="slow" advTm="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FDA9D65-7976-463A-AB0A-1E5209DB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769" y="1813330"/>
            <a:ext cx="5083340" cy="33888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2357DA2-4C69-485F-9D9A-E54C3B34B1D2}"/>
              </a:ext>
            </a:extLst>
          </p:cNvPr>
          <p:cNvGrpSpPr/>
          <p:nvPr/>
        </p:nvGrpSpPr>
        <p:grpSpPr>
          <a:xfrm>
            <a:off x="7514341" y="3115963"/>
            <a:ext cx="3141193" cy="1615287"/>
            <a:chOff x="1561475" y="3197609"/>
            <a:chExt cx="3141193" cy="16152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FB528F-6165-45C7-896A-7F4E15ABA28C}"/>
                </a:ext>
              </a:extLst>
            </p:cNvPr>
            <p:cNvSpPr/>
            <p:nvPr/>
          </p:nvSpPr>
          <p:spPr>
            <a:xfrm>
              <a:off x="1561475" y="3197609"/>
              <a:ext cx="3141193" cy="1592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72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9350F5-1709-4546-ADC3-9E185FD36821}"/>
                </a:ext>
              </a:extLst>
            </p:cNvPr>
            <p:cNvSpPr/>
            <p:nvPr/>
          </p:nvSpPr>
          <p:spPr>
            <a:xfrm>
              <a:off x="2160884" y="4093468"/>
              <a:ext cx="1942374" cy="719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88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5.99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866D58-ACAE-40EB-BBBC-15739A979206}"/>
                </a:ext>
              </a:extLst>
            </p:cNvPr>
            <p:cNvSpPr/>
            <p:nvPr/>
          </p:nvSpPr>
          <p:spPr>
            <a:xfrm>
              <a:off x="1879566" y="3538257"/>
              <a:ext cx="562636" cy="51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$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72FE5-6044-41B4-9BE5-524857335DC6}"/>
              </a:ext>
            </a:extLst>
          </p:cNvPr>
          <p:cNvSpPr/>
          <p:nvPr/>
        </p:nvSpPr>
        <p:spPr>
          <a:xfrm rot="21385230">
            <a:off x="7246337" y="2706597"/>
            <a:ext cx="1512144" cy="614934"/>
          </a:xfrm>
          <a:prstGeom prst="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-30%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EA1A6-9B75-441D-8DCF-7AE177846F76}"/>
              </a:ext>
            </a:extLst>
          </p:cNvPr>
          <p:cNvSpPr txBox="1"/>
          <p:nvPr/>
        </p:nvSpPr>
        <p:spPr>
          <a:xfrm>
            <a:off x="7304590" y="1897460"/>
            <a:ext cx="294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PIZZAS</a:t>
            </a:r>
            <a:endParaRPr lang="en-US" sz="3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5D9975-37A6-48EE-AF62-C1A5A7C9F38A}"/>
              </a:ext>
            </a:extLst>
          </p:cNvPr>
          <p:cNvSpPr txBox="1"/>
          <p:nvPr/>
        </p:nvSpPr>
        <p:spPr>
          <a:xfrm>
            <a:off x="7304590" y="2282575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CHOOSE YOUR TOPPINGS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031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3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89">
        <p159:morph option="byObject"/>
      </p:transition>
    </mc:Choice>
    <mc:Fallback xmlns="">
      <p:transition advTm="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42052629-45C2-480D-8B6E-B36F4C20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610" y="1495499"/>
            <a:ext cx="6177202" cy="408551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C88C007-80E9-4EA7-B755-A0997416DB91}"/>
              </a:ext>
            </a:extLst>
          </p:cNvPr>
          <p:cNvGrpSpPr/>
          <p:nvPr/>
        </p:nvGrpSpPr>
        <p:grpSpPr>
          <a:xfrm>
            <a:off x="1713875" y="3176171"/>
            <a:ext cx="3141193" cy="1615287"/>
            <a:chOff x="1561475" y="3197609"/>
            <a:chExt cx="3141193" cy="16152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BB8448-E162-4144-B629-F912632F3ADD}"/>
                </a:ext>
              </a:extLst>
            </p:cNvPr>
            <p:cNvSpPr/>
            <p:nvPr/>
          </p:nvSpPr>
          <p:spPr>
            <a:xfrm>
              <a:off x="1561475" y="3197609"/>
              <a:ext cx="3141193" cy="1592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72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84F212-DE02-4850-8AF6-99245182E2CB}"/>
                </a:ext>
              </a:extLst>
            </p:cNvPr>
            <p:cNvSpPr/>
            <p:nvPr/>
          </p:nvSpPr>
          <p:spPr>
            <a:xfrm>
              <a:off x="2160884" y="4093468"/>
              <a:ext cx="1942374" cy="719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88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7.99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D5D15B-EE44-4058-88EA-577E3932ABA6}"/>
                </a:ext>
              </a:extLst>
            </p:cNvPr>
            <p:cNvSpPr/>
            <p:nvPr/>
          </p:nvSpPr>
          <p:spPr>
            <a:xfrm>
              <a:off x="1879566" y="3538257"/>
              <a:ext cx="562636" cy="51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$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3BA18B5-9695-4C38-A6B1-1B9810666A1E}"/>
              </a:ext>
            </a:extLst>
          </p:cNvPr>
          <p:cNvSpPr/>
          <p:nvPr/>
        </p:nvSpPr>
        <p:spPr>
          <a:xfrm rot="21385230">
            <a:off x="1445871" y="2766805"/>
            <a:ext cx="1512144" cy="614934"/>
          </a:xfrm>
          <a:prstGeom prst="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-30%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5CBE1D-ACE0-46B1-83C6-3392FA4B4C7F}"/>
              </a:ext>
            </a:extLst>
          </p:cNvPr>
          <p:cNvSpPr txBox="1"/>
          <p:nvPr/>
        </p:nvSpPr>
        <p:spPr>
          <a:xfrm>
            <a:off x="1504124" y="1957668"/>
            <a:ext cx="360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CHOCOLATE COOKIE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9573F-D2D2-4C2A-A13E-542CAB8EE24A}"/>
              </a:ext>
            </a:extLst>
          </p:cNvPr>
          <p:cNvSpPr txBox="1"/>
          <p:nvPr/>
        </p:nvSpPr>
        <p:spPr>
          <a:xfrm>
            <a:off x="1504124" y="2342783"/>
            <a:ext cx="335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3 pieces of chocolate cookies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031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3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08">
        <p159:morph option="byObject"/>
      </p:transition>
    </mc:Choice>
    <mc:Fallback xmlns="">
      <p:transition advTm="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BB9F9C-424A-44A8-B46E-39AE908F5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97" y="2202484"/>
            <a:ext cx="4786545" cy="249459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F823BBF-8EC6-4C61-991B-AF71E7A0A588}"/>
              </a:ext>
            </a:extLst>
          </p:cNvPr>
          <p:cNvGrpSpPr/>
          <p:nvPr/>
        </p:nvGrpSpPr>
        <p:grpSpPr>
          <a:xfrm>
            <a:off x="7521129" y="3159055"/>
            <a:ext cx="3141193" cy="1615287"/>
            <a:chOff x="1561475" y="3197609"/>
            <a:chExt cx="3141193" cy="16152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C3725A-4BB2-479D-84F7-962479C3520E}"/>
                </a:ext>
              </a:extLst>
            </p:cNvPr>
            <p:cNvSpPr/>
            <p:nvPr/>
          </p:nvSpPr>
          <p:spPr>
            <a:xfrm>
              <a:off x="1561475" y="3197609"/>
              <a:ext cx="3141193" cy="1592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72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4D3875-A70F-4D45-B744-DBBE83204D0B}"/>
                </a:ext>
              </a:extLst>
            </p:cNvPr>
            <p:cNvSpPr/>
            <p:nvPr/>
          </p:nvSpPr>
          <p:spPr>
            <a:xfrm>
              <a:off x="2160884" y="4093468"/>
              <a:ext cx="1942374" cy="719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88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1.99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0D055-1626-4DCD-A098-12779EF4E8E9}"/>
                </a:ext>
              </a:extLst>
            </p:cNvPr>
            <p:cNvSpPr/>
            <p:nvPr/>
          </p:nvSpPr>
          <p:spPr>
            <a:xfrm>
              <a:off x="1879566" y="3538257"/>
              <a:ext cx="562636" cy="51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$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69C5005-2D95-4EF8-AA9C-B0C919DC3CCC}"/>
              </a:ext>
            </a:extLst>
          </p:cNvPr>
          <p:cNvSpPr/>
          <p:nvPr/>
        </p:nvSpPr>
        <p:spPr>
          <a:xfrm rot="21385230">
            <a:off x="7253125" y="2749689"/>
            <a:ext cx="1512144" cy="614934"/>
          </a:xfrm>
          <a:prstGeom prst="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-10%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ABCA6-30E5-4FEA-9C5E-3DF6579F018A}"/>
              </a:ext>
            </a:extLst>
          </p:cNvPr>
          <p:cNvSpPr txBox="1"/>
          <p:nvPr/>
        </p:nvSpPr>
        <p:spPr>
          <a:xfrm>
            <a:off x="7311378" y="1940552"/>
            <a:ext cx="39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FRESH BROCCOLI SALAD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3BC006-925B-4952-8A04-5671C74F957D}"/>
              </a:ext>
            </a:extLst>
          </p:cNvPr>
          <p:cNvSpPr txBox="1"/>
          <p:nvPr/>
        </p:nvSpPr>
        <p:spPr>
          <a:xfrm>
            <a:off x="7311378" y="2325667"/>
            <a:ext cx="391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1 plate of fresh broccoli  salad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031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9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32">
        <p159:morph option="byObject"/>
      </p:transition>
    </mc:Choice>
    <mc:Fallback xmlns="">
      <p:transition advTm="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7F"/>
            </a:gs>
            <a:gs pos="46000">
              <a:srgbClr val="F3A013"/>
            </a:gs>
            <a:gs pos="100000">
              <a:srgbClr val="95610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F823BBF-8EC6-4C61-991B-AF71E7A0A588}"/>
              </a:ext>
            </a:extLst>
          </p:cNvPr>
          <p:cNvGrpSpPr/>
          <p:nvPr/>
        </p:nvGrpSpPr>
        <p:grpSpPr>
          <a:xfrm>
            <a:off x="7521129" y="3159055"/>
            <a:ext cx="3141193" cy="1615287"/>
            <a:chOff x="1561475" y="3197609"/>
            <a:chExt cx="3141193" cy="16152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C3725A-4BB2-479D-84F7-962479C3520E}"/>
                </a:ext>
              </a:extLst>
            </p:cNvPr>
            <p:cNvSpPr/>
            <p:nvPr/>
          </p:nvSpPr>
          <p:spPr>
            <a:xfrm>
              <a:off x="1561475" y="3197609"/>
              <a:ext cx="3141193" cy="1592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72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4D3875-A70F-4D45-B744-DBBE83204D0B}"/>
                </a:ext>
              </a:extLst>
            </p:cNvPr>
            <p:cNvSpPr/>
            <p:nvPr/>
          </p:nvSpPr>
          <p:spPr>
            <a:xfrm>
              <a:off x="2160884" y="4093468"/>
              <a:ext cx="1942374" cy="719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88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6.99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0D055-1626-4DCD-A098-12779EF4E8E9}"/>
                </a:ext>
              </a:extLst>
            </p:cNvPr>
            <p:cNvSpPr/>
            <p:nvPr/>
          </p:nvSpPr>
          <p:spPr>
            <a:xfrm>
              <a:off x="1879566" y="3538257"/>
              <a:ext cx="562636" cy="51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chemeClr val="bg1">
                      <a:lumMod val="95000"/>
                    </a:schemeClr>
                  </a:solidFill>
                  <a:latin typeface="Bebas Neue Bold" panose="020B0606020202050201" pitchFamily="34" charset="0"/>
                </a:rPr>
                <a:t>$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69C5005-2D95-4EF8-AA9C-B0C919DC3CCC}"/>
              </a:ext>
            </a:extLst>
          </p:cNvPr>
          <p:cNvSpPr/>
          <p:nvPr/>
        </p:nvSpPr>
        <p:spPr>
          <a:xfrm rot="21385230">
            <a:off x="7253125" y="2749689"/>
            <a:ext cx="1512144" cy="614934"/>
          </a:xfrm>
          <a:prstGeom prst="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  <a:t>-10%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ABCA6-30E5-4FEA-9C5E-3DF6579F018A}"/>
              </a:ext>
            </a:extLst>
          </p:cNvPr>
          <p:cNvSpPr txBox="1"/>
          <p:nvPr/>
        </p:nvSpPr>
        <p:spPr>
          <a:xfrm>
            <a:off x="7311378" y="1940552"/>
            <a:ext cx="39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BEER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3BC006-925B-4952-8A04-5671C74F957D}"/>
              </a:ext>
            </a:extLst>
          </p:cNvPr>
          <p:cNvSpPr txBox="1"/>
          <p:nvPr/>
        </p:nvSpPr>
        <p:spPr>
          <a:xfrm>
            <a:off x="7311378" y="2325667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</a:rPr>
              <a:t>Bottomless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AE6C3B-C62D-48CA-9329-F93AA07F3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58" y="1766820"/>
            <a:ext cx="4483021" cy="34657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031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32">
        <p159:morph option="byObject"/>
      </p:transition>
    </mc:Choice>
    <mc:Fallback xmlns="">
      <p:transition advTm="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xit" presetSubtype="1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62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Bahnschrift Light</vt:lpstr>
      <vt:lpstr>Bebas Neue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44</cp:revision>
  <dcterms:created xsi:type="dcterms:W3CDTF">2018-12-24T09:57:24Z</dcterms:created>
  <dcterms:modified xsi:type="dcterms:W3CDTF">2019-09-07T14:58:46Z</dcterms:modified>
</cp:coreProperties>
</file>