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0" r:id="rId1"/>
  </p:sldMasterIdLst>
  <p:sldIdLst>
    <p:sldId id="271" r:id="rId2"/>
    <p:sldId id="259" r:id="rId3"/>
    <p:sldId id="268" r:id="rId4"/>
    <p:sldId id="273" r:id="rId5"/>
    <p:sldId id="277" r:id="rId6"/>
    <p:sldId id="274" r:id="rId7"/>
    <p:sldId id="275" r:id="rId8"/>
  </p:sldIdLst>
  <p:sldSz cx="12192000" cy="6858000"/>
  <p:notesSz cx="6858000" cy="9144000"/>
  <p:embeddedFontLst>
    <p:embeddedFont>
      <p:font typeface="Bahnschrift Light" panose="020B0502040204020203" pitchFamily="34" charset="0"/>
      <p:regular r:id="rId9"/>
    </p:embeddedFont>
    <p:embeddedFont>
      <p:font typeface="Bebas Neue Bold" panose="020B0606020202050201" pitchFamily="34" charset="0"/>
      <p:bold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ROCERY STORE" id="{322B9B46-3E62-44EE-8781-59281635A66C}">
          <p14:sldIdLst>
            <p14:sldId id="271"/>
            <p14:sldId id="259"/>
            <p14:sldId id="268"/>
            <p14:sldId id="273"/>
            <p14:sldId id="277"/>
            <p14:sldId id="274"/>
            <p14:sldId id="2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3A013"/>
    <a:srgbClr val="95610D"/>
    <a:srgbClr val="FFFA7F"/>
    <a:srgbClr val="5E0605"/>
    <a:srgbClr val="B06513"/>
    <a:srgbClr val="0B009A"/>
    <a:srgbClr val="FFF100"/>
    <a:srgbClr val="FF0000"/>
    <a:srgbClr val="3AA514"/>
    <a:srgbClr val="FF5E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83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708" y="132"/>
      </p:cViewPr>
      <p:guideLst>
        <p:guide orient="horz" pos="2184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m Dupont" userId="9042b1d383435627" providerId="LiveId" clId="{6F300FCD-A682-4834-8D18-A2AF05A80CD4}"/>
    <pc:docChg chg="modSld">
      <pc:chgData name="Bram Dupont" userId="9042b1d383435627" providerId="LiveId" clId="{6F300FCD-A682-4834-8D18-A2AF05A80CD4}" dt="2019-10-08T18:56:19.387" v="4" actId="20577"/>
      <pc:docMkLst>
        <pc:docMk/>
      </pc:docMkLst>
      <pc:sldChg chg="modSp">
        <pc:chgData name="Bram Dupont" userId="9042b1d383435627" providerId="LiveId" clId="{6F300FCD-A682-4834-8D18-A2AF05A80CD4}" dt="2019-10-08T18:56:19.387" v="4" actId="20577"/>
        <pc:sldMkLst>
          <pc:docMk/>
          <pc:sldMk cId="1882472604" sldId="259"/>
        </pc:sldMkLst>
        <pc:spChg chg="mod">
          <ac:chgData name="Bram Dupont" userId="9042b1d383435627" providerId="LiveId" clId="{6F300FCD-A682-4834-8D18-A2AF05A80CD4}" dt="2019-10-08T18:56:19.387" v="4" actId="20577"/>
          <ac:spMkLst>
            <pc:docMk/>
            <pc:sldMk cId="1882472604" sldId="259"/>
            <ac:spMk id="3" creationId="{676B1BDE-0C93-4831-9CD5-E70127335112}"/>
          </ac:spMkLst>
        </pc:spChg>
      </pc:sldChg>
    </pc:docChg>
  </pc:docChgLst>
  <pc:docChgLst>
    <pc:chgData name="Presentation Point" userId="f45ce91d846791e9" providerId="LiveId" clId="{76DD7F8A-B888-4A24-8285-CA9E98C04491}"/>
    <pc:docChg chg="modSld">
      <pc:chgData name="Presentation Point" userId="f45ce91d846791e9" providerId="LiveId" clId="{76DD7F8A-B888-4A24-8285-CA9E98C04491}" dt="2019-09-07T14:55:41.969" v="0" actId="20577"/>
      <pc:docMkLst>
        <pc:docMk/>
      </pc:docMkLst>
      <pc:sldChg chg="modSp">
        <pc:chgData name="Presentation Point" userId="f45ce91d846791e9" providerId="LiveId" clId="{76DD7F8A-B888-4A24-8285-CA9E98C04491}" dt="2019-09-07T14:55:41.969" v="0" actId="20577"/>
        <pc:sldMkLst>
          <pc:docMk/>
          <pc:sldMk cId="3654264950" sldId="277"/>
        </pc:sldMkLst>
        <pc:spChg chg="mod">
          <ac:chgData name="Presentation Point" userId="f45ce91d846791e9" providerId="LiveId" clId="{76DD7F8A-B888-4A24-8285-CA9E98C04491}" dt="2019-09-07T14:55:41.969" v="0" actId="20577"/>
          <ac:spMkLst>
            <pc:docMk/>
            <pc:sldMk cId="3654264950" sldId="277"/>
            <ac:spMk id="9" creationId="{6DBAE357-94C1-4152-9DC4-24326031E971}"/>
          </ac:spMkLst>
        </pc:spChg>
      </pc:sldChg>
    </pc:docChg>
  </pc:docChgLst>
  <pc:docChgLst>
    <pc:chgData name="Presentation Point" userId="f45ce91d846791e9" providerId="LiveId" clId="{C031EC1E-38F9-466A-8BFE-CA4D19E67456}"/>
    <pc:docChg chg="delSld delSection modSection">
      <pc:chgData name="Presentation Point" userId="f45ce91d846791e9" providerId="LiveId" clId="{C031EC1E-38F9-466A-8BFE-CA4D19E67456}" dt="2018-12-28T11:23:07.373" v="6" actId="18676"/>
      <pc:docMkLst>
        <pc:docMk/>
      </pc:docMkLst>
      <pc:sldChg chg="del">
        <pc:chgData name="Presentation Point" userId="f45ce91d846791e9" providerId="LiveId" clId="{C031EC1E-38F9-466A-8BFE-CA4D19E67456}" dt="2018-12-28T11:23:07.325" v="3" actId="2696"/>
        <pc:sldMkLst>
          <pc:docMk/>
          <pc:sldMk cId="1531873277" sldId="264"/>
        </pc:sldMkLst>
      </pc:sldChg>
      <pc:sldChg chg="del">
        <pc:chgData name="Presentation Point" userId="f45ce91d846791e9" providerId="LiveId" clId="{C031EC1E-38F9-466A-8BFE-CA4D19E67456}" dt="2018-12-28T11:23:07.312" v="2" actId="2696"/>
        <pc:sldMkLst>
          <pc:docMk/>
          <pc:sldMk cId="543993062" sldId="265"/>
        </pc:sldMkLst>
      </pc:sldChg>
      <pc:sldChg chg="del">
        <pc:chgData name="Presentation Point" userId="f45ce91d846791e9" providerId="LiveId" clId="{C031EC1E-38F9-466A-8BFE-CA4D19E67456}" dt="2018-12-28T11:23:07.306" v="1" actId="2696"/>
        <pc:sldMkLst>
          <pc:docMk/>
          <pc:sldMk cId="4208779161" sldId="269"/>
        </pc:sldMkLst>
      </pc:sldChg>
      <pc:sldChg chg="del">
        <pc:chgData name="Presentation Point" userId="f45ce91d846791e9" providerId="LiveId" clId="{C031EC1E-38F9-466A-8BFE-CA4D19E67456}" dt="2018-12-28T11:23:07.369" v="5" actId="2696"/>
        <pc:sldMkLst>
          <pc:docMk/>
          <pc:sldMk cId="3909758704" sldId="272"/>
        </pc:sldMkLst>
      </pc:sldChg>
      <pc:sldChg chg="del">
        <pc:chgData name="Presentation Point" userId="f45ce91d846791e9" providerId="LiveId" clId="{C031EC1E-38F9-466A-8BFE-CA4D19E67456}" dt="2018-12-28T11:23:07.341" v="4" actId="2696"/>
        <pc:sldMkLst>
          <pc:docMk/>
          <pc:sldMk cId="752697363" sldId="276"/>
        </pc:sldMkLst>
      </pc:sldChg>
      <pc:sldChg chg="del">
        <pc:chgData name="Presentation Point" userId="f45ce91d846791e9" providerId="LiveId" clId="{C031EC1E-38F9-466A-8BFE-CA4D19E67456}" dt="2018-12-28T11:23:07.297" v="0" actId="2696"/>
        <pc:sldMkLst>
          <pc:docMk/>
          <pc:sldMk cId="178176225" sldId="278"/>
        </pc:sldMkLst>
      </pc:sldChg>
    </pc:docChg>
  </pc:docChgLst>
  <pc:docChgLst>
    <pc:chgData name="Presentation Point" userId="f45ce91d846791e9" providerId="LiveId" clId="{25109694-EC69-461B-99DD-122B7102D46C}"/>
    <pc:docChg chg="modSld">
      <pc:chgData name="Presentation Point" userId="f45ce91d846791e9" providerId="LiveId" clId="{25109694-EC69-461B-99DD-122B7102D46C}" dt="2019-11-12T15:37:10.887" v="9" actId="20577"/>
      <pc:docMkLst>
        <pc:docMk/>
      </pc:docMkLst>
      <pc:sldChg chg="modSp">
        <pc:chgData name="Presentation Point" userId="f45ce91d846791e9" providerId="LiveId" clId="{25109694-EC69-461B-99DD-122B7102D46C}" dt="2019-11-12T15:37:10.887" v="9" actId="20577"/>
        <pc:sldMkLst>
          <pc:docMk/>
          <pc:sldMk cId="1882472604" sldId="259"/>
        </pc:sldMkLst>
        <pc:spChg chg="mod">
          <ac:chgData name="Presentation Point" userId="f45ce91d846791e9" providerId="LiveId" clId="{25109694-EC69-461B-99DD-122B7102D46C}" dt="2019-11-12T15:37:10.887" v="9" actId="20577"/>
          <ac:spMkLst>
            <pc:docMk/>
            <pc:sldMk cId="1882472604" sldId="259"/>
            <ac:spMk id="8" creationId="{FF8E4C35-5577-422D-9716-751A4770ED4E}"/>
          </ac:spMkLst>
        </pc:spChg>
      </pc:sldChg>
      <pc:sldChg chg="modSp">
        <pc:chgData name="Presentation Point" userId="f45ce91d846791e9" providerId="LiveId" clId="{25109694-EC69-461B-99DD-122B7102D46C}" dt="2019-11-12T15:36:49.717" v="8" actId="6549"/>
        <pc:sldMkLst>
          <pc:docMk/>
          <pc:sldMk cId="1068325314" sldId="268"/>
        </pc:sldMkLst>
        <pc:spChg chg="mod">
          <ac:chgData name="Presentation Point" userId="f45ce91d846791e9" providerId="LiveId" clId="{25109694-EC69-461B-99DD-122B7102D46C}" dt="2019-11-12T15:36:49.717" v="8" actId="6549"/>
          <ac:spMkLst>
            <pc:docMk/>
            <pc:sldMk cId="1068325314" sldId="268"/>
            <ac:spMk id="8" creationId="{FF8E4C35-5577-422D-9716-751A4770ED4E}"/>
          </ac:spMkLst>
        </pc:spChg>
      </pc:sldChg>
    </pc:docChg>
  </pc:docChgLst>
  <pc:docChgLst>
    <pc:chgData name="Presentation Point" userId="f45ce91d846791e9" providerId="LiveId" clId="{41457D8E-8E81-4B74-9A8B-D5EC3A33B966}"/>
    <pc:docChg chg="undo custSel modSld">
      <pc:chgData name="Presentation Point" userId="f45ce91d846791e9" providerId="LiveId" clId="{41457D8E-8E81-4B74-9A8B-D5EC3A33B966}" dt="2019-11-23T23:09:54.247" v="1" actId="478"/>
      <pc:docMkLst>
        <pc:docMk/>
      </pc:docMkLst>
      <pc:sldChg chg="addSp delSp">
        <pc:chgData name="Presentation Point" userId="f45ce91d846791e9" providerId="LiveId" clId="{41457D8E-8E81-4B74-9A8B-D5EC3A33B966}" dt="2019-11-23T23:09:54.247" v="1" actId="478"/>
        <pc:sldMkLst>
          <pc:docMk/>
          <pc:sldMk cId="1882472604" sldId="259"/>
        </pc:sldMkLst>
        <pc:picChg chg="add del">
          <ac:chgData name="Presentation Point" userId="f45ce91d846791e9" providerId="LiveId" clId="{41457D8E-8E81-4B74-9A8B-D5EC3A33B966}" dt="2019-11-23T23:09:54.247" v="1" actId="478"/>
          <ac:picMkLst>
            <pc:docMk/>
            <pc:sldMk cId="1882472604" sldId="259"/>
            <ac:picMk id="5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EAFEB-1513-4C7C-A751-838D1917BF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D6295C-59EB-474B-85D5-56984BFC8C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1F922C-C649-429B-9CC2-908ABA017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20E35-EA10-4328-92A4-DEF4917B0F46}" type="datetimeFigureOut">
              <a:rPr lang="en-US" smtClean="0"/>
              <a:t>11/24/2019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BE24EE-C6FA-46D2-B7D8-0BCB36446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854D6-DB5C-4A1E-A836-E1358938B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8A165-1B29-4AA7-A98E-DA6F6ED12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797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93CDF-C877-4012-A208-00DB6B4F6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668A20-29B4-4444-B137-6D1C5AC944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F0458-E969-4349-B434-4EDE424B1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20E35-EA10-4328-92A4-DEF4917B0F46}" type="datetimeFigureOut">
              <a:rPr lang="en-US" smtClean="0"/>
              <a:t>11/24/2019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6F06F-296C-4278-A849-59F3F325B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D495B-49F2-43B1-A153-A207F5C2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8A165-1B29-4AA7-A98E-DA6F6ED12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149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A898F3-81FB-4D5F-B350-5CEA0EFD80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852E4-7964-4B5F-B6C8-67D8FBBCE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41452-A5B7-4529-B9D0-A197A9405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20E35-EA10-4328-92A4-DEF4917B0F46}" type="datetimeFigureOut">
              <a:rPr lang="en-US" smtClean="0"/>
              <a:t>11/24/2019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273E77-879B-4E3C-901B-3A3759E5A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5A9B9-662B-43F3-A3DD-65A1EBC6B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8A165-1B29-4AA7-A98E-DA6F6ED12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927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89CE4-AA9C-43C9-A4E4-253322B82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94EF5-A1E0-480F-93F4-72A63DE21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308C8-4C19-4F0E-9D66-7FD4A85CD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20E35-EA10-4328-92A4-DEF4917B0F46}" type="datetimeFigureOut">
              <a:rPr lang="en-US" smtClean="0"/>
              <a:t>11/24/2019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E29A1-C382-4490-80A3-E46F1D8FA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9C919-43CC-4273-8809-51875A8F5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8A165-1B29-4AA7-A98E-DA6F6ED12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578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4D0C7-49BE-46DA-8D95-534D2A1B2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3D94D-5A3E-47F6-818A-D3F6E26EC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A6911-5815-4C2E-B08E-BFEF5EFAB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20E35-EA10-4328-92A4-DEF4917B0F46}" type="datetimeFigureOut">
              <a:rPr lang="en-US" smtClean="0"/>
              <a:t>11/24/2019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8D833-450C-4816-B171-F204635C4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1E2500-348C-434D-A0BE-A9F10FCCD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8A165-1B29-4AA7-A98E-DA6F6ED12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1886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2BFDA-31C2-4AEC-A98B-50843AC9F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596F1-33B7-4D09-9D2D-BBC46ABDF8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97297B-D1EA-4ABF-8958-E2C131599D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13ECDE-6994-4638-8AC8-9983DEDA7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20E35-EA10-4328-92A4-DEF4917B0F46}" type="datetimeFigureOut">
              <a:rPr lang="en-US" smtClean="0"/>
              <a:t>11/24/2019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CB8655-9739-4AE8-ADE0-21C97F810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137D2-6782-4F1F-AD43-3AB2BC226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8A165-1B29-4AA7-A98E-DA6F6ED12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33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962B0-D804-4CCD-855F-99FED8574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00B084-4DD7-4F18-939F-F9D675106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ED7123-CA70-4BCA-BCD1-FCB3D9BDE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29D564-5205-4A92-AF7D-2A7BBC9E8F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437E1E-E99F-45D9-BCA7-41815B337D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B77DDE-308E-4817-B682-7A1456895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20E35-EA10-4328-92A4-DEF4917B0F46}" type="datetimeFigureOut">
              <a:rPr lang="en-US" smtClean="0"/>
              <a:t>11/24/2019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510393-2BB9-4C77-AE85-CD1ECB881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BA9F12-68B7-4AAB-82D8-5DA75DA2E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8A165-1B29-4AA7-A98E-DA6F6ED12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451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6D8CF-9057-4A85-8DC6-BD829E237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DF1031-ACAA-4D64-AB57-DF718BC88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20E35-EA10-4328-92A4-DEF4917B0F46}" type="datetimeFigureOut">
              <a:rPr lang="en-US" smtClean="0"/>
              <a:t>11/24/2019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6EF8B4-021B-41F7-A186-8AB24DFEB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BB144A-79EA-4667-B9DD-E054D1744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8A165-1B29-4AA7-A98E-DA6F6ED12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47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92D992-6948-457A-A9DB-3BC0887DC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20E35-EA10-4328-92A4-DEF4917B0F46}" type="datetimeFigureOut">
              <a:rPr lang="en-US" smtClean="0"/>
              <a:t>11/24/2019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DDF898-82DA-4938-BB52-B309C0AE7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E8AC70-249B-4420-9FB8-881F6B638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8A165-1B29-4AA7-A98E-DA6F6ED12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67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98F74-3031-4B74-8949-CDAE39C54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7A677-03EC-423B-B70A-4DC0B6953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93159D-F30F-4D59-B14E-A556D10F25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15F6D-930C-42A1-96CA-53ACDA057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20E35-EA10-4328-92A4-DEF4917B0F46}" type="datetimeFigureOut">
              <a:rPr lang="en-US" smtClean="0"/>
              <a:t>11/24/2019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950729-1B0F-4259-96F1-2BCFF9292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1DCF21-E116-4267-B3BA-718132A7F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8A165-1B29-4AA7-A98E-DA6F6ED12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66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BEAB7-997F-4F0B-B889-1713F52E3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7682D2-BE50-44A5-BFB6-9A66DEAB0F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12F92B-F734-4908-9A61-3B24025906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37D440-5367-4383-9DA0-4229C1E7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20E35-EA10-4328-92A4-DEF4917B0F46}" type="datetimeFigureOut">
              <a:rPr lang="en-US" smtClean="0"/>
              <a:t>11/24/2019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5554D-63A3-481B-8349-47FDFF1A8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6A7F0D-BCD1-4B6C-81B1-9EBC53A40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8A165-1B29-4AA7-A98E-DA6F6ED12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37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100000" t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CD26F0-AB81-4DA9-9B50-C05D6F836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BBC616-740F-4BBF-BE3B-7850D42C9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8CF24-C6DA-4680-A0B5-20A6CECAAB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20E35-EA10-4328-92A4-DEF4917B0F46}" type="datetimeFigureOut">
              <a:rPr lang="en-US" smtClean="0"/>
              <a:t>11/24/2019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A11328-4BE2-4622-B7A1-E18B62FF7E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B5650-268C-4AC6-A035-363E3D92EE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8A165-1B29-4AA7-A98E-DA6F6ED12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95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0DAF6273-77EC-4FF6-8D45-61C072D17E92}"/>
              </a:ext>
            </a:extLst>
          </p:cNvPr>
          <p:cNvSpPr txBox="1"/>
          <p:nvPr/>
        </p:nvSpPr>
        <p:spPr>
          <a:xfrm>
            <a:off x="2578073" y="4408439"/>
            <a:ext cx="7035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 Bold" panose="020B0606020202050201" pitchFamily="34" charset="0"/>
              </a:rPr>
              <a:t>YOUR SUPERSTORE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861" y="1565031"/>
            <a:ext cx="3481753" cy="348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53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963"/>
    </mc:Choice>
    <mc:Fallback xmlns="">
      <p:transition advTm="2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76B1BDE-0C93-4831-9CD5-E70127335112}"/>
              </a:ext>
            </a:extLst>
          </p:cNvPr>
          <p:cNvSpPr/>
          <p:nvPr/>
        </p:nvSpPr>
        <p:spPr>
          <a:xfrm>
            <a:off x="1561475" y="3197609"/>
            <a:ext cx="3141193" cy="159248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sz="7200" dirty="0">
                <a:latin typeface="Bebas Neue Bold" panose="020B0606020202050201" pitchFamily="34" charset="0"/>
              </a:rPr>
              <a:t>   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5DC7C5-EC4A-4D53-9A94-68F889FACACD}"/>
              </a:ext>
            </a:extLst>
          </p:cNvPr>
          <p:cNvSpPr/>
          <p:nvPr/>
        </p:nvSpPr>
        <p:spPr>
          <a:xfrm rot="21385230">
            <a:off x="1293471" y="2788243"/>
            <a:ext cx="1512144" cy="614934"/>
          </a:xfrm>
          <a:prstGeom prst="rect">
            <a:avLst/>
          </a:prstGeom>
          <a:solidFill>
            <a:srgbClr val="FFF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Bebas Neue Bold" panose="020B0606020202050201" pitchFamily="34" charset="0"/>
              </a:rPr>
              <a:t>-20%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8E4C35-5577-422D-9716-751A4770ED4E}"/>
              </a:ext>
            </a:extLst>
          </p:cNvPr>
          <p:cNvSpPr txBox="1"/>
          <p:nvPr/>
        </p:nvSpPr>
        <p:spPr>
          <a:xfrm>
            <a:off x="1351724" y="1979106"/>
            <a:ext cx="2943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Bebas Neue Bold" panose="020B0606020202050201" pitchFamily="34" charset="0"/>
              </a:rPr>
              <a:t>PAPRIKAs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BAE357-94C1-4152-9DC4-24326031E971}"/>
              </a:ext>
            </a:extLst>
          </p:cNvPr>
          <p:cNvSpPr txBox="1"/>
          <p:nvPr/>
        </p:nvSpPr>
        <p:spPr>
          <a:xfrm>
            <a:off x="1351724" y="2364221"/>
            <a:ext cx="2943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" panose="020B0502040204020203" pitchFamily="34" charset="0"/>
              </a:rPr>
              <a:t>Locally grown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07A7D3-DCB0-41CF-B14F-A71D76803D28}"/>
              </a:ext>
            </a:extLst>
          </p:cNvPr>
          <p:cNvSpPr/>
          <p:nvPr/>
        </p:nvSpPr>
        <p:spPr>
          <a:xfrm>
            <a:off x="2160884" y="4001123"/>
            <a:ext cx="1942374" cy="7194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8800" dirty="0">
                <a:solidFill>
                  <a:schemeClr val="bg1">
                    <a:lumMod val="95000"/>
                  </a:schemeClr>
                </a:solidFill>
                <a:latin typeface="Bebas Neue Bold" panose="020B0606020202050201" pitchFamily="34" charset="0"/>
              </a:rPr>
              <a:t>1.79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D71580-1EE5-49DB-97E2-9DB8E874707B}"/>
              </a:ext>
            </a:extLst>
          </p:cNvPr>
          <p:cNvSpPr/>
          <p:nvPr/>
        </p:nvSpPr>
        <p:spPr>
          <a:xfrm>
            <a:off x="1879566" y="3538257"/>
            <a:ext cx="562636" cy="5193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Bebas Neue Bold" panose="020B0606020202050201" pitchFamily="34" charset="0"/>
              </a:rPr>
              <a:t>$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0CBE0B-3792-42F1-8E9A-FEE67C9BBF68}"/>
              </a:ext>
            </a:extLst>
          </p:cNvPr>
          <p:cNvSpPr/>
          <p:nvPr/>
        </p:nvSpPr>
        <p:spPr>
          <a:xfrm>
            <a:off x="2823336" y="4293574"/>
            <a:ext cx="617477" cy="4501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Bebas Neue Bold" panose="020B0606020202050201" pitchFamily="34" charset="0"/>
              </a:rPr>
              <a:t>(6.99)</a:t>
            </a:r>
            <a:endParaRPr lang="en-US" sz="8800" dirty="0">
              <a:solidFill>
                <a:schemeClr val="bg1">
                  <a:lumMod val="95000"/>
                </a:schemeClr>
              </a:solidFill>
              <a:latin typeface="Bebas Neue Bold" panose="020B0606020202050201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CD3180-F9C7-4DED-9FD2-DEC9DDDCF857}"/>
              </a:ext>
            </a:extLst>
          </p:cNvPr>
          <p:cNvSpPr/>
          <p:nvPr/>
        </p:nvSpPr>
        <p:spPr>
          <a:xfrm>
            <a:off x="3994255" y="4004309"/>
            <a:ext cx="562636" cy="4885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Bebas Neue Bold" panose="020B0606020202050201" pitchFamily="34" charset="0"/>
              </a:rPr>
              <a:t>lb.</a:t>
            </a:r>
          </a:p>
        </p:txBody>
      </p:sp>
      <p:pic>
        <p:nvPicPr>
          <p:cNvPr id="4" name="Picture 2" descr="http://pngplay.com/wp-content/uploads/1/Bell-Pepper-PNG-Free-Image.png">
            <a:extLst>
              <a:ext uri="{FF2B5EF4-FFF2-40B4-BE49-F238E27FC236}">
                <a16:creationId xmlns:a16="http://schemas.microsoft.com/office/drawing/2014/main" id="{D9E2A569-F04C-4545-903D-AD687EDCC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88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87" y="93079"/>
            <a:ext cx="1231629" cy="123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72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6171">
        <p159:morph option="byObject"/>
      </p:transition>
    </mc:Choice>
    <mc:Fallback xmlns="">
      <p:transition spd="slow" advTm="61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20000" decel="2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0 L -0.03619 -0.00139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-6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50"/>
                            </p:stCondLst>
                            <p:childTnLst>
                              <p:par>
                                <p:cTn id="50" presetID="2" presetClass="exit" presetSubtype="8" ac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8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8" ac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8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8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8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8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8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2" presetClass="exit" presetSubtype="8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" grpId="0" animBg="1"/>
      <p:bldP spid="2" grpId="1" animBg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7" grpId="0"/>
      <p:bldP spid="1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76B1BDE-0C93-4831-9CD5-E70127335112}"/>
              </a:ext>
            </a:extLst>
          </p:cNvPr>
          <p:cNvSpPr/>
          <p:nvPr/>
        </p:nvSpPr>
        <p:spPr>
          <a:xfrm>
            <a:off x="1561475" y="3197609"/>
            <a:ext cx="3141193" cy="159248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endParaRPr lang="en-US" sz="7200" dirty="0">
              <a:latin typeface="Bebas Neue Bold" panose="020B0606020202050201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5DC7C5-EC4A-4D53-9A94-68F889FACACD}"/>
              </a:ext>
            </a:extLst>
          </p:cNvPr>
          <p:cNvSpPr/>
          <p:nvPr/>
        </p:nvSpPr>
        <p:spPr>
          <a:xfrm rot="21385230">
            <a:off x="1293471" y="2788243"/>
            <a:ext cx="1512144" cy="614934"/>
          </a:xfrm>
          <a:prstGeom prst="rect">
            <a:avLst/>
          </a:prstGeom>
          <a:solidFill>
            <a:srgbClr val="FFF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Bebas Neue Bold" panose="020B0606020202050201" pitchFamily="34" charset="0"/>
              </a:rPr>
              <a:t>-20%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8E4C35-5577-422D-9716-751A4770ED4E}"/>
              </a:ext>
            </a:extLst>
          </p:cNvPr>
          <p:cNvSpPr txBox="1"/>
          <p:nvPr/>
        </p:nvSpPr>
        <p:spPr>
          <a:xfrm>
            <a:off x="1351724" y="1979106"/>
            <a:ext cx="2943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Bebas Neue Bold" panose="020B0606020202050201" pitchFamily="34" charset="0"/>
              </a:rPr>
              <a:t>APPLES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BAE357-94C1-4152-9DC4-24326031E971}"/>
              </a:ext>
            </a:extLst>
          </p:cNvPr>
          <p:cNvSpPr txBox="1"/>
          <p:nvPr/>
        </p:nvSpPr>
        <p:spPr>
          <a:xfrm>
            <a:off x="1351724" y="2364221"/>
            <a:ext cx="2943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" panose="020B0502040204020203" pitchFamily="34" charset="0"/>
              </a:rPr>
              <a:t>Fresh Apple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07A7D3-DCB0-41CF-B14F-A71D76803D28}"/>
              </a:ext>
            </a:extLst>
          </p:cNvPr>
          <p:cNvSpPr/>
          <p:nvPr/>
        </p:nvSpPr>
        <p:spPr>
          <a:xfrm>
            <a:off x="2160884" y="4001123"/>
            <a:ext cx="1942374" cy="7194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8800" dirty="0">
                <a:solidFill>
                  <a:schemeClr val="bg1">
                    <a:lumMod val="95000"/>
                  </a:schemeClr>
                </a:solidFill>
                <a:latin typeface="Bebas Neue Bold" panose="020B0606020202050201" pitchFamily="34" charset="0"/>
              </a:rPr>
              <a:t>1.79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D71580-1EE5-49DB-97E2-9DB8E874707B}"/>
              </a:ext>
            </a:extLst>
          </p:cNvPr>
          <p:cNvSpPr/>
          <p:nvPr/>
        </p:nvSpPr>
        <p:spPr>
          <a:xfrm>
            <a:off x="1879566" y="3538257"/>
            <a:ext cx="562636" cy="5193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Bebas Neue Bold" panose="020B0606020202050201" pitchFamily="34" charset="0"/>
              </a:rPr>
              <a:t>$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0CBE0B-3792-42F1-8E9A-FEE67C9BBF68}"/>
              </a:ext>
            </a:extLst>
          </p:cNvPr>
          <p:cNvSpPr/>
          <p:nvPr/>
        </p:nvSpPr>
        <p:spPr>
          <a:xfrm>
            <a:off x="2823336" y="4293574"/>
            <a:ext cx="617477" cy="4501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Bebas Neue Bold" panose="020B0606020202050201" pitchFamily="34" charset="0"/>
              </a:rPr>
              <a:t>(6.99)</a:t>
            </a:r>
            <a:endParaRPr lang="en-US" sz="8800" dirty="0">
              <a:solidFill>
                <a:schemeClr val="bg1">
                  <a:lumMod val="95000"/>
                </a:schemeClr>
              </a:solidFill>
              <a:latin typeface="Bebas Neue Bold" panose="020B0606020202050201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CD3180-F9C7-4DED-9FD2-DEC9DDDCF857}"/>
              </a:ext>
            </a:extLst>
          </p:cNvPr>
          <p:cNvSpPr/>
          <p:nvPr/>
        </p:nvSpPr>
        <p:spPr>
          <a:xfrm>
            <a:off x="3994255" y="4004309"/>
            <a:ext cx="562636" cy="4885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Bebas Neue Bold" panose="020B0606020202050201" pitchFamily="34" charset="0"/>
              </a:rPr>
              <a:t>lb.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425FDDA5-E464-4DCF-A1C2-F5713F62F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9703" y="822040"/>
            <a:ext cx="4675713" cy="5118627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http://pngplay.com/wp-content/uploads/1/Basket-of-Apple-PNG.png">
            <a:extLst>
              <a:ext uri="{FF2B5EF4-FFF2-40B4-BE49-F238E27FC236}">
                <a16:creationId xmlns:a16="http://schemas.microsoft.com/office/drawing/2014/main" id="{C754B8F6-80F2-45EC-B5AE-43C80CD521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87" y="93079"/>
            <a:ext cx="1231629" cy="123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25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6511">
        <p159:morph option="byObject"/>
      </p:transition>
    </mc:Choice>
    <mc:Fallback xmlns="">
      <p:transition advTm="65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20000" decel="2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4.44444E-6 L -0.0362 -0.00139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-6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50"/>
                            </p:stCondLst>
                            <p:childTnLst>
                              <p:par>
                                <p:cTn id="50" presetID="2" presetClass="exit" presetSubtype="8" ac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250"/>
                            </p:stCondLst>
                            <p:childTnLst>
                              <p:par>
                                <p:cTn id="55" presetID="2" presetClass="exit" presetSubtype="8" ac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8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8" ac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8" ac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8" ac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8" ac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8" ac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8" ac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" grpId="0" animBg="1"/>
      <p:bldP spid="2" grpId="1" animBg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7" grpId="0"/>
      <p:bldP spid="1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76B1BDE-0C93-4831-9CD5-E70127335112}"/>
              </a:ext>
            </a:extLst>
          </p:cNvPr>
          <p:cNvSpPr/>
          <p:nvPr/>
        </p:nvSpPr>
        <p:spPr>
          <a:xfrm>
            <a:off x="1561475" y="3197609"/>
            <a:ext cx="3141193" cy="159248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endParaRPr lang="en-US" sz="7200" dirty="0">
              <a:latin typeface="Bebas Neue Bold" panose="020B0606020202050201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5DC7C5-EC4A-4D53-9A94-68F889FACACD}"/>
              </a:ext>
            </a:extLst>
          </p:cNvPr>
          <p:cNvSpPr/>
          <p:nvPr/>
        </p:nvSpPr>
        <p:spPr>
          <a:xfrm rot="21385230">
            <a:off x="1293471" y="2788243"/>
            <a:ext cx="1512144" cy="614934"/>
          </a:xfrm>
          <a:prstGeom prst="rect">
            <a:avLst/>
          </a:prstGeom>
          <a:solidFill>
            <a:srgbClr val="FFF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Bebas Neue Bold" panose="020B0606020202050201" pitchFamily="34" charset="0"/>
              </a:rPr>
              <a:t>-30%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8E4C35-5577-422D-9716-751A4770ED4E}"/>
              </a:ext>
            </a:extLst>
          </p:cNvPr>
          <p:cNvSpPr txBox="1"/>
          <p:nvPr/>
        </p:nvSpPr>
        <p:spPr>
          <a:xfrm>
            <a:off x="1351724" y="1979106"/>
            <a:ext cx="2943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Bebas Neue Bold" panose="020B0606020202050201" pitchFamily="34" charset="0"/>
              </a:rPr>
              <a:t>BANANA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BAE357-94C1-4152-9DC4-24326031E971}"/>
              </a:ext>
            </a:extLst>
          </p:cNvPr>
          <p:cNvSpPr txBox="1"/>
          <p:nvPr/>
        </p:nvSpPr>
        <p:spPr>
          <a:xfrm>
            <a:off x="1351724" y="2364221"/>
            <a:ext cx="2943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" panose="020B0502040204020203" pitchFamily="34" charset="0"/>
              </a:rPr>
              <a:t>Fresh Banana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07A7D3-DCB0-41CF-B14F-A71D76803D28}"/>
              </a:ext>
            </a:extLst>
          </p:cNvPr>
          <p:cNvSpPr/>
          <p:nvPr/>
        </p:nvSpPr>
        <p:spPr>
          <a:xfrm>
            <a:off x="2160884" y="4001123"/>
            <a:ext cx="1942374" cy="7194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8800" dirty="0">
                <a:solidFill>
                  <a:schemeClr val="bg1">
                    <a:lumMod val="95000"/>
                  </a:schemeClr>
                </a:solidFill>
                <a:latin typeface="Bebas Neue Bold" panose="020B0606020202050201" pitchFamily="34" charset="0"/>
              </a:rPr>
              <a:t>2.79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D71580-1EE5-49DB-97E2-9DB8E874707B}"/>
              </a:ext>
            </a:extLst>
          </p:cNvPr>
          <p:cNvSpPr/>
          <p:nvPr/>
        </p:nvSpPr>
        <p:spPr>
          <a:xfrm>
            <a:off x="1879566" y="3538257"/>
            <a:ext cx="562636" cy="5193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Bebas Neue Bold" panose="020B0606020202050201" pitchFamily="34" charset="0"/>
              </a:rPr>
              <a:t>$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0CBE0B-3792-42F1-8E9A-FEE67C9BBF68}"/>
              </a:ext>
            </a:extLst>
          </p:cNvPr>
          <p:cNvSpPr/>
          <p:nvPr/>
        </p:nvSpPr>
        <p:spPr>
          <a:xfrm>
            <a:off x="2823336" y="4293574"/>
            <a:ext cx="617477" cy="4501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Bebas Neue Bold" panose="020B0606020202050201" pitchFamily="34" charset="0"/>
              </a:rPr>
              <a:t>(6.99)</a:t>
            </a:r>
            <a:endParaRPr lang="en-US" sz="8800" dirty="0">
              <a:solidFill>
                <a:schemeClr val="bg1">
                  <a:lumMod val="95000"/>
                </a:schemeClr>
              </a:solidFill>
              <a:latin typeface="Bebas Neue Bold" panose="020B0606020202050201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CD3180-F9C7-4DED-9FD2-DEC9DDDCF857}"/>
              </a:ext>
            </a:extLst>
          </p:cNvPr>
          <p:cNvSpPr/>
          <p:nvPr/>
        </p:nvSpPr>
        <p:spPr>
          <a:xfrm>
            <a:off x="3994255" y="4004309"/>
            <a:ext cx="562636" cy="4885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Bebas Neue Bold" panose="020B0606020202050201" pitchFamily="34" charset="0"/>
              </a:rPr>
              <a:t>lb.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98762C4C-9CD9-444C-BCD4-A19D51C1E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2754" y="2039887"/>
            <a:ext cx="5154930" cy="3436620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87" y="93079"/>
            <a:ext cx="1231629" cy="123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929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6583">
        <p159:morph option="byObject"/>
      </p:transition>
    </mc:Choice>
    <mc:Fallback xmlns="">
      <p:transition advTm="65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20000" decel="2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75E-6 -1.11111E-6 L -0.03619 -0.00139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-6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50"/>
                            </p:stCondLst>
                            <p:childTnLst>
                              <p:par>
                                <p:cTn id="50" presetID="2" presetClass="exit" presetSubtype="8" ac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8" ac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" presetClass="exit" presetSubtype="8" ac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8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8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8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8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8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8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" grpId="0" animBg="1"/>
      <p:bldP spid="2" grpId="1" animBg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7" grpId="0"/>
      <p:bldP spid="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76B1BDE-0C93-4831-9CD5-E70127335112}"/>
              </a:ext>
            </a:extLst>
          </p:cNvPr>
          <p:cNvSpPr/>
          <p:nvPr/>
        </p:nvSpPr>
        <p:spPr>
          <a:xfrm>
            <a:off x="1561475" y="3197609"/>
            <a:ext cx="3141193" cy="159248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endParaRPr lang="en-US" sz="7200" dirty="0">
              <a:latin typeface="Bebas Neue Bold" panose="020B0606020202050201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5DC7C5-EC4A-4D53-9A94-68F889FACACD}"/>
              </a:ext>
            </a:extLst>
          </p:cNvPr>
          <p:cNvSpPr/>
          <p:nvPr/>
        </p:nvSpPr>
        <p:spPr>
          <a:xfrm rot="21385230">
            <a:off x="1293471" y="2788243"/>
            <a:ext cx="1512144" cy="614934"/>
          </a:xfrm>
          <a:prstGeom prst="rect">
            <a:avLst/>
          </a:prstGeom>
          <a:solidFill>
            <a:srgbClr val="FFF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Bebas Neue Bold" panose="020B0606020202050201" pitchFamily="34" charset="0"/>
              </a:rPr>
              <a:t>-30%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8E4C35-5577-422D-9716-751A4770ED4E}"/>
              </a:ext>
            </a:extLst>
          </p:cNvPr>
          <p:cNvSpPr txBox="1"/>
          <p:nvPr/>
        </p:nvSpPr>
        <p:spPr>
          <a:xfrm>
            <a:off x="1351724" y="1979106"/>
            <a:ext cx="2943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Bebas Neue Bold" panose="020B0606020202050201" pitchFamily="34" charset="0"/>
              </a:rPr>
              <a:t>radishes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BAE357-94C1-4152-9DC4-24326031E971}"/>
              </a:ext>
            </a:extLst>
          </p:cNvPr>
          <p:cNvSpPr txBox="1"/>
          <p:nvPr/>
        </p:nvSpPr>
        <p:spPr>
          <a:xfrm>
            <a:off x="1351724" y="2364221"/>
            <a:ext cx="2943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" panose="020B0502040204020203" pitchFamily="34" charset="0"/>
              </a:rPr>
              <a:t>Fresh Radishes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07A7D3-DCB0-41CF-B14F-A71D76803D28}"/>
              </a:ext>
            </a:extLst>
          </p:cNvPr>
          <p:cNvSpPr/>
          <p:nvPr/>
        </p:nvSpPr>
        <p:spPr>
          <a:xfrm>
            <a:off x="2160884" y="4001123"/>
            <a:ext cx="1942374" cy="7194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8800" dirty="0">
                <a:solidFill>
                  <a:schemeClr val="bg1">
                    <a:lumMod val="95000"/>
                  </a:schemeClr>
                </a:solidFill>
                <a:latin typeface="Bebas Neue Bold" panose="020B0606020202050201" pitchFamily="34" charset="0"/>
              </a:rPr>
              <a:t>2.79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D71580-1EE5-49DB-97E2-9DB8E874707B}"/>
              </a:ext>
            </a:extLst>
          </p:cNvPr>
          <p:cNvSpPr/>
          <p:nvPr/>
        </p:nvSpPr>
        <p:spPr>
          <a:xfrm>
            <a:off x="1879566" y="3538257"/>
            <a:ext cx="562636" cy="5193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Bebas Neue Bold" panose="020B0606020202050201" pitchFamily="34" charset="0"/>
              </a:rPr>
              <a:t>$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0CBE0B-3792-42F1-8E9A-FEE67C9BBF68}"/>
              </a:ext>
            </a:extLst>
          </p:cNvPr>
          <p:cNvSpPr/>
          <p:nvPr/>
        </p:nvSpPr>
        <p:spPr>
          <a:xfrm>
            <a:off x="2823336" y="4293574"/>
            <a:ext cx="617477" cy="4501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Bebas Neue Bold" panose="020B0606020202050201" pitchFamily="34" charset="0"/>
              </a:rPr>
              <a:t>(6.99)</a:t>
            </a:r>
            <a:endParaRPr lang="en-US" sz="8800" dirty="0">
              <a:solidFill>
                <a:schemeClr val="bg1">
                  <a:lumMod val="95000"/>
                </a:schemeClr>
              </a:solidFill>
              <a:latin typeface="Bebas Neue Bold" panose="020B0606020202050201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CD3180-F9C7-4DED-9FD2-DEC9DDDCF857}"/>
              </a:ext>
            </a:extLst>
          </p:cNvPr>
          <p:cNvSpPr/>
          <p:nvPr/>
        </p:nvSpPr>
        <p:spPr>
          <a:xfrm>
            <a:off x="3994255" y="4004309"/>
            <a:ext cx="562636" cy="4885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Bebas Neue Bold" panose="020B0606020202050201" pitchFamily="34" charset="0"/>
              </a:rPr>
              <a:t>lb.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6A2DDD1-B256-4827-996B-2C68F8796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120" y="1844765"/>
            <a:ext cx="5369038" cy="352327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87" y="93079"/>
            <a:ext cx="1231629" cy="123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64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6583">
        <p159:morph option="byObject"/>
      </p:transition>
    </mc:Choice>
    <mc:Fallback xmlns="">
      <p:transition advTm="65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20000" decel="2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45833E-6 -4.44444E-6 L -0.0362 -0.00138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-6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50"/>
                            </p:stCondLst>
                            <p:childTnLst>
                              <p:par>
                                <p:cTn id="50" presetID="2" presetClass="exit" presetSubtype="8" ac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8" ac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8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8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8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8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8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8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8" accel="10000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" grpId="0" animBg="1"/>
      <p:bldP spid="2" grpId="1" animBg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7" grpId="0"/>
      <p:bldP spid="1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76B1BDE-0C93-4831-9CD5-E70127335112}"/>
              </a:ext>
            </a:extLst>
          </p:cNvPr>
          <p:cNvSpPr/>
          <p:nvPr/>
        </p:nvSpPr>
        <p:spPr>
          <a:xfrm>
            <a:off x="1561475" y="3197609"/>
            <a:ext cx="3141193" cy="159248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endParaRPr lang="en-US" sz="7200" dirty="0">
              <a:latin typeface="Bebas Neue Bold" panose="020B0606020202050201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5DC7C5-EC4A-4D53-9A94-68F889FACACD}"/>
              </a:ext>
            </a:extLst>
          </p:cNvPr>
          <p:cNvSpPr/>
          <p:nvPr/>
        </p:nvSpPr>
        <p:spPr>
          <a:xfrm rot="21385230">
            <a:off x="1293471" y="2788243"/>
            <a:ext cx="1512144" cy="614934"/>
          </a:xfrm>
          <a:prstGeom prst="rect">
            <a:avLst/>
          </a:prstGeom>
          <a:solidFill>
            <a:srgbClr val="FFF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Bebas Neue Bold" panose="020B0606020202050201" pitchFamily="34" charset="0"/>
              </a:rPr>
              <a:t>-30%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8E4C35-5577-422D-9716-751A4770ED4E}"/>
              </a:ext>
            </a:extLst>
          </p:cNvPr>
          <p:cNvSpPr txBox="1"/>
          <p:nvPr/>
        </p:nvSpPr>
        <p:spPr>
          <a:xfrm>
            <a:off x="1351724" y="1979106"/>
            <a:ext cx="2943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Bebas Neue Bold" panose="020B0606020202050201" pitchFamily="34" charset="0"/>
              </a:rPr>
              <a:t>BAKED BREAD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BAE357-94C1-4152-9DC4-24326031E971}"/>
              </a:ext>
            </a:extLst>
          </p:cNvPr>
          <p:cNvSpPr txBox="1"/>
          <p:nvPr/>
        </p:nvSpPr>
        <p:spPr>
          <a:xfrm>
            <a:off x="1351724" y="2364221"/>
            <a:ext cx="2943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" panose="020B0502040204020203" pitchFamily="34" charset="0"/>
              </a:rPr>
              <a:t>Hot Bread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07A7D3-DCB0-41CF-B14F-A71D76803D28}"/>
              </a:ext>
            </a:extLst>
          </p:cNvPr>
          <p:cNvSpPr/>
          <p:nvPr/>
        </p:nvSpPr>
        <p:spPr>
          <a:xfrm>
            <a:off x="2160884" y="4001123"/>
            <a:ext cx="1942374" cy="7194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8800" dirty="0">
                <a:solidFill>
                  <a:schemeClr val="bg1">
                    <a:lumMod val="95000"/>
                  </a:schemeClr>
                </a:solidFill>
                <a:latin typeface="Bebas Neue Bold" panose="020B0606020202050201" pitchFamily="34" charset="0"/>
              </a:rPr>
              <a:t>2.79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D71580-1EE5-49DB-97E2-9DB8E874707B}"/>
              </a:ext>
            </a:extLst>
          </p:cNvPr>
          <p:cNvSpPr/>
          <p:nvPr/>
        </p:nvSpPr>
        <p:spPr>
          <a:xfrm>
            <a:off x="1879566" y="3538257"/>
            <a:ext cx="562636" cy="5193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Bebas Neue Bold" panose="020B0606020202050201" pitchFamily="34" charset="0"/>
              </a:rPr>
              <a:t>$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0CBE0B-3792-42F1-8E9A-FEE67C9BBF68}"/>
              </a:ext>
            </a:extLst>
          </p:cNvPr>
          <p:cNvSpPr/>
          <p:nvPr/>
        </p:nvSpPr>
        <p:spPr>
          <a:xfrm>
            <a:off x="2823336" y="4293574"/>
            <a:ext cx="617477" cy="4501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Bebas Neue Bold" panose="020B0606020202050201" pitchFamily="34" charset="0"/>
              </a:rPr>
              <a:t>(6.99)</a:t>
            </a:r>
            <a:endParaRPr lang="en-US" sz="8800" dirty="0">
              <a:solidFill>
                <a:schemeClr val="bg1">
                  <a:lumMod val="95000"/>
                </a:schemeClr>
              </a:solidFill>
              <a:latin typeface="Bebas Neue Bold" panose="020B0606020202050201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CD3180-F9C7-4DED-9FD2-DEC9DDDCF857}"/>
              </a:ext>
            </a:extLst>
          </p:cNvPr>
          <p:cNvSpPr/>
          <p:nvPr/>
        </p:nvSpPr>
        <p:spPr>
          <a:xfrm>
            <a:off x="3994255" y="4004309"/>
            <a:ext cx="562636" cy="4885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Bebas Neue Bold" panose="020B0606020202050201" pitchFamily="34" charset="0"/>
              </a:rPr>
              <a:t>lb.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98762C4C-9CD9-444C-BCD4-A19D51C1E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33755" y="1453031"/>
            <a:ext cx="6237465" cy="4241476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87" y="93079"/>
            <a:ext cx="1231629" cy="123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13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6320">
        <p159:morph option="byObject"/>
      </p:transition>
    </mc:Choice>
    <mc:Fallback xmlns="">
      <p:transition advTm="63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20000" decel="2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-4.81481E-6 L -0.03619 -0.00138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-6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50"/>
                            </p:stCondLst>
                            <p:childTnLst>
                              <p:par>
                                <p:cTn id="50" presetID="2" presetClass="exit" presetSubtype="8" ac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8" ac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" presetClass="exit" presetSubtype="8" ac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8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8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8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8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8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8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" grpId="0" animBg="1"/>
      <p:bldP spid="2" grpId="1" animBg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7" grpId="0"/>
      <p:bldP spid="1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76B1BDE-0C93-4831-9CD5-E70127335112}"/>
              </a:ext>
            </a:extLst>
          </p:cNvPr>
          <p:cNvSpPr/>
          <p:nvPr/>
        </p:nvSpPr>
        <p:spPr>
          <a:xfrm>
            <a:off x="1561475" y="3197609"/>
            <a:ext cx="3141193" cy="159248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endParaRPr lang="en-US" sz="7200" dirty="0">
              <a:latin typeface="Bebas Neue Bold" panose="020B0606020202050201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5DC7C5-EC4A-4D53-9A94-68F889FACACD}"/>
              </a:ext>
            </a:extLst>
          </p:cNvPr>
          <p:cNvSpPr/>
          <p:nvPr/>
        </p:nvSpPr>
        <p:spPr>
          <a:xfrm rot="21385230">
            <a:off x="1293471" y="2788243"/>
            <a:ext cx="1512144" cy="614934"/>
          </a:xfrm>
          <a:prstGeom prst="rect">
            <a:avLst/>
          </a:prstGeom>
          <a:solidFill>
            <a:srgbClr val="FFF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Bebas Neue Bold" panose="020B0606020202050201" pitchFamily="34" charset="0"/>
              </a:rPr>
              <a:t>-30%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8E4C35-5577-422D-9716-751A4770ED4E}"/>
              </a:ext>
            </a:extLst>
          </p:cNvPr>
          <p:cNvSpPr txBox="1"/>
          <p:nvPr/>
        </p:nvSpPr>
        <p:spPr>
          <a:xfrm>
            <a:off x="1351724" y="1979106"/>
            <a:ext cx="2943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Bebas Neue Bold" panose="020B0606020202050201" pitchFamily="34" charset="0"/>
              </a:rPr>
              <a:t>COTTAGE CHEESE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BAE357-94C1-4152-9DC4-24326031E971}"/>
              </a:ext>
            </a:extLst>
          </p:cNvPr>
          <p:cNvSpPr txBox="1"/>
          <p:nvPr/>
        </p:nvSpPr>
        <p:spPr>
          <a:xfrm>
            <a:off x="1351724" y="2364221"/>
            <a:ext cx="2943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" panose="020B0502040204020203" pitchFamily="34" charset="0"/>
              </a:rPr>
              <a:t>CHEEZY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07A7D3-DCB0-41CF-B14F-A71D76803D28}"/>
              </a:ext>
            </a:extLst>
          </p:cNvPr>
          <p:cNvSpPr/>
          <p:nvPr/>
        </p:nvSpPr>
        <p:spPr>
          <a:xfrm>
            <a:off x="2160884" y="4001123"/>
            <a:ext cx="1942374" cy="7194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8800" dirty="0">
                <a:solidFill>
                  <a:schemeClr val="bg1">
                    <a:lumMod val="95000"/>
                  </a:schemeClr>
                </a:solidFill>
                <a:latin typeface="Bebas Neue Bold" panose="020B0606020202050201" pitchFamily="34" charset="0"/>
              </a:rPr>
              <a:t>2.79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D71580-1EE5-49DB-97E2-9DB8E874707B}"/>
              </a:ext>
            </a:extLst>
          </p:cNvPr>
          <p:cNvSpPr/>
          <p:nvPr/>
        </p:nvSpPr>
        <p:spPr>
          <a:xfrm>
            <a:off x="1879566" y="3538257"/>
            <a:ext cx="562636" cy="5193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Bebas Neue Bold" panose="020B0606020202050201" pitchFamily="34" charset="0"/>
              </a:rPr>
              <a:t>$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0CBE0B-3792-42F1-8E9A-FEE67C9BBF68}"/>
              </a:ext>
            </a:extLst>
          </p:cNvPr>
          <p:cNvSpPr/>
          <p:nvPr/>
        </p:nvSpPr>
        <p:spPr>
          <a:xfrm>
            <a:off x="2823336" y="4293574"/>
            <a:ext cx="617477" cy="4501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Bebas Neue Bold" panose="020B0606020202050201" pitchFamily="34" charset="0"/>
              </a:rPr>
              <a:t>(6.99)</a:t>
            </a:r>
            <a:endParaRPr lang="en-US" sz="8800" dirty="0">
              <a:solidFill>
                <a:schemeClr val="bg1">
                  <a:lumMod val="95000"/>
                </a:schemeClr>
              </a:solidFill>
              <a:latin typeface="Bebas Neue Bold" panose="020B0606020202050201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CD3180-F9C7-4DED-9FD2-DEC9DDDCF857}"/>
              </a:ext>
            </a:extLst>
          </p:cNvPr>
          <p:cNvSpPr/>
          <p:nvPr/>
        </p:nvSpPr>
        <p:spPr>
          <a:xfrm>
            <a:off x="3994255" y="4004309"/>
            <a:ext cx="562636" cy="4885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Bebas Neue Bold" panose="020B0606020202050201" pitchFamily="34" charset="0"/>
              </a:rPr>
              <a:t>lb.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98762C4C-9CD9-444C-BCD4-A19D51C1E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82497" y="1462874"/>
            <a:ext cx="4351420" cy="3871290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87" y="93079"/>
            <a:ext cx="1231629" cy="123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132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6306">
        <p159:morph option="byObject"/>
      </p:transition>
    </mc:Choice>
    <mc:Fallback xmlns="">
      <p:transition advTm="63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20000" decel="2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29167E-6 -3.7037E-7 L -0.0362 -0.00139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-6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50"/>
                            </p:stCondLst>
                            <p:childTnLst>
                              <p:par>
                                <p:cTn id="50" presetID="2" presetClass="exit" presetSubtype="8" ac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8" ac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" presetClass="exit" presetSubtype="8" ac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8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8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8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8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8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8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" grpId="0" animBg="1"/>
      <p:bldP spid="2" grpId="1" animBg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7" grpId="0"/>
      <p:bldP spid="17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82</Words>
  <Application>Microsoft Office PowerPoint</Application>
  <PresentationFormat>Widescreen</PresentationFormat>
  <Paragraphs>44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Bebas Neue Bold</vt:lpstr>
      <vt:lpstr>Arial</vt:lpstr>
      <vt:lpstr>Calibri</vt:lpstr>
      <vt:lpstr>Bahnschrift Light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Presentation Point</cp:lastModifiedBy>
  <cp:revision>45</cp:revision>
  <dcterms:created xsi:type="dcterms:W3CDTF">2018-12-24T09:57:24Z</dcterms:created>
  <dcterms:modified xsi:type="dcterms:W3CDTF">2019-11-23T23:09:57Z</dcterms:modified>
</cp:coreProperties>
</file>