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57" r:id="rId2"/>
    <p:sldId id="266" r:id="rId3"/>
    <p:sldId id="267" r:id="rId4"/>
    <p:sldId id="269" r:id="rId5"/>
    <p:sldId id="270" r:id="rId6"/>
    <p:sldId id="271" r:id="rId7"/>
  </p:sldIdLst>
  <p:sldSz cx="34950400" cy="19659600"/>
  <p:notesSz cx="9144000" cy="6858000"/>
  <p:embeddedFontLst>
    <p:embeddedFont>
      <p:font typeface="Bebas Neue Bold" panose="020B0606020202050201" pitchFamily="34" charset="0"/>
      <p:bold r:id="rId8"/>
    </p:embeddedFont>
    <p:embeddedFont>
      <p:font typeface="Bebas Neue Light" panose="00000500000000000000" pitchFamily="50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Wild Youth" panose="00000500000000000000" charset="0"/>
      <p:regular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one" id="{C427A0B0-CD8C-467A-A34D-C8C93A02D3BF}">
          <p14:sldIdLst>
            <p14:sldId id="257"/>
            <p14:sldId id="266"/>
            <p14:sldId id="267"/>
          </p14:sldIdLst>
        </p14:section>
        <p14:section name="intro 2" id="{4E1EFF9A-F1FE-4FF3-A7CB-65DD00275EC2}">
          <p14:sldIdLst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72" userDrawn="1">
          <p15:clr>
            <a:srgbClr val="A4A3A4"/>
          </p15:clr>
        </p15:guide>
        <p15:guide id="2" pos="10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2B30"/>
    <a:srgbClr val="082026"/>
    <a:srgbClr val="12393F"/>
    <a:srgbClr val="E6E6E6"/>
    <a:srgbClr val="654412"/>
    <a:srgbClr val="961013"/>
    <a:srgbClr val="661405"/>
    <a:srgbClr val="940F11"/>
    <a:srgbClr val="6C3B1B"/>
    <a:srgbClr val="2E2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356" y="72"/>
      </p:cViewPr>
      <p:guideLst>
        <p:guide orient="horz" pos="6072"/>
        <p:guide pos="109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8800" y="3217441"/>
            <a:ext cx="26212800" cy="6844453"/>
          </a:xfrm>
        </p:spPr>
        <p:txBody>
          <a:bodyPr anchor="b"/>
          <a:lstStyle>
            <a:lvl1pPr algn="ctr">
              <a:defRPr sz="1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10325842"/>
            <a:ext cx="26212800" cy="4746518"/>
          </a:xfrm>
        </p:spPr>
        <p:txBody>
          <a:bodyPr/>
          <a:lstStyle>
            <a:lvl1pPr marL="0" indent="0" algn="ctr">
              <a:buNone/>
              <a:defRPr sz="6880"/>
            </a:lvl1pPr>
            <a:lvl2pPr marL="1310655" indent="0" algn="ctr">
              <a:buNone/>
              <a:defRPr sz="5733"/>
            </a:lvl2pPr>
            <a:lvl3pPr marL="2621310" indent="0" algn="ctr">
              <a:buNone/>
              <a:defRPr sz="5160"/>
            </a:lvl3pPr>
            <a:lvl4pPr marL="3931966" indent="0" algn="ctr">
              <a:buNone/>
              <a:defRPr sz="4587"/>
            </a:lvl4pPr>
            <a:lvl5pPr marL="5242621" indent="0" algn="ctr">
              <a:buNone/>
              <a:defRPr sz="4587"/>
            </a:lvl5pPr>
            <a:lvl6pPr marL="6553276" indent="0" algn="ctr">
              <a:buNone/>
              <a:defRPr sz="4587"/>
            </a:lvl6pPr>
            <a:lvl7pPr marL="7863931" indent="0" algn="ctr">
              <a:buNone/>
              <a:defRPr sz="4587"/>
            </a:lvl7pPr>
            <a:lvl8pPr marL="9174587" indent="0" algn="ctr">
              <a:buNone/>
              <a:defRPr sz="4587"/>
            </a:lvl8pPr>
            <a:lvl9pPr marL="10485242" indent="0" algn="ctr">
              <a:buNone/>
              <a:defRPr sz="4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4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9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011380" y="1046692"/>
            <a:ext cx="7536180" cy="166606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02840" y="1046692"/>
            <a:ext cx="22171660" cy="166606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3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2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637" y="4901250"/>
            <a:ext cx="30144720" cy="8177846"/>
          </a:xfrm>
        </p:spPr>
        <p:txBody>
          <a:bodyPr anchor="b"/>
          <a:lstStyle>
            <a:lvl1pPr>
              <a:defRPr sz="1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4637" y="13156462"/>
            <a:ext cx="30144720" cy="4300536"/>
          </a:xfrm>
        </p:spPr>
        <p:txBody>
          <a:bodyPr/>
          <a:lstStyle>
            <a:lvl1pPr marL="0" indent="0">
              <a:buNone/>
              <a:defRPr sz="6880">
                <a:solidFill>
                  <a:schemeClr val="tx1">
                    <a:tint val="75000"/>
                  </a:schemeClr>
                </a:solidFill>
              </a:defRPr>
            </a:lvl1pPr>
            <a:lvl2pPr marL="1310655" indent="0">
              <a:buNone/>
              <a:defRPr sz="5733">
                <a:solidFill>
                  <a:schemeClr val="tx1">
                    <a:tint val="75000"/>
                  </a:schemeClr>
                </a:solidFill>
              </a:defRPr>
            </a:lvl2pPr>
            <a:lvl3pPr marL="2621310" indent="0">
              <a:buNone/>
              <a:defRPr sz="5160">
                <a:solidFill>
                  <a:schemeClr val="tx1">
                    <a:tint val="75000"/>
                  </a:schemeClr>
                </a:solidFill>
              </a:defRPr>
            </a:lvl3pPr>
            <a:lvl4pPr marL="3931966" indent="0">
              <a:buNone/>
              <a:defRPr sz="4587">
                <a:solidFill>
                  <a:schemeClr val="tx1">
                    <a:tint val="75000"/>
                  </a:schemeClr>
                </a:solidFill>
              </a:defRPr>
            </a:lvl4pPr>
            <a:lvl5pPr marL="5242621" indent="0">
              <a:buNone/>
              <a:defRPr sz="4587">
                <a:solidFill>
                  <a:schemeClr val="tx1">
                    <a:tint val="75000"/>
                  </a:schemeClr>
                </a:solidFill>
              </a:defRPr>
            </a:lvl5pPr>
            <a:lvl6pPr marL="6553276" indent="0">
              <a:buNone/>
              <a:defRPr sz="4587">
                <a:solidFill>
                  <a:schemeClr val="tx1">
                    <a:tint val="75000"/>
                  </a:schemeClr>
                </a:solidFill>
              </a:defRPr>
            </a:lvl6pPr>
            <a:lvl7pPr marL="7863931" indent="0">
              <a:buNone/>
              <a:defRPr sz="4587">
                <a:solidFill>
                  <a:schemeClr val="tx1">
                    <a:tint val="75000"/>
                  </a:schemeClr>
                </a:solidFill>
              </a:defRPr>
            </a:lvl7pPr>
            <a:lvl8pPr marL="9174587" indent="0">
              <a:buNone/>
              <a:defRPr sz="4587">
                <a:solidFill>
                  <a:schemeClr val="tx1">
                    <a:tint val="75000"/>
                  </a:schemeClr>
                </a:solidFill>
              </a:defRPr>
            </a:lvl8pPr>
            <a:lvl9pPr marL="10485242" indent="0">
              <a:buNone/>
              <a:defRPr sz="4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8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840" y="5233458"/>
            <a:ext cx="14853920" cy="1247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93640" y="5233458"/>
            <a:ext cx="14853920" cy="1247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5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392" y="1046693"/>
            <a:ext cx="30144720" cy="37999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7394" y="4819334"/>
            <a:ext cx="14785656" cy="2361881"/>
          </a:xfrm>
        </p:spPr>
        <p:txBody>
          <a:bodyPr anchor="b"/>
          <a:lstStyle>
            <a:lvl1pPr marL="0" indent="0">
              <a:buNone/>
              <a:defRPr sz="6880" b="1"/>
            </a:lvl1pPr>
            <a:lvl2pPr marL="1310655" indent="0">
              <a:buNone/>
              <a:defRPr sz="5733" b="1"/>
            </a:lvl2pPr>
            <a:lvl3pPr marL="2621310" indent="0">
              <a:buNone/>
              <a:defRPr sz="5160" b="1"/>
            </a:lvl3pPr>
            <a:lvl4pPr marL="3931966" indent="0">
              <a:buNone/>
              <a:defRPr sz="4587" b="1"/>
            </a:lvl4pPr>
            <a:lvl5pPr marL="5242621" indent="0">
              <a:buNone/>
              <a:defRPr sz="4587" b="1"/>
            </a:lvl5pPr>
            <a:lvl6pPr marL="6553276" indent="0">
              <a:buNone/>
              <a:defRPr sz="4587" b="1"/>
            </a:lvl6pPr>
            <a:lvl7pPr marL="7863931" indent="0">
              <a:buNone/>
              <a:defRPr sz="4587" b="1"/>
            </a:lvl7pPr>
            <a:lvl8pPr marL="9174587" indent="0">
              <a:buNone/>
              <a:defRPr sz="4587" b="1"/>
            </a:lvl8pPr>
            <a:lvl9pPr marL="10485242" indent="0">
              <a:buNone/>
              <a:defRPr sz="458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07394" y="7181215"/>
            <a:ext cx="14785656" cy="105624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693640" y="4819334"/>
            <a:ext cx="14858472" cy="2361881"/>
          </a:xfrm>
        </p:spPr>
        <p:txBody>
          <a:bodyPr anchor="b"/>
          <a:lstStyle>
            <a:lvl1pPr marL="0" indent="0">
              <a:buNone/>
              <a:defRPr sz="6880" b="1"/>
            </a:lvl1pPr>
            <a:lvl2pPr marL="1310655" indent="0">
              <a:buNone/>
              <a:defRPr sz="5733" b="1"/>
            </a:lvl2pPr>
            <a:lvl3pPr marL="2621310" indent="0">
              <a:buNone/>
              <a:defRPr sz="5160" b="1"/>
            </a:lvl3pPr>
            <a:lvl4pPr marL="3931966" indent="0">
              <a:buNone/>
              <a:defRPr sz="4587" b="1"/>
            </a:lvl4pPr>
            <a:lvl5pPr marL="5242621" indent="0">
              <a:buNone/>
              <a:defRPr sz="4587" b="1"/>
            </a:lvl5pPr>
            <a:lvl6pPr marL="6553276" indent="0">
              <a:buNone/>
              <a:defRPr sz="4587" b="1"/>
            </a:lvl6pPr>
            <a:lvl7pPr marL="7863931" indent="0">
              <a:buNone/>
              <a:defRPr sz="4587" b="1"/>
            </a:lvl7pPr>
            <a:lvl8pPr marL="9174587" indent="0">
              <a:buNone/>
              <a:defRPr sz="4587" b="1"/>
            </a:lvl8pPr>
            <a:lvl9pPr marL="10485242" indent="0">
              <a:buNone/>
              <a:defRPr sz="458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693640" y="7181215"/>
            <a:ext cx="14858472" cy="105624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5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2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5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394" y="1310640"/>
            <a:ext cx="11272413" cy="4587240"/>
          </a:xfrm>
        </p:spPr>
        <p:txBody>
          <a:bodyPr anchor="b"/>
          <a:lstStyle>
            <a:lvl1pPr>
              <a:defRPr sz="9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8472" y="2830620"/>
            <a:ext cx="17693640" cy="13971058"/>
          </a:xfrm>
        </p:spPr>
        <p:txBody>
          <a:bodyPr/>
          <a:lstStyle>
            <a:lvl1pPr>
              <a:defRPr sz="9173"/>
            </a:lvl1pPr>
            <a:lvl2pPr>
              <a:defRPr sz="8027"/>
            </a:lvl2pPr>
            <a:lvl3pPr>
              <a:defRPr sz="6880"/>
            </a:lvl3pPr>
            <a:lvl4pPr>
              <a:defRPr sz="5733"/>
            </a:lvl4pPr>
            <a:lvl5pPr>
              <a:defRPr sz="5733"/>
            </a:lvl5pPr>
            <a:lvl6pPr>
              <a:defRPr sz="5733"/>
            </a:lvl6pPr>
            <a:lvl7pPr>
              <a:defRPr sz="5733"/>
            </a:lvl7pPr>
            <a:lvl8pPr>
              <a:defRPr sz="5733"/>
            </a:lvl8pPr>
            <a:lvl9pPr>
              <a:defRPr sz="57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7394" y="5897880"/>
            <a:ext cx="11272413" cy="10926552"/>
          </a:xfrm>
        </p:spPr>
        <p:txBody>
          <a:bodyPr/>
          <a:lstStyle>
            <a:lvl1pPr marL="0" indent="0">
              <a:buNone/>
              <a:defRPr sz="4587"/>
            </a:lvl1pPr>
            <a:lvl2pPr marL="1310655" indent="0">
              <a:buNone/>
              <a:defRPr sz="4013"/>
            </a:lvl2pPr>
            <a:lvl3pPr marL="2621310" indent="0">
              <a:buNone/>
              <a:defRPr sz="3440"/>
            </a:lvl3pPr>
            <a:lvl4pPr marL="3931966" indent="0">
              <a:buNone/>
              <a:defRPr sz="2867"/>
            </a:lvl4pPr>
            <a:lvl5pPr marL="5242621" indent="0">
              <a:buNone/>
              <a:defRPr sz="2867"/>
            </a:lvl5pPr>
            <a:lvl6pPr marL="6553276" indent="0">
              <a:buNone/>
              <a:defRPr sz="2867"/>
            </a:lvl6pPr>
            <a:lvl7pPr marL="7863931" indent="0">
              <a:buNone/>
              <a:defRPr sz="2867"/>
            </a:lvl7pPr>
            <a:lvl8pPr marL="9174587" indent="0">
              <a:buNone/>
              <a:defRPr sz="2867"/>
            </a:lvl8pPr>
            <a:lvl9pPr marL="10485242" indent="0">
              <a:buNone/>
              <a:defRPr sz="28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394" y="1310640"/>
            <a:ext cx="11272413" cy="4587240"/>
          </a:xfrm>
        </p:spPr>
        <p:txBody>
          <a:bodyPr anchor="b"/>
          <a:lstStyle>
            <a:lvl1pPr>
              <a:defRPr sz="9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58472" y="2830620"/>
            <a:ext cx="17693640" cy="13971058"/>
          </a:xfrm>
        </p:spPr>
        <p:txBody>
          <a:bodyPr anchor="t"/>
          <a:lstStyle>
            <a:lvl1pPr marL="0" indent="0">
              <a:buNone/>
              <a:defRPr sz="9173"/>
            </a:lvl1pPr>
            <a:lvl2pPr marL="1310655" indent="0">
              <a:buNone/>
              <a:defRPr sz="8027"/>
            </a:lvl2pPr>
            <a:lvl3pPr marL="2621310" indent="0">
              <a:buNone/>
              <a:defRPr sz="6880"/>
            </a:lvl3pPr>
            <a:lvl4pPr marL="3931966" indent="0">
              <a:buNone/>
              <a:defRPr sz="5733"/>
            </a:lvl4pPr>
            <a:lvl5pPr marL="5242621" indent="0">
              <a:buNone/>
              <a:defRPr sz="5733"/>
            </a:lvl5pPr>
            <a:lvl6pPr marL="6553276" indent="0">
              <a:buNone/>
              <a:defRPr sz="5733"/>
            </a:lvl6pPr>
            <a:lvl7pPr marL="7863931" indent="0">
              <a:buNone/>
              <a:defRPr sz="5733"/>
            </a:lvl7pPr>
            <a:lvl8pPr marL="9174587" indent="0">
              <a:buNone/>
              <a:defRPr sz="5733"/>
            </a:lvl8pPr>
            <a:lvl9pPr marL="10485242" indent="0">
              <a:buNone/>
              <a:defRPr sz="573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7394" y="5897880"/>
            <a:ext cx="11272413" cy="10926552"/>
          </a:xfrm>
        </p:spPr>
        <p:txBody>
          <a:bodyPr/>
          <a:lstStyle>
            <a:lvl1pPr marL="0" indent="0">
              <a:buNone/>
              <a:defRPr sz="4587"/>
            </a:lvl1pPr>
            <a:lvl2pPr marL="1310655" indent="0">
              <a:buNone/>
              <a:defRPr sz="4013"/>
            </a:lvl2pPr>
            <a:lvl3pPr marL="2621310" indent="0">
              <a:buNone/>
              <a:defRPr sz="3440"/>
            </a:lvl3pPr>
            <a:lvl4pPr marL="3931966" indent="0">
              <a:buNone/>
              <a:defRPr sz="2867"/>
            </a:lvl4pPr>
            <a:lvl5pPr marL="5242621" indent="0">
              <a:buNone/>
              <a:defRPr sz="2867"/>
            </a:lvl5pPr>
            <a:lvl6pPr marL="6553276" indent="0">
              <a:buNone/>
              <a:defRPr sz="2867"/>
            </a:lvl6pPr>
            <a:lvl7pPr marL="7863931" indent="0">
              <a:buNone/>
              <a:defRPr sz="2867"/>
            </a:lvl7pPr>
            <a:lvl8pPr marL="9174587" indent="0">
              <a:buNone/>
              <a:defRPr sz="2867"/>
            </a:lvl8pPr>
            <a:lvl9pPr marL="10485242" indent="0">
              <a:buNone/>
              <a:defRPr sz="28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6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2840" y="1046693"/>
            <a:ext cx="30144720" cy="3799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2840" y="5233458"/>
            <a:ext cx="30144720" cy="1247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02840" y="18221538"/>
            <a:ext cx="7863840" cy="1046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81C64-F692-4B4C-BF88-E493407184DB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77320" y="18221538"/>
            <a:ext cx="11795760" cy="1046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683720" y="18221538"/>
            <a:ext cx="7863840" cy="1046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F8FDA-2562-4A23-AE86-05F49ACBC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15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621310" rtl="0" eaLnBrk="1" latinLnBrk="0" hangingPunct="1">
        <a:lnSpc>
          <a:spcPct val="90000"/>
        </a:lnSpc>
        <a:spcBef>
          <a:spcPct val="0"/>
        </a:spcBef>
        <a:buNone/>
        <a:defRPr sz="126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5328" indent="-655328" algn="l" defTabSz="2621310" rtl="0" eaLnBrk="1" latinLnBrk="0" hangingPunct="1">
        <a:lnSpc>
          <a:spcPct val="90000"/>
        </a:lnSpc>
        <a:spcBef>
          <a:spcPts val="2867"/>
        </a:spcBef>
        <a:buFont typeface="Arial" panose="020B0604020202020204" pitchFamily="34" charset="0"/>
        <a:buChar char="•"/>
        <a:defRPr sz="8027" kern="1200">
          <a:solidFill>
            <a:schemeClr val="tx1"/>
          </a:solidFill>
          <a:latin typeface="+mn-lt"/>
          <a:ea typeface="+mn-ea"/>
          <a:cs typeface="+mn-cs"/>
        </a:defRPr>
      </a:lvl1pPr>
      <a:lvl2pPr marL="1965983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6880" kern="1200">
          <a:solidFill>
            <a:schemeClr val="tx1"/>
          </a:solidFill>
          <a:latin typeface="+mn-lt"/>
          <a:ea typeface="+mn-ea"/>
          <a:cs typeface="+mn-cs"/>
        </a:defRPr>
      </a:lvl2pPr>
      <a:lvl3pPr marL="3276638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733" kern="1200">
          <a:solidFill>
            <a:schemeClr val="tx1"/>
          </a:solidFill>
          <a:latin typeface="+mn-lt"/>
          <a:ea typeface="+mn-ea"/>
          <a:cs typeface="+mn-cs"/>
        </a:defRPr>
      </a:lvl3pPr>
      <a:lvl4pPr marL="4587293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160" kern="1200">
          <a:solidFill>
            <a:schemeClr val="tx1"/>
          </a:solidFill>
          <a:latin typeface="+mn-lt"/>
          <a:ea typeface="+mn-ea"/>
          <a:cs typeface="+mn-cs"/>
        </a:defRPr>
      </a:lvl4pPr>
      <a:lvl5pPr marL="5897949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160" kern="1200">
          <a:solidFill>
            <a:schemeClr val="tx1"/>
          </a:solidFill>
          <a:latin typeface="+mn-lt"/>
          <a:ea typeface="+mn-ea"/>
          <a:cs typeface="+mn-cs"/>
        </a:defRPr>
      </a:lvl5pPr>
      <a:lvl6pPr marL="7208604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160" kern="1200">
          <a:solidFill>
            <a:schemeClr val="tx1"/>
          </a:solidFill>
          <a:latin typeface="+mn-lt"/>
          <a:ea typeface="+mn-ea"/>
          <a:cs typeface="+mn-cs"/>
        </a:defRPr>
      </a:lvl6pPr>
      <a:lvl7pPr marL="8519259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160" kern="1200">
          <a:solidFill>
            <a:schemeClr val="tx1"/>
          </a:solidFill>
          <a:latin typeface="+mn-lt"/>
          <a:ea typeface="+mn-ea"/>
          <a:cs typeface="+mn-cs"/>
        </a:defRPr>
      </a:lvl7pPr>
      <a:lvl8pPr marL="9829914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160" kern="1200">
          <a:solidFill>
            <a:schemeClr val="tx1"/>
          </a:solidFill>
          <a:latin typeface="+mn-lt"/>
          <a:ea typeface="+mn-ea"/>
          <a:cs typeface="+mn-cs"/>
        </a:defRPr>
      </a:lvl8pPr>
      <a:lvl9pPr marL="11140570" indent="-655328" algn="l" defTabSz="2621310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sz="5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1pPr>
      <a:lvl2pPr marL="1310655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2pPr>
      <a:lvl3pPr marL="2621310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3pPr>
      <a:lvl4pPr marL="3931966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4pPr>
      <a:lvl5pPr marL="5242621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5pPr>
      <a:lvl6pPr marL="6553276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6pPr>
      <a:lvl7pPr marL="7863931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7pPr>
      <a:lvl8pPr marL="9174587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8pPr>
      <a:lvl9pPr marL="10485242" algn="l" defTabSz="2621310" rtl="0" eaLnBrk="1" latinLnBrk="0" hangingPunct="1">
        <a:defRPr sz="5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9C121C-C7DA-466C-B80B-1F4CA5590516}"/>
              </a:ext>
            </a:extLst>
          </p:cNvPr>
          <p:cNvSpPr/>
          <p:nvPr/>
        </p:nvSpPr>
        <p:spPr>
          <a:xfrm>
            <a:off x="-964405" y="0"/>
            <a:ext cx="36726812" cy="19659600"/>
          </a:xfrm>
          <a:prstGeom prst="rect">
            <a:avLst/>
          </a:prstGeom>
          <a:gradFill>
            <a:gsLst>
              <a:gs pos="51000">
                <a:srgbClr val="251C0B"/>
              </a:gs>
              <a:gs pos="100000">
                <a:srgbClr val="030F0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99B99A-67ED-4B24-8BF6-DBDCCA191CD3}"/>
              </a:ext>
            </a:extLst>
          </p:cNvPr>
          <p:cNvGrpSpPr/>
          <p:nvPr/>
        </p:nvGrpSpPr>
        <p:grpSpPr>
          <a:xfrm>
            <a:off x="-2533766" y="16201263"/>
            <a:ext cx="40633766" cy="3858457"/>
            <a:chOff x="-2533766" y="16201263"/>
            <a:chExt cx="40633766" cy="38584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333424-6458-4721-8BBB-EB0B6B47FB61}"/>
                </a:ext>
              </a:extLst>
            </p:cNvPr>
            <p:cNvGrpSpPr/>
            <p:nvPr/>
          </p:nvGrpSpPr>
          <p:grpSpPr>
            <a:xfrm>
              <a:off x="-1631949" y="16381749"/>
              <a:ext cx="38802376" cy="3497484"/>
              <a:chOff x="11451111" y="16852253"/>
              <a:chExt cx="12638929" cy="247315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027B294-80D9-4A96-AFA5-496FD5C32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5299" y="16979716"/>
                <a:ext cx="12108227" cy="221822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B7BAF7-93F1-4A12-9869-20CBA5156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84" b="-1"/>
              <a:stretch/>
            </p:blipFill>
            <p:spPr>
              <a:xfrm>
                <a:off x="11451111" y="16852253"/>
                <a:ext cx="12638929" cy="2473154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C52FE2-AB77-46A3-BBDF-023C48C9183B}"/>
                </a:ext>
              </a:extLst>
            </p:cNvPr>
            <p:cNvSpPr/>
            <p:nvPr/>
          </p:nvSpPr>
          <p:spPr>
            <a:xfrm>
              <a:off x="-2533766" y="16201263"/>
              <a:ext cx="40633766" cy="3858457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37000"/>
                  </a:srgbClr>
                </a:gs>
                <a:gs pos="58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CC6A90C-4787-4920-A589-937227C3F0D9}"/>
              </a:ext>
            </a:extLst>
          </p:cNvPr>
          <p:cNvSpPr/>
          <p:nvPr/>
        </p:nvSpPr>
        <p:spPr>
          <a:xfrm>
            <a:off x="8246743" y="2732858"/>
            <a:ext cx="17810935" cy="13149953"/>
          </a:xfrm>
          <a:prstGeom prst="ellipse">
            <a:avLst/>
          </a:prstGeom>
          <a:gradFill flip="none" rotWithShape="1">
            <a:gsLst>
              <a:gs pos="17000">
                <a:srgbClr val="FFC000">
                  <a:alpha val="24000"/>
                </a:srgbClr>
              </a:gs>
              <a:gs pos="71000">
                <a:schemeClr val="accent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FD20541-4E52-473D-8255-A6197DC5F73D}"/>
              </a:ext>
            </a:extLst>
          </p:cNvPr>
          <p:cNvGrpSpPr/>
          <p:nvPr/>
        </p:nvGrpSpPr>
        <p:grpSpPr>
          <a:xfrm>
            <a:off x="11733752" y="-3725889"/>
            <a:ext cx="10906796" cy="18150870"/>
            <a:chOff x="13386206" y="-285585"/>
            <a:chExt cx="7449488" cy="1127026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95281B8-D16B-48F1-8767-EDB3A562A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5" r="21072" b="17077"/>
            <a:stretch/>
          </p:blipFill>
          <p:spPr>
            <a:xfrm>
              <a:off x="13450334" y="1920032"/>
              <a:ext cx="7385360" cy="90646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E58936A-06BD-44ED-BE6E-9E591B2B1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5" t="62411" r="21072" b="17077"/>
            <a:stretch/>
          </p:blipFill>
          <p:spPr>
            <a:xfrm>
              <a:off x="13386206" y="-285585"/>
              <a:ext cx="7385360" cy="2242247"/>
            </a:xfrm>
            <a:prstGeom prst="rect">
              <a:avLst/>
            </a:prstGeom>
          </p:spPr>
        </p:pic>
      </p:grpSp>
      <p:pic>
        <p:nvPicPr>
          <p:cNvPr id="8" name="Picture 7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5F1C11C-E6F0-45C7-BB23-A7A6DCF40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17" y="8826515"/>
            <a:ext cx="13319051" cy="12644785"/>
          </a:xfrm>
          <a:prstGeom prst="rect">
            <a:avLst/>
          </a:prstGeom>
        </p:spPr>
      </p:pic>
      <p:pic>
        <p:nvPicPr>
          <p:cNvPr id="49" name="Picture 48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E2EC9DC7-9BF9-424A-A722-9DE47E78A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748" y="6791347"/>
            <a:ext cx="9348798" cy="227403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55157BF-C4A5-4E1E-A7FD-20BBC37D190A}"/>
              </a:ext>
            </a:extLst>
          </p:cNvPr>
          <p:cNvSpPr/>
          <p:nvPr/>
        </p:nvSpPr>
        <p:spPr>
          <a:xfrm>
            <a:off x="7595900" y="8053388"/>
            <a:ext cx="19301401" cy="6316518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26000"/>
                </a:srgbClr>
              </a:gs>
              <a:gs pos="100000">
                <a:schemeClr val="accent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9D9EDC3-1A74-4DA5-A10F-4104EF430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021" y="14877152"/>
            <a:ext cx="10737445" cy="1983541"/>
          </a:xfrm>
          <a:prstGeom prst="rect">
            <a:avLst/>
          </a:prstGeom>
        </p:spPr>
      </p:pic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DA7FA48-B86D-4503-A00E-502EE7981E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1"/>
          <a:stretch/>
        </p:blipFill>
        <p:spPr>
          <a:xfrm>
            <a:off x="12880663" y="9951757"/>
            <a:ext cx="2123608" cy="37061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0F7FE0-8D98-455D-8596-EA0D16EFF8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26" y="7844140"/>
            <a:ext cx="13588044" cy="1221239"/>
          </a:xfrm>
          <a:prstGeom prst="rect">
            <a:avLst/>
          </a:prstGeom>
        </p:spPr>
      </p:pic>
      <p:pic>
        <p:nvPicPr>
          <p:cNvPr id="50" name="Picture 4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224531A-30C6-493D-A449-4980046A8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26" y="7121222"/>
            <a:ext cx="13588044" cy="1944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57A49-61DD-4954-9716-FDBD9C98B8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52865"/>
          <a:stretch/>
        </p:blipFill>
        <p:spPr>
          <a:xfrm>
            <a:off x="-879087" y="-3988769"/>
            <a:ext cx="17647463" cy="27024392"/>
          </a:xfrm>
          <a:prstGeom prst="rect">
            <a:avLst/>
          </a:prstGeom>
          <a:effectLst>
            <a:outerShdw blurRad="6985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407CF32-D5A0-4B34-A019-5CE138C6C2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8" r="36040" b="26124"/>
          <a:stretch/>
        </p:blipFill>
        <p:spPr>
          <a:xfrm>
            <a:off x="15999686" y="9953285"/>
            <a:ext cx="2397830" cy="2737926"/>
          </a:xfrm>
          <a:prstGeom prst="rect">
            <a:avLst/>
          </a:prstGeom>
        </p:spPr>
      </p:pic>
      <p:pic>
        <p:nvPicPr>
          <p:cNvPr id="71" name="Picture 7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14A48BE-CA25-4066-B67C-D11B3114D9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2" t="17699" r="-1234" b="-1977"/>
          <a:stretch/>
        </p:blipFill>
        <p:spPr>
          <a:xfrm>
            <a:off x="19484293" y="10612346"/>
            <a:ext cx="2106591" cy="312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17119-C9E1-4741-B440-3C1FB6D0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52865"/>
          <a:stretch/>
        </p:blipFill>
        <p:spPr>
          <a:xfrm flipH="1">
            <a:off x="18213775" y="-3776073"/>
            <a:ext cx="17647463" cy="27024392"/>
          </a:xfrm>
          <a:prstGeom prst="rect">
            <a:avLst/>
          </a:prstGeom>
          <a:effectLst>
            <a:outerShdw blurRad="673100" dist="355600" dir="8100000" sx="104000" sy="10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3A5D2455-EE62-47F7-8EB9-46B0000B32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870" y="-3690018"/>
            <a:ext cx="10958724" cy="24559886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7DBE9A20-BB83-4A35-A52B-2214375202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685" y="-685795"/>
            <a:ext cx="7496144" cy="2199841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CBD4A09-0FF4-43FE-93D7-0BC3BBB5BBC6}"/>
              </a:ext>
            </a:extLst>
          </p:cNvPr>
          <p:cNvGrpSpPr/>
          <p:nvPr/>
        </p:nvGrpSpPr>
        <p:grpSpPr>
          <a:xfrm>
            <a:off x="-1091005" y="5863037"/>
            <a:ext cx="4349645" cy="12940766"/>
            <a:chOff x="-76553" y="7187319"/>
            <a:chExt cx="3594748" cy="12243673"/>
          </a:xfrm>
        </p:grpSpPr>
        <p:pic>
          <p:nvPicPr>
            <p:cNvPr id="34" name="Picture 33" descr="A picture containing object, light&#10;&#10;Description generated with high confidence">
              <a:extLst>
                <a:ext uri="{FF2B5EF4-FFF2-40B4-BE49-F238E27FC236}">
                  <a16:creationId xmlns:a16="http://schemas.microsoft.com/office/drawing/2014/main" id="{01777D61-A41A-4B21-B38C-B1E300A9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21" y="11521305"/>
              <a:ext cx="3360474" cy="7909687"/>
            </a:xfrm>
            <a:prstGeom prst="rect">
              <a:avLst/>
            </a:prstGeom>
          </p:spPr>
        </p:pic>
        <p:pic>
          <p:nvPicPr>
            <p:cNvPr id="35" name="Picture 34" descr="A picture containing object, light&#10;&#10;Description generated with high confidence">
              <a:extLst>
                <a:ext uri="{FF2B5EF4-FFF2-40B4-BE49-F238E27FC236}">
                  <a16:creationId xmlns:a16="http://schemas.microsoft.com/office/drawing/2014/main" id="{EB6D81E6-93A5-4DBA-9704-997C5A8A3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5"/>
            <a:stretch/>
          </p:blipFill>
          <p:spPr>
            <a:xfrm>
              <a:off x="-76553" y="7187319"/>
              <a:ext cx="1680741" cy="7909687"/>
            </a:xfrm>
            <a:prstGeom prst="rect">
              <a:avLst/>
            </a:prstGeom>
          </p:spPr>
        </p:pic>
      </p:grpSp>
      <p:pic>
        <p:nvPicPr>
          <p:cNvPr id="10" name="Picture 9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E43D4142-2EB0-49F2-AC94-DA88043E21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408" y="-3532753"/>
            <a:ext cx="11864284" cy="25760235"/>
          </a:xfrm>
          <a:prstGeom prst="rect">
            <a:avLst/>
          </a:prstGeom>
        </p:spPr>
      </p:pic>
      <p:pic>
        <p:nvPicPr>
          <p:cNvPr id="15" name="Picture 1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F3D8E9A-D68F-46BE-B296-5FDDDAF0FE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924" y="6791347"/>
            <a:ext cx="4472790" cy="11127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3C07C-6CD4-4BB5-8D44-CEA58193A34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919" y="8193366"/>
            <a:ext cx="7917821" cy="1379643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662983A-F05F-4F35-ADA7-A49B79D5E583}"/>
              </a:ext>
            </a:extLst>
          </p:cNvPr>
          <p:cNvSpPr txBox="1"/>
          <p:nvPr/>
        </p:nvSpPr>
        <p:spPr>
          <a:xfrm>
            <a:off x="11342655" y="1350515"/>
            <a:ext cx="11362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3800" dirty="0">
                <a:latin typeface="Wild Youth" panose="00000500000000000000" pitchFamily="50" charset="0"/>
              </a:rPr>
              <a:t>Christmas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1B838C-7BEF-41E4-A4C0-816A9DF100DC}"/>
              </a:ext>
            </a:extLst>
          </p:cNvPr>
          <p:cNvSpPr txBox="1"/>
          <p:nvPr/>
        </p:nvSpPr>
        <p:spPr>
          <a:xfrm>
            <a:off x="13496368" y="3283549"/>
            <a:ext cx="70554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 spc="600" dirty="0">
                <a:latin typeface="Bebas Neue Light" panose="00000500000000000000" pitchFamily="50" charset="0"/>
              </a:rPr>
              <a:t>&amp; HAPPY NEW YEAR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0AE117-3760-48B2-8AA2-6EC267AD5197}"/>
              </a:ext>
            </a:extLst>
          </p:cNvPr>
          <p:cNvSpPr/>
          <p:nvPr/>
        </p:nvSpPr>
        <p:spPr>
          <a:xfrm>
            <a:off x="16099645" y="127067"/>
            <a:ext cx="1848904" cy="1438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6000" dirty="0">
                <a:latin typeface="Bebas Neue Light" panose="00000500000000000000" pitchFamily="50" charset="0"/>
              </a:rPr>
              <a:t>merry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36806EE-E48F-43C3-AB2C-1D1A3AA9CBCC}"/>
              </a:ext>
            </a:extLst>
          </p:cNvPr>
          <p:cNvGrpSpPr/>
          <p:nvPr/>
        </p:nvGrpSpPr>
        <p:grpSpPr>
          <a:xfrm>
            <a:off x="-36982403" y="-17904299"/>
            <a:ext cx="98145604" cy="65145645"/>
            <a:chOff x="-36982403" y="-17904299"/>
            <a:chExt cx="98145604" cy="65145645"/>
          </a:xfrm>
          <a:solidFill>
            <a:srgbClr val="E6E6E6"/>
          </a:solidFill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696DA5F-61E1-4E1F-9980-C6EB61CDD022}"/>
                </a:ext>
              </a:extLst>
            </p:cNvPr>
            <p:cNvSpPr/>
            <p:nvPr/>
          </p:nvSpPr>
          <p:spPr>
            <a:xfrm>
              <a:off x="-26200463" y="19659599"/>
              <a:ext cx="87363664" cy="27581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C33B876-C59E-4049-8F02-14C69F22E496}"/>
                </a:ext>
              </a:extLst>
            </p:cNvPr>
            <p:cNvSpPr/>
            <p:nvPr/>
          </p:nvSpPr>
          <p:spPr>
            <a:xfrm>
              <a:off x="-15320169" y="-17904299"/>
              <a:ext cx="65603075" cy="17904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907A972-9D5D-44CB-B5BB-F0FD4973BEAF}"/>
                </a:ext>
              </a:extLst>
            </p:cNvPr>
            <p:cNvSpPr/>
            <p:nvPr/>
          </p:nvSpPr>
          <p:spPr>
            <a:xfrm rot="5400000">
              <a:off x="24442980" y="-1785300"/>
              <a:ext cx="43773235" cy="2275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6EB8D92-07EB-4665-B6E5-E715D2D1200C}"/>
                </a:ext>
              </a:extLst>
            </p:cNvPr>
            <p:cNvSpPr/>
            <p:nvPr/>
          </p:nvSpPr>
          <p:spPr>
            <a:xfrm rot="5400000">
              <a:off x="-40732908" y="-8542212"/>
              <a:ext cx="43773235" cy="36272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572" y="3841601"/>
            <a:ext cx="4975322" cy="29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3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770">
        <p159:morph option="byObject"/>
      </p:transition>
    </mc:Choice>
    <mc:Fallback xmlns="">
      <p:transition spd="slow" advTm="5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2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67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" fill="hold">
                                          <p:stCondLst>
                                            <p:cond delay="24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" fill="hold">
                                          <p:stCondLst>
                                            <p:cond delay="49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" fill="hold">
                                          <p:stCondLst>
                                            <p:cond delay="7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2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" fill="hold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grpId="2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2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62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9" grpId="0" animBg="1"/>
      <p:bldP spid="56" grpId="0"/>
      <p:bldP spid="56" grpId="1"/>
      <p:bldP spid="56" grpId="2"/>
      <p:bldP spid="57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9C121C-C7DA-466C-B80B-1F4CA5590516}"/>
              </a:ext>
            </a:extLst>
          </p:cNvPr>
          <p:cNvSpPr/>
          <p:nvPr/>
        </p:nvSpPr>
        <p:spPr>
          <a:xfrm>
            <a:off x="-964405" y="0"/>
            <a:ext cx="36726812" cy="19659600"/>
          </a:xfrm>
          <a:prstGeom prst="rect">
            <a:avLst/>
          </a:prstGeom>
          <a:gradFill>
            <a:gsLst>
              <a:gs pos="51000">
                <a:srgbClr val="251C0B"/>
              </a:gs>
              <a:gs pos="100000">
                <a:srgbClr val="030F0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99B99A-67ED-4B24-8BF6-DBDCCA191CD3}"/>
              </a:ext>
            </a:extLst>
          </p:cNvPr>
          <p:cNvGrpSpPr/>
          <p:nvPr/>
        </p:nvGrpSpPr>
        <p:grpSpPr>
          <a:xfrm>
            <a:off x="-2533766" y="15962738"/>
            <a:ext cx="40633766" cy="5135606"/>
            <a:chOff x="-2533766" y="16201263"/>
            <a:chExt cx="40633766" cy="38584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333424-6458-4721-8BBB-EB0B6B47FB61}"/>
                </a:ext>
              </a:extLst>
            </p:cNvPr>
            <p:cNvGrpSpPr/>
            <p:nvPr/>
          </p:nvGrpSpPr>
          <p:grpSpPr>
            <a:xfrm>
              <a:off x="-1631949" y="16381749"/>
              <a:ext cx="38802376" cy="3497484"/>
              <a:chOff x="11451111" y="16852253"/>
              <a:chExt cx="12638929" cy="247315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027B294-80D9-4A96-AFA5-496FD5C32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5299" y="16979716"/>
                <a:ext cx="12108227" cy="221822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B7BAF7-93F1-4A12-9869-20CBA5156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84" b="-1"/>
              <a:stretch/>
            </p:blipFill>
            <p:spPr>
              <a:xfrm>
                <a:off x="11451111" y="16852253"/>
                <a:ext cx="12638929" cy="2473154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C52FE2-AB77-46A3-BBDF-023C48C9183B}"/>
                </a:ext>
              </a:extLst>
            </p:cNvPr>
            <p:cNvSpPr/>
            <p:nvPr/>
          </p:nvSpPr>
          <p:spPr>
            <a:xfrm>
              <a:off x="-2533766" y="16201263"/>
              <a:ext cx="40633766" cy="3858457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37000"/>
                  </a:srgbClr>
                </a:gs>
                <a:gs pos="58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CC6A90C-4787-4920-A589-937227C3F0D9}"/>
              </a:ext>
            </a:extLst>
          </p:cNvPr>
          <p:cNvSpPr/>
          <p:nvPr/>
        </p:nvSpPr>
        <p:spPr>
          <a:xfrm>
            <a:off x="4445629" y="2732858"/>
            <a:ext cx="17810935" cy="13149953"/>
          </a:xfrm>
          <a:prstGeom prst="ellipse">
            <a:avLst/>
          </a:prstGeom>
          <a:gradFill flip="none" rotWithShape="1">
            <a:gsLst>
              <a:gs pos="17000">
                <a:srgbClr val="FFC000">
                  <a:alpha val="24000"/>
                </a:srgbClr>
              </a:gs>
              <a:gs pos="71000">
                <a:schemeClr val="accent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5E894E-013F-40E3-8520-70107C4CCEDB}"/>
              </a:ext>
            </a:extLst>
          </p:cNvPr>
          <p:cNvGrpSpPr/>
          <p:nvPr/>
        </p:nvGrpSpPr>
        <p:grpSpPr>
          <a:xfrm>
            <a:off x="8604656" y="-285585"/>
            <a:ext cx="7449488" cy="11270262"/>
            <a:chOff x="13386206" y="-285585"/>
            <a:chExt cx="7449488" cy="112702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07E491-D166-48ED-B81C-EDA1EE5DF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5" r="21072" b="17077"/>
            <a:stretch/>
          </p:blipFill>
          <p:spPr>
            <a:xfrm>
              <a:off x="13450334" y="1920032"/>
              <a:ext cx="7385360" cy="906464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ED8574C-25B6-4A03-A492-ECBE7E482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5" t="62411" r="21072" b="17077"/>
            <a:stretch/>
          </p:blipFill>
          <p:spPr>
            <a:xfrm>
              <a:off x="13386206" y="-285585"/>
              <a:ext cx="7385360" cy="2242247"/>
            </a:xfrm>
            <a:prstGeom prst="rect">
              <a:avLst/>
            </a:prstGeom>
          </p:spPr>
        </p:pic>
      </p:grpSp>
      <p:pic>
        <p:nvPicPr>
          <p:cNvPr id="8" name="Picture 7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5F1C11C-E6F0-45C7-BB23-A7A6DCF40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47" y="10830628"/>
            <a:ext cx="9097091" cy="863655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55157BF-C4A5-4E1E-A7FD-20BBC37D190A}"/>
              </a:ext>
            </a:extLst>
          </p:cNvPr>
          <p:cNvSpPr/>
          <p:nvPr/>
        </p:nvSpPr>
        <p:spPr>
          <a:xfrm>
            <a:off x="7512715" y="8601516"/>
            <a:ext cx="9904670" cy="522026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26000"/>
                </a:srgbClr>
              </a:gs>
              <a:gs pos="100000">
                <a:schemeClr val="accent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9D9EDC3-1A74-4DA5-A10F-4104EF430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83" y="15191530"/>
            <a:ext cx="7333820" cy="1354785"/>
          </a:xfrm>
          <a:prstGeom prst="rect">
            <a:avLst/>
          </a:prstGeom>
        </p:spPr>
      </p:pic>
      <p:pic>
        <p:nvPicPr>
          <p:cNvPr id="49" name="Picture 48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E2EC9DC7-9BF9-424A-A722-9DE47E78A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20" y="9776440"/>
            <a:ext cx="6385355" cy="1553195"/>
          </a:xfrm>
          <a:prstGeom prst="rect">
            <a:avLst/>
          </a:prstGeom>
        </p:spPr>
      </p:pic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DA7FA48-B86D-4503-A00E-502EE7981E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1"/>
          <a:stretch/>
        </p:blipFill>
        <p:spPr>
          <a:xfrm>
            <a:off x="9337624" y="11505828"/>
            <a:ext cx="1198722" cy="20920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0F7FE0-8D98-455D-8596-EA0D16EFF8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90" y="10369283"/>
            <a:ext cx="9280816" cy="834123"/>
          </a:xfrm>
          <a:prstGeom prst="rect">
            <a:avLst/>
          </a:prstGeom>
        </p:spPr>
      </p:pic>
      <p:pic>
        <p:nvPicPr>
          <p:cNvPr id="50" name="Picture 4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224531A-30C6-493D-A449-4980046A8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90" y="10057886"/>
            <a:ext cx="9280816" cy="1327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57A49-61DD-4954-9716-FDBD9C98B8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52865"/>
          <a:stretch/>
        </p:blipFill>
        <p:spPr>
          <a:xfrm>
            <a:off x="-810736" y="-285585"/>
            <a:ext cx="13258800" cy="20303825"/>
          </a:xfrm>
          <a:prstGeom prst="rect">
            <a:avLst/>
          </a:prstGeom>
          <a:effectLst>
            <a:outerShdw blurRad="6985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407CF32-D5A0-4B34-A019-5CE138C6C2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8" r="36040" b="26124"/>
          <a:stretch/>
        </p:blipFill>
        <p:spPr>
          <a:xfrm>
            <a:off x="11767317" y="11430566"/>
            <a:ext cx="1230466" cy="1404989"/>
          </a:xfrm>
          <a:prstGeom prst="rect">
            <a:avLst/>
          </a:prstGeom>
        </p:spPr>
      </p:pic>
      <p:pic>
        <p:nvPicPr>
          <p:cNvPr id="71" name="Picture 7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14A48BE-CA25-4066-B67C-D11B3114D9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2" t="17699" r="-1234" b="-1977"/>
          <a:stretch/>
        </p:blipFill>
        <p:spPr>
          <a:xfrm>
            <a:off x="14448853" y="11954265"/>
            <a:ext cx="1189116" cy="1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17119-C9E1-4741-B440-3C1FB6D0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52865"/>
          <a:stretch/>
        </p:blipFill>
        <p:spPr>
          <a:xfrm flipH="1">
            <a:off x="22751256" y="-358639"/>
            <a:ext cx="13258800" cy="20303825"/>
          </a:xfrm>
          <a:prstGeom prst="rect">
            <a:avLst/>
          </a:prstGeom>
          <a:effectLst>
            <a:outerShdw blurRad="673100" dist="355600" dir="8100000" sx="104000" sy="10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3A5D2455-EE62-47F7-8EB9-46B0000B32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006" y="-358638"/>
            <a:ext cx="9056796" cy="20297426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7DBE9A20-BB83-4A35-A52B-2214375202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531" y="1985061"/>
            <a:ext cx="6195160" cy="1818050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CBD4A09-0FF4-43FE-93D7-0BC3BBB5BBC6}"/>
              </a:ext>
            </a:extLst>
          </p:cNvPr>
          <p:cNvGrpSpPr/>
          <p:nvPr/>
        </p:nvGrpSpPr>
        <p:grpSpPr>
          <a:xfrm>
            <a:off x="-543119" y="7396476"/>
            <a:ext cx="3594748" cy="12940766"/>
            <a:chOff x="-76553" y="7187319"/>
            <a:chExt cx="3594748" cy="12243673"/>
          </a:xfrm>
        </p:grpSpPr>
        <p:pic>
          <p:nvPicPr>
            <p:cNvPr id="34" name="Picture 33" descr="A picture containing object, light&#10;&#10;Description generated with high confidence">
              <a:extLst>
                <a:ext uri="{FF2B5EF4-FFF2-40B4-BE49-F238E27FC236}">
                  <a16:creationId xmlns:a16="http://schemas.microsoft.com/office/drawing/2014/main" id="{01777D61-A41A-4B21-B38C-B1E300A9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21" y="11521305"/>
              <a:ext cx="3360474" cy="7909687"/>
            </a:xfrm>
            <a:prstGeom prst="rect">
              <a:avLst/>
            </a:prstGeom>
          </p:spPr>
        </p:pic>
        <p:pic>
          <p:nvPicPr>
            <p:cNvPr id="35" name="Picture 34" descr="A picture containing object, light&#10;&#10;Description generated with high confidence">
              <a:extLst>
                <a:ext uri="{FF2B5EF4-FFF2-40B4-BE49-F238E27FC236}">
                  <a16:creationId xmlns:a16="http://schemas.microsoft.com/office/drawing/2014/main" id="{EB6D81E6-93A5-4DBA-9704-997C5A8A3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5"/>
            <a:stretch/>
          </p:blipFill>
          <p:spPr>
            <a:xfrm>
              <a:off x="-76553" y="7187319"/>
              <a:ext cx="1680741" cy="7909687"/>
            </a:xfrm>
            <a:prstGeom prst="rect">
              <a:avLst/>
            </a:prstGeom>
          </p:spPr>
        </p:pic>
      </p:grpSp>
      <p:pic>
        <p:nvPicPr>
          <p:cNvPr id="10" name="Picture 9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E43D4142-2EB0-49F2-AC94-DA88043E21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394" y="584742"/>
            <a:ext cx="8913813" cy="19354045"/>
          </a:xfrm>
          <a:prstGeom prst="rect">
            <a:avLst/>
          </a:prstGeom>
        </p:spPr>
      </p:pic>
      <p:pic>
        <p:nvPicPr>
          <p:cNvPr id="15" name="Picture 1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F3D8E9A-D68F-46BE-B296-5FDDDAF0FE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460" y="8676911"/>
            <a:ext cx="3360474" cy="8360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3C07C-6CD4-4BB5-8D44-CEA58193A3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291" y="10423201"/>
            <a:ext cx="5948776" cy="103654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20B6E51-D38E-40C0-AAD1-D6205AD86B54}"/>
              </a:ext>
            </a:extLst>
          </p:cNvPr>
          <p:cNvSpPr txBox="1"/>
          <p:nvPr/>
        </p:nvSpPr>
        <p:spPr>
          <a:xfrm>
            <a:off x="18854704" y="3772275"/>
            <a:ext cx="7760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600" dirty="0">
                <a:latin typeface="Bebas Neue Bold" panose="020B0606020202050201" pitchFamily="34" charset="0"/>
              </a:rPr>
              <a:t>GREETINGS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571209-2D98-4445-A3D1-2C3E303017BE}"/>
              </a:ext>
            </a:extLst>
          </p:cNvPr>
          <p:cNvSpPr txBox="1"/>
          <p:nvPr/>
        </p:nvSpPr>
        <p:spPr>
          <a:xfrm>
            <a:off x="17376647" y="5539538"/>
            <a:ext cx="1076810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PH" sz="6000" spc="300" dirty="0">
                <a:latin typeface="Bebas Neue Light" panose="00000500000000000000" pitchFamily="50" charset="0"/>
              </a:rPr>
              <a:t>one of the real joys this holiday season IS Warmest thoughts and best wishes for a wonderful holiday and a very happy new year. Wishing you the gifts of the season — Peace, Joy, Hope.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CF36E-2436-431A-AA0E-8FDC6CE83019}"/>
              </a:ext>
            </a:extLst>
          </p:cNvPr>
          <p:cNvSpPr/>
          <p:nvPr/>
        </p:nvSpPr>
        <p:spPr>
          <a:xfrm>
            <a:off x="18861263" y="5252755"/>
            <a:ext cx="7580931" cy="816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62983A-F05F-4F35-ADA7-A49B79D5E583}"/>
              </a:ext>
            </a:extLst>
          </p:cNvPr>
          <p:cNvSpPr txBox="1"/>
          <p:nvPr/>
        </p:nvSpPr>
        <p:spPr>
          <a:xfrm>
            <a:off x="7615192" y="3059467"/>
            <a:ext cx="93908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1500" dirty="0">
                <a:latin typeface="Wild Youth" panose="00000500000000000000" pitchFamily="50" charset="0"/>
              </a:rPr>
              <a:t>Christmas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1B838C-7BEF-41E4-A4C0-816A9DF100DC}"/>
              </a:ext>
            </a:extLst>
          </p:cNvPr>
          <p:cNvSpPr txBox="1"/>
          <p:nvPr/>
        </p:nvSpPr>
        <p:spPr>
          <a:xfrm>
            <a:off x="9333452" y="4786710"/>
            <a:ext cx="5830957" cy="846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spc="600" dirty="0">
                <a:latin typeface="Bebas Neue Bold" panose="020B0606020202050201" pitchFamily="34" charset="0"/>
              </a:rPr>
              <a:t>&amp; HAPPY NEW YEAR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0AE117-3760-48B2-8AA2-6EC267AD5197}"/>
              </a:ext>
            </a:extLst>
          </p:cNvPr>
          <p:cNvSpPr/>
          <p:nvPr/>
        </p:nvSpPr>
        <p:spPr>
          <a:xfrm>
            <a:off x="11469120" y="1508854"/>
            <a:ext cx="1682961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5400" dirty="0">
                <a:latin typeface="Bebas Neue Light" panose="00000500000000000000" pitchFamily="50" charset="0"/>
              </a:rPr>
              <a:t>merry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81B8883-9802-47DD-BAE4-E24565EC08B6}"/>
              </a:ext>
            </a:extLst>
          </p:cNvPr>
          <p:cNvGrpSpPr/>
          <p:nvPr/>
        </p:nvGrpSpPr>
        <p:grpSpPr>
          <a:xfrm>
            <a:off x="-36982403" y="-17904299"/>
            <a:ext cx="98145604" cy="65145645"/>
            <a:chOff x="-36982403" y="-17904299"/>
            <a:chExt cx="98145604" cy="65145645"/>
          </a:xfrm>
          <a:solidFill>
            <a:srgbClr val="E6E6E6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0BD3984-93D8-4F8A-B44F-3141A9315F26}"/>
                </a:ext>
              </a:extLst>
            </p:cNvPr>
            <p:cNvSpPr/>
            <p:nvPr/>
          </p:nvSpPr>
          <p:spPr>
            <a:xfrm>
              <a:off x="-26200463" y="19659599"/>
              <a:ext cx="87363664" cy="27581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2A286E3-D771-4D18-9AAB-C28B2DD6D12F}"/>
                </a:ext>
              </a:extLst>
            </p:cNvPr>
            <p:cNvSpPr/>
            <p:nvPr/>
          </p:nvSpPr>
          <p:spPr>
            <a:xfrm>
              <a:off x="-15320169" y="-17904299"/>
              <a:ext cx="65603075" cy="17904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8EEE789-054D-4B5A-89BE-56ABFA917E07}"/>
                </a:ext>
              </a:extLst>
            </p:cNvPr>
            <p:cNvSpPr/>
            <p:nvPr/>
          </p:nvSpPr>
          <p:spPr>
            <a:xfrm rot="5400000">
              <a:off x="24442980" y="-1785300"/>
              <a:ext cx="43773235" cy="2275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057023F-18E3-4033-BF68-DFF64401EE72}"/>
                </a:ext>
              </a:extLst>
            </p:cNvPr>
            <p:cNvSpPr/>
            <p:nvPr/>
          </p:nvSpPr>
          <p:spPr>
            <a:xfrm rot="5400000">
              <a:off x="-40732908" y="-8542212"/>
              <a:ext cx="43773235" cy="36272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36" y="5903879"/>
            <a:ext cx="4975322" cy="29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64">
        <p159:morph option="byObject"/>
      </p:transition>
    </mc:Choice>
    <mc:Fallback xmlns="">
      <p:transition spd="slow" advTm="5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9C121C-C7DA-466C-B80B-1F4CA5590516}"/>
              </a:ext>
            </a:extLst>
          </p:cNvPr>
          <p:cNvSpPr/>
          <p:nvPr/>
        </p:nvSpPr>
        <p:spPr>
          <a:xfrm>
            <a:off x="-6677048" y="-311604"/>
            <a:ext cx="48883386" cy="26166928"/>
          </a:xfrm>
          <a:prstGeom prst="rect">
            <a:avLst/>
          </a:prstGeom>
          <a:gradFill>
            <a:gsLst>
              <a:gs pos="51000">
                <a:srgbClr val="251C0B"/>
              </a:gs>
              <a:gs pos="100000">
                <a:srgbClr val="030F0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99B99A-67ED-4B24-8BF6-DBDCCA191CD3}"/>
              </a:ext>
            </a:extLst>
          </p:cNvPr>
          <p:cNvGrpSpPr/>
          <p:nvPr/>
        </p:nvGrpSpPr>
        <p:grpSpPr>
          <a:xfrm>
            <a:off x="-9258654" y="22674688"/>
            <a:ext cx="54083543" cy="5135606"/>
            <a:chOff x="-2533766" y="16201263"/>
            <a:chExt cx="40633766" cy="38584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333424-6458-4721-8BBB-EB0B6B47FB61}"/>
                </a:ext>
              </a:extLst>
            </p:cNvPr>
            <p:cNvGrpSpPr/>
            <p:nvPr/>
          </p:nvGrpSpPr>
          <p:grpSpPr>
            <a:xfrm>
              <a:off x="-1631949" y="16381749"/>
              <a:ext cx="38802376" cy="3497484"/>
              <a:chOff x="11451111" y="16852253"/>
              <a:chExt cx="12638929" cy="247315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027B294-80D9-4A96-AFA5-496FD5C32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5299" y="16979716"/>
                <a:ext cx="12108227" cy="221822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B7BAF7-93F1-4A12-9869-20CBA5156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84" b="-1"/>
              <a:stretch/>
            </p:blipFill>
            <p:spPr>
              <a:xfrm>
                <a:off x="11451111" y="16852253"/>
                <a:ext cx="12638929" cy="2473154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C52FE2-AB77-46A3-BBDF-023C48C9183B}"/>
                </a:ext>
              </a:extLst>
            </p:cNvPr>
            <p:cNvSpPr/>
            <p:nvPr/>
          </p:nvSpPr>
          <p:spPr>
            <a:xfrm>
              <a:off x="-2533766" y="16201263"/>
              <a:ext cx="40633766" cy="3858457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37000"/>
                  </a:srgbClr>
                </a:gs>
                <a:gs pos="58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CC6A90C-4787-4920-A589-937227C3F0D9}"/>
              </a:ext>
            </a:extLst>
          </p:cNvPr>
          <p:cNvSpPr/>
          <p:nvPr/>
        </p:nvSpPr>
        <p:spPr>
          <a:xfrm>
            <a:off x="5299033" y="7668541"/>
            <a:ext cx="23706355" cy="17502587"/>
          </a:xfrm>
          <a:prstGeom prst="ellipse">
            <a:avLst/>
          </a:prstGeom>
          <a:gradFill flip="none" rotWithShape="1">
            <a:gsLst>
              <a:gs pos="17000">
                <a:srgbClr val="FFC000">
                  <a:alpha val="24000"/>
                </a:srgbClr>
              </a:gs>
              <a:gs pos="71000">
                <a:schemeClr val="accent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FD20541-4E52-473D-8255-A6197DC5F73D}"/>
              </a:ext>
            </a:extLst>
          </p:cNvPr>
          <p:cNvGrpSpPr/>
          <p:nvPr/>
        </p:nvGrpSpPr>
        <p:grpSpPr>
          <a:xfrm>
            <a:off x="7205408" y="-8545266"/>
            <a:ext cx="19677888" cy="32747543"/>
            <a:chOff x="13386206" y="-285585"/>
            <a:chExt cx="7449488" cy="1127026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95281B8-D16B-48F1-8767-EDB3A562A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5" r="21072" b="17077"/>
            <a:stretch/>
          </p:blipFill>
          <p:spPr>
            <a:xfrm>
              <a:off x="13450334" y="1920032"/>
              <a:ext cx="7385360" cy="90646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E58936A-06BD-44ED-BE6E-9E591B2B1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5" t="62411" r="21072" b="17077"/>
            <a:stretch/>
          </p:blipFill>
          <p:spPr>
            <a:xfrm>
              <a:off x="13386206" y="-285585"/>
              <a:ext cx="7385360" cy="2242247"/>
            </a:xfrm>
            <a:prstGeom prst="rect">
              <a:avLst/>
            </a:prstGeom>
          </p:spPr>
        </p:pic>
      </p:grpSp>
      <p:pic>
        <p:nvPicPr>
          <p:cNvPr id="8" name="Picture 7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5F1C11C-E6F0-45C7-BB23-A7A6DCF40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86" y="18879478"/>
            <a:ext cx="23595512" cy="22401008"/>
          </a:xfrm>
          <a:prstGeom prst="rect">
            <a:avLst/>
          </a:prstGeom>
        </p:spPr>
      </p:pic>
      <p:pic>
        <p:nvPicPr>
          <p:cNvPr id="49" name="Picture 48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E2EC9DC7-9BF9-424A-A722-9DE47E78A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64" y="15974144"/>
            <a:ext cx="16561967" cy="402858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55157BF-C4A5-4E1E-A7FD-20BBC37D190A}"/>
              </a:ext>
            </a:extLst>
          </p:cNvPr>
          <p:cNvSpPr/>
          <p:nvPr/>
        </p:nvSpPr>
        <p:spPr>
          <a:xfrm>
            <a:off x="4401519" y="14120004"/>
            <a:ext cx="22105340" cy="840728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26000"/>
                </a:srgbClr>
              </a:gs>
              <a:gs pos="100000">
                <a:schemeClr val="accent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9D9EDC3-1A74-4DA5-A10F-4104EF430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24" y="21223940"/>
            <a:ext cx="19022039" cy="3513964"/>
          </a:xfrm>
          <a:prstGeom prst="rect">
            <a:avLst/>
          </a:prstGeom>
        </p:spPr>
      </p:pic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DA7FA48-B86D-4503-A00E-502EE7981E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1"/>
          <a:stretch/>
        </p:blipFill>
        <p:spPr>
          <a:xfrm>
            <a:off x="12061416" y="18985837"/>
            <a:ext cx="3762102" cy="65656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0F7FE0-8D98-455D-8596-EA0D16EFF8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24" y="17433083"/>
            <a:ext cx="24072049" cy="2163500"/>
          </a:xfrm>
          <a:prstGeom prst="rect">
            <a:avLst/>
          </a:prstGeom>
        </p:spPr>
      </p:pic>
      <p:pic>
        <p:nvPicPr>
          <p:cNvPr id="50" name="Picture 4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224531A-30C6-493D-A449-4980046A8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24" y="16632238"/>
            <a:ext cx="24072049" cy="3444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57A49-61DD-4954-9716-FDBD9C98B8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52865"/>
          <a:stretch/>
        </p:blipFill>
        <p:spPr>
          <a:xfrm>
            <a:off x="-11681761" y="-5625029"/>
            <a:ext cx="31263557" cy="47875358"/>
          </a:xfrm>
          <a:prstGeom prst="rect">
            <a:avLst/>
          </a:prstGeom>
          <a:effectLst>
            <a:outerShdw blurRad="6985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407CF32-D5A0-4B34-A019-5CE138C6C2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8" r="36040" b="26124"/>
          <a:stretch/>
        </p:blipFill>
        <p:spPr>
          <a:xfrm>
            <a:off x="15074651" y="19360887"/>
            <a:ext cx="4247901" cy="4850404"/>
          </a:xfrm>
          <a:prstGeom prst="rect">
            <a:avLst/>
          </a:prstGeom>
        </p:spPr>
      </p:pic>
      <p:pic>
        <p:nvPicPr>
          <p:cNvPr id="71" name="Picture 7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14A48BE-CA25-4066-B67C-D11B3114D9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2" t="17699" r="-1234" b="-1977"/>
          <a:stretch/>
        </p:blipFill>
        <p:spPr>
          <a:xfrm>
            <a:off x="18949120" y="20969217"/>
            <a:ext cx="3731955" cy="5533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17119-C9E1-4741-B440-3C1FB6D0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52865"/>
          <a:stretch/>
        </p:blipFill>
        <p:spPr>
          <a:xfrm flipH="1">
            <a:off x="16186258" y="-4951842"/>
            <a:ext cx="31263557" cy="47875358"/>
          </a:xfrm>
          <a:prstGeom prst="rect">
            <a:avLst/>
          </a:prstGeom>
          <a:effectLst>
            <a:outerShdw blurRad="673100" dist="355600" dir="8100000" sx="104000" sy="10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3A5D2455-EE62-47F7-8EB9-46B0000B32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1419" y="-13026660"/>
            <a:ext cx="19414049" cy="43509337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7DBE9A20-BB83-4A35-A52B-2214375202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188" y="-3291"/>
            <a:ext cx="13279875" cy="3897152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CBD4A09-0FF4-43FE-93D7-0BC3BBB5BBC6}"/>
              </a:ext>
            </a:extLst>
          </p:cNvPr>
          <p:cNvGrpSpPr/>
          <p:nvPr/>
        </p:nvGrpSpPr>
        <p:grpSpPr>
          <a:xfrm>
            <a:off x="-3179915" y="202417"/>
            <a:ext cx="7705663" cy="25217893"/>
            <a:chOff x="-76553" y="7187319"/>
            <a:chExt cx="3594748" cy="12243673"/>
          </a:xfrm>
        </p:grpSpPr>
        <p:pic>
          <p:nvPicPr>
            <p:cNvPr id="34" name="Picture 33" descr="A picture containing object, light&#10;&#10;Description generated with high confidence">
              <a:extLst>
                <a:ext uri="{FF2B5EF4-FFF2-40B4-BE49-F238E27FC236}">
                  <a16:creationId xmlns:a16="http://schemas.microsoft.com/office/drawing/2014/main" id="{01777D61-A41A-4B21-B38C-B1E300A9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21" y="11521305"/>
              <a:ext cx="3360474" cy="7909687"/>
            </a:xfrm>
            <a:prstGeom prst="rect">
              <a:avLst/>
            </a:prstGeom>
          </p:spPr>
        </p:pic>
        <p:pic>
          <p:nvPicPr>
            <p:cNvPr id="35" name="Picture 34" descr="A picture containing object, light&#10;&#10;Description generated with high confidence">
              <a:extLst>
                <a:ext uri="{FF2B5EF4-FFF2-40B4-BE49-F238E27FC236}">
                  <a16:creationId xmlns:a16="http://schemas.microsoft.com/office/drawing/2014/main" id="{EB6D81E6-93A5-4DBA-9704-997C5A8A3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5"/>
            <a:stretch/>
          </p:blipFill>
          <p:spPr>
            <a:xfrm>
              <a:off x="-76553" y="7187319"/>
              <a:ext cx="1680741" cy="7909687"/>
            </a:xfrm>
            <a:prstGeom prst="rect">
              <a:avLst/>
            </a:prstGeom>
          </p:spPr>
        </p:pic>
      </p:grpSp>
      <p:pic>
        <p:nvPicPr>
          <p:cNvPr id="10" name="Picture 9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E43D4142-2EB0-49F2-AC94-DA88043E21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672" y="-14622208"/>
            <a:ext cx="21018302" cy="45635829"/>
          </a:xfrm>
          <a:prstGeom prst="rect">
            <a:avLst/>
          </a:prstGeom>
        </p:spPr>
      </p:pic>
      <p:pic>
        <p:nvPicPr>
          <p:cNvPr id="15" name="Picture 1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F3D8E9A-D68F-46BE-B296-5FDDDAF0FE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314" y="1165469"/>
            <a:ext cx="7923820" cy="19712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3C07C-6CD4-4BB5-8D44-CEA58193A3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86" y="4216185"/>
            <a:ext cx="14026902" cy="2444122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662983A-F05F-4F35-ADA7-A49B79D5E583}"/>
              </a:ext>
            </a:extLst>
          </p:cNvPr>
          <p:cNvSpPr txBox="1"/>
          <p:nvPr/>
        </p:nvSpPr>
        <p:spPr>
          <a:xfrm>
            <a:off x="9722700" y="5044948"/>
            <a:ext cx="15124000" cy="175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9900" dirty="0">
                <a:latin typeface="Wild Youth" panose="00000500000000000000" pitchFamily="50" charset="0"/>
              </a:rPr>
              <a:t>Christmas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1B838C-7BEF-41E4-A4C0-816A9DF100DC}"/>
              </a:ext>
            </a:extLst>
          </p:cNvPr>
          <p:cNvSpPr txBox="1"/>
          <p:nvPr/>
        </p:nvSpPr>
        <p:spPr>
          <a:xfrm>
            <a:off x="13032723" y="7512706"/>
            <a:ext cx="939081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spc="600" dirty="0">
                <a:latin typeface="Bebas Neue Light" panose="00000500000000000000" pitchFamily="50" charset="0"/>
              </a:rPr>
              <a:t>&amp; HAPPY NEW YEAR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0AE117-3760-48B2-8AA2-6EC267AD5197}"/>
              </a:ext>
            </a:extLst>
          </p:cNvPr>
          <p:cNvSpPr/>
          <p:nvPr/>
        </p:nvSpPr>
        <p:spPr>
          <a:xfrm>
            <a:off x="16556194" y="2634820"/>
            <a:ext cx="2627579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8800" dirty="0">
                <a:latin typeface="Bebas Neue Light" panose="00000500000000000000" pitchFamily="50" charset="0"/>
              </a:rPr>
              <a:t>merry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68A1DD-B82C-41CE-AA89-B086253E3E37}"/>
              </a:ext>
            </a:extLst>
          </p:cNvPr>
          <p:cNvGrpSpPr/>
          <p:nvPr/>
        </p:nvGrpSpPr>
        <p:grpSpPr>
          <a:xfrm>
            <a:off x="-36982403" y="-17904299"/>
            <a:ext cx="98145604" cy="65145645"/>
            <a:chOff x="-36982403" y="-17904299"/>
            <a:chExt cx="98145604" cy="65145645"/>
          </a:xfrm>
          <a:solidFill>
            <a:srgbClr val="E6E6E6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0E2675A-6C6D-4ED9-A385-5C3E26AA4AFF}"/>
                </a:ext>
              </a:extLst>
            </p:cNvPr>
            <p:cNvSpPr/>
            <p:nvPr/>
          </p:nvSpPr>
          <p:spPr>
            <a:xfrm>
              <a:off x="-26200463" y="19659599"/>
              <a:ext cx="87363664" cy="27581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7ED9DC0-0AEE-465D-A227-A84E580FA795}"/>
                </a:ext>
              </a:extLst>
            </p:cNvPr>
            <p:cNvSpPr/>
            <p:nvPr/>
          </p:nvSpPr>
          <p:spPr>
            <a:xfrm>
              <a:off x="-15320169" y="-17904299"/>
              <a:ext cx="65603075" cy="17904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14073F9-201B-48C2-B2F6-F2C2A12E000F}"/>
                </a:ext>
              </a:extLst>
            </p:cNvPr>
            <p:cNvSpPr/>
            <p:nvPr/>
          </p:nvSpPr>
          <p:spPr>
            <a:xfrm rot="5400000">
              <a:off x="24442980" y="-1785300"/>
              <a:ext cx="43773235" cy="2275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70355A7-DFBD-4272-94AD-C71E139898BF}"/>
                </a:ext>
              </a:extLst>
            </p:cNvPr>
            <p:cNvSpPr/>
            <p:nvPr/>
          </p:nvSpPr>
          <p:spPr>
            <a:xfrm rot="5400000">
              <a:off x="-40732908" y="-8542212"/>
              <a:ext cx="43773235" cy="36272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467" y="8940366"/>
            <a:ext cx="8960411" cy="53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5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456">
        <p159:morph option="byObject"/>
      </p:transition>
    </mc:Choice>
    <mc:Fallback xmlns="">
      <p:transition spd="slow" advTm="545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E57929BB-1B50-4044-B9CA-2696E6BCF860}"/>
              </a:ext>
            </a:extLst>
          </p:cNvPr>
          <p:cNvGrpSpPr/>
          <p:nvPr/>
        </p:nvGrpSpPr>
        <p:grpSpPr>
          <a:xfrm>
            <a:off x="0" y="0"/>
            <a:ext cx="39536878" cy="19735799"/>
            <a:chOff x="-1142097" y="0"/>
            <a:chExt cx="39536878" cy="197357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E6AA18-DA70-4F11-93C3-C6E8C03C5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2097" y="0"/>
              <a:ext cx="34950400" cy="196596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B164D3-FB2B-48ED-A297-7E710A9C16BF}"/>
                </a:ext>
              </a:extLst>
            </p:cNvPr>
            <p:cNvGrpSpPr/>
            <p:nvPr/>
          </p:nvGrpSpPr>
          <p:grpSpPr>
            <a:xfrm>
              <a:off x="33641825" y="0"/>
              <a:ext cx="4752956" cy="19735799"/>
              <a:chOff x="34868966" y="-76200"/>
              <a:chExt cx="4752956" cy="1973579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E86BFA3-7DAB-4011-8869-59A1916215D2}"/>
                  </a:ext>
                </a:extLst>
              </p:cNvPr>
              <p:cNvSpPr/>
              <p:nvPr/>
            </p:nvSpPr>
            <p:spPr>
              <a:xfrm>
                <a:off x="34868966" y="-76200"/>
                <a:ext cx="4682477" cy="17768375"/>
              </a:xfrm>
              <a:prstGeom prst="rect">
                <a:avLst/>
              </a:prstGeom>
              <a:solidFill>
                <a:srgbClr val="082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57531F5-D842-4181-9D48-7801540110DD}"/>
                  </a:ext>
                </a:extLst>
              </p:cNvPr>
              <p:cNvSpPr/>
              <p:nvPr/>
            </p:nvSpPr>
            <p:spPr>
              <a:xfrm>
                <a:off x="34868966" y="17605585"/>
                <a:ext cx="4752956" cy="2054014"/>
              </a:xfrm>
              <a:prstGeom prst="rect">
                <a:avLst/>
              </a:prstGeom>
              <a:solidFill>
                <a:srgbClr val="0D2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DA1336-9208-4690-B793-5BE118165488}"/>
              </a:ext>
            </a:extLst>
          </p:cNvPr>
          <p:cNvSpPr/>
          <p:nvPr/>
        </p:nvSpPr>
        <p:spPr>
          <a:xfrm>
            <a:off x="13906090" y="0"/>
            <a:ext cx="7148791" cy="18497636"/>
          </a:xfrm>
          <a:prstGeom prst="rect">
            <a:avLst/>
          </a:prstGeom>
          <a:solidFill>
            <a:srgbClr val="12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61E4BF9C-53DD-4C46-A9E7-181DB2DE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4"/>
          <a:stretch/>
        </p:blipFill>
        <p:spPr>
          <a:xfrm>
            <a:off x="12623557" y="10499525"/>
            <a:ext cx="9703287" cy="7741511"/>
          </a:xfrm>
          <a:prstGeom prst="rect">
            <a:avLst/>
          </a:prstGeom>
        </p:spPr>
      </p:pic>
      <p:pic>
        <p:nvPicPr>
          <p:cNvPr id="32" name="Picture 3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E7A9BB-A306-4BD1-BB4B-8733B5BBA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13" y="1323632"/>
            <a:ext cx="10181361" cy="16727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4DF6CB-5882-457A-B90B-780F2DD8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72" y="14249302"/>
            <a:ext cx="2874858" cy="3180308"/>
          </a:xfrm>
          <a:prstGeom prst="rect">
            <a:avLst/>
          </a:prstGeom>
        </p:spPr>
      </p:pic>
      <p:pic>
        <p:nvPicPr>
          <p:cNvPr id="22" name="Picture 21" descr="A close up of a logo&#10;&#10;Description generated with high confidence">
            <a:extLst>
              <a:ext uri="{FF2B5EF4-FFF2-40B4-BE49-F238E27FC236}">
                <a16:creationId xmlns:a16="http://schemas.microsoft.com/office/drawing/2014/main" id="{05FEE363-57D4-4972-ABA4-EF18E9972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593" y="12717006"/>
            <a:ext cx="7548015" cy="5889150"/>
          </a:xfrm>
          <a:prstGeom prst="rect">
            <a:avLst/>
          </a:prstGeom>
        </p:spPr>
      </p:pic>
      <p:pic>
        <p:nvPicPr>
          <p:cNvPr id="24" name="Picture 23" descr="A picture containing cross&#10;&#10;Description generated with high confidence">
            <a:extLst>
              <a:ext uri="{FF2B5EF4-FFF2-40B4-BE49-F238E27FC236}">
                <a16:creationId xmlns:a16="http://schemas.microsoft.com/office/drawing/2014/main" id="{49584D3E-A5C6-4433-B68A-9AFC55BB8C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51" y="16150032"/>
            <a:ext cx="2336394" cy="22861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8225B0-EE59-4812-980B-6C08F2F080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18" y="15312711"/>
            <a:ext cx="2181666" cy="29978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322045D-DE9A-4857-A09B-B5A55BDB41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7" y="16761845"/>
            <a:ext cx="3063614" cy="1705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08EEFF-881A-4FF7-8716-D1F9759FB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85" y="16552142"/>
            <a:ext cx="1856739" cy="2054014"/>
          </a:xfrm>
          <a:prstGeom prst="rect">
            <a:avLst/>
          </a:prstGeom>
        </p:spPr>
      </p:pic>
      <p:pic>
        <p:nvPicPr>
          <p:cNvPr id="36" name="Picture 35" descr="A close up of a logo&#10;&#10;Description generated with high confidence">
            <a:extLst>
              <a:ext uri="{FF2B5EF4-FFF2-40B4-BE49-F238E27FC236}">
                <a16:creationId xmlns:a16="http://schemas.microsoft.com/office/drawing/2014/main" id="{FEEA5514-33EE-4497-A7DF-7816B50DA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900" y="12003051"/>
            <a:ext cx="5344022" cy="2287108"/>
          </a:xfrm>
          <a:prstGeom prst="rect">
            <a:avLst/>
          </a:prstGeom>
        </p:spPr>
      </p:pic>
      <p:pic>
        <p:nvPicPr>
          <p:cNvPr id="37" name="Picture 3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DC5FEEE-36E9-4796-B349-03248A9D4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45" y="9509131"/>
            <a:ext cx="5879509" cy="163814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46F425E-FAF9-46CB-8203-5DD64A63BC18}"/>
              </a:ext>
            </a:extLst>
          </p:cNvPr>
          <p:cNvSpPr txBox="1"/>
          <p:nvPr/>
        </p:nvSpPr>
        <p:spPr>
          <a:xfrm>
            <a:off x="11793757" y="3872805"/>
            <a:ext cx="11362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1500" dirty="0">
                <a:latin typeface="Wild Youth" panose="00000500000000000000" pitchFamily="50" charset="0"/>
              </a:rPr>
              <a:t>Christmas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D4FE8-B2C9-46DC-B258-25E8EF6C3928}"/>
              </a:ext>
            </a:extLst>
          </p:cNvPr>
          <p:cNvSpPr txBox="1"/>
          <p:nvPr/>
        </p:nvSpPr>
        <p:spPr>
          <a:xfrm>
            <a:off x="13947470" y="5704239"/>
            <a:ext cx="70554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400" b="1" spc="600" dirty="0">
                <a:latin typeface="Bebas Neue Light" panose="00000500000000000000" pitchFamily="50" charset="0"/>
              </a:rPr>
              <a:t>&amp; HAPPY NEW YEAR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1DF24B-9DA5-46AE-AB97-B7EA4A56F370}"/>
              </a:ext>
            </a:extLst>
          </p:cNvPr>
          <p:cNvSpPr/>
          <p:nvPr/>
        </p:nvSpPr>
        <p:spPr>
          <a:xfrm>
            <a:off x="16633719" y="2547757"/>
            <a:ext cx="1682960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5400" dirty="0">
                <a:latin typeface="Bebas Neue Light" panose="00000500000000000000" pitchFamily="50" charset="0"/>
              </a:rPr>
              <a:t>merry </a:t>
            </a:r>
          </a:p>
        </p:txBody>
      </p:sp>
      <p:pic>
        <p:nvPicPr>
          <p:cNvPr id="49" name="Picture 48" descr="A close up of a logo&#10;&#10;Description generated with high confidence">
            <a:extLst>
              <a:ext uri="{FF2B5EF4-FFF2-40B4-BE49-F238E27FC236}">
                <a16:creationId xmlns:a16="http://schemas.microsoft.com/office/drawing/2014/main" id="{BFEA5104-4845-44A3-91F3-EDDB9645FB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345" y="500333"/>
            <a:ext cx="2231325" cy="22835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9150F26-0C4C-4938-BCDF-99A11D4CB1AE}"/>
              </a:ext>
            </a:extLst>
          </p:cNvPr>
          <p:cNvGrpSpPr/>
          <p:nvPr/>
        </p:nvGrpSpPr>
        <p:grpSpPr>
          <a:xfrm>
            <a:off x="-36982403" y="-17904299"/>
            <a:ext cx="98145604" cy="65145645"/>
            <a:chOff x="-36982403" y="-17904299"/>
            <a:chExt cx="98145604" cy="65145645"/>
          </a:xfrm>
          <a:solidFill>
            <a:srgbClr val="E6E6E6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435B4D8-5628-4E07-85CF-6597A376FF19}"/>
                </a:ext>
              </a:extLst>
            </p:cNvPr>
            <p:cNvSpPr/>
            <p:nvPr/>
          </p:nvSpPr>
          <p:spPr>
            <a:xfrm>
              <a:off x="-26200463" y="19659599"/>
              <a:ext cx="87363664" cy="27581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F5333C8-8614-4D0C-9F09-146B73E75D5E}"/>
                </a:ext>
              </a:extLst>
            </p:cNvPr>
            <p:cNvSpPr/>
            <p:nvPr/>
          </p:nvSpPr>
          <p:spPr>
            <a:xfrm>
              <a:off x="-15320169" y="-17904299"/>
              <a:ext cx="65603075" cy="17904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2C27164-FEAE-42C6-9E51-3202D099821B}"/>
                </a:ext>
              </a:extLst>
            </p:cNvPr>
            <p:cNvSpPr/>
            <p:nvPr/>
          </p:nvSpPr>
          <p:spPr>
            <a:xfrm rot="5400000">
              <a:off x="24442980" y="-1785300"/>
              <a:ext cx="43773235" cy="2275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6E83BFC-7B0B-4B43-9E5D-B4E981F2845F}"/>
                </a:ext>
              </a:extLst>
            </p:cNvPr>
            <p:cNvSpPr/>
            <p:nvPr/>
          </p:nvSpPr>
          <p:spPr>
            <a:xfrm rot="5400000">
              <a:off x="-40732908" y="-8542212"/>
              <a:ext cx="43773235" cy="36272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600" y="6465719"/>
            <a:ext cx="4975322" cy="29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"/>
    </mc:Choice>
    <mc:Fallback xmlns="">
      <p:transition spd="slow" advTm="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2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/>
      <p:bldP spid="39" grpId="1"/>
      <p:bldP spid="39" grpId="2"/>
      <p:bldP spid="40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E57929BB-1B50-4044-B9CA-2696E6BCF860}"/>
              </a:ext>
            </a:extLst>
          </p:cNvPr>
          <p:cNvGrpSpPr/>
          <p:nvPr/>
        </p:nvGrpSpPr>
        <p:grpSpPr>
          <a:xfrm>
            <a:off x="-8581667" y="0"/>
            <a:ext cx="43532067" cy="19735799"/>
            <a:chOff x="-1142097" y="0"/>
            <a:chExt cx="43532067" cy="197357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E6AA18-DA70-4F11-93C3-C6E8C03C5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2097" y="0"/>
              <a:ext cx="34950400" cy="196596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B164D3-FB2B-48ED-A297-7E710A9C16BF}"/>
                </a:ext>
              </a:extLst>
            </p:cNvPr>
            <p:cNvGrpSpPr/>
            <p:nvPr/>
          </p:nvGrpSpPr>
          <p:grpSpPr>
            <a:xfrm>
              <a:off x="33641824" y="0"/>
              <a:ext cx="8748146" cy="19735799"/>
              <a:chOff x="34868965" y="-76200"/>
              <a:chExt cx="8748146" cy="1973579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E86BFA3-7DAB-4011-8869-59A1916215D2}"/>
                  </a:ext>
                </a:extLst>
              </p:cNvPr>
              <p:cNvSpPr/>
              <p:nvPr/>
            </p:nvSpPr>
            <p:spPr>
              <a:xfrm>
                <a:off x="34868966" y="-76200"/>
                <a:ext cx="8748145" cy="17768375"/>
              </a:xfrm>
              <a:prstGeom prst="rect">
                <a:avLst/>
              </a:prstGeom>
              <a:solidFill>
                <a:srgbClr val="082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57531F5-D842-4181-9D48-7801540110DD}"/>
                  </a:ext>
                </a:extLst>
              </p:cNvPr>
              <p:cNvSpPr/>
              <p:nvPr/>
            </p:nvSpPr>
            <p:spPr>
              <a:xfrm>
                <a:off x="34868965" y="17605585"/>
                <a:ext cx="8748145" cy="2054014"/>
              </a:xfrm>
              <a:prstGeom prst="rect">
                <a:avLst/>
              </a:prstGeom>
              <a:solidFill>
                <a:srgbClr val="0D2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DA1336-9208-4690-B793-5BE118165488}"/>
              </a:ext>
            </a:extLst>
          </p:cNvPr>
          <p:cNvSpPr/>
          <p:nvPr/>
        </p:nvSpPr>
        <p:spPr>
          <a:xfrm>
            <a:off x="6208499" y="0"/>
            <a:ext cx="7148791" cy="18497636"/>
          </a:xfrm>
          <a:prstGeom prst="rect">
            <a:avLst/>
          </a:prstGeom>
          <a:solidFill>
            <a:srgbClr val="12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61E4BF9C-53DD-4C46-A9E7-181DB2DE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4"/>
          <a:stretch/>
        </p:blipFill>
        <p:spPr>
          <a:xfrm>
            <a:off x="4925966" y="10499525"/>
            <a:ext cx="9703287" cy="7741511"/>
          </a:xfrm>
          <a:prstGeom prst="rect">
            <a:avLst/>
          </a:prstGeom>
        </p:spPr>
      </p:pic>
      <p:pic>
        <p:nvPicPr>
          <p:cNvPr id="32" name="Picture 3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E7A9BB-A306-4BD1-BB4B-8733B5BBA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6478" y="1323632"/>
            <a:ext cx="10181361" cy="16727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4DF6CB-5882-457A-B90B-780F2DD8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1" y="14249302"/>
            <a:ext cx="2874858" cy="3180308"/>
          </a:xfrm>
          <a:prstGeom prst="rect">
            <a:avLst/>
          </a:prstGeom>
        </p:spPr>
      </p:pic>
      <p:pic>
        <p:nvPicPr>
          <p:cNvPr id="22" name="Picture 21" descr="A close up of a logo&#10;&#10;Description generated with high confidence">
            <a:extLst>
              <a:ext uri="{FF2B5EF4-FFF2-40B4-BE49-F238E27FC236}">
                <a16:creationId xmlns:a16="http://schemas.microsoft.com/office/drawing/2014/main" id="{05FEE363-57D4-4972-ABA4-EF18E9972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002" y="12717006"/>
            <a:ext cx="7548015" cy="5889150"/>
          </a:xfrm>
          <a:prstGeom prst="rect">
            <a:avLst/>
          </a:prstGeom>
        </p:spPr>
      </p:pic>
      <p:pic>
        <p:nvPicPr>
          <p:cNvPr id="24" name="Picture 23" descr="A picture containing cross&#10;&#10;Description generated with high confidence">
            <a:extLst>
              <a:ext uri="{FF2B5EF4-FFF2-40B4-BE49-F238E27FC236}">
                <a16:creationId xmlns:a16="http://schemas.microsoft.com/office/drawing/2014/main" id="{49584D3E-A5C6-4433-B68A-9AFC55BB8C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0" y="16150032"/>
            <a:ext cx="2336394" cy="22861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8225B0-EE59-4812-980B-6C08F2F080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27" y="15312711"/>
            <a:ext cx="2181666" cy="29978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322045D-DE9A-4857-A09B-B5A55BDB41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76" y="16761845"/>
            <a:ext cx="3063614" cy="1705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08EEFF-881A-4FF7-8716-D1F9759FB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94" y="16552142"/>
            <a:ext cx="1856739" cy="2054014"/>
          </a:xfrm>
          <a:prstGeom prst="rect">
            <a:avLst/>
          </a:prstGeom>
        </p:spPr>
      </p:pic>
      <p:pic>
        <p:nvPicPr>
          <p:cNvPr id="36" name="Picture 35" descr="A close up of a logo&#10;&#10;Description generated with high confidence">
            <a:extLst>
              <a:ext uri="{FF2B5EF4-FFF2-40B4-BE49-F238E27FC236}">
                <a16:creationId xmlns:a16="http://schemas.microsoft.com/office/drawing/2014/main" id="{FEEA5514-33EE-4497-A7DF-7816B50DA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09" y="12003051"/>
            <a:ext cx="5344022" cy="2287108"/>
          </a:xfrm>
          <a:prstGeom prst="rect">
            <a:avLst/>
          </a:prstGeom>
        </p:spPr>
      </p:pic>
      <p:pic>
        <p:nvPicPr>
          <p:cNvPr id="37" name="Picture 3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DC5FEEE-36E9-4796-B349-03248A9D4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4" y="9509131"/>
            <a:ext cx="5879509" cy="163814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46F425E-FAF9-46CB-8203-5DD64A63BC18}"/>
              </a:ext>
            </a:extLst>
          </p:cNvPr>
          <p:cNvSpPr txBox="1"/>
          <p:nvPr/>
        </p:nvSpPr>
        <p:spPr>
          <a:xfrm>
            <a:off x="4096166" y="3872805"/>
            <a:ext cx="11362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1500" dirty="0">
                <a:latin typeface="Wild Youth" panose="00000500000000000000" pitchFamily="50" charset="0"/>
              </a:rPr>
              <a:t>Christmas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D4FE8-B2C9-46DC-B258-25E8EF6C3928}"/>
              </a:ext>
            </a:extLst>
          </p:cNvPr>
          <p:cNvSpPr txBox="1"/>
          <p:nvPr/>
        </p:nvSpPr>
        <p:spPr>
          <a:xfrm>
            <a:off x="6249879" y="5704239"/>
            <a:ext cx="70554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400" b="1" spc="600" dirty="0">
                <a:latin typeface="Bebas Neue Light" panose="00000500000000000000" pitchFamily="50" charset="0"/>
              </a:rPr>
              <a:t>&amp; HAPPY NEW YEAR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1DF24B-9DA5-46AE-AB97-B7EA4A56F370}"/>
              </a:ext>
            </a:extLst>
          </p:cNvPr>
          <p:cNvSpPr/>
          <p:nvPr/>
        </p:nvSpPr>
        <p:spPr>
          <a:xfrm>
            <a:off x="8936128" y="2547757"/>
            <a:ext cx="1682960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5400" dirty="0">
                <a:latin typeface="Bebas Neue Light" panose="00000500000000000000" pitchFamily="50" charset="0"/>
              </a:rPr>
              <a:t>merry </a:t>
            </a:r>
          </a:p>
        </p:txBody>
      </p:sp>
      <p:pic>
        <p:nvPicPr>
          <p:cNvPr id="49" name="Picture 48" descr="A close up of a logo&#10;&#10;Description generated with high confidence">
            <a:extLst>
              <a:ext uri="{FF2B5EF4-FFF2-40B4-BE49-F238E27FC236}">
                <a16:creationId xmlns:a16="http://schemas.microsoft.com/office/drawing/2014/main" id="{BFEA5104-4845-44A3-91F3-EDDB9645FB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54" y="500333"/>
            <a:ext cx="2231325" cy="22835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1D0E32-22CA-480E-9907-B2A800B8D67F}"/>
              </a:ext>
            </a:extLst>
          </p:cNvPr>
          <p:cNvSpPr txBox="1"/>
          <p:nvPr/>
        </p:nvSpPr>
        <p:spPr>
          <a:xfrm>
            <a:off x="23524375" y="3772275"/>
            <a:ext cx="7760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600" dirty="0">
                <a:latin typeface="Bebas Neue Bold" panose="020B0606020202050201" pitchFamily="34" charset="0"/>
              </a:rPr>
              <a:t>ANNOUNCEMENT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4B3FC3-8F12-49DB-9646-B3E0FAA30F3F}"/>
              </a:ext>
            </a:extLst>
          </p:cNvPr>
          <p:cNvSpPr txBox="1"/>
          <p:nvPr/>
        </p:nvSpPr>
        <p:spPr>
          <a:xfrm>
            <a:off x="22046318" y="5539538"/>
            <a:ext cx="10768106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000" spc="300" dirty="0">
                <a:latin typeface="Bebas Neue Light" panose="00000500000000000000" pitchFamily="50" charset="0"/>
              </a:rPr>
              <a:t>OUR OFFICE WILL RESUME WORK ON JANUARY 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ECB5F7-38F7-49F9-8912-0EC84ACCDDE9}"/>
              </a:ext>
            </a:extLst>
          </p:cNvPr>
          <p:cNvSpPr/>
          <p:nvPr/>
        </p:nvSpPr>
        <p:spPr>
          <a:xfrm>
            <a:off x="23530934" y="5252755"/>
            <a:ext cx="7580931" cy="816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ECD04E6-90B9-4B3B-BC95-703F6F466B76}"/>
              </a:ext>
            </a:extLst>
          </p:cNvPr>
          <p:cNvGrpSpPr/>
          <p:nvPr/>
        </p:nvGrpSpPr>
        <p:grpSpPr>
          <a:xfrm>
            <a:off x="-36982403" y="-17904299"/>
            <a:ext cx="98145604" cy="65145645"/>
            <a:chOff x="-36982403" y="-17904299"/>
            <a:chExt cx="98145604" cy="65145645"/>
          </a:xfrm>
          <a:solidFill>
            <a:srgbClr val="E6E6E6"/>
          </a:solidFill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10B0DA4-3A02-4A25-A5CB-63CCCDF93922}"/>
                </a:ext>
              </a:extLst>
            </p:cNvPr>
            <p:cNvSpPr/>
            <p:nvPr/>
          </p:nvSpPr>
          <p:spPr>
            <a:xfrm>
              <a:off x="-26200463" y="19659599"/>
              <a:ext cx="87363664" cy="27581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45A8F31-ED1F-4E5D-9E45-98AAE67611F6}"/>
                </a:ext>
              </a:extLst>
            </p:cNvPr>
            <p:cNvSpPr/>
            <p:nvPr/>
          </p:nvSpPr>
          <p:spPr>
            <a:xfrm>
              <a:off x="-15320169" y="-17904299"/>
              <a:ext cx="65603075" cy="17904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A66F342-7794-43B4-89F0-11F86C4748BB}"/>
                </a:ext>
              </a:extLst>
            </p:cNvPr>
            <p:cNvSpPr/>
            <p:nvPr/>
          </p:nvSpPr>
          <p:spPr>
            <a:xfrm rot="5400000">
              <a:off x="24442980" y="-1785300"/>
              <a:ext cx="43773235" cy="2275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6F8B42E-2A22-42A8-954C-B12C74CE208A}"/>
                </a:ext>
              </a:extLst>
            </p:cNvPr>
            <p:cNvSpPr/>
            <p:nvPr/>
          </p:nvSpPr>
          <p:spPr>
            <a:xfrm rot="5400000">
              <a:off x="-40732908" y="-8542212"/>
              <a:ext cx="43773235" cy="36272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09" y="6471077"/>
            <a:ext cx="4975322" cy="29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156">
        <p159:morph option="byObject"/>
      </p:transition>
    </mc:Choice>
    <mc:Fallback xmlns="">
      <p:transition spd="slow" advTm="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E57929BB-1B50-4044-B9CA-2696E6BCF860}"/>
              </a:ext>
            </a:extLst>
          </p:cNvPr>
          <p:cNvGrpSpPr/>
          <p:nvPr/>
        </p:nvGrpSpPr>
        <p:grpSpPr>
          <a:xfrm>
            <a:off x="-13778803" y="0"/>
            <a:ext cx="68856906" cy="34371608"/>
            <a:chOff x="-1142097" y="0"/>
            <a:chExt cx="39536878" cy="197357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E6AA18-DA70-4F11-93C3-C6E8C03C5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2097" y="0"/>
              <a:ext cx="34950400" cy="196596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B164D3-FB2B-48ED-A297-7E710A9C16BF}"/>
                </a:ext>
              </a:extLst>
            </p:cNvPr>
            <p:cNvGrpSpPr/>
            <p:nvPr/>
          </p:nvGrpSpPr>
          <p:grpSpPr>
            <a:xfrm>
              <a:off x="33641825" y="0"/>
              <a:ext cx="4752956" cy="19735799"/>
              <a:chOff x="34868966" y="-76200"/>
              <a:chExt cx="4752956" cy="1973579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E86BFA3-7DAB-4011-8869-59A1916215D2}"/>
                  </a:ext>
                </a:extLst>
              </p:cNvPr>
              <p:cNvSpPr/>
              <p:nvPr/>
            </p:nvSpPr>
            <p:spPr>
              <a:xfrm>
                <a:off x="34868966" y="-76200"/>
                <a:ext cx="4682477" cy="17768375"/>
              </a:xfrm>
              <a:prstGeom prst="rect">
                <a:avLst/>
              </a:prstGeom>
              <a:solidFill>
                <a:srgbClr val="082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57531F5-D842-4181-9D48-7801540110DD}"/>
                  </a:ext>
                </a:extLst>
              </p:cNvPr>
              <p:cNvSpPr/>
              <p:nvPr/>
            </p:nvSpPr>
            <p:spPr>
              <a:xfrm>
                <a:off x="34868966" y="17605585"/>
                <a:ext cx="4752956" cy="2054014"/>
              </a:xfrm>
              <a:prstGeom prst="rect">
                <a:avLst/>
              </a:prstGeom>
              <a:solidFill>
                <a:srgbClr val="0D2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DA1336-9208-4690-B793-5BE118165488}"/>
              </a:ext>
            </a:extLst>
          </p:cNvPr>
          <p:cNvSpPr/>
          <p:nvPr/>
        </p:nvSpPr>
        <p:spPr>
          <a:xfrm>
            <a:off x="10557549" y="0"/>
            <a:ext cx="13886767" cy="24620354"/>
          </a:xfrm>
          <a:prstGeom prst="rect">
            <a:avLst/>
          </a:prstGeom>
          <a:solidFill>
            <a:srgbClr val="12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61E4BF9C-53DD-4C46-A9E7-181DB2DE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4"/>
          <a:stretch/>
        </p:blipFill>
        <p:spPr>
          <a:xfrm>
            <a:off x="8880217" y="17993704"/>
            <a:ext cx="17189966" cy="13714559"/>
          </a:xfrm>
          <a:prstGeom prst="rect">
            <a:avLst/>
          </a:prstGeom>
        </p:spPr>
      </p:pic>
      <p:pic>
        <p:nvPicPr>
          <p:cNvPr id="32" name="Picture 3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E7A9BB-A306-4BD1-BB4B-8733B5BBA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304" y="2991927"/>
            <a:ext cx="18036902" cy="296332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4DF6CB-5882-457A-B90B-780F2DD8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35" y="24997927"/>
            <a:ext cx="5092987" cy="5634110"/>
          </a:xfrm>
          <a:prstGeom prst="rect">
            <a:avLst/>
          </a:prstGeom>
        </p:spPr>
      </p:pic>
      <p:pic>
        <p:nvPicPr>
          <p:cNvPr id="22" name="Picture 21" descr="A close up of a logo&#10;&#10;Description generated with high confidence">
            <a:extLst>
              <a:ext uri="{FF2B5EF4-FFF2-40B4-BE49-F238E27FC236}">
                <a16:creationId xmlns:a16="http://schemas.microsoft.com/office/drawing/2014/main" id="{05FEE363-57D4-4972-ABA4-EF18E9972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18" y="19458798"/>
            <a:ext cx="16179843" cy="12623918"/>
          </a:xfrm>
          <a:prstGeom prst="rect">
            <a:avLst/>
          </a:prstGeom>
        </p:spPr>
      </p:pic>
      <p:pic>
        <p:nvPicPr>
          <p:cNvPr id="24" name="Picture 23" descr="A picture containing cross&#10;&#10;Description generated with high confidence">
            <a:extLst>
              <a:ext uri="{FF2B5EF4-FFF2-40B4-BE49-F238E27FC236}">
                <a16:creationId xmlns:a16="http://schemas.microsoft.com/office/drawing/2014/main" id="{49584D3E-A5C6-4433-B68A-9AFC55BB8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85" y="27204696"/>
            <a:ext cx="4139064" cy="40499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8225B0-EE59-4812-980B-6C08F2F080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00" y="26131722"/>
            <a:ext cx="3864956" cy="53108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322045D-DE9A-4857-A09B-B5A55BDB4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75" y="27977201"/>
            <a:ext cx="5427379" cy="30220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08EEFF-881A-4FF7-8716-D1F9759FB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65" y="27959676"/>
            <a:ext cx="3289326" cy="3638811"/>
          </a:xfrm>
          <a:prstGeom prst="rect">
            <a:avLst/>
          </a:prstGeom>
        </p:spPr>
      </p:pic>
      <p:pic>
        <p:nvPicPr>
          <p:cNvPr id="36" name="Picture 35" descr="A close up of a logo&#10;&#10;Description generated with high confidence">
            <a:extLst>
              <a:ext uri="{FF2B5EF4-FFF2-40B4-BE49-F238E27FC236}">
                <a16:creationId xmlns:a16="http://schemas.microsoft.com/office/drawing/2014/main" id="{FEEA5514-33EE-4497-A7DF-7816B50DA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81" y="21079971"/>
            <a:ext cx="9467260" cy="4051752"/>
          </a:xfrm>
          <a:prstGeom prst="rect">
            <a:avLst/>
          </a:prstGeom>
        </p:spPr>
      </p:pic>
      <p:pic>
        <p:nvPicPr>
          <p:cNvPr id="37" name="Picture 3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DC5FEEE-36E9-4796-B349-03248A9D45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544" y="16255470"/>
            <a:ext cx="10415910" cy="29020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46F425E-FAF9-46CB-8203-5DD64A63BC18}"/>
              </a:ext>
            </a:extLst>
          </p:cNvPr>
          <p:cNvSpPr txBox="1"/>
          <p:nvPr/>
        </p:nvSpPr>
        <p:spPr>
          <a:xfrm>
            <a:off x="9913199" y="7486950"/>
            <a:ext cx="15124000" cy="175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9900" dirty="0">
                <a:latin typeface="Wild Youth" panose="00000500000000000000" pitchFamily="50" charset="0"/>
              </a:rPr>
              <a:t>Christmas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D4FE8-B2C9-46DC-B258-25E8EF6C3928}"/>
              </a:ext>
            </a:extLst>
          </p:cNvPr>
          <p:cNvSpPr txBox="1"/>
          <p:nvPr/>
        </p:nvSpPr>
        <p:spPr>
          <a:xfrm>
            <a:off x="12779793" y="10142784"/>
            <a:ext cx="9390814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spc="600" dirty="0">
                <a:latin typeface="Bebas Neue Light" panose="00000500000000000000" pitchFamily="50" charset="0"/>
              </a:rPr>
              <a:t>&amp; HAPPY NEW YEAR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1DF24B-9DA5-46AE-AB97-B7EA4A56F370}"/>
              </a:ext>
            </a:extLst>
          </p:cNvPr>
          <p:cNvSpPr/>
          <p:nvPr/>
        </p:nvSpPr>
        <p:spPr>
          <a:xfrm>
            <a:off x="16119987" y="4781283"/>
            <a:ext cx="2710424" cy="1731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8800" dirty="0">
                <a:latin typeface="Bebas Neue Light" panose="00000500000000000000" pitchFamily="50" charset="0"/>
              </a:rPr>
              <a:t>merry </a:t>
            </a:r>
          </a:p>
        </p:txBody>
      </p:sp>
      <p:pic>
        <p:nvPicPr>
          <p:cNvPr id="49" name="Picture 48" descr="A close up of a logo&#10;&#10;Description generated with high confidence">
            <a:extLst>
              <a:ext uri="{FF2B5EF4-FFF2-40B4-BE49-F238E27FC236}">
                <a16:creationId xmlns:a16="http://schemas.microsoft.com/office/drawing/2014/main" id="{BFEA5104-4845-44A3-91F3-EDDB9645F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434" y="501172"/>
            <a:ext cx="3952928" cy="404548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9611A6C-B71A-459C-A2D0-8C2B9382C2DA}"/>
              </a:ext>
            </a:extLst>
          </p:cNvPr>
          <p:cNvGrpSpPr/>
          <p:nvPr/>
        </p:nvGrpSpPr>
        <p:grpSpPr>
          <a:xfrm>
            <a:off x="-36982403" y="-17904299"/>
            <a:ext cx="98145604" cy="65145645"/>
            <a:chOff x="-36982403" y="-17904299"/>
            <a:chExt cx="98145604" cy="65145645"/>
          </a:xfrm>
          <a:solidFill>
            <a:srgbClr val="E6E6E6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EBFB77-730E-4B1D-BE59-5047052F347F}"/>
                </a:ext>
              </a:extLst>
            </p:cNvPr>
            <p:cNvSpPr/>
            <p:nvPr/>
          </p:nvSpPr>
          <p:spPr>
            <a:xfrm>
              <a:off x="-26200463" y="19659599"/>
              <a:ext cx="87363664" cy="27581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9B2A713-3BAE-4DC4-953F-5B9F3E2AA6F0}"/>
                </a:ext>
              </a:extLst>
            </p:cNvPr>
            <p:cNvSpPr/>
            <p:nvPr/>
          </p:nvSpPr>
          <p:spPr>
            <a:xfrm>
              <a:off x="-15320169" y="-17904299"/>
              <a:ext cx="65603075" cy="17904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62A6667-16CC-4157-B891-D48819EB49BD}"/>
                </a:ext>
              </a:extLst>
            </p:cNvPr>
            <p:cNvSpPr/>
            <p:nvPr/>
          </p:nvSpPr>
          <p:spPr>
            <a:xfrm rot="5400000">
              <a:off x="24442980" y="-1785300"/>
              <a:ext cx="43773235" cy="2275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CABCB1B-A2A4-4F8B-9867-1716DB1CA052}"/>
                </a:ext>
              </a:extLst>
            </p:cNvPr>
            <p:cNvSpPr/>
            <p:nvPr/>
          </p:nvSpPr>
          <p:spPr>
            <a:xfrm rot="5400000">
              <a:off x="-40732908" y="-8542212"/>
              <a:ext cx="43773235" cy="36272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938" y="11423499"/>
            <a:ext cx="8053280" cy="48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303">
        <p159:morph option="byObject"/>
      </p:transition>
    </mc:Choice>
    <mc:Fallback xmlns="">
      <p:transition spd="slow" advTm="5303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FF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</TotalTime>
  <Words>85</Words>
  <Application>Microsoft Office PowerPoint</Application>
  <PresentationFormat>Custom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Bebas Neue Bold</vt:lpstr>
      <vt:lpstr>Calibri Light</vt:lpstr>
      <vt:lpstr>Calibri</vt:lpstr>
      <vt:lpstr>Arial</vt:lpstr>
      <vt:lpstr>Wild Youth</vt:lpstr>
      <vt:lpstr>Bebas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59</cp:revision>
  <dcterms:created xsi:type="dcterms:W3CDTF">2018-12-21T06:21:32Z</dcterms:created>
  <dcterms:modified xsi:type="dcterms:W3CDTF">2019-01-17T13:52:19Z</dcterms:modified>
  <cp:contentStatus/>
</cp:coreProperties>
</file>