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007" r:id="rId1"/>
  </p:sldMasterIdLst>
  <p:sldIdLst>
    <p:sldId id="256" r:id="rId2"/>
    <p:sldId id="257" r:id="rId3"/>
    <p:sldId id="266" r:id="rId4"/>
    <p:sldId id="268" r:id="rId5"/>
    <p:sldId id="269" r:id="rId6"/>
    <p:sldId id="270" r:id="rId7"/>
    <p:sldId id="271" r:id="rId8"/>
    <p:sldId id="272" r:id="rId9"/>
    <p:sldId id="274" r:id="rId10"/>
    <p:sldId id="275" r:id="rId11"/>
    <p:sldId id="276" r:id="rId12"/>
    <p:sldId id="265" r:id="rId13"/>
  </p:sldIdLst>
  <p:sldSz cx="24384000" cy="13716000"/>
  <p:notesSz cx="6858000" cy="9144000"/>
  <p:embeddedFontLst>
    <p:embeddedFont>
      <p:font typeface="Arvo" panose="020B0604020202020204" charset="0"/>
      <p:regular r:id="rId14"/>
      <p:bold r:id="rId15"/>
      <p:italic r:id="rId16"/>
      <p:boldItalic r:id="rId17"/>
    </p:embeddedFont>
    <p:embeddedFont>
      <p:font typeface="Bookman Old Style" panose="02050604050505020204" pitchFamily="18" charset="0"/>
      <p:regular r:id="rId18"/>
      <p:bold r:id="rId19"/>
      <p:italic r:id="rId20"/>
      <p:boldItalic r:id="rId21"/>
    </p:embeddedFont>
    <p:embeddedFont>
      <p:font typeface="Felix Titling" panose="04060505060202020A04" pitchFamily="82" charset="0"/>
      <p:regular r:id="rId22"/>
    </p:embeddedFont>
    <p:embeddedFont>
      <p:font typeface="PoeticDB" panose="020B0604020202020204"/>
      <p:regular r:id="rId23"/>
    </p:embeddedFont>
    <p:embeddedFont>
      <p:font typeface="Rockwell" panose="02060603020205020403" pitchFamily="18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74076"/>
    <a:srgbClr val="182B4C"/>
    <a:srgbClr val="083763"/>
    <a:srgbClr val="2D1054"/>
    <a:srgbClr val="79A7FD"/>
    <a:srgbClr val="27457B"/>
    <a:srgbClr val="0D1628"/>
    <a:srgbClr val="0D1729"/>
    <a:srgbClr val="111E35"/>
    <a:srgbClr val="FFD1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AB831C-35C4-4389-8C80-371EC3E2FF99}" v="18" dt="2019-09-07T11:43:41.5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194" autoAdjust="0"/>
    <p:restoredTop sz="94660"/>
  </p:normalViewPr>
  <p:slideViewPr>
    <p:cSldViewPr snapToGrid="0">
      <p:cViewPr varScale="1">
        <p:scale>
          <a:sx n="80" d="100"/>
          <a:sy n="80" d="100"/>
        </p:scale>
        <p:origin x="828" y="10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sentation Point" userId="f45ce91d846791e9" providerId="LiveId" clId="{C4AB831C-35C4-4389-8C80-371EC3E2FF99}"/>
    <pc:docChg chg="custSel modSld">
      <pc:chgData name="Presentation Point" userId="f45ce91d846791e9" providerId="LiveId" clId="{C4AB831C-35C4-4389-8C80-371EC3E2FF99}" dt="2019-09-07T11:43:41.502" v="28" actId="20577"/>
      <pc:docMkLst>
        <pc:docMk/>
      </pc:docMkLst>
      <pc:sldChg chg="addSp delSp modSp">
        <pc:chgData name="Presentation Point" userId="f45ce91d846791e9" providerId="LiveId" clId="{C4AB831C-35C4-4389-8C80-371EC3E2FF99}" dt="2019-09-07T11:43:41.502" v="28" actId="20577"/>
        <pc:sldMkLst>
          <pc:docMk/>
          <pc:sldMk cId="3441897941" sldId="265"/>
        </pc:sldMkLst>
        <pc:spChg chg="mod">
          <ac:chgData name="Presentation Point" userId="f45ce91d846791e9" providerId="LiveId" clId="{C4AB831C-35C4-4389-8C80-371EC3E2FF99}" dt="2019-09-07T11:40:50.094" v="13" actId="20577"/>
          <ac:spMkLst>
            <pc:docMk/>
            <pc:sldMk cId="3441897941" sldId="265"/>
            <ac:spMk id="23" creationId="{F8C3D5E6-19CC-4DE8-B7A7-E483F058573B}"/>
          </ac:spMkLst>
        </pc:spChg>
        <pc:spChg chg="mod">
          <ac:chgData name="Presentation Point" userId="f45ce91d846791e9" providerId="LiveId" clId="{C4AB831C-35C4-4389-8C80-371EC3E2FF99}" dt="2019-09-07T11:43:41.502" v="28" actId="20577"/>
          <ac:spMkLst>
            <pc:docMk/>
            <pc:sldMk cId="3441897941" sldId="265"/>
            <ac:spMk id="27" creationId="{4C67A21B-199F-4710-A213-53A211E01D90}"/>
          </ac:spMkLst>
        </pc:spChg>
        <pc:picChg chg="add del mod">
          <ac:chgData name="Presentation Point" userId="f45ce91d846791e9" providerId="LiveId" clId="{C4AB831C-35C4-4389-8C80-371EC3E2FF99}" dt="2019-09-07T11:42:40.371" v="21" actId="478"/>
          <ac:picMkLst>
            <pc:docMk/>
            <pc:sldMk cId="3441897941" sldId="265"/>
            <ac:picMk id="3" creationId="{C2568DC3-4FF1-4B28-9CEE-34A505074325}"/>
          </ac:picMkLst>
        </pc:picChg>
        <pc:picChg chg="mod modCrop">
          <ac:chgData name="Presentation Point" userId="f45ce91d846791e9" providerId="LiveId" clId="{C4AB831C-35C4-4389-8C80-371EC3E2FF99}" dt="2019-09-07T11:43:11.742" v="26" actId="1076"/>
          <ac:picMkLst>
            <pc:docMk/>
            <pc:sldMk cId="3441897941" sldId="265"/>
            <ac:picMk id="26" creationId="{F024676A-F5CC-41F4-827B-7C343A6AF58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90538" y="2244726"/>
            <a:ext cx="18002924" cy="4775200"/>
          </a:xfrm>
        </p:spPr>
        <p:txBody>
          <a:bodyPr anchor="b">
            <a:normAutofit/>
          </a:bodyPr>
          <a:lstStyle>
            <a:lvl1pPr algn="ctr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90538" y="7204076"/>
            <a:ext cx="18002924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E5403-45C6-4A1E-8563-088F282E503E}" type="datetimeFigureOut">
              <a:rPr lang="en-US" smtClean="0"/>
              <a:t>9/7/2019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3CB0-8344-4C7C-81DF-5D9CB2B2E7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546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612" y="8578745"/>
            <a:ext cx="20735128" cy="1638710"/>
          </a:xfrm>
        </p:spPr>
        <p:txBody>
          <a:bodyPr anchor="b">
            <a:norm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27612" y="1242643"/>
            <a:ext cx="20735128" cy="6759470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7590" y="10217456"/>
            <a:ext cx="20731996" cy="1364944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E5403-45C6-4A1E-8563-088F282E503E}" type="datetimeFigureOut">
              <a:rPr lang="en-US" smtClean="0"/>
              <a:t>9/7/2019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3CB0-8344-4C7C-81DF-5D9CB2B2E7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2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590" y="1219201"/>
            <a:ext cx="20707524" cy="6849718"/>
          </a:xfrm>
        </p:spPr>
        <p:txBody>
          <a:bodyPr anchor="ctr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7591" y="8409640"/>
            <a:ext cx="20707522" cy="3184372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E5403-45C6-4A1E-8563-088F282E503E}" type="datetimeFigureOut">
              <a:rPr lang="en-US" smtClean="0"/>
              <a:t>9/7/2019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3CB0-8344-4C7C-81DF-5D9CB2B2E7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4619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2424" y="1219200"/>
            <a:ext cx="18605504" cy="5985808"/>
          </a:xfrm>
        </p:spPr>
        <p:txBody>
          <a:bodyPr anchor="ctr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3441289" y="7220064"/>
            <a:ext cx="17504598" cy="853624"/>
          </a:xfrm>
        </p:spPr>
        <p:txBody>
          <a:bodyPr anchor="t">
            <a:normAutofit/>
          </a:bodyPr>
          <a:lstStyle>
            <a:lvl1pPr marL="0" indent="0" algn="r">
              <a:buNone/>
              <a:defRPr sz="28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7588" y="8409642"/>
            <a:ext cx="20707524" cy="31727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E5403-45C6-4A1E-8563-088F282E503E}" type="datetimeFigureOut">
              <a:rPr lang="en-US" smtClean="0"/>
              <a:t>9/7/2019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3CB0-8344-4C7C-81DF-5D9CB2B2E7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73224" y="1470482"/>
            <a:ext cx="1219200" cy="1169552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315912" y="5944186"/>
            <a:ext cx="1219200" cy="1169552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42072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613" y="4253885"/>
            <a:ext cx="20710654" cy="502367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7589" y="9301112"/>
            <a:ext cx="20707526" cy="2281288"/>
          </a:xfrm>
        </p:spPr>
        <p:txBody>
          <a:bodyPr anchor="t"/>
          <a:lstStyle>
            <a:lvl1pPr marL="0" indent="0" algn="ctr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E5403-45C6-4A1E-8563-088F282E503E}" type="datetimeFigureOut">
              <a:rPr lang="en-US" smtClean="0"/>
              <a:t>9/7/2019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3CB0-8344-4C7C-81DF-5D9CB2B2E7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204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827588" y="1219201"/>
            <a:ext cx="20707524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827588" y="4176639"/>
            <a:ext cx="6597912" cy="164661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4800" b="0">
                <a:solidFill>
                  <a:schemeClr val="tx1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827588" y="5823248"/>
            <a:ext cx="6597912" cy="5759152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889756" y="4176640"/>
            <a:ext cx="6597116" cy="1646608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4800" b="0">
                <a:solidFill>
                  <a:schemeClr val="tx1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8889757" y="5823248"/>
            <a:ext cx="6599642" cy="5759152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5946597" y="4176640"/>
            <a:ext cx="6582422" cy="1646608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4800" b="0">
                <a:solidFill>
                  <a:schemeClr val="tx1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5952693" y="5823248"/>
            <a:ext cx="6582422" cy="5759152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E5403-45C6-4A1E-8563-088F282E503E}" type="datetimeFigureOut">
              <a:rPr lang="en-US" smtClean="0"/>
              <a:t>9/7/2019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3CB0-8344-4C7C-81DF-5D9CB2B2E7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411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827590" y="1219201"/>
            <a:ext cx="20707524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827591" y="8391798"/>
            <a:ext cx="6597910" cy="115252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tx1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2184040" y="4597974"/>
            <a:ext cx="5880100" cy="3048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3200"/>
            </a:lvl1pPr>
            <a:lvl2pPr marL="914400" indent="0">
              <a:buNone/>
              <a:defRPr sz="3200"/>
            </a:lvl2pPr>
            <a:lvl3pPr marL="1828800" indent="0">
              <a:buNone/>
              <a:defRPr sz="3200"/>
            </a:lvl3pPr>
            <a:lvl4pPr marL="2743200" indent="0">
              <a:buNone/>
              <a:defRPr sz="3200"/>
            </a:lvl4pPr>
            <a:lvl5pPr marL="3657600" indent="0">
              <a:buNone/>
              <a:defRPr sz="3200"/>
            </a:lvl5pPr>
            <a:lvl6pPr marL="4572000" indent="0">
              <a:buNone/>
              <a:defRPr sz="3200"/>
            </a:lvl6pPr>
            <a:lvl7pPr marL="5486400" indent="0">
              <a:buNone/>
              <a:defRPr sz="3200"/>
            </a:lvl7pPr>
            <a:lvl8pPr marL="6400800" indent="0">
              <a:buNone/>
              <a:defRPr sz="3200"/>
            </a:lvl8pPr>
            <a:lvl9pPr marL="7315200" indent="0">
              <a:buNone/>
              <a:defRPr sz="3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827591" y="9544322"/>
            <a:ext cx="6597910" cy="2038076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885403" y="8391798"/>
            <a:ext cx="6597966" cy="115252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tx1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9137993" y="4597974"/>
            <a:ext cx="5861050" cy="3048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3200"/>
            </a:lvl1pPr>
            <a:lvl2pPr marL="914400" indent="0">
              <a:buNone/>
              <a:defRPr sz="3200"/>
            </a:lvl2pPr>
            <a:lvl3pPr marL="1828800" indent="0">
              <a:buNone/>
              <a:defRPr sz="3200"/>
            </a:lvl3pPr>
            <a:lvl4pPr marL="2743200" indent="0">
              <a:buNone/>
              <a:defRPr sz="3200"/>
            </a:lvl4pPr>
            <a:lvl5pPr marL="3657600" indent="0">
              <a:buNone/>
              <a:defRPr sz="3200"/>
            </a:lvl5pPr>
            <a:lvl6pPr marL="4572000" indent="0">
              <a:buNone/>
              <a:defRPr sz="3200"/>
            </a:lvl6pPr>
            <a:lvl7pPr marL="5486400" indent="0">
              <a:buNone/>
              <a:defRPr sz="3200"/>
            </a:lvl7pPr>
            <a:lvl8pPr marL="6400800" indent="0">
              <a:buNone/>
              <a:defRPr sz="3200"/>
            </a:lvl8pPr>
            <a:lvl9pPr marL="7315200" indent="0">
              <a:buNone/>
              <a:defRPr sz="3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8882696" y="9544320"/>
            <a:ext cx="6600672" cy="2038076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5946846" y="8391798"/>
            <a:ext cx="6579800" cy="115252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tx1"/>
                </a:solidFill>
              </a:defRPr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6305607" y="4597974"/>
            <a:ext cx="5864226" cy="3048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3200"/>
            </a:lvl1pPr>
            <a:lvl2pPr marL="914400" indent="0">
              <a:buNone/>
              <a:defRPr sz="3200"/>
            </a:lvl2pPr>
            <a:lvl3pPr marL="1828800" indent="0">
              <a:buNone/>
              <a:defRPr sz="3200"/>
            </a:lvl3pPr>
            <a:lvl4pPr marL="2743200" indent="0">
              <a:buNone/>
              <a:defRPr sz="3200"/>
            </a:lvl4pPr>
            <a:lvl5pPr marL="3657600" indent="0">
              <a:buNone/>
              <a:defRPr sz="3200"/>
            </a:lvl5pPr>
            <a:lvl6pPr marL="4572000" indent="0">
              <a:buNone/>
              <a:defRPr sz="3200"/>
            </a:lvl6pPr>
            <a:lvl7pPr marL="5486400" indent="0">
              <a:buNone/>
              <a:defRPr sz="3200"/>
            </a:lvl7pPr>
            <a:lvl8pPr marL="6400800" indent="0">
              <a:buNone/>
              <a:defRPr sz="3200"/>
            </a:lvl8pPr>
            <a:lvl9pPr marL="7315200" indent="0">
              <a:buNone/>
              <a:defRPr sz="3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15946596" y="9544323"/>
            <a:ext cx="6588516" cy="2038074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E5403-45C6-4A1E-8563-088F282E503E}" type="datetimeFigureOut">
              <a:rPr lang="en-US" smtClean="0"/>
              <a:t>9/7/2019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3CB0-8344-4C7C-81DF-5D9CB2B2E7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9842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E5403-45C6-4A1E-8563-088F282E503E}" type="datetimeFigureOut">
              <a:rPr lang="en-US" smtClean="0"/>
              <a:t>9/7/2019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3CB0-8344-4C7C-81DF-5D9CB2B2E7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5542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1" y="1219199"/>
            <a:ext cx="5085314" cy="10363202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7589" y="1219199"/>
            <a:ext cx="15317410" cy="1036320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E5403-45C6-4A1E-8563-088F282E503E}" type="datetimeFigureOut">
              <a:rPr lang="en-US" smtClean="0"/>
              <a:t>9/7/2019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3CB0-8344-4C7C-81DF-5D9CB2B2E7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866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E5403-45C6-4A1E-8563-088F282E503E}" type="datetimeFigureOut">
              <a:rPr lang="en-US" smtClean="0"/>
              <a:t>9/7/2019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3CB0-8344-4C7C-81DF-5D9CB2B2E7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324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8488" y="1314453"/>
            <a:ext cx="19467024" cy="5705474"/>
          </a:xfrm>
        </p:spPr>
        <p:txBody>
          <a:bodyPr anchor="b">
            <a:normAutofit/>
          </a:bodyPr>
          <a:lstStyle>
            <a:lvl1pPr>
              <a:defRPr sz="6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58488" y="7204077"/>
            <a:ext cx="19467024" cy="3000374"/>
          </a:xfrm>
        </p:spPr>
        <p:txBody>
          <a:bodyPr/>
          <a:lstStyle>
            <a:lvl1pPr marL="0" indent="0" algn="ctr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E5403-45C6-4A1E-8563-088F282E503E}" type="datetimeFigureOut">
              <a:rPr lang="en-US" smtClean="0"/>
              <a:t>9/7/2019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3CB0-8344-4C7C-81DF-5D9CB2B2E7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2826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591" y="1219201"/>
            <a:ext cx="20707522" cy="26526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7590" y="4176639"/>
            <a:ext cx="10212008" cy="74057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6806" y="4176639"/>
            <a:ext cx="10188308" cy="74057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E5403-45C6-4A1E-8563-088F282E503E}" type="datetimeFigureOut">
              <a:rPr lang="en-US" smtClean="0"/>
              <a:t>9/7/2019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3CB0-8344-4C7C-81DF-5D9CB2B2E7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649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7591" y="1219201"/>
            <a:ext cx="20707522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3609" y="4176640"/>
            <a:ext cx="9758398" cy="1647824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27590" y="5824464"/>
            <a:ext cx="10214416" cy="57579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804006" y="4176640"/>
            <a:ext cx="9731108" cy="1647824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1" y="5824464"/>
            <a:ext cx="10190714" cy="575793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E5403-45C6-4A1E-8563-088F282E503E}" type="datetimeFigureOut">
              <a:rPr lang="en-US" smtClean="0"/>
              <a:t>9/7/2019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3CB0-8344-4C7C-81DF-5D9CB2B2E7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686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E5403-45C6-4A1E-8563-088F282E503E}" type="datetimeFigureOut">
              <a:rPr lang="en-US" smtClean="0"/>
              <a:t>9/7/2019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3CB0-8344-4C7C-81DF-5D9CB2B2E7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855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E5403-45C6-4A1E-8563-088F282E503E}" type="datetimeFigureOut">
              <a:rPr lang="en-US" smtClean="0"/>
              <a:t>9/7/2019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3CB0-8344-4C7C-81DF-5D9CB2B2E7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449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4457" y="1219200"/>
            <a:ext cx="7864474" cy="4724400"/>
          </a:xfrm>
        </p:spPr>
        <p:txBody>
          <a:bodyPr anchor="b">
            <a:norm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56128" y="1219200"/>
            <a:ext cx="12378984" cy="1036320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34457" y="5943601"/>
            <a:ext cx="7864474" cy="5638798"/>
          </a:xfrm>
        </p:spPr>
        <p:txBody>
          <a:bodyPr/>
          <a:lstStyle>
            <a:lvl1pPr marL="0" indent="0" algn="ctr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E5403-45C6-4A1E-8563-088F282E503E}" type="datetimeFigureOut">
              <a:rPr lang="en-US" smtClean="0"/>
              <a:t>9/7/2019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3CB0-8344-4C7C-81DF-5D9CB2B2E7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714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4455" y="1219200"/>
            <a:ext cx="11859546" cy="4724400"/>
          </a:xfrm>
        </p:spPr>
        <p:txBody>
          <a:bodyPr anchor="b">
            <a:normAutofit/>
          </a:bodyPr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849608" y="1517762"/>
            <a:ext cx="6510712" cy="9766076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7588" y="5943600"/>
            <a:ext cx="11869900" cy="5638800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E5403-45C6-4A1E-8563-088F282E503E}" type="datetimeFigureOut">
              <a:rPr lang="en-US" smtClean="0"/>
              <a:t>9/7/2019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3CB0-8344-4C7C-81DF-5D9CB2B2E7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603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7591" y="1219201"/>
            <a:ext cx="20707522" cy="2652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7590" y="4192128"/>
            <a:ext cx="20707524" cy="7390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357472" y="1176655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E5403-45C6-4A1E-8563-088F282E503E}" type="datetimeFigureOut">
              <a:rPr lang="en-US" smtClean="0"/>
              <a:t>9/7/2019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27589" y="11766551"/>
            <a:ext cx="1334573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028023" y="11766551"/>
            <a:ext cx="150709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D3CB0-8344-4C7C-81DF-5D9CB2B2E7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2838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  <p:sldLayoutId id="2147484019" r:id="rId12"/>
    <p:sldLayoutId id="2147484020" r:id="rId13"/>
    <p:sldLayoutId id="2147484021" r:id="rId14"/>
    <p:sldLayoutId id="2147484022" r:id="rId15"/>
    <p:sldLayoutId id="2147484023" r:id="rId16"/>
    <p:sldLayoutId id="2147484024" r:id="rId17"/>
  </p:sldLayoutIdLst>
  <p:txStyles>
    <p:titleStyle>
      <a:lvl1pPr algn="ctr" defTabSz="1828800" rtl="0" eaLnBrk="1" latinLnBrk="0" hangingPunct="1">
        <a:lnSpc>
          <a:spcPct val="90000"/>
        </a:lnSpc>
        <a:spcBef>
          <a:spcPct val="0"/>
        </a:spcBef>
        <a:buNone/>
        <a:defRPr sz="68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120000"/>
        </a:lnSpc>
        <a:spcBef>
          <a:spcPts val="2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uilding&#10;&#10;Description generated with high confidence">
            <a:extLst>
              <a:ext uri="{FF2B5EF4-FFF2-40B4-BE49-F238E27FC236}">
                <a16:creationId xmlns:a16="http://schemas.microsoft.com/office/drawing/2014/main" id="{27D9BBBE-19A2-4E5E-8491-CB9EB2BF6B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" r="4" b="6906"/>
          <a:stretch/>
        </p:blipFill>
        <p:spPr>
          <a:xfrm>
            <a:off x="-1002" y="1"/>
            <a:ext cx="24385002" cy="13716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EEAEE2-FC6D-4EF4-913A-87E8EB831EFD}"/>
              </a:ext>
            </a:extLst>
          </p:cNvPr>
          <p:cNvSpPr/>
          <p:nvPr/>
        </p:nvSpPr>
        <p:spPr>
          <a:xfrm>
            <a:off x="-1002" y="-1"/>
            <a:ext cx="24385002" cy="13716000"/>
          </a:xfrm>
          <a:prstGeom prst="rect">
            <a:avLst/>
          </a:prstGeom>
          <a:gradFill>
            <a:gsLst>
              <a:gs pos="100000">
                <a:schemeClr val="accent2">
                  <a:lumMod val="75000"/>
                  <a:alpha val="84000"/>
                </a:schemeClr>
              </a:gs>
              <a:gs pos="13000">
                <a:schemeClr val="accent1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CEF257-929A-447F-85A4-EFDCC3A61547}"/>
              </a:ext>
            </a:extLst>
          </p:cNvPr>
          <p:cNvSpPr txBox="1"/>
          <p:nvPr/>
        </p:nvSpPr>
        <p:spPr>
          <a:xfrm>
            <a:off x="7074310" y="12359148"/>
            <a:ext cx="1023538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spc="1200" dirty="0">
                <a:solidFill>
                  <a:schemeClr val="bg1"/>
                </a:solidFill>
                <a:latin typeface="Felix Titling" panose="04060505060202020A04" pitchFamily="82" charset="0"/>
              </a:rPr>
              <a:t>www.SPECIALREDLUXURY.com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055" y="4461256"/>
            <a:ext cx="5199890" cy="519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71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265">
        <p159:morph option="byObject"/>
      </p:transition>
    </mc:Choice>
    <mc:Fallback xmlns="">
      <p:transition spd="slow" advTm="62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20000" decel="4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6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D312234-2E9C-446F-A2EA-7A6D9148C5E4}"/>
              </a:ext>
            </a:extLst>
          </p:cNvPr>
          <p:cNvGrpSpPr/>
          <p:nvPr/>
        </p:nvGrpSpPr>
        <p:grpSpPr>
          <a:xfrm>
            <a:off x="9408" y="0"/>
            <a:ext cx="24374592" cy="13600213"/>
            <a:chOff x="-254968" y="28724"/>
            <a:chExt cx="24903548" cy="1360021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D9E5F45-0809-49B8-BD94-45428C04B6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28" b="5324"/>
            <a:stretch/>
          </p:blipFill>
          <p:spPr>
            <a:xfrm flipH="1">
              <a:off x="-254968" y="28724"/>
              <a:ext cx="24903548" cy="1360021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7FA53A3-ACDC-495F-A606-67EBBDCDA6AE}"/>
                </a:ext>
              </a:extLst>
            </p:cNvPr>
            <p:cNvSpPr txBox="1"/>
            <p:nvPr/>
          </p:nvSpPr>
          <p:spPr>
            <a:xfrm>
              <a:off x="12851328" y="5720834"/>
              <a:ext cx="1018946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800" dirty="0">
                  <a:solidFill>
                    <a:schemeClr val="bg1"/>
                  </a:solidFill>
                  <a:latin typeface="PoeticDB" panose="00000400000000000000" pitchFamily="2" charset="0"/>
                </a:rPr>
                <a:t>Spa Salon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C1927F47-F52D-48F8-9BB8-5695F92D1336}"/>
              </a:ext>
            </a:extLst>
          </p:cNvPr>
          <p:cNvSpPr/>
          <p:nvPr/>
        </p:nvSpPr>
        <p:spPr>
          <a:xfrm>
            <a:off x="1343207" y="0"/>
            <a:ext cx="6298546" cy="13716000"/>
          </a:xfrm>
          <a:prstGeom prst="rect">
            <a:avLst/>
          </a:prstGeom>
          <a:gradFill>
            <a:gsLst>
              <a:gs pos="100000">
                <a:schemeClr val="accent2">
                  <a:lumMod val="75000"/>
                  <a:alpha val="68000"/>
                </a:schemeClr>
              </a:gs>
              <a:gs pos="13000">
                <a:schemeClr val="accent1">
                  <a:lumMod val="50000"/>
                  <a:alpha val="72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Star: 5 Points 26">
            <a:extLst>
              <a:ext uri="{FF2B5EF4-FFF2-40B4-BE49-F238E27FC236}">
                <a16:creationId xmlns:a16="http://schemas.microsoft.com/office/drawing/2014/main" id="{88A519D4-698C-47E1-9FE9-D33C48B92096}"/>
              </a:ext>
            </a:extLst>
          </p:cNvPr>
          <p:cNvSpPr/>
          <p:nvPr/>
        </p:nvSpPr>
        <p:spPr>
          <a:xfrm>
            <a:off x="1548454" y="12199660"/>
            <a:ext cx="389301" cy="389302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643EC0C-6B9E-4E6A-9BA9-0439E483F506}"/>
              </a:ext>
            </a:extLst>
          </p:cNvPr>
          <p:cNvSpPr/>
          <p:nvPr/>
        </p:nvSpPr>
        <p:spPr>
          <a:xfrm>
            <a:off x="1362873" y="11947754"/>
            <a:ext cx="6278880" cy="923595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Star: 5 Points 30">
            <a:extLst>
              <a:ext uri="{FF2B5EF4-FFF2-40B4-BE49-F238E27FC236}">
                <a16:creationId xmlns:a16="http://schemas.microsoft.com/office/drawing/2014/main" id="{914FFEEB-E2C5-47CD-8E5F-C914752131C8}"/>
              </a:ext>
            </a:extLst>
          </p:cNvPr>
          <p:cNvSpPr/>
          <p:nvPr/>
        </p:nvSpPr>
        <p:spPr>
          <a:xfrm>
            <a:off x="3424893" y="3630705"/>
            <a:ext cx="518159" cy="518161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tar: 5 Points 31">
            <a:extLst>
              <a:ext uri="{FF2B5EF4-FFF2-40B4-BE49-F238E27FC236}">
                <a16:creationId xmlns:a16="http://schemas.microsoft.com/office/drawing/2014/main" id="{EDB32EE4-4948-4030-8688-8AB51373D4D1}"/>
              </a:ext>
            </a:extLst>
          </p:cNvPr>
          <p:cNvSpPr/>
          <p:nvPr/>
        </p:nvSpPr>
        <p:spPr>
          <a:xfrm>
            <a:off x="4217325" y="3604797"/>
            <a:ext cx="569975" cy="569977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tar: 5 Points 32">
            <a:extLst>
              <a:ext uri="{FF2B5EF4-FFF2-40B4-BE49-F238E27FC236}">
                <a16:creationId xmlns:a16="http://schemas.microsoft.com/office/drawing/2014/main" id="{D79240D1-9C94-4B80-92D8-DC000FCBFF8B}"/>
              </a:ext>
            </a:extLst>
          </p:cNvPr>
          <p:cNvSpPr/>
          <p:nvPr/>
        </p:nvSpPr>
        <p:spPr>
          <a:xfrm>
            <a:off x="5061575" y="3630705"/>
            <a:ext cx="518159" cy="518161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tar: 5 Points 33">
            <a:extLst>
              <a:ext uri="{FF2B5EF4-FFF2-40B4-BE49-F238E27FC236}">
                <a16:creationId xmlns:a16="http://schemas.microsoft.com/office/drawing/2014/main" id="{646AA296-673F-4192-85F6-49F80E576989}"/>
              </a:ext>
            </a:extLst>
          </p:cNvPr>
          <p:cNvSpPr/>
          <p:nvPr/>
        </p:nvSpPr>
        <p:spPr>
          <a:xfrm>
            <a:off x="5903467" y="3654258"/>
            <a:ext cx="471054" cy="471055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tar: 5 Points 34">
            <a:extLst>
              <a:ext uri="{FF2B5EF4-FFF2-40B4-BE49-F238E27FC236}">
                <a16:creationId xmlns:a16="http://schemas.microsoft.com/office/drawing/2014/main" id="{EC011FD4-B203-40E5-95D4-59DADA2529E0}"/>
              </a:ext>
            </a:extLst>
          </p:cNvPr>
          <p:cNvSpPr/>
          <p:nvPr/>
        </p:nvSpPr>
        <p:spPr>
          <a:xfrm>
            <a:off x="2630104" y="3654258"/>
            <a:ext cx="471054" cy="471055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D74FAE0-08B1-43E3-9AE4-B06183EC686C}"/>
              </a:ext>
            </a:extLst>
          </p:cNvPr>
          <p:cNvSpPr txBox="1"/>
          <p:nvPr/>
        </p:nvSpPr>
        <p:spPr>
          <a:xfrm>
            <a:off x="2403428" y="4341030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Near Ocean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CA99C72-294D-4926-877D-A9FE24E5DBEF}"/>
              </a:ext>
            </a:extLst>
          </p:cNvPr>
          <p:cNvSpPr txBox="1"/>
          <p:nvPr/>
        </p:nvSpPr>
        <p:spPr>
          <a:xfrm>
            <a:off x="2383762" y="5386551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Meeting Hall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8956C6-D143-42C6-8848-F31EA86E151F}"/>
              </a:ext>
            </a:extLst>
          </p:cNvPr>
          <p:cNvSpPr txBox="1"/>
          <p:nvPr/>
        </p:nvSpPr>
        <p:spPr>
          <a:xfrm>
            <a:off x="2383762" y="6377999"/>
            <a:ext cx="4118638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Movie Theater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FF623EB-59CA-41FC-8B5B-8F077F3D4493}"/>
              </a:ext>
            </a:extLst>
          </p:cNvPr>
          <p:cNvSpPr txBox="1"/>
          <p:nvPr/>
        </p:nvSpPr>
        <p:spPr>
          <a:xfrm>
            <a:off x="2383762" y="7516885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eticDB" panose="00000400000000000000" pitchFamily="2" charset="0"/>
              </a:rPr>
              <a:t>Outdoor Café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A2E1AD4-F8F2-4371-94EF-A42376128BE8}"/>
              </a:ext>
            </a:extLst>
          </p:cNvPr>
          <p:cNvSpPr txBox="1"/>
          <p:nvPr/>
        </p:nvSpPr>
        <p:spPr>
          <a:xfrm>
            <a:off x="2383762" y="8533922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Sports Area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3606830-1E41-426C-A205-1CD0BE5EF31F}"/>
              </a:ext>
            </a:extLst>
          </p:cNvPr>
          <p:cNvSpPr txBox="1"/>
          <p:nvPr/>
        </p:nvSpPr>
        <p:spPr>
          <a:xfrm>
            <a:off x="2383762" y="9684945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Restaurant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FEEF0E6-56F7-456B-A5F1-789801655B72}"/>
              </a:ext>
            </a:extLst>
          </p:cNvPr>
          <p:cNvSpPr txBox="1"/>
          <p:nvPr/>
        </p:nvSpPr>
        <p:spPr>
          <a:xfrm>
            <a:off x="2383762" y="10701701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Parking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8A2A736-5EE8-4356-8E0C-1F329D9070E3}"/>
              </a:ext>
            </a:extLst>
          </p:cNvPr>
          <p:cNvSpPr txBox="1"/>
          <p:nvPr/>
        </p:nvSpPr>
        <p:spPr>
          <a:xfrm>
            <a:off x="2383762" y="11766867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More…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954" y="590832"/>
            <a:ext cx="2953513" cy="295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35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613">
        <p:fade/>
      </p:transition>
    </mc:Choice>
    <mc:Fallback xmlns="">
      <p:transition spd="med" advTm="46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4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D312234-2E9C-446F-A2EA-7A6D9148C5E4}"/>
              </a:ext>
            </a:extLst>
          </p:cNvPr>
          <p:cNvGrpSpPr/>
          <p:nvPr/>
        </p:nvGrpSpPr>
        <p:grpSpPr>
          <a:xfrm>
            <a:off x="-131928" y="1"/>
            <a:ext cx="24657262" cy="13600212"/>
            <a:chOff x="-399371" y="28725"/>
            <a:chExt cx="25192353" cy="1360021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D9E5F45-0809-49B8-BD94-45428C04B6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78" b="8678"/>
            <a:stretch/>
          </p:blipFill>
          <p:spPr>
            <a:xfrm flipH="1">
              <a:off x="-399371" y="28725"/>
              <a:ext cx="25192353" cy="1360021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7FA53A3-ACDC-495F-A606-67EBBDCDA6AE}"/>
                </a:ext>
              </a:extLst>
            </p:cNvPr>
            <p:cNvSpPr txBox="1"/>
            <p:nvPr/>
          </p:nvSpPr>
          <p:spPr>
            <a:xfrm>
              <a:off x="12851328" y="5720834"/>
              <a:ext cx="1018946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800" dirty="0">
                  <a:solidFill>
                    <a:schemeClr val="bg1"/>
                  </a:solidFill>
                  <a:latin typeface="PoeticDB" panose="00000400000000000000" pitchFamily="2" charset="0"/>
                </a:rPr>
                <a:t>Night Party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C1927F47-F52D-48F8-9BB8-5695F92D1336}"/>
              </a:ext>
            </a:extLst>
          </p:cNvPr>
          <p:cNvSpPr/>
          <p:nvPr/>
        </p:nvSpPr>
        <p:spPr>
          <a:xfrm>
            <a:off x="1343207" y="0"/>
            <a:ext cx="6298546" cy="13716000"/>
          </a:xfrm>
          <a:prstGeom prst="rect">
            <a:avLst/>
          </a:prstGeom>
          <a:gradFill>
            <a:gsLst>
              <a:gs pos="100000">
                <a:schemeClr val="accent2">
                  <a:lumMod val="75000"/>
                  <a:alpha val="68000"/>
                </a:schemeClr>
              </a:gs>
              <a:gs pos="13000">
                <a:schemeClr val="accent1">
                  <a:lumMod val="50000"/>
                  <a:alpha val="72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Star: 5 Points 26">
            <a:extLst>
              <a:ext uri="{FF2B5EF4-FFF2-40B4-BE49-F238E27FC236}">
                <a16:creationId xmlns:a16="http://schemas.microsoft.com/office/drawing/2014/main" id="{88A519D4-698C-47E1-9FE9-D33C48B92096}"/>
              </a:ext>
            </a:extLst>
          </p:cNvPr>
          <p:cNvSpPr/>
          <p:nvPr/>
        </p:nvSpPr>
        <p:spPr>
          <a:xfrm>
            <a:off x="1548454" y="12199660"/>
            <a:ext cx="389301" cy="389302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643EC0C-6B9E-4E6A-9BA9-0439E483F506}"/>
              </a:ext>
            </a:extLst>
          </p:cNvPr>
          <p:cNvSpPr/>
          <p:nvPr/>
        </p:nvSpPr>
        <p:spPr>
          <a:xfrm>
            <a:off x="1362873" y="11947754"/>
            <a:ext cx="6278880" cy="923595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Star: 5 Points 30">
            <a:extLst>
              <a:ext uri="{FF2B5EF4-FFF2-40B4-BE49-F238E27FC236}">
                <a16:creationId xmlns:a16="http://schemas.microsoft.com/office/drawing/2014/main" id="{914FFEEB-E2C5-47CD-8E5F-C914752131C8}"/>
              </a:ext>
            </a:extLst>
          </p:cNvPr>
          <p:cNvSpPr/>
          <p:nvPr/>
        </p:nvSpPr>
        <p:spPr>
          <a:xfrm>
            <a:off x="3424893" y="3630705"/>
            <a:ext cx="518159" cy="518161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tar: 5 Points 31">
            <a:extLst>
              <a:ext uri="{FF2B5EF4-FFF2-40B4-BE49-F238E27FC236}">
                <a16:creationId xmlns:a16="http://schemas.microsoft.com/office/drawing/2014/main" id="{EDB32EE4-4948-4030-8688-8AB51373D4D1}"/>
              </a:ext>
            </a:extLst>
          </p:cNvPr>
          <p:cNvSpPr/>
          <p:nvPr/>
        </p:nvSpPr>
        <p:spPr>
          <a:xfrm>
            <a:off x="4217325" y="3604797"/>
            <a:ext cx="569975" cy="569977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tar: 5 Points 32">
            <a:extLst>
              <a:ext uri="{FF2B5EF4-FFF2-40B4-BE49-F238E27FC236}">
                <a16:creationId xmlns:a16="http://schemas.microsoft.com/office/drawing/2014/main" id="{D79240D1-9C94-4B80-92D8-DC000FCBFF8B}"/>
              </a:ext>
            </a:extLst>
          </p:cNvPr>
          <p:cNvSpPr/>
          <p:nvPr/>
        </p:nvSpPr>
        <p:spPr>
          <a:xfrm>
            <a:off x="5061575" y="3630705"/>
            <a:ext cx="518159" cy="518161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tar: 5 Points 33">
            <a:extLst>
              <a:ext uri="{FF2B5EF4-FFF2-40B4-BE49-F238E27FC236}">
                <a16:creationId xmlns:a16="http://schemas.microsoft.com/office/drawing/2014/main" id="{646AA296-673F-4192-85F6-49F80E576989}"/>
              </a:ext>
            </a:extLst>
          </p:cNvPr>
          <p:cNvSpPr/>
          <p:nvPr/>
        </p:nvSpPr>
        <p:spPr>
          <a:xfrm>
            <a:off x="5903467" y="3654258"/>
            <a:ext cx="471054" cy="471055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tar: 5 Points 34">
            <a:extLst>
              <a:ext uri="{FF2B5EF4-FFF2-40B4-BE49-F238E27FC236}">
                <a16:creationId xmlns:a16="http://schemas.microsoft.com/office/drawing/2014/main" id="{EC011FD4-B203-40E5-95D4-59DADA2529E0}"/>
              </a:ext>
            </a:extLst>
          </p:cNvPr>
          <p:cNvSpPr/>
          <p:nvPr/>
        </p:nvSpPr>
        <p:spPr>
          <a:xfrm>
            <a:off x="2630104" y="3654258"/>
            <a:ext cx="471054" cy="471055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D74FAE0-08B1-43E3-9AE4-B06183EC686C}"/>
              </a:ext>
            </a:extLst>
          </p:cNvPr>
          <p:cNvSpPr txBox="1"/>
          <p:nvPr/>
        </p:nvSpPr>
        <p:spPr>
          <a:xfrm>
            <a:off x="2403428" y="4341030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Near Ocean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CA99C72-294D-4926-877D-A9FE24E5DBEF}"/>
              </a:ext>
            </a:extLst>
          </p:cNvPr>
          <p:cNvSpPr txBox="1"/>
          <p:nvPr/>
        </p:nvSpPr>
        <p:spPr>
          <a:xfrm>
            <a:off x="2383762" y="5386551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Meeting Hall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8956C6-D143-42C6-8848-F31EA86E151F}"/>
              </a:ext>
            </a:extLst>
          </p:cNvPr>
          <p:cNvSpPr txBox="1"/>
          <p:nvPr/>
        </p:nvSpPr>
        <p:spPr>
          <a:xfrm>
            <a:off x="2383762" y="6377999"/>
            <a:ext cx="4118638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Movie Theater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FF623EB-59CA-41FC-8B5B-8F077F3D4493}"/>
              </a:ext>
            </a:extLst>
          </p:cNvPr>
          <p:cNvSpPr txBox="1"/>
          <p:nvPr/>
        </p:nvSpPr>
        <p:spPr>
          <a:xfrm>
            <a:off x="2383762" y="7516885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eticDB" panose="00000400000000000000" pitchFamily="2" charset="0"/>
              </a:rPr>
              <a:t>Outdoor Café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A2E1AD4-F8F2-4371-94EF-A42376128BE8}"/>
              </a:ext>
            </a:extLst>
          </p:cNvPr>
          <p:cNvSpPr txBox="1"/>
          <p:nvPr/>
        </p:nvSpPr>
        <p:spPr>
          <a:xfrm>
            <a:off x="2383762" y="8533922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Sports Area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3606830-1E41-426C-A205-1CD0BE5EF31F}"/>
              </a:ext>
            </a:extLst>
          </p:cNvPr>
          <p:cNvSpPr txBox="1"/>
          <p:nvPr/>
        </p:nvSpPr>
        <p:spPr>
          <a:xfrm>
            <a:off x="2383762" y="9684945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Restaurant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FEEF0E6-56F7-456B-A5F1-789801655B72}"/>
              </a:ext>
            </a:extLst>
          </p:cNvPr>
          <p:cNvSpPr txBox="1"/>
          <p:nvPr/>
        </p:nvSpPr>
        <p:spPr>
          <a:xfrm>
            <a:off x="2383762" y="10701701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Parking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8A2A736-5EE8-4356-8E0C-1F329D9070E3}"/>
              </a:ext>
            </a:extLst>
          </p:cNvPr>
          <p:cNvSpPr txBox="1"/>
          <p:nvPr/>
        </p:nvSpPr>
        <p:spPr>
          <a:xfrm>
            <a:off x="2383762" y="11766867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More…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954" y="590832"/>
            <a:ext cx="2953513" cy="295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9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447">
        <p:fade/>
      </p:transition>
    </mc:Choice>
    <mc:Fallback xmlns="">
      <p:transition spd="med" advTm="64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4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BD01EF4C-E254-4555-8BB1-3CF1F59EE02D}"/>
              </a:ext>
            </a:extLst>
          </p:cNvPr>
          <p:cNvSpPr/>
          <p:nvPr/>
        </p:nvSpPr>
        <p:spPr>
          <a:xfrm rot="10800000">
            <a:off x="6508682" y="0"/>
            <a:ext cx="10502968" cy="13716000"/>
          </a:xfrm>
          <a:custGeom>
            <a:avLst/>
            <a:gdLst>
              <a:gd name="connsiteX0" fmla="*/ 3445602 w 10502968"/>
              <a:gd name="connsiteY0" fmla="*/ 13716001 h 13716001"/>
              <a:gd name="connsiteX1" fmla="*/ 0 w 10502968"/>
              <a:gd name="connsiteY1" fmla="*/ 13716001 h 13716001"/>
              <a:gd name="connsiteX2" fmla="*/ 2099942 w 10502968"/>
              <a:gd name="connsiteY2" fmla="*/ 12406603 h 13716001"/>
              <a:gd name="connsiteX3" fmla="*/ 2099942 w 10502968"/>
              <a:gd name="connsiteY3" fmla="*/ 1315065 h 13716001"/>
              <a:gd name="connsiteX4" fmla="*/ 4208973 w 10502968"/>
              <a:gd name="connsiteY4" fmla="*/ 0 h 13716001"/>
              <a:gd name="connsiteX5" fmla="*/ 7057366 w 10502968"/>
              <a:gd name="connsiteY5" fmla="*/ 0 h 13716001"/>
              <a:gd name="connsiteX6" fmla="*/ 7071057 w 10502968"/>
              <a:gd name="connsiteY6" fmla="*/ 0 h 13716001"/>
              <a:gd name="connsiteX7" fmla="*/ 10502968 w 10502968"/>
              <a:gd name="connsiteY7" fmla="*/ 0 h 13716001"/>
              <a:gd name="connsiteX8" fmla="*/ 8378822 w 10502968"/>
              <a:gd name="connsiteY8" fmla="*/ 1324490 h 13716001"/>
              <a:gd name="connsiteX9" fmla="*/ 8378822 w 10502968"/>
              <a:gd name="connsiteY9" fmla="*/ 12400936 h 13716001"/>
              <a:gd name="connsiteX10" fmla="*/ 6269793 w 10502968"/>
              <a:gd name="connsiteY10" fmla="*/ 13716000 h 13716001"/>
              <a:gd name="connsiteX11" fmla="*/ 3445601 w 10502968"/>
              <a:gd name="connsiteY11" fmla="*/ 13716000 h 13716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02968" h="13716001">
                <a:moveTo>
                  <a:pt x="3445602" y="13716001"/>
                </a:moveTo>
                <a:lnTo>
                  <a:pt x="0" y="13716001"/>
                </a:lnTo>
                <a:lnTo>
                  <a:pt x="2099942" y="12406603"/>
                </a:lnTo>
                <a:lnTo>
                  <a:pt x="2099942" y="1315065"/>
                </a:lnTo>
                <a:lnTo>
                  <a:pt x="4208973" y="0"/>
                </a:lnTo>
                <a:lnTo>
                  <a:pt x="7057366" y="0"/>
                </a:lnTo>
                <a:lnTo>
                  <a:pt x="7071057" y="0"/>
                </a:lnTo>
                <a:lnTo>
                  <a:pt x="10502968" y="0"/>
                </a:lnTo>
                <a:lnTo>
                  <a:pt x="8378822" y="1324490"/>
                </a:lnTo>
                <a:lnTo>
                  <a:pt x="8378822" y="12400936"/>
                </a:lnTo>
                <a:lnTo>
                  <a:pt x="6269793" y="13716000"/>
                </a:lnTo>
                <a:lnTo>
                  <a:pt x="3445601" y="13716000"/>
                </a:lnTo>
                <a:close/>
              </a:path>
            </a:pathLst>
          </a:custGeom>
          <a:gradFill>
            <a:gsLst>
              <a:gs pos="100000">
                <a:schemeClr val="accent2">
                  <a:lumMod val="75000"/>
                  <a:alpha val="84000"/>
                </a:schemeClr>
              </a:gs>
              <a:gs pos="13000">
                <a:schemeClr val="accent1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outerShdw blurRad="635000" dist="50800" dir="5400000" sx="107000" sy="107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C3D5E6-19CC-4DE8-B7A7-E483F058573B}"/>
              </a:ext>
            </a:extLst>
          </p:cNvPr>
          <p:cNvSpPr txBox="1"/>
          <p:nvPr/>
        </p:nvSpPr>
        <p:spPr>
          <a:xfrm>
            <a:off x="8947003" y="9890172"/>
            <a:ext cx="565053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vo" panose="02000000000000000000" pitchFamily="2" charset="0"/>
              </a:rPr>
              <a:t>Phone : 1-800-123-4567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Arvo" panose="02000000000000000000" pitchFamily="2" charset="0"/>
              </a:rPr>
              <a:t>Website: </a:t>
            </a:r>
          </a:p>
          <a:p>
            <a:pPr algn="ctr"/>
            <a:r>
              <a:rPr lang="en-US" sz="800" spc="1200" dirty="0">
                <a:solidFill>
                  <a:schemeClr val="bg1"/>
                </a:solidFill>
                <a:latin typeface="Arvo" panose="020B0604020202020204" charset="0"/>
              </a:rPr>
              <a:t>SPECIALREDLUXURY.com</a:t>
            </a: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Arvo" panose="02000000000000000000" pitchFamily="2" charset="0"/>
              </a:rPr>
              <a:t>Email: info@specialredluxury.com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024676A-F5CC-41F4-827B-7C343A6AF5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0" t="9389" b="4722"/>
          <a:stretch/>
        </p:blipFill>
        <p:spPr>
          <a:xfrm>
            <a:off x="8935453" y="5213880"/>
            <a:ext cx="5669094" cy="3288238"/>
          </a:xfrm>
          <a:prstGeom prst="rect">
            <a:avLst/>
          </a:prstGeom>
          <a:ln>
            <a:noFill/>
          </a:ln>
          <a:effectLst>
            <a:outerShdw blurRad="762000" dist="50800" dir="5400000" sx="105000" sy="105000" algn="ctr" rotWithShape="0">
              <a:srgbClr val="000000">
                <a:alpha val="40000"/>
              </a:srgb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C67A21B-199F-4710-A213-53A211E01D90}"/>
              </a:ext>
            </a:extLst>
          </p:cNvPr>
          <p:cNvSpPr txBox="1"/>
          <p:nvPr/>
        </p:nvSpPr>
        <p:spPr>
          <a:xfrm>
            <a:off x="8693973" y="8855973"/>
            <a:ext cx="62155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vo" panose="02000000000000000000" pitchFamily="2" charset="0"/>
              </a:rPr>
              <a:t>1160 Gulf Blvd, </a:t>
            </a:r>
            <a:br>
              <a:rPr lang="en-US" sz="2400" dirty="0">
                <a:solidFill>
                  <a:schemeClr val="bg1"/>
                </a:solidFill>
                <a:latin typeface="Arvo" panose="02000000000000000000" pitchFamily="2" charset="0"/>
              </a:rPr>
            </a:br>
            <a:r>
              <a:rPr lang="en-US" sz="2400" dirty="0">
                <a:solidFill>
                  <a:schemeClr val="bg1"/>
                </a:solidFill>
                <a:latin typeface="Arvo" panose="02000000000000000000" pitchFamily="2" charset="0"/>
              </a:rPr>
              <a:t>Clearwater Beach, FL 33767, USA</a:t>
            </a:r>
          </a:p>
        </p:txBody>
      </p:sp>
      <p:sp>
        <p:nvSpPr>
          <p:cNvPr id="28" name="Star: 5 Points 27">
            <a:extLst>
              <a:ext uri="{FF2B5EF4-FFF2-40B4-BE49-F238E27FC236}">
                <a16:creationId xmlns:a16="http://schemas.microsoft.com/office/drawing/2014/main" id="{3B68280D-696A-4BF2-B94B-A08D9993F39F}"/>
              </a:ext>
            </a:extLst>
          </p:cNvPr>
          <p:cNvSpPr/>
          <p:nvPr/>
        </p:nvSpPr>
        <p:spPr>
          <a:xfrm>
            <a:off x="10681099" y="4368165"/>
            <a:ext cx="518159" cy="518161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Star: 5 Points 28">
            <a:extLst>
              <a:ext uri="{FF2B5EF4-FFF2-40B4-BE49-F238E27FC236}">
                <a16:creationId xmlns:a16="http://schemas.microsoft.com/office/drawing/2014/main" id="{A854CA19-9F82-49B3-8E4D-CF1F62E32F2B}"/>
              </a:ext>
            </a:extLst>
          </p:cNvPr>
          <p:cNvSpPr/>
          <p:nvPr/>
        </p:nvSpPr>
        <p:spPr>
          <a:xfrm>
            <a:off x="11473531" y="4342257"/>
            <a:ext cx="569975" cy="569977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Star: 5 Points 29">
            <a:extLst>
              <a:ext uri="{FF2B5EF4-FFF2-40B4-BE49-F238E27FC236}">
                <a16:creationId xmlns:a16="http://schemas.microsoft.com/office/drawing/2014/main" id="{5AF1FCEC-8072-47F8-BBCE-1B60D3E6309C}"/>
              </a:ext>
            </a:extLst>
          </p:cNvPr>
          <p:cNvSpPr/>
          <p:nvPr/>
        </p:nvSpPr>
        <p:spPr>
          <a:xfrm>
            <a:off x="12317781" y="4368165"/>
            <a:ext cx="518159" cy="518161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tar: 5 Points 30">
            <a:extLst>
              <a:ext uri="{FF2B5EF4-FFF2-40B4-BE49-F238E27FC236}">
                <a16:creationId xmlns:a16="http://schemas.microsoft.com/office/drawing/2014/main" id="{DCF78205-A1E7-4607-BC94-DF7821B5CA3B}"/>
              </a:ext>
            </a:extLst>
          </p:cNvPr>
          <p:cNvSpPr/>
          <p:nvPr/>
        </p:nvSpPr>
        <p:spPr>
          <a:xfrm>
            <a:off x="13159673" y="4391718"/>
            <a:ext cx="471054" cy="471055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tar: 5 Points 31">
            <a:extLst>
              <a:ext uri="{FF2B5EF4-FFF2-40B4-BE49-F238E27FC236}">
                <a16:creationId xmlns:a16="http://schemas.microsoft.com/office/drawing/2014/main" id="{4410428C-FFA5-49C8-9768-597258A55760}"/>
              </a:ext>
            </a:extLst>
          </p:cNvPr>
          <p:cNvSpPr/>
          <p:nvPr/>
        </p:nvSpPr>
        <p:spPr>
          <a:xfrm>
            <a:off x="9886310" y="4391718"/>
            <a:ext cx="471054" cy="471055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244" y="1330688"/>
            <a:ext cx="2953513" cy="295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9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29">
        <p:fade/>
      </p:transition>
    </mc:Choice>
    <mc:Fallback xmlns="">
      <p:transition spd="med" advTm="27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E2A81B57-9F64-4A8E-A497-939D866ED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874"/>
            <a:ext cx="24383999" cy="13710046"/>
          </a:xfrm>
          <a:prstGeom prst="rect">
            <a:avLst/>
          </a:prstGeom>
        </p:spPr>
      </p:pic>
      <p:pic>
        <p:nvPicPr>
          <p:cNvPr id="4" name="Picture 3" descr="A close up of a logo&#10;&#10;Description generated with high confidence">
            <a:extLst>
              <a:ext uri="{FF2B5EF4-FFF2-40B4-BE49-F238E27FC236}">
                <a16:creationId xmlns:a16="http://schemas.microsoft.com/office/drawing/2014/main" id="{6D9E5F45-0809-49B8-BD94-45428C04B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702"/>
            <a:ext cx="24384000" cy="13753702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7DD842A-0324-456D-ABEE-530B09D0036E}"/>
              </a:ext>
            </a:extLst>
          </p:cNvPr>
          <p:cNvSpPr/>
          <p:nvPr/>
        </p:nvSpPr>
        <p:spPr>
          <a:xfrm>
            <a:off x="1343207" y="0"/>
            <a:ext cx="6298546" cy="13716000"/>
          </a:xfrm>
          <a:prstGeom prst="rect">
            <a:avLst/>
          </a:prstGeom>
          <a:gradFill>
            <a:gsLst>
              <a:gs pos="100000">
                <a:schemeClr val="accent2">
                  <a:lumMod val="75000"/>
                  <a:alpha val="68000"/>
                </a:schemeClr>
              </a:gs>
              <a:gs pos="13000">
                <a:schemeClr val="accent1">
                  <a:lumMod val="50000"/>
                  <a:alpha val="72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D061462F-8593-4C9B-8CD2-A58F20DA6FE4}"/>
              </a:ext>
            </a:extLst>
          </p:cNvPr>
          <p:cNvSpPr/>
          <p:nvPr/>
        </p:nvSpPr>
        <p:spPr>
          <a:xfrm>
            <a:off x="1548454" y="4766248"/>
            <a:ext cx="389301" cy="389302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59404D1-B0EA-4216-934A-4EB1751B9ECB}"/>
              </a:ext>
            </a:extLst>
          </p:cNvPr>
          <p:cNvSpPr/>
          <p:nvPr/>
        </p:nvSpPr>
        <p:spPr>
          <a:xfrm>
            <a:off x="1362873" y="4499102"/>
            <a:ext cx="6278880" cy="923595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4C14D106-33CF-43FE-A7D7-E9D690C92400}"/>
              </a:ext>
            </a:extLst>
          </p:cNvPr>
          <p:cNvSpPr/>
          <p:nvPr/>
        </p:nvSpPr>
        <p:spPr>
          <a:xfrm>
            <a:off x="3424893" y="3630705"/>
            <a:ext cx="518159" cy="518161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0D871590-EFBE-4199-AA82-C3CD4702146A}"/>
              </a:ext>
            </a:extLst>
          </p:cNvPr>
          <p:cNvSpPr/>
          <p:nvPr/>
        </p:nvSpPr>
        <p:spPr>
          <a:xfrm>
            <a:off x="4217325" y="3604797"/>
            <a:ext cx="569975" cy="569977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8F34D1C0-70AF-46D2-8D13-6354FE1832B3}"/>
              </a:ext>
            </a:extLst>
          </p:cNvPr>
          <p:cNvSpPr/>
          <p:nvPr/>
        </p:nvSpPr>
        <p:spPr>
          <a:xfrm>
            <a:off x="5061575" y="3630705"/>
            <a:ext cx="518159" cy="518161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4EB55C80-F704-49D4-9C4F-818FCE3D1DC5}"/>
              </a:ext>
            </a:extLst>
          </p:cNvPr>
          <p:cNvSpPr/>
          <p:nvPr/>
        </p:nvSpPr>
        <p:spPr>
          <a:xfrm>
            <a:off x="5903467" y="3654258"/>
            <a:ext cx="471054" cy="471055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tar: 5 Points 24">
            <a:extLst>
              <a:ext uri="{FF2B5EF4-FFF2-40B4-BE49-F238E27FC236}">
                <a16:creationId xmlns:a16="http://schemas.microsoft.com/office/drawing/2014/main" id="{766D9978-A19F-4CD7-9E39-887892EA351C}"/>
              </a:ext>
            </a:extLst>
          </p:cNvPr>
          <p:cNvSpPr/>
          <p:nvPr/>
        </p:nvSpPr>
        <p:spPr>
          <a:xfrm>
            <a:off x="2630104" y="3654258"/>
            <a:ext cx="471054" cy="471055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703E59-DCAC-4E8C-A5CD-8F0C07F895FE}"/>
              </a:ext>
            </a:extLst>
          </p:cNvPr>
          <p:cNvSpPr txBox="1"/>
          <p:nvPr/>
        </p:nvSpPr>
        <p:spPr>
          <a:xfrm>
            <a:off x="2403428" y="4242829"/>
            <a:ext cx="3667125" cy="1185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200" b="1" spc="3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Near Ocean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B03F53-9A48-40AA-82A5-DE2899E7738B}"/>
              </a:ext>
            </a:extLst>
          </p:cNvPr>
          <p:cNvSpPr txBox="1"/>
          <p:nvPr/>
        </p:nvSpPr>
        <p:spPr>
          <a:xfrm>
            <a:off x="2383762" y="5375861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Meeting Hall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54F8C1-F0EF-49A4-A1D1-B800DC85FED0}"/>
              </a:ext>
            </a:extLst>
          </p:cNvPr>
          <p:cNvSpPr txBox="1"/>
          <p:nvPr/>
        </p:nvSpPr>
        <p:spPr>
          <a:xfrm>
            <a:off x="2383762" y="6441029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Movie Theater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FDEE26-1092-412A-9308-281C1556362E}"/>
              </a:ext>
            </a:extLst>
          </p:cNvPr>
          <p:cNvSpPr txBox="1"/>
          <p:nvPr/>
        </p:nvSpPr>
        <p:spPr>
          <a:xfrm>
            <a:off x="2383762" y="7506197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Outdoor Café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1EE9B9-21B2-4CDC-8D1A-D536B09B4BCB}"/>
              </a:ext>
            </a:extLst>
          </p:cNvPr>
          <p:cNvSpPr txBox="1"/>
          <p:nvPr/>
        </p:nvSpPr>
        <p:spPr>
          <a:xfrm>
            <a:off x="2383762" y="8571365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Sports Area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E11A81-57E5-4D06-B7FD-AEBC9380B8CF}"/>
              </a:ext>
            </a:extLst>
          </p:cNvPr>
          <p:cNvSpPr txBox="1"/>
          <p:nvPr/>
        </p:nvSpPr>
        <p:spPr>
          <a:xfrm>
            <a:off x="2383762" y="9636533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Restaurant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819AE5-3254-40B7-A411-19E61AC98963}"/>
              </a:ext>
            </a:extLst>
          </p:cNvPr>
          <p:cNvSpPr txBox="1"/>
          <p:nvPr/>
        </p:nvSpPr>
        <p:spPr>
          <a:xfrm>
            <a:off x="2383762" y="10701701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Parking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7BBE8B-D801-4634-9EDD-A0837D9207AB}"/>
              </a:ext>
            </a:extLst>
          </p:cNvPr>
          <p:cNvSpPr txBox="1"/>
          <p:nvPr/>
        </p:nvSpPr>
        <p:spPr>
          <a:xfrm>
            <a:off x="2383762" y="11766867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More…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954" y="590832"/>
            <a:ext cx="2953513" cy="295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83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8664">
        <p159:morph option="byObject"/>
      </p:transition>
    </mc:Choice>
    <mc:Fallback xmlns="">
      <p:transition spd="slow" advTm="86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mph" presetSubtype="0" decel="4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6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8" decel="10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6" presetClass="emph" presetSubtype="0" decel="43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87" dur="6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2" grpId="0" animBg="1"/>
      <p:bldP spid="6" grpId="0" animBg="1"/>
      <p:bldP spid="8" grpId="0" animBg="1"/>
      <p:bldP spid="9" grpId="0" animBg="1"/>
      <p:bldP spid="10" grpId="0" animBg="1"/>
      <p:bldP spid="25" grpId="0" animBg="1"/>
      <p:bldP spid="15" grpId="0"/>
      <p:bldP spid="16" grpId="0"/>
      <p:bldP spid="17" grpId="0"/>
      <p:bldP spid="18" grpId="0"/>
      <p:bldP spid="19" grpId="0"/>
      <p:bldP spid="20" grpId="0"/>
      <p:bldP spid="21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E2A81B57-9F64-4A8E-A497-939D866ED8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4" b="12376"/>
          <a:stretch/>
        </p:blipFill>
        <p:spPr>
          <a:xfrm>
            <a:off x="6802" y="-1"/>
            <a:ext cx="24377198" cy="13716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9E5F45-0809-49B8-BD94-45428C04B6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8" b="7901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C5DF51A-F046-4810-A6D5-8F1BEF559EF8}"/>
              </a:ext>
            </a:extLst>
          </p:cNvPr>
          <p:cNvSpPr/>
          <p:nvPr/>
        </p:nvSpPr>
        <p:spPr>
          <a:xfrm>
            <a:off x="1343207" y="0"/>
            <a:ext cx="6298546" cy="13716000"/>
          </a:xfrm>
          <a:prstGeom prst="rect">
            <a:avLst/>
          </a:prstGeom>
          <a:gradFill>
            <a:gsLst>
              <a:gs pos="100000">
                <a:schemeClr val="accent2">
                  <a:lumMod val="75000"/>
                  <a:alpha val="68000"/>
                </a:schemeClr>
              </a:gs>
              <a:gs pos="13000">
                <a:schemeClr val="accent1">
                  <a:lumMod val="50000"/>
                  <a:alpha val="72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D061462F-8593-4C9B-8CD2-A58F20DA6FE4}"/>
              </a:ext>
            </a:extLst>
          </p:cNvPr>
          <p:cNvSpPr/>
          <p:nvPr/>
        </p:nvSpPr>
        <p:spPr>
          <a:xfrm>
            <a:off x="1548454" y="5831301"/>
            <a:ext cx="389301" cy="389302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59404D1-B0EA-4216-934A-4EB1751B9ECB}"/>
              </a:ext>
            </a:extLst>
          </p:cNvPr>
          <p:cNvSpPr/>
          <p:nvPr/>
        </p:nvSpPr>
        <p:spPr>
          <a:xfrm>
            <a:off x="1362873" y="5564155"/>
            <a:ext cx="6278880" cy="923595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4C14D106-33CF-43FE-A7D7-E9D690C92400}"/>
              </a:ext>
            </a:extLst>
          </p:cNvPr>
          <p:cNvSpPr/>
          <p:nvPr/>
        </p:nvSpPr>
        <p:spPr>
          <a:xfrm>
            <a:off x="3424893" y="3630705"/>
            <a:ext cx="518159" cy="518161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0D871590-EFBE-4199-AA82-C3CD4702146A}"/>
              </a:ext>
            </a:extLst>
          </p:cNvPr>
          <p:cNvSpPr/>
          <p:nvPr/>
        </p:nvSpPr>
        <p:spPr>
          <a:xfrm>
            <a:off x="4217325" y="3604797"/>
            <a:ext cx="569975" cy="569977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8F34D1C0-70AF-46D2-8D13-6354FE1832B3}"/>
              </a:ext>
            </a:extLst>
          </p:cNvPr>
          <p:cNvSpPr/>
          <p:nvPr/>
        </p:nvSpPr>
        <p:spPr>
          <a:xfrm>
            <a:off x="5061575" y="3630705"/>
            <a:ext cx="518159" cy="518161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4EB55C80-F704-49D4-9C4F-818FCE3D1DC5}"/>
              </a:ext>
            </a:extLst>
          </p:cNvPr>
          <p:cNvSpPr/>
          <p:nvPr/>
        </p:nvSpPr>
        <p:spPr>
          <a:xfrm>
            <a:off x="5903467" y="3654258"/>
            <a:ext cx="471054" cy="471055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tar: 5 Points 24">
            <a:extLst>
              <a:ext uri="{FF2B5EF4-FFF2-40B4-BE49-F238E27FC236}">
                <a16:creationId xmlns:a16="http://schemas.microsoft.com/office/drawing/2014/main" id="{766D9978-A19F-4CD7-9E39-887892EA351C}"/>
              </a:ext>
            </a:extLst>
          </p:cNvPr>
          <p:cNvSpPr/>
          <p:nvPr/>
        </p:nvSpPr>
        <p:spPr>
          <a:xfrm>
            <a:off x="2630104" y="3654258"/>
            <a:ext cx="471054" cy="471055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703E59-DCAC-4E8C-A5CD-8F0C07F895FE}"/>
              </a:ext>
            </a:extLst>
          </p:cNvPr>
          <p:cNvSpPr txBox="1"/>
          <p:nvPr/>
        </p:nvSpPr>
        <p:spPr>
          <a:xfrm>
            <a:off x="2403428" y="4341030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Near Ocean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B03F53-9A48-40AA-82A5-DE2899E7738B}"/>
              </a:ext>
            </a:extLst>
          </p:cNvPr>
          <p:cNvSpPr txBox="1"/>
          <p:nvPr/>
        </p:nvSpPr>
        <p:spPr>
          <a:xfrm>
            <a:off x="2383762" y="5299596"/>
            <a:ext cx="3667125" cy="1185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200" b="1" spc="3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Meeting Hall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54F8C1-F0EF-49A4-A1D1-B800DC85FED0}"/>
              </a:ext>
            </a:extLst>
          </p:cNvPr>
          <p:cNvSpPr txBox="1"/>
          <p:nvPr/>
        </p:nvSpPr>
        <p:spPr>
          <a:xfrm>
            <a:off x="2383762" y="6441029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Movie Theater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FDEE26-1092-412A-9308-281C1556362E}"/>
              </a:ext>
            </a:extLst>
          </p:cNvPr>
          <p:cNvSpPr txBox="1"/>
          <p:nvPr/>
        </p:nvSpPr>
        <p:spPr>
          <a:xfrm>
            <a:off x="2383762" y="7506197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Outdoor Café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1EE9B9-21B2-4CDC-8D1A-D536B09B4BCB}"/>
              </a:ext>
            </a:extLst>
          </p:cNvPr>
          <p:cNvSpPr txBox="1"/>
          <p:nvPr/>
        </p:nvSpPr>
        <p:spPr>
          <a:xfrm>
            <a:off x="2383762" y="8571365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Sports Area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E11A81-57E5-4D06-B7FD-AEBC9380B8CF}"/>
              </a:ext>
            </a:extLst>
          </p:cNvPr>
          <p:cNvSpPr txBox="1"/>
          <p:nvPr/>
        </p:nvSpPr>
        <p:spPr>
          <a:xfrm>
            <a:off x="2383762" y="9636533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Restaurant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819AE5-3254-40B7-A411-19E61AC98963}"/>
              </a:ext>
            </a:extLst>
          </p:cNvPr>
          <p:cNvSpPr txBox="1"/>
          <p:nvPr/>
        </p:nvSpPr>
        <p:spPr>
          <a:xfrm>
            <a:off x="2383762" y="10701701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Parking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7BBE8B-D801-4634-9EDD-A0837D9207AB}"/>
              </a:ext>
            </a:extLst>
          </p:cNvPr>
          <p:cNvSpPr txBox="1"/>
          <p:nvPr/>
        </p:nvSpPr>
        <p:spPr>
          <a:xfrm>
            <a:off x="2383762" y="11766867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More…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954" y="590832"/>
            <a:ext cx="2953513" cy="295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69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1335">
        <p159:morph option="byObject"/>
      </p:transition>
    </mc:Choice>
    <mc:Fallback xmlns="">
      <p:transition spd="slow" advTm="113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4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mph" presetSubtype="0" decel="43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41" dur="6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E2A81B57-9F64-4A8E-A497-939D866ED8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" t="6029" b="11466"/>
          <a:stretch/>
        </p:blipFill>
        <p:spPr>
          <a:xfrm>
            <a:off x="0" y="-1"/>
            <a:ext cx="24384000" cy="13710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9E5F45-0809-49B8-BD94-45428C04B6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" t="17226" r="949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1927F47-F52D-48F8-9BB8-5695F92D1336}"/>
              </a:ext>
            </a:extLst>
          </p:cNvPr>
          <p:cNvSpPr/>
          <p:nvPr/>
        </p:nvSpPr>
        <p:spPr>
          <a:xfrm>
            <a:off x="1343207" y="0"/>
            <a:ext cx="6298546" cy="13716000"/>
          </a:xfrm>
          <a:prstGeom prst="rect">
            <a:avLst/>
          </a:prstGeom>
          <a:gradFill>
            <a:gsLst>
              <a:gs pos="100000">
                <a:schemeClr val="accent2">
                  <a:lumMod val="75000"/>
                  <a:alpha val="68000"/>
                </a:schemeClr>
              </a:gs>
              <a:gs pos="13000">
                <a:schemeClr val="accent1">
                  <a:lumMod val="50000"/>
                  <a:alpha val="72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Star: 5 Points 26">
            <a:extLst>
              <a:ext uri="{FF2B5EF4-FFF2-40B4-BE49-F238E27FC236}">
                <a16:creationId xmlns:a16="http://schemas.microsoft.com/office/drawing/2014/main" id="{88A519D4-698C-47E1-9FE9-D33C48B92096}"/>
              </a:ext>
            </a:extLst>
          </p:cNvPr>
          <p:cNvSpPr/>
          <p:nvPr/>
        </p:nvSpPr>
        <p:spPr>
          <a:xfrm>
            <a:off x="1548454" y="6905363"/>
            <a:ext cx="389301" cy="389302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643EC0C-6B9E-4E6A-9BA9-0439E483F506}"/>
              </a:ext>
            </a:extLst>
          </p:cNvPr>
          <p:cNvSpPr/>
          <p:nvPr/>
        </p:nvSpPr>
        <p:spPr>
          <a:xfrm>
            <a:off x="1362873" y="6638217"/>
            <a:ext cx="6278880" cy="923595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Star: 5 Points 30">
            <a:extLst>
              <a:ext uri="{FF2B5EF4-FFF2-40B4-BE49-F238E27FC236}">
                <a16:creationId xmlns:a16="http://schemas.microsoft.com/office/drawing/2014/main" id="{914FFEEB-E2C5-47CD-8E5F-C914752131C8}"/>
              </a:ext>
            </a:extLst>
          </p:cNvPr>
          <p:cNvSpPr/>
          <p:nvPr/>
        </p:nvSpPr>
        <p:spPr>
          <a:xfrm>
            <a:off x="3424893" y="3630705"/>
            <a:ext cx="518159" cy="518161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tar: 5 Points 31">
            <a:extLst>
              <a:ext uri="{FF2B5EF4-FFF2-40B4-BE49-F238E27FC236}">
                <a16:creationId xmlns:a16="http://schemas.microsoft.com/office/drawing/2014/main" id="{EDB32EE4-4948-4030-8688-8AB51373D4D1}"/>
              </a:ext>
            </a:extLst>
          </p:cNvPr>
          <p:cNvSpPr/>
          <p:nvPr/>
        </p:nvSpPr>
        <p:spPr>
          <a:xfrm>
            <a:off x="4217325" y="3604797"/>
            <a:ext cx="569975" cy="569977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tar: 5 Points 32">
            <a:extLst>
              <a:ext uri="{FF2B5EF4-FFF2-40B4-BE49-F238E27FC236}">
                <a16:creationId xmlns:a16="http://schemas.microsoft.com/office/drawing/2014/main" id="{D79240D1-9C94-4B80-92D8-DC000FCBFF8B}"/>
              </a:ext>
            </a:extLst>
          </p:cNvPr>
          <p:cNvSpPr/>
          <p:nvPr/>
        </p:nvSpPr>
        <p:spPr>
          <a:xfrm>
            <a:off x="5061575" y="3630705"/>
            <a:ext cx="518159" cy="518161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tar: 5 Points 33">
            <a:extLst>
              <a:ext uri="{FF2B5EF4-FFF2-40B4-BE49-F238E27FC236}">
                <a16:creationId xmlns:a16="http://schemas.microsoft.com/office/drawing/2014/main" id="{646AA296-673F-4192-85F6-49F80E576989}"/>
              </a:ext>
            </a:extLst>
          </p:cNvPr>
          <p:cNvSpPr/>
          <p:nvPr/>
        </p:nvSpPr>
        <p:spPr>
          <a:xfrm>
            <a:off x="5903467" y="3654258"/>
            <a:ext cx="471054" cy="471055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tar: 5 Points 34">
            <a:extLst>
              <a:ext uri="{FF2B5EF4-FFF2-40B4-BE49-F238E27FC236}">
                <a16:creationId xmlns:a16="http://schemas.microsoft.com/office/drawing/2014/main" id="{EC011FD4-B203-40E5-95D4-59DADA2529E0}"/>
              </a:ext>
            </a:extLst>
          </p:cNvPr>
          <p:cNvSpPr/>
          <p:nvPr/>
        </p:nvSpPr>
        <p:spPr>
          <a:xfrm>
            <a:off x="2630104" y="3654258"/>
            <a:ext cx="471054" cy="471055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D74FAE0-08B1-43E3-9AE4-B06183EC686C}"/>
              </a:ext>
            </a:extLst>
          </p:cNvPr>
          <p:cNvSpPr txBox="1"/>
          <p:nvPr/>
        </p:nvSpPr>
        <p:spPr>
          <a:xfrm>
            <a:off x="2403428" y="4341030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Near Ocean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CA99C72-294D-4926-877D-A9FE24E5DBEF}"/>
              </a:ext>
            </a:extLst>
          </p:cNvPr>
          <p:cNvSpPr txBox="1"/>
          <p:nvPr/>
        </p:nvSpPr>
        <p:spPr>
          <a:xfrm>
            <a:off x="2383762" y="5386551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Meeting Hall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8956C6-D143-42C6-8848-F31EA86E151F}"/>
              </a:ext>
            </a:extLst>
          </p:cNvPr>
          <p:cNvSpPr txBox="1"/>
          <p:nvPr/>
        </p:nvSpPr>
        <p:spPr>
          <a:xfrm>
            <a:off x="2383762" y="6377999"/>
            <a:ext cx="4118638" cy="1227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spc="3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Movie Theater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FF623EB-59CA-41FC-8B5B-8F077F3D4493}"/>
              </a:ext>
            </a:extLst>
          </p:cNvPr>
          <p:cNvSpPr txBox="1"/>
          <p:nvPr/>
        </p:nvSpPr>
        <p:spPr>
          <a:xfrm>
            <a:off x="2383762" y="7506197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Outdoor Café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A2E1AD4-F8F2-4371-94EF-A42376128BE8}"/>
              </a:ext>
            </a:extLst>
          </p:cNvPr>
          <p:cNvSpPr txBox="1"/>
          <p:nvPr/>
        </p:nvSpPr>
        <p:spPr>
          <a:xfrm>
            <a:off x="2383762" y="8571365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Sports Area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3606830-1E41-426C-A205-1CD0BE5EF31F}"/>
              </a:ext>
            </a:extLst>
          </p:cNvPr>
          <p:cNvSpPr txBox="1"/>
          <p:nvPr/>
        </p:nvSpPr>
        <p:spPr>
          <a:xfrm>
            <a:off x="2383762" y="9636533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Restaurant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FEEF0E6-56F7-456B-A5F1-789801655B72}"/>
              </a:ext>
            </a:extLst>
          </p:cNvPr>
          <p:cNvSpPr txBox="1"/>
          <p:nvPr/>
        </p:nvSpPr>
        <p:spPr>
          <a:xfrm>
            <a:off x="2383762" y="10701701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Parking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8A2A736-5EE8-4356-8E0C-1F329D9070E3}"/>
              </a:ext>
            </a:extLst>
          </p:cNvPr>
          <p:cNvSpPr txBox="1"/>
          <p:nvPr/>
        </p:nvSpPr>
        <p:spPr>
          <a:xfrm>
            <a:off x="2383762" y="11766867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More…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954" y="590832"/>
            <a:ext cx="2953513" cy="295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81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517">
        <p159:morph option="byObject"/>
      </p:transition>
    </mc:Choice>
    <mc:Fallback xmlns="">
      <p:transition spd="slow" advTm="105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4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mph" presetSubtype="0" decel="43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1" dur="6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E2A81B57-9F64-4A8E-A497-939D866ED8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8" b="8678"/>
          <a:stretch/>
        </p:blipFill>
        <p:spPr>
          <a:xfrm>
            <a:off x="15739" y="-1"/>
            <a:ext cx="24352523" cy="137108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9E5F45-0809-49B8-BD94-45428C04B6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4" b="12434"/>
          <a:stretch/>
        </p:blipFill>
        <p:spPr>
          <a:xfrm>
            <a:off x="18385" y="-1"/>
            <a:ext cx="24347230" cy="1371600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1927F47-F52D-48F8-9BB8-5695F92D1336}"/>
              </a:ext>
            </a:extLst>
          </p:cNvPr>
          <p:cNvSpPr/>
          <p:nvPr/>
        </p:nvSpPr>
        <p:spPr>
          <a:xfrm>
            <a:off x="1343207" y="0"/>
            <a:ext cx="6298546" cy="13716000"/>
          </a:xfrm>
          <a:prstGeom prst="rect">
            <a:avLst/>
          </a:prstGeom>
          <a:gradFill>
            <a:gsLst>
              <a:gs pos="100000">
                <a:schemeClr val="accent2">
                  <a:lumMod val="75000"/>
                  <a:alpha val="68000"/>
                </a:schemeClr>
              </a:gs>
              <a:gs pos="13000">
                <a:schemeClr val="accent1">
                  <a:lumMod val="50000"/>
                  <a:alpha val="72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Star: 5 Points 26">
            <a:extLst>
              <a:ext uri="{FF2B5EF4-FFF2-40B4-BE49-F238E27FC236}">
                <a16:creationId xmlns:a16="http://schemas.microsoft.com/office/drawing/2014/main" id="{88A519D4-698C-47E1-9FE9-D33C48B92096}"/>
              </a:ext>
            </a:extLst>
          </p:cNvPr>
          <p:cNvSpPr/>
          <p:nvPr/>
        </p:nvSpPr>
        <p:spPr>
          <a:xfrm>
            <a:off x="1548454" y="8000804"/>
            <a:ext cx="389301" cy="389302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643EC0C-6B9E-4E6A-9BA9-0439E483F506}"/>
              </a:ext>
            </a:extLst>
          </p:cNvPr>
          <p:cNvSpPr/>
          <p:nvPr/>
        </p:nvSpPr>
        <p:spPr>
          <a:xfrm>
            <a:off x="1362873" y="7748898"/>
            <a:ext cx="6278880" cy="923595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Star: 5 Points 30">
            <a:extLst>
              <a:ext uri="{FF2B5EF4-FFF2-40B4-BE49-F238E27FC236}">
                <a16:creationId xmlns:a16="http://schemas.microsoft.com/office/drawing/2014/main" id="{914FFEEB-E2C5-47CD-8E5F-C914752131C8}"/>
              </a:ext>
            </a:extLst>
          </p:cNvPr>
          <p:cNvSpPr/>
          <p:nvPr/>
        </p:nvSpPr>
        <p:spPr>
          <a:xfrm>
            <a:off x="3424893" y="3630705"/>
            <a:ext cx="518159" cy="518161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tar: 5 Points 31">
            <a:extLst>
              <a:ext uri="{FF2B5EF4-FFF2-40B4-BE49-F238E27FC236}">
                <a16:creationId xmlns:a16="http://schemas.microsoft.com/office/drawing/2014/main" id="{EDB32EE4-4948-4030-8688-8AB51373D4D1}"/>
              </a:ext>
            </a:extLst>
          </p:cNvPr>
          <p:cNvSpPr/>
          <p:nvPr/>
        </p:nvSpPr>
        <p:spPr>
          <a:xfrm>
            <a:off x="4217325" y="3604797"/>
            <a:ext cx="569975" cy="569977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tar: 5 Points 32">
            <a:extLst>
              <a:ext uri="{FF2B5EF4-FFF2-40B4-BE49-F238E27FC236}">
                <a16:creationId xmlns:a16="http://schemas.microsoft.com/office/drawing/2014/main" id="{D79240D1-9C94-4B80-92D8-DC000FCBFF8B}"/>
              </a:ext>
            </a:extLst>
          </p:cNvPr>
          <p:cNvSpPr/>
          <p:nvPr/>
        </p:nvSpPr>
        <p:spPr>
          <a:xfrm>
            <a:off x="5061575" y="3630705"/>
            <a:ext cx="518159" cy="518161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tar: 5 Points 33">
            <a:extLst>
              <a:ext uri="{FF2B5EF4-FFF2-40B4-BE49-F238E27FC236}">
                <a16:creationId xmlns:a16="http://schemas.microsoft.com/office/drawing/2014/main" id="{646AA296-673F-4192-85F6-49F80E576989}"/>
              </a:ext>
            </a:extLst>
          </p:cNvPr>
          <p:cNvSpPr/>
          <p:nvPr/>
        </p:nvSpPr>
        <p:spPr>
          <a:xfrm>
            <a:off x="5903467" y="3654258"/>
            <a:ext cx="471054" cy="471055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tar: 5 Points 34">
            <a:extLst>
              <a:ext uri="{FF2B5EF4-FFF2-40B4-BE49-F238E27FC236}">
                <a16:creationId xmlns:a16="http://schemas.microsoft.com/office/drawing/2014/main" id="{EC011FD4-B203-40E5-95D4-59DADA2529E0}"/>
              </a:ext>
            </a:extLst>
          </p:cNvPr>
          <p:cNvSpPr/>
          <p:nvPr/>
        </p:nvSpPr>
        <p:spPr>
          <a:xfrm>
            <a:off x="2630104" y="3654258"/>
            <a:ext cx="471054" cy="471055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D74FAE0-08B1-43E3-9AE4-B06183EC686C}"/>
              </a:ext>
            </a:extLst>
          </p:cNvPr>
          <p:cNvSpPr txBox="1"/>
          <p:nvPr/>
        </p:nvSpPr>
        <p:spPr>
          <a:xfrm>
            <a:off x="2403428" y="4341030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Near Ocean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CA99C72-294D-4926-877D-A9FE24E5DBEF}"/>
              </a:ext>
            </a:extLst>
          </p:cNvPr>
          <p:cNvSpPr txBox="1"/>
          <p:nvPr/>
        </p:nvSpPr>
        <p:spPr>
          <a:xfrm>
            <a:off x="2383762" y="5386551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Meeting Hall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8956C6-D143-42C6-8848-F31EA86E151F}"/>
              </a:ext>
            </a:extLst>
          </p:cNvPr>
          <p:cNvSpPr txBox="1"/>
          <p:nvPr/>
        </p:nvSpPr>
        <p:spPr>
          <a:xfrm>
            <a:off x="2383762" y="6377999"/>
            <a:ext cx="4118638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Movie Theater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FF623EB-59CA-41FC-8B5B-8F077F3D4493}"/>
              </a:ext>
            </a:extLst>
          </p:cNvPr>
          <p:cNvSpPr txBox="1"/>
          <p:nvPr/>
        </p:nvSpPr>
        <p:spPr>
          <a:xfrm>
            <a:off x="2383762" y="7443167"/>
            <a:ext cx="3667125" cy="1227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2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eticDB" panose="00000400000000000000" pitchFamily="2" charset="0"/>
              </a:rPr>
              <a:t>Outdoor Café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A2E1AD4-F8F2-4371-94EF-A42376128BE8}"/>
              </a:ext>
            </a:extLst>
          </p:cNvPr>
          <p:cNvSpPr txBox="1"/>
          <p:nvPr/>
        </p:nvSpPr>
        <p:spPr>
          <a:xfrm>
            <a:off x="2383762" y="8571365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Sports Area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3606830-1E41-426C-A205-1CD0BE5EF31F}"/>
              </a:ext>
            </a:extLst>
          </p:cNvPr>
          <p:cNvSpPr txBox="1"/>
          <p:nvPr/>
        </p:nvSpPr>
        <p:spPr>
          <a:xfrm>
            <a:off x="2383762" y="9636533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Restaurant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FEEF0E6-56F7-456B-A5F1-789801655B72}"/>
              </a:ext>
            </a:extLst>
          </p:cNvPr>
          <p:cNvSpPr txBox="1"/>
          <p:nvPr/>
        </p:nvSpPr>
        <p:spPr>
          <a:xfrm>
            <a:off x="2383762" y="10701701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Parking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8A2A736-5EE8-4356-8E0C-1F329D9070E3}"/>
              </a:ext>
            </a:extLst>
          </p:cNvPr>
          <p:cNvSpPr txBox="1"/>
          <p:nvPr/>
        </p:nvSpPr>
        <p:spPr>
          <a:xfrm>
            <a:off x="2383762" y="11766867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More…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954" y="590832"/>
            <a:ext cx="2953513" cy="295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23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1591">
        <p159:morph option="byObject"/>
      </p:transition>
    </mc:Choice>
    <mc:Fallback xmlns="">
      <p:transition spd="slow" advTm="115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4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mph" presetSubtype="0" decel="43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1" dur="6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E2A81B57-9F64-4A8E-A497-939D866ED8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28"/>
          <a:stretch/>
        </p:blipFill>
        <p:spPr>
          <a:xfrm>
            <a:off x="10469" y="-5131"/>
            <a:ext cx="24457305" cy="137160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9E5F45-0809-49B8-BD94-45428C04B6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1" b="6731"/>
          <a:stretch/>
        </p:blipFill>
        <p:spPr>
          <a:xfrm flipH="1">
            <a:off x="-36653" y="-1"/>
            <a:ext cx="24457306" cy="1371600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1927F47-F52D-48F8-9BB8-5695F92D1336}"/>
              </a:ext>
            </a:extLst>
          </p:cNvPr>
          <p:cNvSpPr/>
          <p:nvPr/>
        </p:nvSpPr>
        <p:spPr>
          <a:xfrm>
            <a:off x="1343207" y="0"/>
            <a:ext cx="6298546" cy="13716000"/>
          </a:xfrm>
          <a:prstGeom prst="rect">
            <a:avLst/>
          </a:prstGeom>
          <a:gradFill>
            <a:gsLst>
              <a:gs pos="100000">
                <a:schemeClr val="accent2">
                  <a:lumMod val="75000"/>
                  <a:alpha val="68000"/>
                </a:schemeClr>
              </a:gs>
              <a:gs pos="13000">
                <a:schemeClr val="accent1">
                  <a:lumMod val="50000"/>
                  <a:alpha val="72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Star: 5 Points 26">
            <a:extLst>
              <a:ext uri="{FF2B5EF4-FFF2-40B4-BE49-F238E27FC236}">
                <a16:creationId xmlns:a16="http://schemas.microsoft.com/office/drawing/2014/main" id="{88A519D4-698C-47E1-9FE9-D33C48B92096}"/>
              </a:ext>
            </a:extLst>
          </p:cNvPr>
          <p:cNvSpPr/>
          <p:nvPr/>
        </p:nvSpPr>
        <p:spPr>
          <a:xfrm>
            <a:off x="1548454" y="9045634"/>
            <a:ext cx="389301" cy="389302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643EC0C-6B9E-4E6A-9BA9-0439E483F506}"/>
              </a:ext>
            </a:extLst>
          </p:cNvPr>
          <p:cNvSpPr/>
          <p:nvPr/>
        </p:nvSpPr>
        <p:spPr>
          <a:xfrm>
            <a:off x="1362873" y="8793728"/>
            <a:ext cx="6278880" cy="923595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Star: 5 Points 30">
            <a:extLst>
              <a:ext uri="{FF2B5EF4-FFF2-40B4-BE49-F238E27FC236}">
                <a16:creationId xmlns:a16="http://schemas.microsoft.com/office/drawing/2014/main" id="{914FFEEB-E2C5-47CD-8E5F-C914752131C8}"/>
              </a:ext>
            </a:extLst>
          </p:cNvPr>
          <p:cNvSpPr/>
          <p:nvPr/>
        </p:nvSpPr>
        <p:spPr>
          <a:xfrm>
            <a:off x="3424893" y="3630705"/>
            <a:ext cx="518159" cy="518161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tar: 5 Points 31">
            <a:extLst>
              <a:ext uri="{FF2B5EF4-FFF2-40B4-BE49-F238E27FC236}">
                <a16:creationId xmlns:a16="http://schemas.microsoft.com/office/drawing/2014/main" id="{EDB32EE4-4948-4030-8688-8AB51373D4D1}"/>
              </a:ext>
            </a:extLst>
          </p:cNvPr>
          <p:cNvSpPr/>
          <p:nvPr/>
        </p:nvSpPr>
        <p:spPr>
          <a:xfrm>
            <a:off x="4217325" y="3604797"/>
            <a:ext cx="569975" cy="569977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tar: 5 Points 32">
            <a:extLst>
              <a:ext uri="{FF2B5EF4-FFF2-40B4-BE49-F238E27FC236}">
                <a16:creationId xmlns:a16="http://schemas.microsoft.com/office/drawing/2014/main" id="{D79240D1-9C94-4B80-92D8-DC000FCBFF8B}"/>
              </a:ext>
            </a:extLst>
          </p:cNvPr>
          <p:cNvSpPr/>
          <p:nvPr/>
        </p:nvSpPr>
        <p:spPr>
          <a:xfrm>
            <a:off x="5061575" y="3630705"/>
            <a:ext cx="518159" cy="518161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tar: 5 Points 33">
            <a:extLst>
              <a:ext uri="{FF2B5EF4-FFF2-40B4-BE49-F238E27FC236}">
                <a16:creationId xmlns:a16="http://schemas.microsoft.com/office/drawing/2014/main" id="{646AA296-673F-4192-85F6-49F80E576989}"/>
              </a:ext>
            </a:extLst>
          </p:cNvPr>
          <p:cNvSpPr/>
          <p:nvPr/>
        </p:nvSpPr>
        <p:spPr>
          <a:xfrm>
            <a:off x="5903467" y="3654258"/>
            <a:ext cx="471054" cy="471055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tar: 5 Points 34">
            <a:extLst>
              <a:ext uri="{FF2B5EF4-FFF2-40B4-BE49-F238E27FC236}">
                <a16:creationId xmlns:a16="http://schemas.microsoft.com/office/drawing/2014/main" id="{EC011FD4-B203-40E5-95D4-59DADA2529E0}"/>
              </a:ext>
            </a:extLst>
          </p:cNvPr>
          <p:cNvSpPr/>
          <p:nvPr/>
        </p:nvSpPr>
        <p:spPr>
          <a:xfrm>
            <a:off x="2630104" y="3654258"/>
            <a:ext cx="471054" cy="471055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D74FAE0-08B1-43E3-9AE4-B06183EC686C}"/>
              </a:ext>
            </a:extLst>
          </p:cNvPr>
          <p:cNvSpPr txBox="1"/>
          <p:nvPr/>
        </p:nvSpPr>
        <p:spPr>
          <a:xfrm>
            <a:off x="2403428" y="4341030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Near Ocean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CA99C72-294D-4926-877D-A9FE24E5DBEF}"/>
              </a:ext>
            </a:extLst>
          </p:cNvPr>
          <p:cNvSpPr txBox="1"/>
          <p:nvPr/>
        </p:nvSpPr>
        <p:spPr>
          <a:xfrm>
            <a:off x="2383762" y="5386551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Meeting Hall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8956C6-D143-42C6-8848-F31EA86E151F}"/>
              </a:ext>
            </a:extLst>
          </p:cNvPr>
          <p:cNvSpPr txBox="1"/>
          <p:nvPr/>
        </p:nvSpPr>
        <p:spPr>
          <a:xfrm>
            <a:off x="2383762" y="6377999"/>
            <a:ext cx="4118638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Movie Theater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FF623EB-59CA-41FC-8B5B-8F077F3D4493}"/>
              </a:ext>
            </a:extLst>
          </p:cNvPr>
          <p:cNvSpPr txBox="1"/>
          <p:nvPr/>
        </p:nvSpPr>
        <p:spPr>
          <a:xfrm>
            <a:off x="2383762" y="7516885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eticDB" panose="00000400000000000000" pitchFamily="2" charset="0"/>
              </a:rPr>
              <a:t>Outdoor Café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A2E1AD4-F8F2-4371-94EF-A42376128BE8}"/>
              </a:ext>
            </a:extLst>
          </p:cNvPr>
          <p:cNvSpPr txBox="1"/>
          <p:nvPr/>
        </p:nvSpPr>
        <p:spPr>
          <a:xfrm>
            <a:off x="2383762" y="8533922"/>
            <a:ext cx="3667125" cy="1185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200" b="1" spc="3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Sports Area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3606830-1E41-426C-A205-1CD0BE5EF31F}"/>
              </a:ext>
            </a:extLst>
          </p:cNvPr>
          <p:cNvSpPr txBox="1"/>
          <p:nvPr/>
        </p:nvSpPr>
        <p:spPr>
          <a:xfrm>
            <a:off x="2383762" y="9636533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Restaurant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FEEF0E6-56F7-456B-A5F1-789801655B72}"/>
              </a:ext>
            </a:extLst>
          </p:cNvPr>
          <p:cNvSpPr txBox="1"/>
          <p:nvPr/>
        </p:nvSpPr>
        <p:spPr>
          <a:xfrm>
            <a:off x="2383762" y="10701701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Parking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8A2A736-5EE8-4356-8E0C-1F329D9070E3}"/>
              </a:ext>
            </a:extLst>
          </p:cNvPr>
          <p:cNvSpPr txBox="1"/>
          <p:nvPr/>
        </p:nvSpPr>
        <p:spPr>
          <a:xfrm>
            <a:off x="2383762" y="11766867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More…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954" y="590832"/>
            <a:ext cx="2953513" cy="295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358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0493">
        <p159:morph option="byObject"/>
      </p:transition>
    </mc:Choice>
    <mc:Fallback xmlns="">
      <p:transition spd="slow" advTm="104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20000" decel="4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mph" presetSubtype="0" decel="43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1" dur="6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E2A81B57-9F64-4A8E-A497-939D866ED8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8" b="7941"/>
          <a:stretch/>
        </p:blipFill>
        <p:spPr>
          <a:xfrm>
            <a:off x="1" y="0"/>
            <a:ext cx="24384000" cy="1371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9E5F45-0809-49B8-BD94-45428C04B6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" t="11258" b="6795"/>
          <a:stretch/>
        </p:blipFill>
        <p:spPr>
          <a:xfrm flipH="1">
            <a:off x="-1" y="-8918"/>
            <a:ext cx="24384000" cy="1373383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1927F47-F52D-48F8-9BB8-5695F92D1336}"/>
              </a:ext>
            </a:extLst>
          </p:cNvPr>
          <p:cNvSpPr/>
          <p:nvPr/>
        </p:nvSpPr>
        <p:spPr>
          <a:xfrm>
            <a:off x="1343207" y="0"/>
            <a:ext cx="6298546" cy="13716000"/>
          </a:xfrm>
          <a:prstGeom prst="rect">
            <a:avLst/>
          </a:prstGeom>
          <a:gradFill>
            <a:gsLst>
              <a:gs pos="100000">
                <a:schemeClr val="accent2">
                  <a:lumMod val="75000"/>
                  <a:alpha val="68000"/>
                </a:schemeClr>
              </a:gs>
              <a:gs pos="13000">
                <a:schemeClr val="accent1">
                  <a:lumMod val="50000"/>
                  <a:alpha val="72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Star: 5 Points 26">
            <a:extLst>
              <a:ext uri="{FF2B5EF4-FFF2-40B4-BE49-F238E27FC236}">
                <a16:creationId xmlns:a16="http://schemas.microsoft.com/office/drawing/2014/main" id="{88A519D4-698C-47E1-9FE9-D33C48B92096}"/>
              </a:ext>
            </a:extLst>
          </p:cNvPr>
          <p:cNvSpPr/>
          <p:nvPr/>
        </p:nvSpPr>
        <p:spPr>
          <a:xfrm>
            <a:off x="1548454" y="10150105"/>
            <a:ext cx="389301" cy="389302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643EC0C-6B9E-4E6A-9BA9-0439E483F506}"/>
              </a:ext>
            </a:extLst>
          </p:cNvPr>
          <p:cNvSpPr/>
          <p:nvPr/>
        </p:nvSpPr>
        <p:spPr>
          <a:xfrm>
            <a:off x="1362873" y="9898199"/>
            <a:ext cx="6278880" cy="923595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Star: 5 Points 30">
            <a:extLst>
              <a:ext uri="{FF2B5EF4-FFF2-40B4-BE49-F238E27FC236}">
                <a16:creationId xmlns:a16="http://schemas.microsoft.com/office/drawing/2014/main" id="{914FFEEB-E2C5-47CD-8E5F-C914752131C8}"/>
              </a:ext>
            </a:extLst>
          </p:cNvPr>
          <p:cNvSpPr/>
          <p:nvPr/>
        </p:nvSpPr>
        <p:spPr>
          <a:xfrm>
            <a:off x="3424893" y="3630705"/>
            <a:ext cx="518159" cy="518161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tar: 5 Points 31">
            <a:extLst>
              <a:ext uri="{FF2B5EF4-FFF2-40B4-BE49-F238E27FC236}">
                <a16:creationId xmlns:a16="http://schemas.microsoft.com/office/drawing/2014/main" id="{EDB32EE4-4948-4030-8688-8AB51373D4D1}"/>
              </a:ext>
            </a:extLst>
          </p:cNvPr>
          <p:cNvSpPr/>
          <p:nvPr/>
        </p:nvSpPr>
        <p:spPr>
          <a:xfrm>
            <a:off x="4217325" y="3604797"/>
            <a:ext cx="569975" cy="569977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tar: 5 Points 32">
            <a:extLst>
              <a:ext uri="{FF2B5EF4-FFF2-40B4-BE49-F238E27FC236}">
                <a16:creationId xmlns:a16="http://schemas.microsoft.com/office/drawing/2014/main" id="{D79240D1-9C94-4B80-92D8-DC000FCBFF8B}"/>
              </a:ext>
            </a:extLst>
          </p:cNvPr>
          <p:cNvSpPr/>
          <p:nvPr/>
        </p:nvSpPr>
        <p:spPr>
          <a:xfrm>
            <a:off x="5061575" y="3630705"/>
            <a:ext cx="518159" cy="518161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tar: 5 Points 33">
            <a:extLst>
              <a:ext uri="{FF2B5EF4-FFF2-40B4-BE49-F238E27FC236}">
                <a16:creationId xmlns:a16="http://schemas.microsoft.com/office/drawing/2014/main" id="{646AA296-673F-4192-85F6-49F80E576989}"/>
              </a:ext>
            </a:extLst>
          </p:cNvPr>
          <p:cNvSpPr/>
          <p:nvPr/>
        </p:nvSpPr>
        <p:spPr>
          <a:xfrm>
            <a:off x="5903467" y="3654258"/>
            <a:ext cx="471054" cy="471055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tar: 5 Points 34">
            <a:extLst>
              <a:ext uri="{FF2B5EF4-FFF2-40B4-BE49-F238E27FC236}">
                <a16:creationId xmlns:a16="http://schemas.microsoft.com/office/drawing/2014/main" id="{EC011FD4-B203-40E5-95D4-59DADA2529E0}"/>
              </a:ext>
            </a:extLst>
          </p:cNvPr>
          <p:cNvSpPr/>
          <p:nvPr/>
        </p:nvSpPr>
        <p:spPr>
          <a:xfrm>
            <a:off x="2630104" y="3654258"/>
            <a:ext cx="471054" cy="471055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D74FAE0-08B1-43E3-9AE4-B06183EC686C}"/>
              </a:ext>
            </a:extLst>
          </p:cNvPr>
          <p:cNvSpPr txBox="1"/>
          <p:nvPr/>
        </p:nvSpPr>
        <p:spPr>
          <a:xfrm>
            <a:off x="2403428" y="4341030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Near Ocean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CA99C72-294D-4926-877D-A9FE24E5DBEF}"/>
              </a:ext>
            </a:extLst>
          </p:cNvPr>
          <p:cNvSpPr txBox="1"/>
          <p:nvPr/>
        </p:nvSpPr>
        <p:spPr>
          <a:xfrm>
            <a:off x="2383762" y="5386551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Meeting Hall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8956C6-D143-42C6-8848-F31EA86E151F}"/>
              </a:ext>
            </a:extLst>
          </p:cNvPr>
          <p:cNvSpPr txBox="1"/>
          <p:nvPr/>
        </p:nvSpPr>
        <p:spPr>
          <a:xfrm>
            <a:off x="2383762" y="6377999"/>
            <a:ext cx="4118638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Movie Theater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FF623EB-59CA-41FC-8B5B-8F077F3D4493}"/>
              </a:ext>
            </a:extLst>
          </p:cNvPr>
          <p:cNvSpPr txBox="1"/>
          <p:nvPr/>
        </p:nvSpPr>
        <p:spPr>
          <a:xfrm>
            <a:off x="2383762" y="7516885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eticDB" panose="00000400000000000000" pitchFamily="2" charset="0"/>
              </a:rPr>
              <a:t>Outdoor Café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A2E1AD4-F8F2-4371-94EF-A42376128BE8}"/>
              </a:ext>
            </a:extLst>
          </p:cNvPr>
          <p:cNvSpPr txBox="1"/>
          <p:nvPr/>
        </p:nvSpPr>
        <p:spPr>
          <a:xfrm>
            <a:off x="2383762" y="8533922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Sports Area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3606830-1E41-426C-A205-1CD0BE5EF31F}"/>
              </a:ext>
            </a:extLst>
          </p:cNvPr>
          <p:cNvSpPr txBox="1"/>
          <p:nvPr/>
        </p:nvSpPr>
        <p:spPr>
          <a:xfrm>
            <a:off x="2383762" y="9636533"/>
            <a:ext cx="3667125" cy="1185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200" b="1" spc="3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Restaurant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FEEF0E6-56F7-456B-A5F1-789801655B72}"/>
              </a:ext>
            </a:extLst>
          </p:cNvPr>
          <p:cNvSpPr txBox="1"/>
          <p:nvPr/>
        </p:nvSpPr>
        <p:spPr>
          <a:xfrm>
            <a:off x="2383762" y="10701701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Parking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8A2A736-5EE8-4356-8E0C-1F329D9070E3}"/>
              </a:ext>
            </a:extLst>
          </p:cNvPr>
          <p:cNvSpPr txBox="1"/>
          <p:nvPr/>
        </p:nvSpPr>
        <p:spPr>
          <a:xfrm>
            <a:off x="2383762" y="11766867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More…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954" y="590832"/>
            <a:ext cx="2953513" cy="295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951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1112">
        <p159:morph option="byObject"/>
      </p:transition>
    </mc:Choice>
    <mc:Fallback xmlns="">
      <p:transition spd="slow" advTm="111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4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mph" presetSubtype="0" decel="43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1" dur="6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E2A81B57-9F64-4A8E-A497-939D866ED8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8" b="12378"/>
          <a:stretch/>
        </p:blipFill>
        <p:spPr>
          <a:xfrm>
            <a:off x="21335" y="-10260"/>
            <a:ext cx="24341330" cy="137365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9E5F45-0809-49B8-BD94-45428C04B6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78" b="10570"/>
          <a:stretch/>
        </p:blipFill>
        <p:spPr>
          <a:xfrm flipH="1">
            <a:off x="0" y="-5130"/>
            <a:ext cx="24384000" cy="1372626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1927F47-F52D-48F8-9BB8-5695F92D1336}"/>
              </a:ext>
            </a:extLst>
          </p:cNvPr>
          <p:cNvSpPr/>
          <p:nvPr/>
        </p:nvSpPr>
        <p:spPr>
          <a:xfrm>
            <a:off x="1343207" y="0"/>
            <a:ext cx="6298546" cy="13716000"/>
          </a:xfrm>
          <a:prstGeom prst="rect">
            <a:avLst/>
          </a:prstGeom>
          <a:gradFill>
            <a:gsLst>
              <a:gs pos="100000">
                <a:schemeClr val="accent2">
                  <a:lumMod val="75000"/>
                  <a:alpha val="68000"/>
                </a:schemeClr>
              </a:gs>
              <a:gs pos="13000">
                <a:schemeClr val="accent1">
                  <a:lumMod val="50000"/>
                  <a:alpha val="72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Star: 5 Points 26">
            <a:extLst>
              <a:ext uri="{FF2B5EF4-FFF2-40B4-BE49-F238E27FC236}">
                <a16:creationId xmlns:a16="http://schemas.microsoft.com/office/drawing/2014/main" id="{88A519D4-698C-47E1-9FE9-D33C48B92096}"/>
              </a:ext>
            </a:extLst>
          </p:cNvPr>
          <p:cNvSpPr/>
          <p:nvPr/>
        </p:nvSpPr>
        <p:spPr>
          <a:xfrm>
            <a:off x="1548454" y="11256743"/>
            <a:ext cx="389301" cy="389302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643EC0C-6B9E-4E6A-9BA9-0439E483F506}"/>
              </a:ext>
            </a:extLst>
          </p:cNvPr>
          <p:cNvSpPr/>
          <p:nvPr/>
        </p:nvSpPr>
        <p:spPr>
          <a:xfrm>
            <a:off x="1362873" y="11014454"/>
            <a:ext cx="6278880" cy="923595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Star: 5 Points 30">
            <a:extLst>
              <a:ext uri="{FF2B5EF4-FFF2-40B4-BE49-F238E27FC236}">
                <a16:creationId xmlns:a16="http://schemas.microsoft.com/office/drawing/2014/main" id="{914FFEEB-E2C5-47CD-8E5F-C914752131C8}"/>
              </a:ext>
            </a:extLst>
          </p:cNvPr>
          <p:cNvSpPr/>
          <p:nvPr/>
        </p:nvSpPr>
        <p:spPr>
          <a:xfrm>
            <a:off x="3424893" y="3630705"/>
            <a:ext cx="518159" cy="518161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tar: 5 Points 31">
            <a:extLst>
              <a:ext uri="{FF2B5EF4-FFF2-40B4-BE49-F238E27FC236}">
                <a16:creationId xmlns:a16="http://schemas.microsoft.com/office/drawing/2014/main" id="{EDB32EE4-4948-4030-8688-8AB51373D4D1}"/>
              </a:ext>
            </a:extLst>
          </p:cNvPr>
          <p:cNvSpPr/>
          <p:nvPr/>
        </p:nvSpPr>
        <p:spPr>
          <a:xfrm>
            <a:off x="4217325" y="3604797"/>
            <a:ext cx="569975" cy="569977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tar: 5 Points 32">
            <a:extLst>
              <a:ext uri="{FF2B5EF4-FFF2-40B4-BE49-F238E27FC236}">
                <a16:creationId xmlns:a16="http://schemas.microsoft.com/office/drawing/2014/main" id="{D79240D1-9C94-4B80-92D8-DC000FCBFF8B}"/>
              </a:ext>
            </a:extLst>
          </p:cNvPr>
          <p:cNvSpPr/>
          <p:nvPr/>
        </p:nvSpPr>
        <p:spPr>
          <a:xfrm>
            <a:off x="5061575" y="3630705"/>
            <a:ext cx="518159" cy="518161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tar: 5 Points 33">
            <a:extLst>
              <a:ext uri="{FF2B5EF4-FFF2-40B4-BE49-F238E27FC236}">
                <a16:creationId xmlns:a16="http://schemas.microsoft.com/office/drawing/2014/main" id="{646AA296-673F-4192-85F6-49F80E576989}"/>
              </a:ext>
            </a:extLst>
          </p:cNvPr>
          <p:cNvSpPr/>
          <p:nvPr/>
        </p:nvSpPr>
        <p:spPr>
          <a:xfrm>
            <a:off x="5903467" y="3654258"/>
            <a:ext cx="471054" cy="471055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tar: 5 Points 34">
            <a:extLst>
              <a:ext uri="{FF2B5EF4-FFF2-40B4-BE49-F238E27FC236}">
                <a16:creationId xmlns:a16="http://schemas.microsoft.com/office/drawing/2014/main" id="{EC011FD4-B203-40E5-95D4-59DADA2529E0}"/>
              </a:ext>
            </a:extLst>
          </p:cNvPr>
          <p:cNvSpPr/>
          <p:nvPr/>
        </p:nvSpPr>
        <p:spPr>
          <a:xfrm>
            <a:off x="2630104" y="3654258"/>
            <a:ext cx="471054" cy="471055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D74FAE0-08B1-43E3-9AE4-B06183EC686C}"/>
              </a:ext>
            </a:extLst>
          </p:cNvPr>
          <p:cNvSpPr txBox="1"/>
          <p:nvPr/>
        </p:nvSpPr>
        <p:spPr>
          <a:xfrm>
            <a:off x="2403428" y="4341030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Near Ocean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CA99C72-294D-4926-877D-A9FE24E5DBEF}"/>
              </a:ext>
            </a:extLst>
          </p:cNvPr>
          <p:cNvSpPr txBox="1"/>
          <p:nvPr/>
        </p:nvSpPr>
        <p:spPr>
          <a:xfrm>
            <a:off x="2383762" y="5386551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Meeting Hall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8956C6-D143-42C6-8848-F31EA86E151F}"/>
              </a:ext>
            </a:extLst>
          </p:cNvPr>
          <p:cNvSpPr txBox="1"/>
          <p:nvPr/>
        </p:nvSpPr>
        <p:spPr>
          <a:xfrm>
            <a:off x="2383762" y="6377999"/>
            <a:ext cx="4118638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Movie Theater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FF623EB-59CA-41FC-8B5B-8F077F3D4493}"/>
              </a:ext>
            </a:extLst>
          </p:cNvPr>
          <p:cNvSpPr txBox="1"/>
          <p:nvPr/>
        </p:nvSpPr>
        <p:spPr>
          <a:xfrm>
            <a:off x="2383762" y="7516885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eticDB" panose="00000400000000000000" pitchFamily="2" charset="0"/>
              </a:rPr>
              <a:t>Outdoor Café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A2E1AD4-F8F2-4371-94EF-A42376128BE8}"/>
              </a:ext>
            </a:extLst>
          </p:cNvPr>
          <p:cNvSpPr txBox="1"/>
          <p:nvPr/>
        </p:nvSpPr>
        <p:spPr>
          <a:xfrm>
            <a:off x="2383762" y="8533922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Sports Area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3606830-1E41-426C-A205-1CD0BE5EF31F}"/>
              </a:ext>
            </a:extLst>
          </p:cNvPr>
          <p:cNvSpPr txBox="1"/>
          <p:nvPr/>
        </p:nvSpPr>
        <p:spPr>
          <a:xfrm>
            <a:off x="2383762" y="9684945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Restaurant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FEEF0E6-56F7-456B-A5F1-789801655B72}"/>
              </a:ext>
            </a:extLst>
          </p:cNvPr>
          <p:cNvSpPr txBox="1"/>
          <p:nvPr/>
        </p:nvSpPr>
        <p:spPr>
          <a:xfrm>
            <a:off x="2383762" y="10701701"/>
            <a:ext cx="3667125" cy="1185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200" b="1" spc="3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Parking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8A2A736-5EE8-4356-8E0C-1F329D9070E3}"/>
              </a:ext>
            </a:extLst>
          </p:cNvPr>
          <p:cNvSpPr txBox="1"/>
          <p:nvPr/>
        </p:nvSpPr>
        <p:spPr>
          <a:xfrm>
            <a:off x="2383762" y="11766867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More…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954" y="590832"/>
            <a:ext cx="2953513" cy="295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48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1258">
        <p159:morph option="byObject"/>
      </p:transition>
    </mc:Choice>
    <mc:Fallback xmlns="">
      <p:transition spd="slow" advTm="112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4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mph" presetSubtype="0" decel="43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1" dur="6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D312234-2E9C-446F-A2EA-7A6D9148C5E4}"/>
              </a:ext>
            </a:extLst>
          </p:cNvPr>
          <p:cNvGrpSpPr/>
          <p:nvPr/>
        </p:nvGrpSpPr>
        <p:grpSpPr>
          <a:xfrm>
            <a:off x="-1" y="-38983"/>
            <a:ext cx="24384001" cy="13736520"/>
            <a:chOff x="-264581" y="-10259"/>
            <a:chExt cx="24913162" cy="137365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D9E5F45-0809-49B8-BD94-45428C04B6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47" b="8647"/>
            <a:stretch/>
          </p:blipFill>
          <p:spPr>
            <a:xfrm flipH="1">
              <a:off x="-264581" y="-10259"/>
              <a:ext cx="24913162" cy="1373652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7FA53A3-ACDC-495F-A606-67EBBDCDA6AE}"/>
                </a:ext>
              </a:extLst>
            </p:cNvPr>
            <p:cNvSpPr txBox="1"/>
            <p:nvPr/>
          </p:nvSpPr>
          <p:spPr>
            <a:xfrm>
              <a:off x="12851328" y="5750005"/>
              <a:ext cx="1018946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800" dirty="0">
                  <a:solidFill>
                    <a:schemeClr val="bg1"/>
                  </a:solidFill>
                  <a:latin typeface="PoeticDB" panose="00000400000000000000" pitchFamily="2" charset="0"/>
                </a:rPr>
                <a:t>Big Rooms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C1927F47-F52D-48F8-9BB8-5695F92D1336}"/>
              </a:ext>
            </a:extLst>
          </p:cNvPr>
          <p:cNvSpPr/>
          <p:nvPr/>
        </p:nvSpPr>
        <p:spPr>
          <a:xfrm>
            <a:off x="1343207" y="0"/>
            <a:ext cx="6298546" cy="13716000"/>
          </a:xfrm>
          <a:prstGeom prst="rect">
            <a:avLst/>
          </a:prstGeom>
          <a:gradFill>
            <a:gsLst>
              <a:gs pos="100000">
                <a:schemeClr val="accent2">
                  <a:lumMod val="75000"/>
                  <a:alpha val="68000"/>
                </a:schemeClr>
              </a:gs>
              <a:gs pos="13000">
                <a:schemeClr val="accent1">
                  <a:lumMod val="50000"/>
                  <a:alpha val="72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Star: 5 Points 26">
            <a:extLst>
              <a:ext uri="{FF2B5EF4-FFF2-40B4-BE49-F238E27FC236}">
                <a16:creationId xmlns:a16="http://schemas.microsoft.com/office/drawing/2014/main" id="{88A519D4-698C-47E1-9FE9-D33C48B92096}"/>
              </a:ext>
            </a:extLst>
          </p:cNvPr>
          <p:cNvSpPr/>
          <p:nvPr/>
        </p:nvSpPr>
        <p:spPr>
          <a:xfrm>
            <a:off x="1548454" y="12199660"/>
            <a:ext cx="389301" cy="389302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643EC0C-6B9E-4E6A-9BA9-0439E483F506}"/>
              </a:ext>
            </a:extLst>
          </p:cNvPr>
          <p:cNvSpPr/>
          <p:nvPr/>
        </p:nvSpPr>
        <p:spPr>
          <a:xfrm>
            <a:off x="1362873" y="11947754"/>
            <a:ext cx="6278880" cy="923595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Star: 5 Points 30">
            <a:extLst>
              <a:ext uri="{FF2B5EF4-FFF2-40B4-BE49-F238E27FC236}">
                <a16:creationId xmlns:a16="http://schemas.microsoft.com/office/drawing/2014/main" id="{914FFEEB-E2C5-47CD-8E5F-C914752131C8}"/>
              </a:ext>
            </a:extLst>
          </p:cNvPr>
          <p:cNvSpPr/>
          <p:nvPr/>
        </p:nvSpPr>
        <p:spPr>
          <a:xfrm>
            <a:off x="3424893" y="3630705"/>
            <a:ext cx="518159" cy="518161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tar: 5 Points 31">
            <a:extLst>
              <a:ext uri="{FF2B5EF4-FFF2-40B4-BE49-F238E27FC236}">
                <a16:creationId xmlns:a16="http://schemas.microsoft.com/office/drawing/2014/main" id="{EDB32EE4-4948-4030-8688-8AB51373D4D1}"/>
              </a:ext>
            </a:extLst>
          </p:cNvPr>
          <p:cNvSpPr/>
          <p:nvPr/>
        </p:nvSpPr>
        <p:spPr>
          <a:xfrm>
            <a:off x="4217325" y="3604797"/>
            <a:ext cx="569975" cy="569977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tar: 5 Points 32">
            <a:extLst>
              <a:ext uri="{FF2B5EF4-FFF2-40B4-BE49-F238E27FC236}">
                <a16:creationId xmlns:a16="http://schemas.microsoft.com/office/drawing/2014/main" id="{D79240D1-9C94-4B80-92D8-DC000FCBFF8B}"/>
              </a:ext>
            </a:extLst>
          </p:cNvPr>
          <p:cNvSpPr/>
          <p:nvPr/>
        </p:nvSpPr>
        <p:spPr>
          <a:xfrm>
            <a:off x="5061575" y="3630705"/>
            <a:ext cx="518159" cy="518161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Star: 5 Points 33">
            <a:extLst>
              <a:ext uri="{FF2B5EF4-FFF2-40B4-BE49-F238E27FC236}">
                <a16:creationId xmlns:a16="http://schemas.microsoft.com/office/drawing/2014/main" id="{646AA296-673F-4192-85F6-49F80E576989}"/>
              </a:ext>
            </a:extLst>
          </p:cNvPr>
          <p:cNvSpPr/>
          <p:nvPr/>
        </p:nvSpPr>
        <p:spPr>
          <a:xfrm>
            <a:off x="5903467" y="3654258"/>
            <a:ext cx="471054" cy="471055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Star: 5 Points 34">
            <a:extLst>
              <a:ext uri="{FF2B5EF4-FFF2-40B4-BE49-F238E27FC236}">
                <a16:creationId xmlns:a16="http://schemas.microsoft.com/office/drawing/2014/main" id="{EC011FD4-B203-40E5-95D4-59DADA2529E0}"/>
              </a:ext>
            </a:extLst>
          </p:cNvPr>
          <p:cNvSpPr/>
          <p:nvPr/>
        </p:nvSpPr>
        <p:spPr>
          <a:xfrm>
            <a:off x="2630104" y="3654258"/>
            <a:ext cx="471054" cy="471055"/>
          </a:xfrm>
          <a:prstGeom prst="star5">
            <a:avLst>
              <a:gd name="adj" fmla="val 20428"/>
              <a:gd name="hf" fmla="val 105146"/>
              <a:gd name="vf" fmla="val 110557"/>
            </a:avLst>
          </a:prstGeom>
          <a:gradFill>
            <a:gsLst>
              <a:gs pos="0">
                <a:srgbClr val="FFFF00"/>
              </a:gs>
              <a:gs pos="100000">
                <a:srgbClr val="FFC000"/>
              </a:gs>
            </a:gsLst>
            <a:path path="circle">
              <a:fillToRect l="43000" r="43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D74FAE0-08B1-43E3-9AE4-B06183EC686C}"/>
              </a:ext>
            </a:extLst>
          </p:cNvPr>
          <p:cNvSpPr txBox="1"/>
          <p:nvPr/>
        </p:nvSpPr>
        <p:spPr>
          <a:xfrm>
            <a:off x="2403428" y="4341030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Near Ocean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CA99C72-294D-4926-877D-A9FE24E5DBEF}"/>
              </a:ext>
            </a:extLst>
          </p:cNvPr>
          <p:cNvSpPr txBox="1"/>
          <p:nvPr/>
        </p:nvSpPr>
        <p:spPr>
          <a:xfrm>
            <a:off x="2383762" y="5386551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Meeting Hall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8956C6-D143-42C6-8848-F31EA86E151F}"/>
              </a:ext>
            </a:extLst>
          </p:cNvPr>
          <p:cNvSpPr txBox="1"/>
          <p:nvPr/>
        </p:nvSpPr>
        <p:spPr>
          <a:xfrm>
            <a:off x="2383762" y="6377999"/>
            <a:ext cx="4118638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Movie Theater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FF623EB-59CA-41FC-8B5B-8F077F3D4493}"/>
              </a:ext>
            </a:extLst>
          </p:cNvPr>
          <p:cNvSpPr txBox="1"/>
          <p:nvPr/>
        </p:nvSpPr>
        <p:spPr>
          <a:xfrm>
            <a:off x="2383762" y="7516885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eticDB" panose="00000400000000000000" pitchFamily="2" charset="0"/>
              </a:rPr>
              <a:t>Outdoor Café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A2E1AD4-F8F2-4371-94EF-A42376128BE8}"/>
              </a:ext>
            </a:extLst>
          </p:cNvPr>
          <p:cNvSpPr txBox="1"/>
          <p:nvPr/>
        </p:nvSpPr>
        <p:spPr>
          <a:xfrm>
            <a:off x="2383762" y="8533922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Sports Area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3606830-1E41-426C-A205-1CD0BE5EF31F}"/>
              </a:ext>
            </a:extLst>
          </p:cNvPr>
          <p:cNvSpPr txBox="1"/>
          <p:nvPr/>
        </p:nvSpPr>
        <p:spPr>
          <a:xfrm>
            <a:off x="2383762" y="9684945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Restaurant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FEEF0E6-56F7-456B-A5F1-789801655B72}"/>
              </a:ext>
            </a:extLst>
          </p:cNvPr>
          <p:cNvSpPr txBox="1"/>
          <p:nvPr/>
        </p:nvSpPr>
        <p:spPr>
          <a:xfrm>
            <a:off x="2383762" y="10701701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Parking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8A2A736-5EE8-4356-8E0C-1F329D9070E3}"/>
              </a:ext>
            </a:extLst>
          </p:cNvPr>
          <p:cNvSpPr txBox="1"/>
          <p:nvPr/>
        </p:nvSpPr>
        <p:spPr>
          <a:xfrm>
            <a:off x="2383762" y="11766867"/>
            <a:ext cx="3667125" cy="1101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oeticDB" panose="00000400000000000000" pitchFamily="2" charset="0"/>
              </a:rPr>
              <a:t>More…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954" y="590832"/>
            <a:ext cx="2953513" cy="295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8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929">
        <p:fade/>
      </p:transition>
    </mc:Choice>
    <mc:Fallback xmlns="">
      <p:transition spd="med" advTm="59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4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Custom 2">
      <a:dk1>
        <a:srgbClr val="FFFFFF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4539428D-6454-4FE6-B992-2D59F0AC2F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1063</TotalTime>
  <Words>170</Words>
  <Application>Microsoft Office PowerPoint</Application>
  <PresentationFormat>Custom</PresentationFormat>
  <Paragraphs>89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PoeticDB</vt:lpstr>
      <vt:lpstr>Felix Titling</vt:lpstr>
      <vt:lpstr>Arvo</vt:lpstr>
      <vt:lpstr>Arial</vt:lpstr>
      <vt:lpstr>Rockwell</vt:lpstr>
      <vt:lpstr>Bookman Old Style</vt:lpstr>
      <vt:lpstr>Damask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Presentation Point</cp:lastModifiedBy>
  <cp:revision>97</cp:revision>
  <dcterms:created xsi:type="dcterms:W3CDTF">2018-12-15T11:22:14Z</dcterms:created>
  <dcterms:modified xsi:type="dcterms:W3CDTF">2019-09-07T11:43:47Z</dcterms:modified>
  <cp:contentStatus/>
</cp:coreProperties>
</file>