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64" r:id="rId2"/>
    <p:sldId id="256" r:id="rId3"/>
    <p:sldId id="265" r:id="rId4"/>
    <p:sldId id="263" r:id="rId5"/>
    <p:sldId id="260" r:id="rId6"/>
    <p:sldId id="258" r:id="rId7"/>
    <p:sldId id="261" r:id="rId8"/>
    <p:sldId id="262" r:id="rId9"/>
    <p:sldId id="276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7" r:id="rId19"/>
  </p:sldIdLst>
  <p:sldSz cx="24384000" cy="13716000"/>
  <p:notesSz cx="6858000" cy="9144000"/>
  <p:embeddedFontLst>
    <p:embeddedFont>
      <p:font typeface="Bahnschrift Light" panose="020B0502040204020203" pitchFamily="34" charset="0"/>
      <p:regular r:id="rId20"/>
    </p:embeddedFont>
    <p:embeddedFont>
      <p:font typeface="Bahnschrift SemiCondensed" panose="020B0502040204020203" pitchFamily="3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NLINE SHOPPING STOR" id="{2656D6DA-F9FD-4E27-BFD8-0AA4526FE351}">
          <p14:sldIdLst>
            <p14:sldId id="264"/>
            <p14:sldId id="256"/>
            <p14:sldId id="265"/>
            <p14:sldId id="263"/>
            <p14:sldId id="260"/>
            <p14:sldId id="258"/>
            <p14:sldId id="261"/>
            <p14:sldId id="262"/>
            <p14:sldId id="276"/>
          </p14:sldIdLst>
        </p14:section>
        <p14:section name="RESTAURANT PROMO" id="{EF862BE5-BDDE-4776-8B53-A612A4601CBF}">
          <p14:sldIdLst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E6E6"/>
    <a:srgbClr val="ED5A55"/>
    <a:srgbClr val="7A787E"/>
    <a:srgbClr val="65626B"/>
    <a:srgbClr val="ED5955"/>
    <a:srgbClr val="EC5855"/>
    <a:srgbClr val="7B828A"/>
    <a:srgbClr val="6E6C75"/>
    <a:srgbClr val="ED5B54"/>
    <a:srgbClr val="E129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59C79C-184A-408A-99F3-1CC7DEBD4740}" v="37" dt="2019-09-07T11:35:59.0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2" autoAdjust="0"/>
    <p:restoredTop sz="94660"/>
  </p:normalViewPr>
  <p:slideViewPr>
    <p:cSldViewPr snapToGrid="0">
      <p:cViewPr varScale="1">
        <p:scale>
          <a:sx n="79" d="100"/>
          <a:sy n="79" d="100"/>
        </p:scale>
        <p:origin x="300" y="10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9459C79C-184A-408A-99F3-1CC7DEBD4740}"/>
    <pc:docChg chg="modSld">
      <pc:chgData name="Presentation Point" userId="f45ce91d846791e9" providerId="LiveId" clId="{9459C79C-184A-408A-99F3-1CC7DEBD4740}" dt="2019-09-07T11:35:59.094" v="36" actId="20577"/>
      <pc:docMkLst>
        <pc:docMk/>
      </pc:docMkLst>
      <pc:sldChg chg="modSp">
        <pc:chgData name="Presentation Point" userId="f45ce91d846791e9" providerId="LiveId" clId="{9459C79C-184A-408A-99F3-1CC7DEBD4740}" dt="2019-09-07T11:34:24.387" v="12" actId="20577"/>
        <pc:sldMkLst>
          <pc:docMk/>
          <pc:sldMk cId="1882315770" sldId="256"/>
        </pc:sldMkLst>
        <pc:spChg chg="mod">
          <ac:chgData name="Presentation Point" userId="f45ce91d846791e9" providerId="LiveId" clId="{9459C79C-184A-408A-99F3-1CC7DEBD4740}" dt="2019-09-07T11:34:24.387" v="12" actId="20577"/>
          <ac:spMkLst>
            <pc:docMk/>
            <pc:sldMk cId="1882315770" sldId="256"/>
            <ac:spMk id="125" creationId="{80BB21BA-F51E-4F05-ADCB-8B71FE0822CD}"/>
          </ac:spMkLst>
        </pc:spChg>
      </pc:sldChg>
      <pc:sldChg chg="modSp">
        <pc:chgData name="Presentation Point" userId="f45ce91d846791e9" providerId="LiveId" clId="{9459C79C-184A-408A-99F3-1CC7DEBD4740}" dt="2019-09-07T11:34:51.469" v="24" actId="20577"/>
        <pc:sldMkLst>
          <pc:docMk/>
          <pc:sldMk cId="3807487289" sldId="258"/>
        </pc:sldMkLst>
        <pc:spChg chg="mod">
          <ac:chgData name="Presentation Point" userId="f45ce91d846791e9" providerId="LiveId" clId="{9459C79C-184A-408A-99F3-1CC7DEBD4740}" dt="2019-09-07T11:34:51.469" v="24" actId="20577"/>
          <ac:spMkLst>
            <pc:docMk/>
            <pc:sldMk cId="3807487289" sldId="258"/>
            <ac:spMk id="119" creationId="{80BB21BA-F51E-4F05-ADCB-8B71FE0822CD}"/>
          </ac:spMkLst>
        </pc:spChg>
      </pc:sldChg>
      <pc:sldChg chg="modSp">
        <pc:chgData name="Presentation Point" userId="f45ce91d846791e9" providerId="LiveId" clId="{9459C79C-184A-408A-99F3-1CC7DEBD4740}" dt="2019-09-07T11:34:40.289" v="20" actId="20577"/>
        <pc:sldMkLst>
          <pc:docMk/>
          <pc:sldMk cId="3395289431" sldId="260"/>
        </pc:sldMkLst>
        <pc:spChg chg="mod">
          <ac:chgData name="Presentation Point" userId="f45ce91d846791e9" providerId="LiveId" clId="{9459C79C-184A-408A-99F3-1CC7DEBD4740}" dt="2019-09-07T11:34:40.289" v="20" actId="20577"/>
          <ac:spMkLst>
            <pc:docMk/>
            <pc:sldMk cId="3395289431" sldId="260"/>
            <ac:spMk id="40" creationId="{80BB21BA-F51E-4F05-ADCB-8B71FE0822CD}"/>
          </ac:spMkLst>
        </pc:spChg>
      </pc:sldChg>
      <pc:sldChg chg="modSp">
        <pc:chgData name="Presentation Point" userId="f45ce91d846791e9" providerId="LiveId" clId="{9459C79C-184A-408A-99F3-1CC7DEBD4740}" dt="2019-09-07T11:34:58.791" v="28" actId="20577"/>
        <pc:sldMkLst>
          <pc:docMk/>
          <pc:sldMk cId="177126554" sldId="261"/>
        </pc:sldMkLst>
        <pc:spChg chg="mod">
          <ac:chgData name="Presentation Point" userId="f45ce91d846791e9" providerId="LiveId" clId="{9459C79C-184A-408A-99F3-1CC7DEBD4740}" dt="2019-09-07T11:34:58.791" v="28" actId="20577"/>
          <ac:spMkLst>
            <pc:docMk/>
            <pc:sldMk cId="177126554" sldId="261"/>
            <ac:spMk id="27" creationId="{80BB21BA-F51E-4F05-ADCB-8B71FE0822CD}"/>
          </ac:spMkLst>
        </pc:spChg>
      </pc:sldChg>
      <pc:sldChg chg="modSp">
        <pc:chgData name="Presentation Point" userId="f45ce91d846791e9" providerId="LiveId" clId="{9459C79C-184A-408A-99F3-1CC7DEBD4740}" dt="2019-09-07T11:35:05.818" v="30" actId="20577"/>
        <pc:sldMkLst>
          <pc:docMk/>
          <pc:sldMk cId="3561564071" sldId="262"/>
        </pc:sldMkLst>
        <pc:spChg chg="mod">
          <ac:chgData name="Presentation Point" userId="f45ce91d846791e9" providerId="LiveId" clId="{9459C79C-184A-408A-99F3-1CC7DEBD4740}" dt="2019-09-07T11:35:05.818" v="30" actId="20577"/>
          <ac:spMkLst>
            <pc:docMk/>
            <pc:sldMk cId="3561564071" sldId="262"/>
            <ac:spMk id="25" creationId="{8B6F673A-6B00-4E23-BB76-AD60D8D7DC2E}"/>
          </ac:spMkLst>
        </pc:spChg>
      </pc:sldChg>
      <pc:sldChg chg="modSp">
        <pc:chgData name="Presentation Point" userId="f45ce91d846791e9" providerId="LiveId" clId="{9459C79C-184A-408A-99F3-1CC7DEBD4740}" dt="2019-09-07T11:34:29.457" v="14" actId="20577"/>
        <pc:sldMkLst>
          <pc:docMk/>
          <pc:sldMk cId="1030971386" sldId="263"/>
        </pc:sldMkLst>
        <pc:spChg chg="mod">
          <ac:chgData name="Presentation Point" userId="f45ce91d846791e9" providerId="LiveId" clId="{9459C79C-184A-408A-99F3-1CC7DEBD4740}" dt="2019-09-07T11:34:29.457" v="14" actId="20577"/>
          <ac:spMkLst>
            <pc:docMk/>
            <pc:sldMk cId="1030971386" sldId="263"/>
            <ac:spMk id="30" creationId="{CB6F382D-C593-43E2-95D4-51AB10C68787}"/>
          </ac:spMkLst>
        </pc:spChg>
      </pc:sldChg>
      <pc:sldChg chg="modSp">
        <pc:chgData name="Presentation Point" userId="f45ce91d846791e9" providerId="LiveId" clId="{9459C79C-184A-408A-99F3-1CC7DEBD4740}" dt="2019-09-07T11:34:19.288" v="8" actId="20577"/>
        <pc:sldMkLst>
          <pc:docMk/>
          <pc:sldMk cId="2171193533" sldId="265"/>
        </pc:sldMkLst>
        <pc:spChg chg="mod">
          <ac:chgData name="Presentation Point" userId="f45ce91d846791e9" providerId="LiveId" clId="{9459C79C-184A-408A-99F3-1CC7DEBD4740}" dt="2019-09-07T11:34:19.288" v="8" actId="20577"/>
          <ac:spMkLst>
            <pc:docMk/>
            <pc:sldMk cId="2171193533" sldId="265"/>
            <ac:spMk id="27" creationId="{80BB21BA-F51E-4F05-ADCB-8B71FE0822CD}"/>
          </ac:spMkLst>
        </pc:spChg>
      </pc:sldChg>
      <pc:sldChg chg="modSp">
        <pc:chgData name="Presentation Point" userId="f45ce91d846791e9" providerId="LiveId" clId="{9459C79C-184A-408A-99F3-1CC7DEBD4740}" dt="2019-09-07T11:35:33.176" v="32" actId="20577"/>
        <pc:sldMkLst>
          <pc:docMk/>
          <pc:sldMk cId="330524108" sldId="267"/>
        </pc:sldMkLst>
        <pc:spChg chg="mod">
          <ac:chgData name="Presentation Point" userId="f45ce91d846791e9" providerId="LiveId" clId="{9459C79C-184A-408A-99F3-1CC7DEBD4740}" dt="2019-09-07T11:35:33.176" v="32" actId="20577"/>
          <ac:spMkLst>
            <pc:docMk/>
            <pc:sldMk cId="330524108" sldId="267"/>
            <ac:spMk id="126" creationId="{303967CF-62B5-44FA-A040-0AAC14E686CC}"/>
          </ac:spMkLst>
        </pc:spChg>
      </pc:sldChg>
      <pc:sldChg chg="modSp">
        <pc:chgData name="Presentation Point" userId="f45ce91d846791e9" providerId="LiveId" clId="{9459C79C-184A-408A-99F3-1CC7DEBD4740}" dt="2019-09-07T11:35:40.989" v="33" actId="20577"/>
        <pc:sldMkLst>
          <pc:docMk/>
          <pc:sldMk cId="1354548976" sldId="268"/>
        </pc:sldMkLst>
        <pc:spChg chg="mod">
          <ac:chgData name="Presentation Point" userId="f45ce91d846791e9" providerId="LiveId" clId="{9459C79C-184A-408A-99F3-1CC7DEBD4740}" dt="2019-09-07T11:35:40.989" v="33" actId="20577"/>
          <ac:spMkLst>
            <pc:docMk/>
            <pc:sldMk cId="1354548976" sldId="268"/>
            <ac:spMk id="143" creationId="{A706A45E-E807-4891-9B46-75183257E710}"/>
          </ac:spMkLst>
        </pc:spChg>
      </pc:sldChg>
      <pc:sldChg chg="modSp">
        <pc:chgData name="Presentation Point" userId="f45ce91d846791e9" providerId="LiveId" clId="{9459C79C-184A-408A-99F3-1CC7DEBD4740}" dt="2019-09-07T11:35:28.406" v="31" actId="20577"/>
        <pc:sldMkLst>
          <pc:docMk/>
          <pc:sldMk cId="506207031" sldId="269"/>
        </pc:sldMkLst>
        <pc:spChg chg="mod">
          <ac:chgData name="Presentation Point" userId="f45ce91d846791e9" providerId="LiveId" clId="{9459C79C-184A-408A-99F3-1CC7DEBD4740}" dt="2019-09-07T11:35:28.406" v="31" actId="20577"/>
          <ac:spMkLst>
            <pc:docMk/>
            <pc:sldMk cId="506207031" sldId="269"/>
            <ac:spMk id="31" creationId="{91C08A03-CA89-4DD6-91ED-D04A62A5E6C0}"/>
          </ac:spMkLst>
        </pc:spChg>
      </pc:sldChg>
      <pc:sldChg chg="modSp">
        <pc:chgData name="Presentation Point" userId="f45ce91d846791e9" providerId="LiveId" clId="{9459C79C-184A-408A-99F3-1CC7DEBD4740}" dt="2019-09-07T11:35:47.034" v="34" actId="20577"/>
        <pc:sldMkLst>
          <pc:docMk/>
          <pc:sldMk cId="2956729455" sldId="270"/>
        </pc:sldMkLst>
        <pc:spChg chg="mod">
          <ac:chgData name="Presentation Point" userId="f45ce91d846791e9" providerId="LiveId" clId="{9459C79C-184A-408A-99F3-1CC7DEBD4740}" dt="2019-09-07T11:35:47.034" v="34" actId="20577"/>
          <ac:spMkLst>
            <pc:docMk/>
            <pc:sldMk cId="2956729455" sldId="270"/>
            <ac:spMk id="26" creationId="{C16DCC60-FCCF-483F-B6C0-7FB9C30DCC0E}"/>
          </ac:spMkLst>
        </pc:spChg>
      </pc:sldChg>
      <pc:sldChg chg="modSp">
        <pc:chgData name="Presentation Point" userId="f45ce91d846791e9" providerId="LiveId" clId="{9459C79C-184A-408A-99F3-1CC7DEBD4740}" dt="2019-09-07T11:35:53.040" v="35" actId="20577"/>
        <pc:sldMkLst>
          <pc:docMk/>
          <pc:sldMk cId="931652572" sldId="271"/>
        </pc:sldMkLst>
        <pc:spChg chg="mod">
          <ac:chgData name="Presentation Point" userId="f45ce91d846791e9" providerId="LiveId" clId="{9459C79C-184A-408A-99F3-1CC7DEBD4740}" dt="2019-09-07T11:35:53.040" v="35" actId="20577"/>
          <ac:spMkLst>
            <pc:docMk/>
            <pc:sldMk cId="931652572" sldId="271"/>
            <ac:spMk id="127" creationId="{B844FAA3-2DFB-4D7B-879D-B4319407DD54}"/>
          </ac:spMkLst>
        </pc:spChg>
      </pc:sldChg>
      <pc:sldChg chg="modSp">
        <pc:chgData name="Presentation Point" userId="f45ce91d846791e9" providerId="LiveId" clId="{9459C79C-184A-408A-99F3-1CC7DEBD4740}" dt="2019-09-07T11:35:59.094" v="36" actId="20577"/>
        <pc:sldMkLst>
          <pc:docMk/>
          <pc:sldMk cId="892750962" sldId="272"/>
        </pc:sldMkLst>
        <pc:spChg chg="mod">
          <ac:chgData name="Presentation Point" userId="f45ce91d846791e9" providerId="LiveId" clId="{9459C79C-184A-408A-99F3-1CC7DEBD4740}" dt="2019-09-07T11:35:59.094" v="36" actId="20577"/>
          <ac:spMkLst>
            <pc:docMk/>
            <pc:sldMk cId="892750962" sldId="272"/>
            <ac:spMk id="127" creationId="{5E392851-E671-47DD-A6A3-F63874D8F11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513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67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25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402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589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511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62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195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007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118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851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05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2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green shirt&#10;&#10;Description generated with high confidence">
            <a:extLst>
              <a:ext uri="{FF2B5EF4-FFF2-40B4-BE49-F238E27FC236}">
                <a16:creationId xmlns:a16="http://schemas.microsoft.com/office/drawing/2014/main" id="{56B99749-3B77-4CDC-98D8-7D5B51105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3F405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r="4545" b="23516"/>
          <a:stretch/>
        </p:blipFill>
        <p:spPr>
          <a:xfrm>
            <a:off x="0" y="19685"/>
            <a:ext cx="24384000" cy="136766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613822-037E-409F-A241-C033D5F695A3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gradFill>
            <a:gsLst>
              <a:gs pos="48000">
                <a:srgbClr val="36364F">
                  <a:alpha val="67000"/>
                </a:srgbClr>
              </a:gs>
              <a:gs pos="1000">
                <a:srgbClr val="2D2D45"/>
              </a:gs>
              <a:gs pos="100000">
                <a:srgbClr val="2C2B4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A6EBC-304A-4F1A-82D6-CD6B44C220B4}"/>
              </a:ext>
            </a:extLst>
          </p:cNvPr>
          <p:cNvSpPr/>
          <p:nvPr/>
        </p:nvSpPr>
        <p:spPr>
          <a:xfrm>
            <a:off x="6946952" y="7739153"/>
            <a:ext cx="9918595" cy="933062"/>
          </a:xfrm>
          <a:prstGeom prst="rect">
            <a:avLst/>
          </a:prstGeom>
          <a:noFill/>
          <a:ln w="381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ONLINE SHOPPING STORE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2E5C5C-EBAD-44EF-B233-C005A07DA387}"/>
              </a:ext>
            </a:extLst>
          </p:cNvPr>
          <p:cNvSpPr/>
          <p:nvPr/>
        </p:nvSpPr>
        <p:spPr>
          <a:xfrm>
            <a:off x="7099352" y="11533666"/>
            <a:ext cx="9918595" cy="933062"/>
          </a:xfrm>
          <a:prstGeom prst="rect">
            <a:avLst/>
          </a:prstGeom>
          <a:noFill/>
          <a:ln w="381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C000"/>
                </a:solidFill>
                <a:latin typeface="Bahnschrift Ligh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WWW.SHAPPYTERIA.COM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986" y="1615689"/>
            <a:ext cx="7056526" cy="705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718"/>
    </mc:Choice>
    <mc:Fallback xmlns="">
      <p:transition advTm="7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B99749-3B77-4CDC-98D8-7D5B51105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3" r="7543"/>
          <a:stretch/>
        </p:blipFill>
        <p:spPr>
          <a:xfrm rot="5400000">
            <a:off x="5333998" y="-5333996"/>
            <a:ext cx="13716000" cy="243839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613822-037E-409F-A241-C033D5F695A3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>
              <a:lumMod val="85000"/>
              <a:lumOff val="15000"/>
              <a:alpha val="3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240DF9-1C32-4B45-B9EE-B49A30381731}"/>
              </a:ext>
            </a:extLst>
          </p:cNvPr>
          <p:cNvSpPr/>
          <p:nvPr/>
        </p:nvSpPr>
        <p:spPr>
          <a:xfrm>
            <a:off x="7099352" y="7375745"/>
            <a:ext cx="9918595" cy="933062"/>
          </a:xfrm>
          <a:prstGeom prst="rect">
            <a:avLst/>
          </a:prstGeom>
          <a:noFill/>
          <a:ln w="381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ONLINE SHOPPING STORE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177EF9-5C75-4E19-AB58-518AAFBEA22D}"/>
              </a:ext>
            </a:extLst>
          </p:cNvPr>
          <p:cNvSpPr/>
          <p:nvPr/>
        </p:nvSpPr>
        <p:spPr>
          <a:xfrm>
            <a:off x="7099352" y="11533666"/>
            <a:ext cx="9918595" cy="933062"/>
          </a:xfrm>
          <a:prstGeom prst="rect">
            <a:avLst/>
          </a:prstGeom>
          <a:noFill/>
          <a:ln w="381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Bahnschrift Ligh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WWW.FOODTRIPDINE.COM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C594C8-1912-48BA-B274-9B3B2390E15F}"/>
              </a:ext>
            </a:extLst>
          </p:cNvPr>
          <p:cNvGrpSpPr/>
          <p:nvPr/>
        </p:nvGrpSpPr>
        <p:grpSpPr>
          <a:xfrm>
            <a:off x="-17564035" y="-11887201"/>
            <a:ext cx="59129755" cy="37490401"/>
            <a:chOff x="-17229468" y="-11887200"/>
            <a:chExt cx="59129755" cy="37490401"/>
          </a:xfrm>
          <a:solidFill>
            <a:srgbClr val="E6E6E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E00A7A9-83A4-4458-A300-B8FCD32516EC}"/>
                </a:ext>
              </a:extLst>
            </p:cNvPr>
            <p:cNvSpPr/>
            <p:nvPr/>
          </p:nvSpPr>
          <p:spPr>
            <a:xfrm>
              <a:off x="-17229468" y="-11887199"/>
              <a:ext cx="59129755" cy="1188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2F51EEA-F044-4DAE-8A72-77793DEF6CE0}"/>
                </a:ext>
              </a:extLst>
            </p:cNvPr>
            <p:cNvSpPr/>
            <p:nvPr/>
          </p:nvSpPr>
          <p:spPr>
            <a:xfrm>
              <a:off x="-17229468" y="13716001"/>
              <a:ext cx="58950394" cy="1188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395F10F-F68E-4765-A468-2D04E1F73EFD}"/>
                </a:ext>
              </a:extLst>
            </p:cNvPr>
            <p:cNvSpPr/>
            <p:nvPr/>
          </p:nvSpPr>
          <p:spPr>
            <a:xfrm rot="5400000">
              <a:off x="-27236657" y="-1880011"/>
              <a:ext cx="37490401" cy="174760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246509B-36F7-4FB5-BD71-F59B5099AB9B}"/>
                </a:ext>
              </a:extLst>
            </p:cNvPr>
            <p:cNvSpPr/>
            <p:nvPr/>
          </p:nvSpPr>
          <p:spPr>
            <a:xfrm rot="5400000">
              <a:off x="14564225" y="-1732859"/>
              <a:ext cx="37490401" cy="17181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790" y="88935"/>
            <a:ext cx="11911262" cy="119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9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79"/>
    </mc:Choice>
    <mc:Fallback xmlns="">
      <p:transition advTm="5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9941B3-4A31-4352-AA9C-FF5A2263B675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7A7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0D9A63-48C2-4C95-9954-B67A1619AE2A}"/>
              </a:ext>
            </a:extLst>
          </p:cNvPr>
          <p:cNvGrpSpPr/>
          <p:nvPr/>
        </p:nvGrpSpPr>
        <p:grpSpPr>
          <a:xfrm>
            <a:off x="-16459201" y="-1837617"/>
            <a:ext cx="45415201" cy="17391235"/>
            <a:chOff x="-16459201" y="-1837617"/>
            <a:chExt cx="45415201" cy="1739123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5A8F1C6-C939-48D0-BCC8-A91B89C1403E}"/>
                </a:ext>
              </a:extLst>
            </p:cNvPr>
            <p:cNvGrpSpPr/>
            <p:nvPr/>
          </p:nvGrpSpPr>
          <p:grpSpPr>
            <a:xfrm>
              <a:off x="6558670" y="-1837617"/>
              <a:ext cx="21890793" cy="14778664"/>
              <a:chOff x="1724297" y="-1837618"/>
              <a:chExt cx="22581259" cy="14778664"/>
            </a:xfrm>
            <a:solidFill>
              <a:srgbClr val="838185"/>
            </a:solidFill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0EF40D3-E2C8-4D4C-BFEB-CD2BF565D08C}"/>
                  </a:ext>
                </a:extLst>
              </p:cNvPr>
              <p:cNvSpPr/>
              <p:nvPr/>
            </p:nvSpPr>
            <p:spPr>
              <a:xfrm>
                <a:off x="1724297" y="-563989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E89CF84-274E-41FC-A626-7C096A125982}"/>
                  </a:ext>
                </a:extLst>
              </p:cNvPr>
              <p:cNvSpPr/>
              <p:nvPr/>
            </p:nvSpPr>
            <p:spPr>
              <a:xfrm>
                <a:off x="2901784" y="-1165860"/>
                <a:ext cx="209005" cy="134351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1E0AA72-75C2-4760-AD95-8E5C516AED86}"/>
                  </a:ext>
                </a:extLst>
              </p:cNvPr>
              <p:cNvSpPr/>
              <p:nvPr/>
            </p:nvSpPr>
            <p:spPr>
              <a:xfrm>
                <a:off x="4079271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E789873-4F33-4570-980E-5B046979A0E5}"/>
                  </a:ext>
                </a:extLst>
              </p:cNvPr>
              <p:cNvSpPr/>
              <p:nvPr/>
            </p:nvSpPr>
            <p:spPr>
              <a:xfrm>
                <a:off x="5256758" y="-1837618"/>
                <a:ext cx="209005" cy="147786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2BA7A02-D66B-4D8C-9DF4-039BB46AC4A1}"/>
                  </a:ext>
                </a:extLst>
              </p:cNvPr>
              <p:cNvSpPr/>
              <p:nvPr/>
            </p:nvSpPr>
            <p:spPr>
              <a:xfrm>
                <a:off x="6434245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37D8F2C-C919-4123-9E15-C5D703B5FB74}"/>
                  </a:ext>
                </a:extLst>
              </p:cNvPr>
              <p:cNvSpPr/>
              <p:nvPr/>
            </p:nvSpPr>
            <p:spPr>
              <a:xfrm>
                <a:off x="7611732" y="774953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A8B7679-8B99-4D0B-9A4B-62D85DAE4EF3}"/>
                  </a:ext>
                </a:extLst>
              </p:cNvPr>
              <p:cNvSpPr/>
              <p:nvPr/>
            </p:nvSpPr>
            <p:spPr>
              <a:xfrm>
                <a:off x="8789219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898E65D-050C-4831-AEA9-28C45974B809}"/>
                  </a:ext>
                </a:extLst>
              </p:cNvPr>
              <p:cNvSpPr/>
              <p:nvPr/>
            </p:nvSpPr>
            <p:spPr>
              <a:xfrm>
                <a:off x="9966706" y="901336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6134CC9-8C1B-41C6-9F6D-303DE6D04F03}"/>
                  </a:ext>
                </a:extLst>
              </p:cNvPr>
              <p:cNvSpPr/>
              <p:nvPr/>
            </p:nvSpPr>
            <p:spPr>
              <a:xfrm>
                <a:off x="11144193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8D15B42-52AC-455F-BA2C-297B515A18F4}"/>
                  </a:ext>
                </a:extLst>
              </p:cNvPr>
              <p:cNvSpPr/>
              <p:nvPr/>
            </p:nvSpPr>
            <p:spPr>
              <a:xfrm>
                <a:off x="12321680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AEE85BE-07DE-4F02-BD7B-33449B793C99}"/>
                  </a:ext>
                </a:extLst>
              </p:cNvPr>
              <p:cNvSpPr/>
              <p:nvPr/>
            </p:nvSpPr>
            <p:spPr>
              <a:xfrm>
                <a:off x="13499167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7B2611C-7839-4B0F-A5B0-6BF67039799E}"/>
                  </a:ext>
                </a:extLst>
              </p:cNvPr>
              <p:cNvSpPr/>
              <p:nvPr/>
            </p:nvSpPr>
            <p:spPr>
              <a:xfrm>
                <a:off x="14676654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410A32E-59C1-4A73-ACB6-83ABEC32D8D3}"/>
                  </a:ext>
                </a:extLst>
              </p:cNvPr>
              <p:cNvSpPr/>
              <p:nvPr/>
            </p:nvSpPr>
            <p:spPr>
              <a:xfrm>
                <a:off x="15854141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F5FC391-0CD3-4C0A-8CFD-9F0FB7ABB962}"/>
                  </a:ext>
                </a:extLst>
              </p:cNvPr>
              <p:cNvSpPr/>
              <p:nvPr/>
            </p:nvSpPr>
            <p:spPr>
              <a:xfrm>
                <a:off x="17031628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30FCD68-6AFE-438D-B811-0CC439B68F1F}"/>
                  </a:ext>
                </a:extLst>
              </p:cNvPr>
              <p:cNvSpPr/>
              <p:nvPr/>
            </p:nvSpPr>
            <p:spPr>
              <a:xfrm>
                <a:off x="18209115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E86B73C-F9DF-4C3C-9F06-C5AF4F4DB32F}"/>
                  </a:ext>
                </a:extLst>
              </p:cNvPr>
              <p:cNvSpPr/>
              <p:nvPr/>
            </p:nvSpPr>
            <p:spPr>
              <a:xfrm>
                <a:off x="19386602" y="901336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38A0753-8733-4573-8B36-367C15DCCFD9}"/>
                  </a:ext>
                </a:extLst>
              </p:cNvPr>
              <p:cNvSpPr/>
              <p:nvPr/>
            </p:nvSpPr>
            <p:spPr>
              <a:xfrm>
                <a:off x="20564089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8C880E6-0FA6-4D49-BB5B-0F87F6C4E3A4}"/>
                  </a:ext>
                </a:extLst>
              </p:cNvPr>
              <p:cNvSpPr/>
              <p:nvPr/>
            </p:nvSpPr>
            <p:spPr>
              <a:xfrm>
                <a:off x="21741576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CBD2963-BE33-42FA-9F12-765853772521}"/>
                  </a:ext>
                </a:extLst>
              </p:cNvPr>
              <p:cNvSpPr/>
              <p:nvPr/>
            </p:nvSpPr>
            <p:spPr>
              <a:xfrm>
                <a:off x="22919063" y="1750421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08D19D3-4EB6-4E1B-88D3-D45D5A5FDB1E}"/>
                  </a:ext>
                </a:extLst>
              </p:cNvPr>
              <p:cNvSpPr/>
              <p:nvPr/>
            </p:nvSpPr>
            <p:spPr>
              <a:xfrm>
                <a:off x="24096551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856BC13-C17F-4AC7-9FDB-8B16DA85A15C}"/>
                </a:ext>
              </a:extLst>
            </p:cNvPr>
            <p:cNvGrpSpPr/>
            <p:nvPr/>
          </p:nvGrpSpPr>
          <p:grpSpPr>
            <a:xfrm>
              <a:off x="7065207" y="774954"/>
              <a:ext cx="21890793" cy="14778664"/>
              <a:chOff x="2246811" y="-1837618"/>
              <a:chExt cx="22581259" cy="14778664"/>
            </a:xfrm>
            <a:solidFill>
              <a:srgbClr val="65626B"/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31A42DF-96A0-45F4-A66E-AF9BF1455345}"/>
                  </a:ext>
                </a:extLst>
              </p:cNvPr>
              <p:cNvSpPr/>
              <p:nvPr/>
            </p:nvSpPr>
            <p:spPr>
              <a:xfrm>
                <a:off x="2246811" y="-1837618"/>
                <a:ext cx="209005" cy="147786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5D3275D-0354-481F-82BF-1A66D4FD647B}"/>
                  </a:ext>
                </a:extLst>
              </p:cNvPr>
              <p:cNvSpPr/>
              <p:nvPr/>
            </p:nvSpPr>
            <p:spPr>
              <a:xfrm>
                <a:off x="3424298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B5A5654-313A-493A-9600-929B89AFCC1B}"/>
                  </a:ext>
                </a:extLst>
              </p:cNvPr>
              <p:cNvSpPr/>
              <p:nvPr/>
            </p:nvSpPr>
            <p:spPr>
              <a:xfrm>
                <a:off x="4601785" y="-555172"/>
                <a:ext cx="209005" cy="122137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41AF279-44EF-4A98-AC6A-F513BD2EED9E}"/>
                  </a:ext>
                </a:extLst>
              </p:cNvPr>
              <p:cNvSpPr/>
              <p:nvPr/>
            </p:nvSpPr>
            <p:spPr>
              <a:xfrm>
                <a:off x="5779272" y="940526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BD84696-A59F-419B-8B9F-62594AD94A62}"/>
                  </a:ext>
                </a:extLst>
              </p:cNvPr>
              <p:cNvSpPr/>
              <p:nvPr/>
            </p:nvSpPr>
            <p:spPr>
              <a:xfrm>
                <a:off x="6956759" y="-1165860"/>
                <a:ext cx="209005" cy="134351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7672531-7AFE-44AF-8D02-76C02E15B49A}"/>
                  </a:ext>
                </a:extLst>
              </p:cNvPr>
              <p:cNvSpPr/>
              <p:nvPr/>
            </p:nvSpPr>
            <p:spPr>
              <a:xfrm>
                <a:off x="8134246" y="-555172"/>
                <a:ext cx="209005" cy="122137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AAC26E4-7397-4822-AF9A-BEBAB6E97541}"/>
                  </a:ext>
                </a:extLst>
              </p:cNvPr>
              <p:cNvSpPr/>
              <p:nvPr/>
            </p:nvSpPr>
            <p:spPr>
              <a:xfrm>
                <a:off x="9311733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E478B30-EF32-4A38-A961-FD1ED320FDA5}"/>
                  </a:ext>
                </a:extLst>
              </p:cNvPr>
              <p:cNvSpPr/>
              <p:nvPr/>
            </p:nvSpPr>
            <p:spPr>
              <a:xfrm>
                <a:off x="10489220" y="-555172"/>
                <a:ext cx="209005" cy="122137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9438917-9D4F-4F25-B57E-C51FC1E6B2EE}"/>
                  </a:ext>
                </a:extLst>
              </p:cNvPr>
              <p:cNvSpPr/>
              <p:nvPr/>
            </p:nvSpPr>
            <p:spPr>
              <a:xfrm>
                <a:off x="11666707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32BDEE2-2DCE-4823-BC7D-3B26CEADB046}"/>
                  </a:ext>
                </a:extLst>
              </p:cNvPr>
              <p:cNvSpPr/>
              <p:nvPr/>
            </p:nvSpPr>
            <p:spPr>
              <a:xfrm>
                <a:off x="12844194" y="-1165860"/>
                <a:ext cx="209005" cy="134351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41A4BF4-C8A9-40E9-9A1F-53A62CF3B18B}"/>
                  </a:ext>
                </a:extLst>
              </p:cNvPr>
              <p:cNvSpPr/>
              <p:nvPr/>
            </p:nvSpPr>
            <p:spPr>
              <a:xfrm>
                <a:off x="14021681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5633C9A-A50D-46E7-A23C-24DD619F5875}"/>
                  </a:ext>
                </a:extLst>
              </p:cNvPr>
              <p:cNvSpPr/>
              <p:nvPr/>
            </p:nvSpPr>
            <p:spPr>
              <a:xfrm>
                <a:off x="15199168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91A7D67-4191-48C6-A705-CE6B5A330134}"/>
                  </a:ext>
                </a:extLst>
              </p:cNvPr>
              <p:cNvSpPr/>
              <p:nvPr/>
            </p:nvSpPr>
            <p:spPr>
              <a:xfrm>
                <a:off x="16376655" y="-116586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3EECFD6-24F9-4E7D-9A48-076CD80CB178}"/>
                  </a:ext>
                </a:extLst>
              </p:cNvPr>
              <p:cNvSpPr/>
              <p:nvPr/>
            </p:nvSpPr>
            <p:spPr>
              <a:xfrm>
                <a:off x="17554142" y="-1165860"/>
                <a:ext cx="209005" cy="134351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BC9613D-5EF3-4F08-B1F1-6F03BD0CADE2}"/>
                  </a:ext>
                </a:extLst>
              </p:cNvPr>
              <p:cNvSpPr/>
              <p:nvPr/>
            </p:nvSpPr>
            <p:spPr>
              <a:xfrm>
                <a:off x="18731629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E125FA3-8C07-4AE9-9752-0933465B9546}"/>
                  </a:ext>
                </a:extLst>
              </p:cNvPr>
              <p:cNvSpPr/>
              <p:nvPr/>
            </p:nvSpPr>
            <p:spPr>
              <a:xfrm>
                <a:off x="19909116" y="-225334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E35CCBA-8296-4C11-BD5E-E748FDC0667B}"/>
                  </a:ext>
                </a:extLst>
              </p:cNvPr>
              <p:cNvSpPr/>
              <p:nvPr/>
            </p:nvSpPr>
            <p:spPr>
              <a:xfrm>
                <a:off x="21086603" y="-116586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5D33A5F-7230-48FF-B322-D2A00CC1A759}"/>
                  </a:ext>
                </a:extLst>
              </p:cNvPr>
              <p:cNvSpPr/>
              <p:nvPr/>
            </p:nvSpPr>
            <p:spPr>
              <a:xfrm>
                <a:off x="22264090" y="-1711236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FEF07F7-5FBF-4065-B54D-626978A7941C}"/>
                  </a:ext>
                </a:extLst>
              </p:cNvPr>
              <p:cNvSpPr/>
              <p:nvPr/>
            </p:nvSpPr>
            <p:spPr>
              <a:xfrm>
                <a:off x="23441577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C760C8E-2156-4486-9AA0-326650438BF7}"/>
                  </a:ext>
                </a:extLst>
              </p:cNvPr>
              <p:cNvSpPr/>
              <p:nvPr/>
            </p:nvSpPr>
            <p:spPr>
              <a:xfrm>
                <a:off x="24619065" y="-1446711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39D4E52C-65DF-4A49-8027-B3EDD6FF63AE}"/>
                </a:ext>
              </a:extLst>
            </p:cNvPr>
            <p:cNvGrpSpPr/>
            <p:nvPr/>
          </p:nvGrpSpPr>
          <p:grpSpPr>
            <a:xfrm>
              <a:off x="-16459201" y="-1837617"/>
              <a:ext cx="21890793" cy="14778664"/>
              <a:chOff x="1724297" y="-1837618"/>
              <a:chExt cx="22581259" cy="14778664"/>
            </a:xfrm>
            <a:solidFill>
              <a:srgbClr val="65626B"/>
            </a:solidFill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AD8CAA0-7736-43CD-8A1C-8DB922CE9C89}"/>
                  </a:ext>
                </a:extLst>
              </p:cNvPr>
              <p:cNvSpPr/>
              <p:nvPr/>
            </p:nvSpPr>
            <p:spPr>
              <a:xfrm>
                <a:off x="1724297" y="-563989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B2C98998-51C6-46B8-923E-A927CAE83888}"/>
                  </a:ext>
                </a:extLst>
              </p:cNvPr>
              <p:cNvSpPr/>
              <p:nvPr/>
            </p:nvSpPr>
            <p:spPr>
              <a:xfrm>
                <a:off x="2901784" y="-1165860"/>
                <a:ext cx="209005" cy="134351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B0CA0196-B54A-40C3-877C-5DFA46CD6C83}"/>
                  </a:ext>
                </a:extLst>
              </p:cNvPr>
              <p:cNvSpPr/>
              <p:nvPr/>
            </p:nvSpPr>
            <p:spPr>
              <a:xfrm>
                <a:off x="4079271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F9793B15-4129-466F-B52F-AF45F3F36201}"/>
                  </a:ext>
                </a:extLst>
              </p:cNvPr>
              <p:cNvSpPr/>
              <p:nvPr/>
            </p:nvSpPr>
            <p:spPr>
              <a:xfrm>
                <a:off x="5256758" y="-1837618"/>
                <a:ext cx="209005" cy="147786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50C88EC5-B2BA-44EC-BBCF-9EA005F32A3F}"/>
                  </a:ext>
                </a:extLst>
              </p:cNvPr>
              <p:cNvSpPr/>
              <p:nvPr/>
            </p:nvSpPr>
            <p:spPr>
              <a:xfrm>
                <a:off x="6434245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788B347-43AC-450D-8134-E590FA1005F5}"/>
                  </a:ext>
                </a:extLst>
              </p:cNvPr>
              <p:cNvSpPr/>
              <p:nvPr/>
            </p:nvSpPr>
            <p:spPr>
              <a:xfrm>
                <a:off x="7611732" y="774953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9933F95C-D946-4999-AD6D-348C2C10D6F9}"/>
                  </a:ext>
                </a:extLst>
              </p:cNvPr>
              <p:cNvSpPr/>
              <p:nvPr/>
            </p:nvSpPr>
            <p:spPr>
              <a:xfrm>
                <a:off x="8789219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3CB8206-56A7-49CA-85DF-2655B0B5CCB7}"/>
                  </a:ext>
                </a:extLst>
              </p:cNvPr>
              <p:cNvSpPr/>
              <p:nvPr/>
            </p:nvSpPr>
            <p:spPr>
              <a:xfrm>
                <a:off x="9966706" y="901336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32563EC-ADF3-4158-8020-DCEEB24D8B87}"/>
                  </a:ext>
                </a:extLst>
              </p:cNvPr>
              <p:cNvSpPr/>
              <p:nvPr/>
            </p:nvSpPr>
            <p:spPr>
              <a:xfrm>
                <a:off x="11144193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AE6AD9AB-FD8F-4A2B-B109-2AA153102CDA}"/>
                  </a:ext>
                </a:extLst>
              </p:cNvPr>
              <p:cNvSpPr/>
              <p:nvPr/>
            </p:nvSpPr>
            <p:spPr>
              <a:xfrm>
                <a:off x="12321680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DDF18AAA-E01F-40B2-904C-E1321C6153F4}"/>
                  </a:ext>
                </a:extLst>
              </p:cNvPr>
              <p:cNvSpPr/>
              <p:nvPr/>
            </p:nvSpPr>
            <p:spPr>
              <a:xfrm>
                <a:off x="13499167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1BA8B628-E82E-48F3-9429-C0890F4AF1D7}"/>
                  </a:ext>
                </a:extLst>
              </p:cNvPr>
              <p:cNvSpPr/>
              <p:nvPr/>
            </p:nvSpPr>
            <p:spPr>
              <a:xfrm>
                <a:off x="14676654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9963C748-3CFF-4BA7-BDD2-589E25C80D07}"/>
                  </a:ext>
                </a:extLst>
              </p:cNvPr>
              <p:cNvSpPr/>
              <p:nvPr/>
            </p:nvSpPr>
            <p:spPr>
              <a:xfrm>
                <a:off x="15854141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E56D0E5-6FE0-49FA-8770-C1AEE627F8EC}"/>
                  </a:ext>
                </a:extLst>
              </p:cNvPr>
              <p:cNvSpPr/>
              <p:nvPr/>
            </p:nvSpPr>
            <p:spPr>
              <a:xfrm>
                <a:off x="17031628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16ADE5BD-EDD9-4DF5-BFEA-4FAB2604DC97}"/>
                  </a:ext>
                </a:extLst>
              </p:cNvPr>
              <p:cNvSpPr/>
              <p:nvPr/>
            </p:nvSpPr>
            <p:spPr>
              <a:xfrm>
                <a:off x="18209115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17E5FB17-F56F-48AD-8157-5FA250B74287}"/>
                  </a:ext>
                </a:extLst>
              </p:cNvPr>
              <p:cNvSpPr/>
              <p:nvPr/>
            </p:nvSpPr>
            <p:spPr>
              <a:xfrm>
                <a:off x="19386602" y="901336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2C48C284-ABFD-4387-A9D4-92CCAC0B3754}"/>
                  </a:ext>
                </a:extLst>
              </p:cNvPr>
              <p:cNvSpPr/>
              <p:nvPr/>
            </p:nvSpPr>
            <p:spPr>
              <a:xfrm>
                <a:off x="20564089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8AD722C8-7892-41BA-BE94-73B03884A43B}"/>
                  </a:ext>
                </a:extLst>
              </p:cNvPr>
              <p:cNvSpPr/>
              <p:nvPr/>
            </p:nvSpPr>
            <p:spPr>
              <a:xfrm>
                <a:off x="21741576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6C629F26-5D9F-4830-B574-DFC1835A2169}"/>
                  </a:ext>
                </a:extLst>
              </p:cNvPr>
              <p:cNvSpPr/>
              <p:nvPr/>
            </p:nvSpPr>
            <p:spPr>
              <a:xfrm>
                <a:off x="22919063" y="1750421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F54BAB00-B834-4B0F-B532-07499AECC1E0}"/>
                  </a:ext>
                </a:extLst>
              </p:cNvPr>
              <p:cNvSpPr/>
              <p:nvPr/>
            </p:nvSpPr>
            <p:spPr>
              <a:xfrm>
                <a:off x="24096551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C2037DA-5B40-4E0A-824F-1DBFBF21121B}"/>
                </a:ext>
              </a:extLst>
            </p:cNvPr>
            <p:cNvGrpSpPr/>
            <p:nvPr/>
          </p:nvGrpSpPr>
          <p:grpSpPr>
            <a:xfrm>
              <a:off x="-15952664" y="774954"/>
              <a:ext cx="21890793" cy="14778664"/>
              <a:chOff x="2246811" y="-1837618"/>
              <a:chExt cx="22581259" cy="14778664"/>
            </a:xfrm>
            <a:solidFill>
              <a:srgbClr val="838185"/>
            </a:solidFill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5450A81-1DD9-4FD9-8644-0E85285C67D1}"/>
                  </a:ext>
                </a:extLst>
              </p:cNvPr>
              <p:cNvSpPr/>
              <p:nvPr/>
            </p:nvSpPr>
            <p:spPr>
              <a:xfrm>
                <a:off x="2246811" y="-1837618"/>
                <a:ext cx="209005" cy="147786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EB7A2FA-41E8-4CBF-94DD-D0B7B0C0AFEF}"/>
                  </a:ext>
                </a:extLst>
              </p:cNvPr>
              <p:cNvSpPr/>
              <p:nvPr/>
            </p:nvSpPr>
            <p:spPr>
              <a:xfrm>
                <a:off x="3424298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AD4E1E0A-B6D9-46D7-A2C3-B5A228E90979}"/>
                  </a:ext>
                </a:extLst>
              </p:cNvPr>
              <p:cNvSpPr/>
              <p:nvPr/>
            </p:nvSpPr>
            <p:spPr>
              <a:xfrm>
                <a:off x="4601785" y="-555172"/>
                <a:ext cx="209005" cy="122137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86138D3-07EF-4BFC-823A-0004C82121E4}"/>
                  </a:ext>
                </a:extLst>
              </p:cNvPr>
              <p:cNvSpPr/>
              <p:nvPr/>
            </p:nvSpPr>
            <p:spPr>
              <a:xfrm>
                <a:off x="5779272" y="940526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C874621F-F567-48D2-A674-58F3A9BDAA92}"/>
                  </a:ext>
                </a:extLst>
              </p:cNvPr>
              <p:cNvSpPr/>
              <p:nvPr/>
            </p:nvSpPr>
            <p:spPr>
              <a:xfrm>
                <a:off x="6956759" y="-1165860"/>
                <a:ext cx="209005" cy="134351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7871FB8-CFFD-4034-BF0C-AE3BCD5E363A}"/>
                  </a:ext>
                </a:extLst>
              </p:cNvPr>
              <p:cNvSpPr/>
              <p:nvPr/>
            </p:nvSpPr>
            <p:spPr>
              <a:xfrm>
                <a:off x="8134246" y="-555172"/>
                <a:ext cx="209005" cy="122137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F1CD39C6-0272-4A94-8997-743A27A37C74}"/>
                  </a:ext>
                </a:extLst>
              </p:cNvPr>
              <p:cNvSpPr/>
              <p:nvPr/>
            </p:nvSpPr>
            <p:spPr>
              <a:xfrm>
                <a:off x="9311733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BDB6A7C-3298-4ABA-AB42-6FF475930240}"/>
                  </a:ext>
                </a:extLst>
              </p:cNvPr>
              <p:cNvSpPr/>
              <p:nvPr/>
            </p:nvSpPr>
            <p:spPr>
              <a:xfrm>
                <a:off x="10489220" y="-555172"/>
                <a:ext cx="209005" cy="122137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9D9D7EE-EBF6-47EF-9C75-0D8A2C50EACC}"/>
                  </a:ext>
                </a:extLst>
              </p:cNvPr>
              <p:cNvSpPr/>
              <p:nvPr/>
            </p:nvSpPr>
            <p:spPr>
              <a:xfrm>
                <a:off x="11666707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E2BA2462-1374-4C95-AEE1-E367D6673D97}"/>
                  </a:ext>
                </a:extLst>
              </p:cNvPr>
              <p:cNvSpPr/>
              <p:nvPr/>
            </p:nvSpPr>
            <p:spPr>
              <a:xfrm>
                <a:off x="12844194" y="-1165860"/>
                <a:ext cx="209005" cy="134351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E6DBEF25-0E41-4BF3-9157-2329A4A7D07D}"/>
                  </a:ext>
                </a:extLst>
              </p:cNvPr>
              <p:cNvSpPr/>
              <p:nvPr/>
            </p:nvSpPr>
            <p:spPr>
              <a:xfrm>
                <a:off x="14021681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0534488-7414-4833-869C-4DE06208E32D}"/>
                  </a:ext>
                </a:extLst>
              </p:cNvPr>
              <p:cNvSpPr/>
              <p:nvPr/>
            </p:nvSpPr>
            <p:spPr>
              <a:xfrm>
                <a:off x="15199168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67EA50F-809C-4183-9D65-5092BF706570}"/>
                  </a:ext>
                </a:extLst>
              </p:cNvPr>
              <p:cNvSpPr/>
              <p:nvPr/>
            </p:nvSpPr>
            <p:spPr>
              <a:xfrm>
                <a:off x="16376655" y="-116586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07DF9CB5-8B13-40A6-A02E-BF368881548D}"/>
                  </a:ext>
                </a:extLst>
              </p:cNvPr>
              <p:cNvSpPr/>
              <p:nvPr/>
            </p:nvSpPr>
            <p:spPr>
              <a:xfrm>
                <a:off x="17554142" y="-1165860"/>
                <a:ext cx="209005" cy="134351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C1217CD-BE67-4D44-8068-4645DB3CA313}"/>
                  </a:ext>
                </a:extLst>
              </p:cNvPr>
              <p:cNvSpPr/>
              <p:nvPr/>
            </p:nvSpPr>
            <p:spPr>
              <a:xfrm>
                <a:off x="18731629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28EE0C6D-72D8-475C-8365-939A65425F93}"/>
                  </a:ext>
                </a:extLst>
              </p:cNvPr>
              <p:cNvSpPr/>
              <p:nvPr/>
            </p:nvSpPr>
            <p:spPr>
              <a:xfrm>
                <a:off x="19909116" y="-225334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FEB5A79A-65CD-4F2D-AB92-6060E2392A49}"/>
                  </a:ext>
                </a:extLst>
              </p:cNvPr>
              <p:cNvSpPr/>
              <p:nvPr/>
            </p:nvSpPr>
            <p:spPr>
              <a:xfrm>
                <a:off x="21086603" y="-116586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F2DD8F18-5C25-454F-ACFE-DD76E9D6CBAB}"/>
                  </a:ext>
                </a:extLst>
              </p:cNvPr>
              <p:cNvSpPr/>
              <p:nvPr/>
            </p:nvSpPr>
            <p:spPr>
              <a:xfrm>
                <a:off x="22264090" y="-555172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6F77B3C2-9343-45C4-90CB-4A5A6BC29275}"/>
                  </a:ext>
                </a:extLst>
              </p:cNvPr>
              <p:cNvSpPr/>
              <p:nvPr/>
            </p:nvSpPr>
            <p:spPr>
              <a:xfrm>
                <a:off x="23441577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B152A01D-96F4-43E6-A245-D53FBF257FE0}"/>
                  </a:ext>
                </a:extLst>
              </p:cNvPr>
              <p:cNvSpPr/>
              <p:nvPr/>
            </p:nvSpPr>
            <p:spPr>
              <a:xfrm>
                <a:off x="24619065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665C46F3-55E7-42E3-9BC4-6D8E67C9C55D}"/>
              </a:ext>
            </a:extLst>
          </p:cNvPr>
          <p:cNvGrpSpPr/>
          <p:nvPr/>
        </p:nvGrpSpPr>
        <p:grpSpPr>
          <a:xfrm>
            <a:off x="3784639" y="1952408"/>
            <a:ext cx="16467630" cy="9816084"/>
            <a:chOff x="3784639" y="1952408"/>
            <a:chExt cx="16467630" cy="9816084"/>
          </a:xfrm>
          <a:effectLst>
            <a:outerShdw blurRad="635000" dist="50800" dir="5400000" sx="105000" sy="105000" algn="ctr" rotWithShape="0">
              <a:srgbClr val="000000">
                <a:alpha val="40000"/>
              </a:srgbClr>
            </a:outerShdw>
          </a:effectLst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36FD0A4-B290-4021-B973-8680C909A2F0}"/>
                </a:ext>
              </a:extLst>
            </p:cNvPr>
            <p:cNvSpPr/>
            <p:nvPr/>
          </p:nvSpPr>
          <p:spPr>
            <a:xfrm>
              <a:off x="13172995" y="1952408"/>
              <a:ext cx="7079274" cy="9816084"/>
            </a:xfrm>
            <a:prstGeom prst="rect">
              <a:avLst/>
            </a:prstGeom>
            <a:gradFill>
              <a:gsLst>
                <a:gs pos="0">
                  <a:srgbClr val="E12958"/>
                </a:gs>
                <a:gs pos="100000">
                  <a:srgbClr val="ED5B54"/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64026A50-E6DB-43AD-BA91-EAC5FD981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133"/>
            <a:stretch/>
          </p:blipFill>
          <p:spPr>
            <a:xfrm>
              <a:off x="3784639" y="1958392"/>
              <a:ext cx="9387726" cy="9799216"/>
            </a:xfrm>
            <a:prstGeom prst="rect">
              <a:avLst/>
            </a:prstGeom>
          </p:spPr>
        </p:pic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A228CC9C-FB7F-4678-8DC8-493FB716E121}"/>
              </a:ext>
            </a:extLst>
          </p:cNvPr>
          <p:cNvSpPr txBox="1"/>
          <p:nvPr/>
        </p:nvSpPr>
        <p:spPr>
          <a:xfrm>
            <a:off x="13514489" y="2647722"/>
            <a:ext cx="6314996" cy="925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en-US" sz="72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EGG SALAD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0BB21BA-F51E-4F05-ADCB-8B71FE0822CD}"/>
              </a:ext>
            </a:extLst>
          </p:cNvPr>
          <p:cNvSpPr txBox="1"/>
          <p:nvPr/>
        </p:nvSpPr>
        <p:spPr>
          <a:xfrm>
            <a:off x="13514489" y="5168733"/>
            <a:ext cx="5519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Egg salad with mayonnaise and onions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03967CF-62B5-44FA-A040-0AAC14E686CC}"/>
              </a:ext>
            </a:extLst>
          </p:cNvPr>
          <p:cNvSpPr/>
          <p:nvPr/>
        </p:nvSpPr>
        <p:spPr>
          <a:xfrm>
            <a:off x="13645941" y="7938288"/>
            <a:ext cx="1946260" cy="877590"/>
          </a:xfrm>
          <a:prstGeom prst="rect">
            <a:avLst/>
          </a:prstGeom>
          <a:noFill/>
          <a:ln w="139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Bahnschrift SemiCondensed" panose="020B0502040204020203" pitchFamily="34" charset="0"/>
              </a:rPr>
              <a:t>$8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0BC4C4C8-C313-4E81-B3EB-52EB49EF5592}"/>
              </a:ext>
            </a:extLst>
          </p:cNvPr>
          <p:cNvGrpSpPr/>
          <p:nvPr/>
        </p:nvGrpSpPr>
        <p:grpSpPr>
          <a:xfrm>
            <a:off x="13575294" y="10399804"/>
            <a:ext cx="3068731" cy="547585"/>
            <a:chOff x="13645941" y="10390548"/>
            <a:chExt cx="3068731" cy="547585"/>
          </a:xfrm>
          <a:solidFill>
            <a:schemeClr val="bg1"/>
          </a:solidFill>
        </p:grpSpPr>
        <p:sp>
          <p:nvSpPr>
            <p:cNvPr id="136" name="Star: 5 Points 135">
              <a:extLst>
                <a:ext uri="{FF2B5EF4-FFF2-40B4-BE49-F238E27FC236}">
                  <a16:creationId xmlns:a16="http://schemas.microsoft.com/office/drawing/2014/main" id="{B3400B52-2FD1-45D6-8F2D-1F13C998C7A9}"/>
                </a:ext>
              </a:extLst>
            </p:cNvPr>
            <p:cNvSpPr/>
            <p:nvPr/>
          </p:nvSpPr>
          <p:spPr>
            <a:xfrm>
              <a:off x="13645941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37" name="Star: 5 Points 136">
              <a:extLst>
                <a:ext uri="{FF2B5EF4-FFF2-40B4-BE49-F238E27FC236}">
                  <a16:creationId xmlns:a16="http://schemas.microsoft.com/office/drawing/2014/main" id="{90E3DC27-1EFB-487D-A9E7-9C8D5636FCDA}"/>
                </a:ext>
              </a:extLst>
            </p:cNvPr>
            <p:cNvSpPr/>
            <p:nvPr/>
          </p:nvSpPr>
          <p:spPr>
            <a:xfrm>
              <a:off x="1427622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38" name="Star: 5 Points 137">
              <a:extLst>
                <a:ext uri="{FF2B5EF4-FFF2-40B4-BE49-F238E27FC236}">
                  <a16:creationId xmlns:a16="http://schemas.microsoft.com/office/drawing/2014/main" id="{E70E0EF7-8F65-4345-8443-8F8B20575A66}"/>
                </a:ext>
              </a:extLst>
            </p:cNvPr>
            <p:cNvSpPr/>
            <p:nvPr/>
          </p:nvSpPr>
          <p:spPr>
            <a:xfrm>
              <a:off x="15536799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39" name="Star: 5 Points 138">
              <a:extLst>
                <a:ext uri="{FF2B5EF4-FFF2-40B4-BE49-F238E27FC236}">
                  <a16:creationId xmlns:a16="http://schemas.microsoft.com/office/drawing/2014/main" id="{D86FA5C1-0A0E-4DF4-A9CD-A240AE48A606}"/>
                </a:ext>
              </a:extLst>
            </p:cNvPr>
            <p:cNvSpPr/>
            <p:nvPr/>
          </p:nvSpPr>
          <p:spPr>
            <a:xfrm>
              <a:off x="1616708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40" name="Star: 5 Points 139">
              <a:extLst>
                <a:ext uri="{FF2B5EF4-FFF2-40B4-BE49-F238E27FC236}">
                  <a16:creationId xmlns:a16="http://schemas.microsoft.com/office/drawing/2014/main" id="{7347BCDA-11B1-430A-8643-24D3326583E6}"/>
                </a:ext>
              </a:extLst>
            </p:cNvPr>
            <p:cNvSpPr/>
            <p:nvPr/>
          </p:nvSpPr>
          <p:spPr>
            <a:xfrm>
              <a:off x="14906513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A103E3E-AA71-4A29-A077-B2F16C1F4E42}"/>
              </a:ext>
            </a:extLst>
          </p:cNvPr>
          <p:cNvGrpSpPr/>
          <p:nvPr/>
        </p:nvGrpSpPr>
        <p:grpSpPr>
          <a:xfrm>
            <a:off x="13571529" y="10399804"/>
            <a:ext cx="3068731" cy="547585"/>
            <a:chOff x="13645941" y="10390548"/>
            <a:chExt cx="3068731" cy="547585"/>
          </a:xfrm>
          <a:noFill/>
        </p:grpSpPr>
        <p:sp>
          <p:nvSpPr>
            <p:cNvPr id="142" name="Star: 5 Points 141">
              <a:extLst>
                <a:ext uri="{FF2B5EF4-FFF2-40B4-BE49-F238E27FC236}">
                  <a16:creationId xmlns:a16="http://schemas.microsoft.com/office/drawing/2014/main" id="{65E49A78-EC43-4413-B9B2-A3E76CF1CDD3}"/>
                </a:ext>
              </a:extLst>
            </p:cNvPr>
            <p:cNvSpPr/>
            <p:nvPr/>
          </p:nvSpPr>
          <p:spPr>
            <a:xfrm>
              <a:off x="13645941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43" name="Star: 5 Points 142">
              <a:extLst>
                <a:ext uri="{FF2B5EF4-FFF2-40B4-BE49-F238E27FC236}">
                  <a16:creationId xmlns:a16="http://schemas.microsoft.com/office/drawing/2014/main" id="{4B17ACA0-7A7F-4A71-A794-F05908E65A60}"/>
                </a:ext>
              </a:extLst>
            </p:cNvPr>
            <p:cNvSpPr/>
            <p:nvPr/>
          </p:nvSpPr>
          <p:spPr>
            <a:xfrm>
              <a:off x="1427622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44" name="Star: 5 Points 143">
              <a:extLst>
                <a:ext uri="{FF2B5EF4-FFF2-40B4-BE49-F238E27FC236}">
                  <a16:creationId xmlns:a16="http://schemas.microsoft.com/office/drawing/2014/main" id="{66B44125-E835-4512-9D16-283B11CF8309}"/>
                </a:ext>
              </a:extLst>
            </p:cNvPr>
            <p:cNvSpPr/>
            <p:nvPr/>
          </p:nvSpPr>
          <p:spPr>
            <a:xfrm>
              <a:off x="15536799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45" name="Star: 5 Points 144">
              <a:extLst>
                <a:ext uri="{FF2B5EF4-FFF2-40B4-BE49-F238E27FC236}">
                  <a16:creationId xmlns:a16="http://schemas.microsoft.com/office/drawing/2014/main" id="{ACAB1DB1-89EB-43B0-9C54-A1B440133B08}"/>
                </a:ext>
              </a:extLst>
            </p:cNvPr>
            <p:cNvSpPr/>
            <p:nvPr/>
          </p:nvSpPr>
          <p:spPr>
            <a:xfrm>
              <a:off x="1616708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46" name="Star: 5 Points 145">
              <a:extLst>
                <a:ext uri="{FF2B5EF4-FFF2-40B4-BE49-F238E27FC236}">
                  <a16:creationId xmlns:a16="http://schemas.microsoft.com/office/drawing/2014/main" id="{39AB2F0A-6522-4C2B-8930-550191D248E3}"/>
                </a:ext>
              </a:extLst>
            </p:cNvPr>
            <p:cNvSpPr/>
            <p:nvPr/>
          </p:nvSpPr>
          <p:spPr>
            <a:xfrm>
              <a:off x="14906513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9C94376B-617E-4B00-9FBF-2A719E59519F}"/>
              </a:ext>
            </a:extLst>
          </p:cNvPr>
          <p:cNvGrpSpPr/>
          <p:nvPr/>
        </p:nvGrpSpPr>
        <p:grpSpPr>
          <a:xfrm>
            <a:off x="-17564035" y="-11887201"/>
            <a:ext cx="59129755" cy="37490401"/>
            <a:chOff x="-17229468" y="-11887200"/>
            <a:chExt cx="59129755" cy="37490401"/>
          </a:xfrm>
          <a:solidFill>
            <a:srgbClr val="E6E6E6"/>
          </a:solidFill>
        </p:grpSpPr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020AA8B4-99F2-42B2-800D-EAA4C8D8E136}"/>
                </a:ext>
              </a:extLst>
            </p:cNvPr>
            <p:cNvSpPr/>
            <p:nvPr/>
          </p:nvSpPr>
          <p:spPr>
            <a:xfrm>
              <a:off x="-17229468" y="-11887199"/>
              <a:ext cx="59129755" cy="1188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E3BCA350-448E-4F14-AE42-52422261C6E9}"/>
                </a:ext>
              </a:extLst>
            </p:cNvPr>
            <p:cNvSpPr/>
            <p:nvPr/>
          </p:nvSpPr>
          <p:spPr>
            <a:xfrm>
              <a:off x="-17229468" y="13716001"/>
              <a:ext cx="58950394" cy="1188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276E677D-1ABD-4CE8-93FF-431440697DC3}"/>
                </a:ext>
              </a:extLst>
            </p:cNvPr>
            <p:cNvSpPr/>
            <p:nvPr/>
          </p:nvSpPr>
          <p:spPr>
            <a:xfrm rot="5400000">
              <a:off x="-27236657" y="-1880011"/>
              <a:ext cx="37490401" cy="174760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8E8EEFF2-D0AC-4C55-8CD0-CD7E0774B978}"/>
                </a:ext>
              </a:extLst>
            </p:cNvPr>
            <p:cNvSpPr/>
            <p:nvPr/>
          </p:nvSpPr>
          <p:spPr>
            <a:xfrm rot="5400000">
              <a:off x="14564225" y="-1732859"/>
              <a:ext cx="37490401" cy="17181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52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74">
        <p:fade/>
      </p:transition>
    </mc:Choice>
    <mc:Fallback xmlns="">
      <p:transition spd="med" advTm="44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0.11829 0 " pathEditMode="relative" rAng="0" ptsTypes="AA">
                                      <p:cBhvr>
                                        <p:cTn id="30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5" grpId="0"/>
      <p:bldP spid="1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9941B3-4A31-4352-AA9C-FF5A2263B675}"/>
              </a:ext>
            </a:extLst>
          </p:cNvPr>
          <p:cNvSpPr/>
          <p:nvPr/>
        </p:nvSpPr>
        <p:spPr>
          <a:xfrm>
            <a:off x="0" y="-3733799"/>
            <a:ext cx="24384000" cy="20003728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rgbClr val="6E6C75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C72E993-017A-4022-B546-52C25EFED614}"/>
              </a:ext>
            </a:extLst>
          </p:cNvPr>
          <p:cNvGrpSpPr/>
          <p:nvPr/>
        </p:nvGrpSpPr>
        <p:grpSpPr>
          <a:xfrm>
            <a:off x="3978054" y="1935541"/>
            <a:ext cx="16427894" cy="9821663"/>
            <a:chOff x="12393747" y="2056720"/>
            <a:chExt cx="16427894" cy="9821663"/>
          </a:xfrm>
          <a:effectLst>
            <a:outerShdw blurRad="635000" dist="50800" dir="5400000" sx="105000" sy="105000" algn="ctr" rotWithShape="0">
              <a:srgbClr val="000000">
                <a:alpha val="40000"/>
              </a:srgbClr>
            </a:outerShdw>
          </a:effectLst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36FD0A4-B290-4021-B973-8680C909A2F0}"/>
                </a:ext>
              </a:extLst>
            </p:cNvPr>
            <p:cNvSpPr/>
            <p:nvPr/>
          </p:nvSpPr>
          <p:spPr>
            <a:xfrm>
              <a:off x="12393747" y="2062299"/>
              <a:ext cx="7079274" cy="9816084"/>
            </a:xfrm>
            <a:prstGeom prst="rect">
              <a:avLst/>
            </a:prstGeom>
            <a:gradFill>
              <a:gsLst>
                <a:gs pos="0">
                  <a:srgbClr val="E12958"/>
                </a:gs>
                <a:gs pos="100000">
                  <a:srgbClr val="ED5B54"/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64026A50-E6DB-43AD-BA91-EAC5FD981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94"/>
            <a:stretch/>
          </p:blipFill>
          <p:spPr>
            <a:xfrm>
              <a:off x="19441751" y="2056720"/>
              <a:ext cx="9379890" cy="9815735"/>
            </a:xfrm>
            <a:prstGeom prst="rect">
              <a:avLst/>
            </a:prstGeom>
          </p:spPr>
        </p:pic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A6AD8A7F-27E7-4DAF-BC08-32BCDD2D89AA}"/>
              </a:ext>
            </a:extLst>
          </p:cNvPr>
          <p:cNvSpPr txBox="1"/>
          <p:nvPr/>
        </p:nvSpPr>
        <p:spPr>
          <a:xfrm>
            <a:off x="4742332" y="2647722"/>
            <a:ext cx="6314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EGG SANDWICH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E79FE96E-28AB-458C-9D38-28BBF0D762C9}"/>
              </a:ext>
            </a:extLst>
          </p:cNvPr>
          <p:cNvSpPr txBox="1"/>
          <p:nvPr/>
        </p:nvSpPr>
        <p:spPr>
          <a:xfrm>
            <a:off x="4742332" y="5168733"/>
            <a:ext cx="5519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Sandwich with onions, tomatoes, cucumber and lettuce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A706A45E-E807-4891-9B46-75183257E710}"/>
              </a:ext>
            </a:extLst>
          </p:cNvPr>
          <p:cNvSpPr/>
          <p:nvPr/>
        </p:nvSpPr>
        <p:spPr>
          <a:xfrm>
            <a:off x="4873784" y="7938288"/>
            <a:ext cx="1946260" cy="877590"/>
          </a:xfrm>
          <a:prstGeom prst="rect">
            <a:avLst/>
          </a:prstGeom>
          <a:noFill/>
          <a:ln w="139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Bahnschrift SemiCondensed" panose="020B0502040204020203" pitchFamily="34" charset="0"/>
              </a:rPr>
              <a:t>$9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F8BC22FA-FCD1-47D2-9B71-AB9B84C7E2E0}"/>
              </a:ext>
            </a:extLst>
          </p:cNvPr>
          <p:cNvGrpSpPr/>
          <p:nvPr/>
        </p:nvGrpSpPr>
        <p:grpSpPr>
          <a:xfrm>
            <a:off x="4803137" y="10399804"/>
            <a:ext cx="3068731" cy="547585"/>
            <a:chOff x="13645941" y="10390548"/>
            <a:chExt cx="3068731" cy="547585"/>
          </a:xfrm>
          <a:solidFill>
            <a:schemeClr val="bg1"/>
          </a:solidFill>
        </p:grpSpPr>
        <p:sp>
          <p:nvSpPr>
            <p:cNvPr id="145" name="Star: 5 Points 144">
              <a:extLst>
                <a:ext uri="{FF2B5EF4-FFF2-40B4-BE49-F238E27FC236}">
                  <a16:creationId xmlns:a16="http://schemas.microsoft.com/office/drawing/2014/main" id="{A91F9115-5DD6-4590-8E84-10A613C35158}"/>
                </a:ext>
              </a:extLst>
            </p:cNvPr>
            <p:cNvSpPr/>
            <p:nvPr/>
          </p:nvSpPr>
          <p:spPr>
            <a:xfrm>
              <a:off x="13645941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46" name="Star: 5 Points 145">
              <a:extLst>
                <a:ext uri="{FF2B5EF4-FFF2-40B4-BE49-F238E27FC236}">
                  <a16:creationId xmlns:a16="http://schemas.microsoft.com/office/drawing/2014/main" id="{D2E39C24-F263-443F-8A84-FE827510A652}"/>
                </a:ext>
              </a:extLst>
            </p:cNvPr>
            <p:cNvSpPr/>
            <p:nvPr/>
          </p:nvSpPr>
          <p:spPr>
            <a:xfrm>
              <a:off x="1427622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47" name="Star: 5 Points 146">
              <a:extLst>
                <a:ext uri="{FF2B5EF4-FFF2-40B4-BE49-F238E27FC236}">
                  <a16:creationId xmlns:a16="http://schemas.microsoft.com/office/drawing/2014/main" id="{AE842BA6-285E-4A1C-8877-8186EC4A6AEE}"/>
                </a:ext>
              </a:extLst>
            </p:cNvPr>
            <p:cNvSpPr/>
            <p:nvPr/>
          </p:nvSpPr>
          <p:spPr>
            <a:xfrm>
              <a:off x="15536799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48" name="Star: 5 Points 147">
              <a:extLst>
                <a:ext uri="{FF2B5EF4-FFF2-40B4-BE49-F238E27FC236}">
                  <a16:creationId xmlns:a16="http://schemas.microsoft.com/office/drawing/2014/main" id="{8B5DB098-4383-4F47-8B60-DD2F0717FD6E}"/>
                </a:ext>
              </a:extLst>
            </p:cNvPr>
            <p:cNvSpPr/>
            <p:nvPr/>
          </p:nvSpPr>
          <p:spPr>
            <a:xfrm>
              <a:off x="1616708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49" name="Star: 5 Points 148">
              <a:extLst>
                <a:ext uri="{FF2B5EF4-FFF2-40B4-BE49-F238E27FC236}">
                  <a16:creationId xmlns:a16="http://schemas.microsoft.com/office/drawing/2014/main" id="{DC6EDD85-6ACA-49A4-AE71-CFC606CCAD20}"/>
                </a:ext>
              </a:extLst>
            </p:cNvPr>
            <p:cNvSpPr/>
            <p:nvPr/>
          </p:nvSpPr>
          <p:spPr>
            <a:xfrm>
              <a:off x="14906513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0AA9940B-508D-49FE-960B-05068665F114}"/>
              </a:ext>
            </a:extLst>
          </p:cNvPr>
          <p:cNvSpPr/>
          <p:nvPr/>
        </p:nvSpPr>
        <p:spPr>
          <a:xfrm>
            <a:off x="7552685" y="10151374"/>
            <a:ext cx="1484780" cy="1021868"/>
          </a:xfrm>
          <a:prstGeom prst="rect">
            <a:avLst/>
          </a:prstGeom>
          <a:solidFill>
            <a:srgbClr val="ED5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DDB890F-0559-43EC-84F6-23C754F86F7E}"/>
              </a:ext>
            </a:extLst>
          </p:cNvPr>
          <p:cNvGrpSpPr/>
          <p:nvPr/>
        </p:nvGrpSpPr>
        <p:grpSpPr>
          <a:xfrm>
            <a:off x="4799372" y="10399804"/>
            <a:ext cx="3068731" cy="547585"/>
            <a:chOff x="13645941" y="10390548"/>
            <a:chExt cx="3068731" cy="547585"/>
          </a:xfrm>
          <a:noFill/>
        </p:grpSpPr>
        <p:sp>
          <p:nvSpPr>
            <p:cNvPr id="151" name="Star: 5 Points 150">
              <a:extLst>
                <a:ext uri="{FF2B5EF4-FFF2-40B4-BE49-F238E27FC236}">
                  <a16:creationId xmlns:a16="http://schemas.microsoft.com/office/drawing/2014/main" id="{C12BC29A-6EFB-4692-A3B2-4928768980B5}"/>
                </a:ext>
              </a:extLst>
            </p:cNvPr>
            <p:cNvSpPr/>
            <p:nvPr/>
          </p:nvSpPr>
          <p:spPr>
            <a:xfrm>
              <a:off x="13645941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52" name="Star: 5 Points 151">
              <a:extLst>
                <a:ext uri="{FF2B5EF4-FFF2-40B4-BE49-F238E27FC236}">
                  <a16:creationId xmlns:a16="http://schemas.microsoft.com/office/drawing/2014/main" id="{307D9AE2-C3E8-418A-81AD-E09964A1C671}"/>
                </a:ext>
              </a:extLst>
            </p:cNvPr>
            <p:cNvSpPr/>
            <p:nvPr/>
          </p:nvSpPr>
          <p:spPr>
            <a:xfrm>
              <a:off x="1427622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53" name="Star: 5 Points 152">
              <a:extLst>
                <a:ext uri="{FF2B5EF4-FFF2-40B4-BE49-F238E27FC236}">
                  <a16:creationId xmlns:a16="http://schemas.microsoft.com/office/drawing/2014/main" id="{FA0343AC-384A-4DDD-A793-B911486F5193}"/>
                </a:ext>
              </a:extLst>
            </p:cNvPr>
            <p:cNvSpPr/>
            <p:nvPr/>
          </p:nvSpPr>
          <p:spPr>
            <a:xfrm>
              <a:off x="15536799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54" name="Star: 5 Points 153">
              <a:extLst>
                <a:ext uri="{FF2B5EF4-FFF2-40B4-BE49-F238E27FC236}">
                  <a16:creationId xmlns:a16="http://schemas.microsoft.com/office/drawing/2014/main" id="{FFD6C046-5E7C-4BBF-9B30-9BD7D7AEA2A7}"/>
                </a:ext>
              </a:extLst>
            </p:cNvPr>
            <p:cNvSpPr/>
            <p:nvPr/>
          </p:nvSpPr>
          <p:spPr>
            <a:xfrm>
              <a:off x="1616708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55" name="Star: 5 Points 154">
              <a:extLst>
                <a:ext uri="{FF2B5EF4-FFF2-40B4-BE49-F238E27FC236}">
                  <a16:creationId xmlns:a16="http://schemas.microsoft.com/office/drawing/2014/main" id="{5A5EB26E-829D-4D52-A535-E2EA0D4AC9A6}"/>
                </a:ext>
              </a:extLst>
            </p:cNvPr>
            <p:cNvSpPr/>
            <p:nvPr/>
          </p:nvSpPr>
          <p:spPr>
            <a:xfrm>
              <a:off x="14906513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5C692A2-D188-43BB-99E5-6E449E3D77C0}"/>
              </a:ext>
            </a:extLst>
          </p:cNvPr>
          <p:cNvGrpSpPr/>
          <p:nvPr/>
        </p:nvGrpSpPr>
        <p:grpSpPr>
          <a:xfrm>
            <a:off x="-17564035" y="-11887201"/>
            <a:ext cx="59129755" cy="37490401"/>
            <a:chOff x="-17229468" y="-11887200"/>
            <a:chExt cx="59129755" cy="37490401"/>
          </a:xfrm>
          <a:solidFill>
            <a:srgbClr val="E6E6E6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A680EE3-0A90-47A5-B503-163B8788401F}"/>
                </a:ext>
              </a:extLst>
            </p:cNvPr>
            <p:cNvSpPr/>
            <p:nvPr/>
          </p:nvSpPr>
          <p:spPr>
            <a:xfrm>
              <a:off x="-17229468" y="-11887199"/>
              <a:ext cx="59129755" cy="1188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174F734-617C-4FDD-B0DC-579418CB510F}"/>
                </a:ext>
              </a:extLst>
            </p:cNvPr>
            <p:cNvSpPr/>
            <p:nvPr/>
          </p:nvSpPr>
          <p:spPr>
            <a:xfrm>
              <a:off x="-17229468" y="13716001"/>
              <a:ext cx="58950394" cy="1188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67219B9-A727-4207-A38E-3D1DD29A2A27}"/>
                </a:ext>
              </a:extLst>
            </p:cNvPr>
            <p:cNvSpPr/>
            <p:nvPr/>
          </p:nvSpPr>
          <p:spPr>
            <a:xfrm rot="5400000">
              <a:off x="-27236657" y="-1880011"/>
              <a:ext cx="37490401" cy="174760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B44FA8E-EBF2-421C-BB5B-2146B55D48DB}"/>
                </a:ext>
              </a:extLst>
            </p:cNvPr>
            <p:cNvSpPr/>
            <p:nvPr/>
          </p:nvSpPr>
          <p:spPr>
            <a:xfrm rot="5400000">
              <a:off x="14564225" y="-1732859"/>
              <a:ext cx="37490401" cy="17181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454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296">
        <p:fade/>
      </p:transition>
    </mc:Choice>
    <mc:Fallback xmlns="">
      <p:transition spd="med" advTm="72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0.16736 " pathEditMode="relative" rAng="0" ptsTypes="AA">
                                      <p:cBhvr>
                                        <p:cTn id="30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6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1" grpId="0"/>
      <p:bldP spid="142" grpId="0"/>
      <p:bldP spid="143" grpId="0" animBg="1"/>
      <p:bldP spid="1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9941B3-4A31-4352-AA9C-FF5A2263B675}"/>
              </a:ext>
            </a:extLst>
          </p:cNvPr>
          <p:cNvSpPr/>
          <p:nvPr/>
        </p:nvSpPr>
        <p:spPr>
          <a:xfrm>
            <a:off x="-3848100" y="0"/>
            <a:ext cx="32080200" cy="13716000"/>
          </a:xfrm>
          <a:prstGeom prst="rect">
            <a:avLst/>
          </a:prstGeom>
          <a:pattFill prst="divot">
            <a:fgClr>
              <a:srgbClr val="65626B"/>
            </a:fgClr>
            <a:bgClr>
              <a:srgbClr val="7B828A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C72E993-017A-4022-B546-52C25EFED614}"/>
              </a:ext>
            </a:extLst>
          </p:cNvPr>
          <p:cNvGrpSpPr/>
          <p:nvPr/>
        </p:nvGrpSpPr>
        <p:grpSpPr>
          <a:xfrm>
            <a:off x="3581296" y="1949957"/>
            <a:ext cx="16630486" cy="9816084"/>
            <a:chOff x="2842535" y="2062299"/>
            <a:chExt cx="16630486" cy="9816084"/>
          </a:xfrm>
          <a:gradFill>
            <a:gsLst>
              <a:gs pos="0">
                <a:srgbClr val="E12958"/>
              </a:gs>
              <a:gs pos="100000">
                <a:srgbClr val="ED5B54"/>
              </a:gs>
            </a:gsLst>
            <a:lin ang="3000000" scaled="0"/>
          </a:gradFill>
          <a:effectLst>
            <a:outerShdw blurRad="647700" dist="50800" dir="5400000" sx="103000" sy="103000" algn="ctr" rotWithShape="0">
              <a:srgbClr val="000000">
                <a:alpha val="35000"/>
              </a:srgbClr>
            </a:outerShdw>
          </a:effectLst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36FD0A4-B290-4021-B973-8680C909A2F0}"/>
                </a:ext>
              </a:extLst>
            </p:cNvPr>
            <p:cNvSpPr/>
            <p:nvPr/>
          </p:nvSpPr>
          <p:spPr>
            <a:xfrm>
              <a:off x="12393747" y="2062299"/>
              <a:ext cx="7079274" cy="9816084"/>
            </a:xfrm>
            <a:prstGeom prst="rect">
              <a:avLst/>
            </a:prstGeom>
            <a:gradFill>
              <a:gsLst>
                <a:gs pos="0">
                  <a:srgbClr val="E12958"/>
                </a:gs>
                <a:gs pos="100000">
                  <a:srgbClr val="ED5B54"/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64026A50-E6DB-43AD-BA91-EAC5FD981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699"/>
            <a:stretch/>
          </p:blipFill>
          <p:spPr>
            <a:xfrm>
              <a:off x="2842535" y="2062299"/>
              <a:ext cx="9581153" cy="9816084"/>
            </a:xfrm>
            <a:prstGeom prst="rect">
              <a:avLst/>
            </a:prstGeom>
            <a:grpFill/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8606BDC-6CDA-485E-AF96-EA60FFE6CF1A}"/>
              </a:ext>
            </a:extLst>
          </p:cNvPr>
          <p:cNvSpPr txBox="1"/>
          <p:nvPr/>
        </p:nvSpPr>
        <p:spPr>
          <a:xfrm>
            <a:off x="13896786" y="2647722"/>
            <a:ext cx="6314996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CUCUMBER</a:t>
            </a:r>
            <a:br>
              <a:rPr lang="en-US" sz="5400" dirty="0">
                <a:solidFill>
                  <a:schemeClr val="bg1"/>
                </a:solidFill>
                <a:latin typeface="Bahnschrift SemiCondensed" panose="020B0502040204020203" pitchFamily="34" charset="0"/>
              </a:rPr>
            </a:br>
            <a:r>
              <a:rPr lang="en-US" sz="54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SLICE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6F382D-C593-43E2-95D4-51AB10C68787}"/>
              </a:ext>
            </a:extLst>
          </p:cNvPr>
          <p:cNvSpPr txBox="1"/>
          <p:nvPr/>
        </p:nvSpPr>
        <p:spPr>
          <a:xfrm>
            <a:off x="13896786" y="5168733"/>
            <a:ext cx="5519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Cucumber slices with ice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C08A03-CA89-4DD6-91ED-D04A62A5E6C0}"/>
              </a:ext>
            </a:extLst>
          </p:cNvPr>
          <p:cNvSpPr/>
          <p:nvPr/>
        </p:nvSpPr>
        <p:spPr>
          <a:xfrm>
            <a:off x="14028238" y="7938288"/>
            <a:ext cx="1946260" cy="877590"/>
          </a:xfrm>
          <a:prstGeom prst="rect">
            <a:avLst/>
          </a:prstGeom>
          <a:noFill/>
          <a:ln w="139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Bahnschrift SemiCondensed" panose="020B0502040204020203" pitchFamily="34" charset="0"/>
              </a:rPr>
              <a:t>$5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F8B356A-8DD6-412C-8CB7-484572B53CB6}"/>
              </a:ext>
            </a:extLst>
          </p:cNvPr>
          <p:cNvGrpSpPr/>
          <p:nvPr/>
        </p:nvGrpSpPr>
        <p:grpSpPr>
          <a:xfrm>
            <a:off x="13957591" y="10399804"/>
            <a:ext cx="3068731" cy="547585"/>
            <a:chOff x="13645941" y="10390548"/>
            <a:chExt cx="3068731" cy="547585"/>
          </a:xfrm>
          <a:solidFill>
            <a:schemeClr val="bg1"/>
          </a:solidFill>
        </p:grpSpPr>
        <p:sp>
          <p:nvSpPr>
            <p:cNvPr id="33" name="Star: 5 Points 32">
              <a:extLst>
                <a:ext uri="{FF2B5EF4-FFF2-40B4-BE49-F238E27FC236}">
                  <a16:creationId xmlns:a16="http://schemas.microsoft.com/office/drawing/2014/main" id="{87694818-5A8F-46C9-8984-F90D0AADF96E}"/>
                </a:ext>
              </a:extLst>
            </p:cNvPr>
            <p:cNvSpPr/>
            <p:nvPr/>
          </p:nvSpPr>
          <p:spPr>
            <a:xfrm>
              <a:off x="13645941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4" name="Star: 5 Points 33">
              <a:extLst>
                <a:ext uri="{FF2B5EF4-FFF2-40B4-BE49-F238E27FC236}">
                  <a16:creationId xmlns:a16="http://schemas.microsoft.com/office/drawing/2014/main" id="{DB4E34DC-4C75-4BE9-9247-E7FDE5EF32B8}"/>
                </a:ext>
              </a:extLst>
            </p:cNvPr>
            <p:cNvSpPr/>
            <p:nvPr/>
          </p:nvSpPr>
          <p:spPr>
            <a:xfrm>
              <a:off x="1427622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5" name="Star: 5 Points 34">
              <a:extLst>
                <a:ext uri="{FF2B5EF4-FFF2-40B4-BE49-F238E27FC236}">
                  <a16:creationId xmlns:a16="http://schemas.microsoft.com/office/drawing/2014/main" id="{D8338424-A06F-4300-9CF7-569CFDBCD2BF}"/>
                </a:ext>
              </a:extLst>
            </p:cNvPr>
            <p:cNvSpPr/>
            <p:nvPr/>
          </p:nvSpPr>
          <p:spPr>
            <a:xfrm>
              <a:off x="15536799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6" name="Star: 5 Points 35">
              <a:extLst>
                <a:ext uri="{FF2B5EF4-FFF2-40B4-BE49-F238E27FC236}">
                  <a16:creationId xmlns:a16="http://schemas.microsoft.com/office/drawing/2014/main" id="{61399AA7-548E-4410-A4BF-7D115E896022}"/>
                </a:ext>
              </a:extLst>
            </p:cNvPr>
            <p:cNvSpPr/>
            <p:nvPr/>
          </p:nvSpPr>
          <p:spPr>
            <a:xfrm>
              <a:off x="1616708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7" name="Star: 5 Points 36">
              <a:extLst>
                <a:ext uri="{FF2B5EF4-FFF2-40B4-BE49-F238E27FC236}">
                  <a16:creationId xmlns:a16="http://schemas.microsoft.com/office/drawing/2014/main" id="{9E429572-7853-4665-A1A0-234447F7505C}"/>
                </a:ext>
              </a:extLst>
            </p:cNvPr>
            <p:cNvSpPr/>
            <p:nvPr/>
          </p:nvSpPr>
          <p:spPr>
            <a:xfrm>
              <a:off x="14906513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7D75721A-AE0F-4230-95B7-BEE4CF1D6D7C}"/>
              </a:ext>
            </a:extLst>
          </p:cNvPr>
          <p:cNvSpPr/>
          <p:nvPr/>
        </p:nvSpPr>
        <p:spPr>
          <a:xfrm>
            <a:off x="16426463" y="10151374"/>
            <a:ext cx="1484780" cy="1021868"/>
          </a:xfrm>
          <a:prstGeom prst="rect">
            <a:avLst/>
          </a:prstGeom>
          <a:solidFill>
            <a:srgbClr val="ED5A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6901DB8-00C2-4062-91CB-5CF6DA528980}"/>
              </a:ext>
            </a:extLst>
          </p:cNvPr>
          <p:cNvGrpSpPr/>
          <p:nvPr/>
        </p:nvGrpSpPr>
        <p:grpSpPr>
          <a:xfrm>
            <a:off x="13953826" y="10399804"/>
            <a:ext cx="3068731" cy="547585"/>
            <a:chOff x="13645941" y="10390548"/>
            <a:chExt cx="3068731" cy="547585"/>
          </a:xfrm>
          <a:noFill/>
        </p:grpSpPr>
        <p:sp>
          <p:nvSpPr>
            <p:cNvPr id="40" name="Star: 5 Points 39">
              <a:extLst>
                <a:ext uri="{FF2B5EF4-FFF2-40B4-BE49-F238E27FC236}">
                  <a16:creationId xmlns:a16="http://schemas.microsoft.com/office/drawing/2014/main" id="{56050A9E-41DF-4030-9022-37CBCDDCA9D9}"/>
                </a:ext>
              </a:extLst>
            </p:cNvPr>
            <p:cNvSpPr/>
            <p:nvPr/>
          </p:nvSpPr>
          <p:spPr>
            <a:xfrm>
              <a:off x="13645941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41" name="Star: 5 Points 40">
              <a:extLst>
                <a:ext uri="{FF2B5EF4-FFF2-40B4-BE49-F238E27FC236}">
                  <a16:creationId xmlns:a16="http://schemas.microsoft.com/office/drawing/2014/main" id="{BB1A46AB-0FCA-4042-8D58-CACAEF97B645}"/>
                </a:ext>
              </a:extLst>
            </p:cNvPr>
            <p:cNvSpPr/>
            <p:nvPr/>
          </p:nvSpPr>
          <p:spPr>
            <a:xfrm>
              <a:off x="1427622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42" name="Star: 5 Points 41">
              <a:extLst>
                <a:ext uri="{FF2B5EF4-FFF2-40B4-BE49-F238E27FC236}">
                  <a16:creationId xmlns:a16="http://schemas.microsoft.com/office/drawing/2014/main" id="{BCE2652E-74CB-4B4E-BD63-F53A011D45AA}"/>
                </a:ext>
              </a:extLst>
            </p:cNvPr>
            <p:cNvSpPr/>
            <p:nvPr/>
          </p:nvSpPr>
          <p:spPr>
            <a:xfrm>
              <a:off x="15536799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43" name="Star: 5 Points 42">
              <a:extLst>
                <a:ext uri="{FF2B5EF4-FFF2-40B4-BE49-F238E27FC236}">
                  <a16:creationId xmlns:a16="http://schemas.microsoft.com/office/drawing/2014/main" id="{566FC676-3F48-46BD-90E3-E5D006861429}"/>
                </a:ext>
              </a:extLst>
            </p:cNvPr>
            <p:cNvSpPr/>
            <p:nvPr/>
          </p:nvSpPr>
          <p:spPr>
            <a:xfrm>
              <a:off x="1616708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44" name="Star: 5 Points 43">
              <a:extLst>
                <a:ext uri="{FF2B5EF4-FFF2-40B4-BE49-F238E27FC236}">
                  <a16:creationId xmlns:a16="http://schemas.microsoft.com/office/drawing/2014/main" id="{687C7991-3B57-46BB-BBC2-7C604C5757C5}"/>
                </a:ext>
              </a:extLst>
            </p:cNvPr>
            <p:cNvSpPr/>
            <p:nvPr/>
          </p:nvSpPr>
          <p:spPr>
            <a:xfrm>
              <a:off x="14906513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56EDA55-6CA3-41F5-B8F2-9EEBA8877858}"/>
              </a:ext>
            </a:extLst>
          </p:cNvPr>
          <p:cNvGrpSpPr/>
          <p:nvPr/>
        </p:nvGrpSpPr>
        <p:grpSpPr>
          <a:xfrm>
            <a:off x="-17564035" y="-11887201"/>
            <a:ext cx="59129755" cy="37490401"/>
            <a:chOff x="-17229468" y="-11887200"/>
            <a:chExt cx="59129755" cy="37490401"/>
          </a:xfrm>
          <a:solidFill>
            <a:srgbClr val="E6E6E6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D5BCBD4-552D-4C9A-A945-46C81D8DB595}"/>
                </a:ext>
              </a:extLst>
            </p:cNvPr>
            <p:cNvSpPr/>
            <p:nvPr/>
          </p:nvSpPr>
          <p:spPr>
            <a:xfrm>
              <a:off x="-17229468" y="-11887199"/>
              <a:ext cx="59129755" cy="1188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B418310-292B-4B1E-986C-C0FDC677A017}"/>
                </a:ext>
              </a:extLst>
            </p:cNvPr>
            <p:cNvSpPr/>
            <p:nvPr/>
          </p:nvSpPr>
          <p:spPr>
            <a:xfrm>
              <a:off x="-17229468" y="13716001"/>
              <a:ext cx="58950394" cy="1188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A41A0CD-AFF0-41F3-BC0A-8E1D7AA63180}"/>
                </a:ext>
              </a:extLst>
            </p:cNvPr>
            <p:cNvSpPr/>
            <p:nvPr/>
          </p:nvSpPr>
          <p:spPr>
            <a:xfrm rot="5400000">
              <a:off x="-27236657" y="-1880011"/>
              <a:ext cx="37490401" cy="174760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1208684-05C5-415A-8934-4B1C781A373B}"/>
                </a:ext>
              </a:extLst>
            </p:cNvPr>
            <p:cNvSpPr/>
            <p:nvPr/>
          </p:nvSpPr>
          <p:spPr>
            <a:xfrm rot="5400000">
              <a:off x="14564225" y="-1732859"/>
              <a:ext cx="37490401" cy="17181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620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78">
        <p:fade/>
      </p:transition>
    </mc:Choice>
    <mc:Fallback xmlns="">
      <p:transition spd="med" advTm="67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057 0 " pathEditMode="relative" rAng="0" ptsTypes="AA">
                                      <p:cBhvr>
                                        <p:cTn id="34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/>
      <p:bldP spid="30" grpId="0"/>
      <p:bldP spid="31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9941B3-4A31-4352-AA9C-FF5A2263B675}"/>
              </a:ext>
            </a:extLst>
          </p:cNvPr>
          <p:cNvSpPr/>
          <p:nvPr/>
        </p:nvSpPr>
        <p:spPr>
          <a:xfrm>
            <a:off x="-4419600" y="-1179871"/>
            <a:ext cx="33223200" cy="14895871"/>
          </a:xfrm>
          <a:prstGeom prst="rect">
            <a:avLst/>
          </a:prstGeom>
          <a:pattFill prst="solidDmnd">
            <a:fgClr>
              <a:srgbClr val="65626B"/>
            </a:fgClr>
            <a:bgClr>
              <a:srgbClr val="7B828A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C72E993-017A-4022-B546-52C25EFED614}"/>
              </a:ext>
            </a:extLst>
          </p:cNvPr>
          <p:cNvGrpSpPr/>
          <p:nvPr/>
        </p:nvGrpSpPr>
        <p:grpSpPr>
          <a:xfrm>
            <a:off x="4207270" y="1925924"/>
            <a:ext cx="15969460" cy="9840118"/>
            <a:chOff x="12393747" y="2038265"/>
            <a:chExt cx="15969460" cy="9840118"/>
          </a:xfrm>
          <a:effectLst>
            <a:outerShdw blurRad="647700" dist="50800" dir="5400000" sx="103000" sy="103000" algn="ctr" rotWithShape="0">
              <a:srgbClr val="000000">
                <a:alpha val="35000"/>
              </a:srgbClr>
            </a:outerShdw>
          </a:effectLst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36FD0A4-B290-4021-B973-8680C909A2F0}"/>
                </a:ext>
              </a:extLst>
            </p:cNvPr>
            <p:cNvSpPr/>
            <p:nvPr/>
          </p:nvSpPr>
          <p:spPr>
            <a:xfrm>
              <a:off x="12393747" y="2062299"/>
              <a:ext cx="7079274" cy="9816084"/>
            </a:xfrm>
            <a:prstGeom prst="rect">
              <a:avLst/>
            </a:prstGeom>
            <a:gradFill>
              <a:gsLst>
                <a:gs pos="0">
                  <a:srgbClr val="E12958"/>
                </a:gs>
                <a:gs pos="100000">
                  <a:srgbClr val="ED5B54"/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64026A50-E6DB-43AD-BA91-EAC5FD981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5"/>
            <a:stretch/>
          </p:blipFill>
          <p:spPr>
            <a:xfrm>
              <a:off x="19473021" y="2038265"/>
              <a:ext cx="8890186" cy="9831380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CD2114E-15F1-46E1-B886-F109A10CE783}"/>
              </a:ext>
            </a:extLst>
          </p:cNvPr>
          <p:cNvSpPr txBox="1"/>
          <p:nvPr/>
        </p:nvSpPr>
        <p:spPr>
          <a:xfrm>
            <a:off x="4742332" y="2647722"/>
            <a:ext cx="6314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PORK BARBECUE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F2FE87-F9CF-478C-9E17-CBE150832780}"/>
              </a:ext>
            </a:extLst>
          </p:cNvPr>
          <p:cNvSpPr txBox="1"/>
          <p:nvPr/>
        </p:nvSpPr>
        <p:spPr>
          <a:xfrm>
            <a:off x="4742332" y="5168733"/>
            <a:ext cx="5519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Grilled Pork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16DCC60-FCCF-483F-B6C0-7FB9C30DCC0E}"/>
              </a:ext>
            </a:extLst>
          </p:cNvPr>
          <p:cNvSpPr/>
          <p:nvPr/>
        </p:nvSpPr>
        <p:spPr>
          <a:xfrm>
            <a:off x="4873784" y="7938288"/>
            <a:ext cx="1946260" cy="877590"/>
          </a:xfrm>
          <a:prstGeom prst="rect">
            <a:avLst/>
          </a:prstGeom>
          <a:noFill/>
          <a:ln w="139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Bahnschrift SemiCondensed" panose="020B0502040204020203" pitchFamily="34" charset="0"/>
              </a:rPr>
              <a:t>$12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C78ADB8-7DF3-43F1-B8F4-2CC46A657026}"/>
              </a:ext>
            </a:extLst>
          </p:cNvPr>
          <p:cNvGrpSpPr/>
          <p:nvPr/>
        </p:nvGrpSpPr>
        <p:grpSpPr>
          <a:xfrm>
            <a:off x="4803137" y="10399804"/>
            <a:ext cx="3068731" cy="547585"/>
            <a:chOff x="13645941" y="10390548"/>
            <a:chExt cx="3068731" cy="547585"/>
          </a:xfrm>
          <a:solidFill>
            <a:schemeClr val="bg1"/>
          </a:solidFill>
        </p:grpSpPr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70D4FFCA-A329-4454-A9DE-7693EEF9D9FD}"/>
                </a:ext>
              </a:extLst>
            </p:cNvPr>
            <p:cNvSpPr/>
            <p:nvPr/>
          </p:nvSpPr>
          <p:spPr>
            <a:xfrm>
              <a:off x="13645941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29" name="Star: 5 Points 28">
              <a:extLst>
                <a:ext uri="{FF2B5EF4-FFF2-40B4-BE49-F238E27FC236}">
                  <a16:creationId xmlns:a16="http://schemas.microsoft.com/office/drawing/2014/main" id="{102356A9-E24D-4439-AC44-459E40EE1A31}"/>
                </a:ext>
              </a:extLst>
            </p:cNvPr>
            <p:cNvSpPr/>
            <p:nvPr/>
          </p:nvSpPr>
          <p:spPr>
            <a:xfrm>
              <a:off x="1427622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0" name="Star: 5 Points 29">
              <a:extLst>
                <a:ext uri="{FF2B5EF4-FFF2-40B4-BE49-F238E27FC236}">
                  <a16:creationId xmlns:a16="http://schemas.microsoft.com/office/drawing/2014/main" id="{D6D99BCF-D1B5-4774-9648-B8A1F0FB2FCB}"/>
                </a:ext>
              </a:extLst>
            </p:cNvPr>
            <p:cNvSpPr/>
            <p:nvPr/>
          </p:nvSpPr>
          <p:spPr>
            <a:xfrm>
              <a:off x="15536799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1" name="Star: 5 Points 30">
              <a:extLst>
                <a:ext uri="{FF2B5EF4-FFF2-40B4-BE49-F238E27FC236}">
                  <a16:creationId xmlns:a16="http://schemas.microsoft.com/office/drawing/2014/main" id="{07EEB63D-6D16-466D-91AC-35657DA2F8E5}"/>
                </a:ext>
              </a:extLst>
            </p:cNvPr>
            <p:cNvSpPr/>
            <p:nvPr/>
          </p:nvSpPr>
          <p:spPr>
            <a:xfrm>
              <a:off x="1616708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2" name="Star: 5 Points 31">
              <a:extLst>
                <a:ext uri="{FF2B5EF4-FFF2-40B4-BE49-F238E27FC236}">
                  <a16:creationId xmlns:a16="http://schemas.microsoft.com/office/drawing/2014/main" id="{1E469CD5-9790-4383-B666-0758E0AA0C73}"/>
                </a:ext>
              </a:extLst>
            </p:cNvPr>
            <p:cNvSpPr/>
            <p:nvPr/>
          </p:nvSpPr>
          <p:spPr>
            <a:xfrm>
              <a:off x="14906513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4DFE79F8-F1DF-4F21-8A00-877A87843686}"/>
              </a:ext>
            </a:extLst>
          </p:cNvPr>
          <p:cNvSpPr/>
          <p:nvPr/>
        </p:nvSpPr>
        <p:spPr>
          <a:xfrm>
            <a:off x="6615059" y="10151374"/>
            <a:ext cx="2114635" cy="1021868"/>
          </a:xfrm>
          <a:prstGeom prst="rect">
            <a:avLst/>
          </a:prstGeom>
          <a:solidFill>
            <a:srgbClr val="EC5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2FB6D67-91B1-496C-9ADC-D93F21D37BCA}"/>
              </a:ext>
            </a:extLst>
          </p:cNvPr>
          <p:cNvGrpSpPr/>
          <p:nvPr/>
        </p:nvGrpSpPr>
        <p:grpSpPr>
          <a:xfrm>
            <a:off x="4799372" y="10399804"/>
            <a:ext cx="3068731" cy="547585"/>
            <a:chOff x="13645941" y="10390548"/>
            <a:chExt cx="3068731" cy="547585"/>
          </a:xfrm>
          <a:noFill/>
        </p:grpSpPr>
        <p:sp>
          <p:nvSpPr>
            <p:cNvPr id="35" name="Star: 5 Points 34">
              <a:extLst>
                <a:ext uri="{FF2B5EF4-FFF2-40B4-BE49-F238E27FC236}">
                  <a16:creationId xmlns:a16="http://schemas.microsoft.com/office/drawing/2014/main" id="{E3B6B0F1-B83A-4E02-BBB1-414719B6AE3D}"/>
                </a:ext>
              </a:extLst>
            </p:cNvPr>
            <p:cNvSpPr/>
            <p:nvPr/>
          </p:nvSpPr>
          <p:spPr>
            <a:xfrm>
              <a:off x="13645941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6" name="Star: 5 Points 35">
              <a:extLst>
                <a:ext uri="{FF2B5EF4-FFF2-40B4-BE49-F238E27FC236}">
                  <a16:creationId xmlns:a16="http://schemas.microsoft.com/office/drawing/2014/main" id="{89DC0569-9836-4D0A-81A7-91F2D82503D3}"/>
                </a:ext>
              </a:extLst>
            </p:cNvPr>
            <p:cNvSpPr/>
            <p:nvPr/>
          </p:nvSpPr>
          <p:spPr>
            <a:xfrm>
              <a:off x="1427622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7" name="Star: 5 Points 36">
              <a:extLst>
                <a:ext uri="{FF2B5EF4-FFF2-40B4-BE49-F238E27FC236}">
                  <a16:creationId xmlns:a16="http://schemas.microsoft.com/office/drawing/2014/main" id="{42FAEBBF-C93F-4A53-92FD-2F4E80770669}"/>
                </a:ext>
              </a:extLst>
            </p:cNvPr>
            <p:cNvSpPr/>
            <p:nvPr/>
          </p:nvSpPr>
          <p:spPr>
            <a:xfrm>
              <a:off x="15536799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8" name="Star: 5 Points 37">
              <a:extLst>
                <a:ext uri="{FF2B5EF4-FFF2-40B4-BE49-F238E27FC236}">
                  <a16:creationId xmlns:a16="http://schemas.microsoft.com/office/drawing/2014/main" id="{F7B3ED6F-8972-459B-A548-FC29D1B2296D}"/>
                </a:ext>
              </a:extLst>
            </p:cNvPr>
            <p:cNvSpPr/>
            <p:nvPr/>
          </p:nvSpPr>
          <p:spPr>
            <a:xfrm>
              <a:off x="1616708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9" name="Star: 5 Points 38">
              <a:extLst>
                <a:ext uri="{FF2B5EF4-FFF2-40B4-BE49-F238E27FC236}">
                  <a16:creationId xmlns:a16="http://schemas.microsoft.com/office/drawing/2014/main" id="{7494C37E-731E-46B5-A224-A66888A12F3B}"/>
                </a:ext>
              </a:extLst>
            </p:cNvPr>
            <p:cNvSpPr/>
            <p:nvPr/>
          </p:nvSpPr>
          <p:spPr>
            <a:xfrm>
              <a:off x="14906513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346B680-D11B-4E54-BE3B-ED2C2A8A6313}"/>
              </a:ext>
            </a:extLst>
          </p:cNvPr>
          <p:cNvGrpSpPr/>
          <p:nvPr/>
        </p:nvGrpSpPr>
        <p:grpSpPr>
          <a:xfrm>
            <a:off x="-17564035" y="-11887201"/>
            <a:ext cx="59129755" cy="37490401"/>
            <a:chOff x="-17229468" y="-11887200"/>
            <a:chExt cx="59129755" cy="37490401"/>
          </a:xfrm>
          <a:solidFill>
            <a:srgbClr val="E6E6E6"/>
          </a:solidFill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FCD39D6-4F69-4E9D-893D-48ACE98180EB}"/>
                </a:ext>
              </a:extLst>
            </p:cNvPr>
            <p:cNvSpPr/>
            <p:nvPr/>
          </p:nvSpPr>
          <p:spPr>
            <a:xfrm>
              <a:off x="-17229468" y="-11887199"/>
              <a:ext cx="59129755" cy="1188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D1C8CBB-AC89-4E55-8E30-DEF4D4713A71}"/>
                </a:ext>
              </a:extLst>
            </p:cNvPr>
            <p:cNvSpPr/>
            <p:nvPr/>
          </p:nvSpPr>
          <p:spPr>
            <a:xfrm>
              <a:off x="-17229468" y="13716001"/>
              <a:ext cx="58950394" cy="1188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2DA4216-C743-409B-A886-042D0E6504F4}"/>
                </a:ext>
              </a:extLst>
            </p:cNvPr>
            <p:cNvSpPr/>
            <p:nvPr/>
          </p:nvSpPr>
          <p:spPr>
            <a:xfrm rot="5400000">
              <a:off x="-27236657" y="-1880011"/>
              <a:ext cx="37490401" cy="174760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22569DB-2E8A-491F-944D-62A7C29609D6}"/>
                </a:ext>
              </a:extLst>
            </p:cNvPr>
            <p:cNvSpPr/>
            <p:nvPr/>
          </p:nvSpPr>
          <p:spPr>
            <a:xfrm rot="5400000">
              <a:off x="14564225" y="-1732859"/>
              <a:ext cx="37490401" cy="17181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5672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52">
        <p:fade/>
      </p:transition>
    </mc:Choice>
    <mc:Fallback xmlns="">
      <p:transition spd="med" advTm="60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625E-6 0 L 0.11829 0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/>
      <p:bldP spid="25" grpId="0"/>
      <p:bldP spid="26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9941B3-4A31-4352-AA9C-FF5A2263B675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7A7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26BF3E5-753A-45D0-A2D4-BD0A899B2829}"/>
              </a:ext>
            </a:extLst>
          </p:cNvPr>
          <p:cNvGrpSpPr/>
          <p:nvPr/>
        </p:nvGrpSpPr>
        <p:grpSpPr>
          <a:xfrm rot="19800000">
            <a:off x="-10515600" y="-13229938"/>
            <a:ext cx="45415201" cy="40175876"/>
            <a:chOff x="-16459201" y="-1837617"/>
            <a:chExt cx="45415201" cy="17391235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B88B577-6000-43CA-A84F-E58EA99B951D}"/>
                </a:ext>
              </a:extLst>
            </p:cNvPr>
            <p:cNvGrpSpPr/>
            <p:nvPr/>
          </p:nvGrpSpPr>
          <p:grpSpPr>
            <a:xfrm>
              <a:off x="6558670" y="-1837617"/>
              <a:ext cx="21890793" cy="14778664"/>
              <a:chOff x="1724297" y="-1837618"/>
              <a:chExt cx="22581259" cy="14778664"/>
            </a:xfrm>
            <a:solidFill>
              <a:srgbClr val="838185"/>
            </a:solidFill>
          </p:grpSpPr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27BD3AB3-5139-40BE-AEEB-BD651C730510}"/>
                  </a:ext>
                </a:extLst>
              </p:cNvPr>
              <p:cNvSpPr/>
              <p:nvPr/>
            </p:nvSpPr>
            <p:spPr>
              <a:xfrm>
                <a:off x="1724297" y="-563989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E3BC3551-5A95-48DC-82ED-B36B4B255103}"/>
                  </a:ext>
                </a:extLst>
              </p:cNvPr>
              <p:cNvSpPr/>
              <p:nvPr/>
            </p:nvSpPr>
            <p:spPr>
              <a:xfrm>
                <a:off x="2901784" y="-1165860"/>
                <a:ext cx="209005" cy="134351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ABFA402D-FA31-41DB-9FB8-C454CAEB1CC5}"/>
                  </a:ext>
                </a:extLst>
              </p:cNvPr>
              <p:cNvSpPr/>
              <p:nvPr/>
            </p:nvSpPr>
            <p:spPr>
              <a:xfrm>
                <a:off x="4079271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46F5B680-3B93-473A-A833-AF2A5B970982}"/>
                  </a:ext>
                </a:extLst>
              </p:cNvPr>
              <p:cNvSpPr/>
              <p:nvPr/>
            </p:nvSpPr>
            <p:spPr>
              <a:xfrm>
                <a:off x="5256758" y="-1837618"/>
                <a:ext cx="209005" cy="147786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CD4A978F-DB06-4175-AA93-C9DA8DFB7657}"/>
                  </a:ext>
                </a:extLst>
              </p:cNvPr>
              <p:cNvSpPr/>
              <p:nvPr/>
            </p:nvSpPr>
            <p:spPr>
              <a:xfrm>
                <a:off x="6434245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FB7FEC6D-2F71-4247-B67C-94000CB85170}"/>
                  </a:ext>
                </a:extLst>
              </p:cNvPr>
              <p:cNvSpPr/>
              <p:nvPr/>
            </p:nvSpPr>
            <p:spPr>
              <a:xfrm>
                <a:off x="7611732" y="774953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EDDF6701-705B-47F1-8C8E-65CE133FF40A}"/>
                  </a:ext>
                </a:extLst>
              </p:cNvPr>
              <p:cNvSpPr/>
              <p:nvPr/>
            </p:nvSpPr>
            <p:spPr>
              <a:xfrm>
                <a:off x="8789219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36F61540-8807-440A-B61A-1406D49F3BC6}"/>
                  </a:ext>
                </a:extLst>
              </p:cNvPr>
              <p:cNvSpPr/>
              <p:nvPr/>
            </p:nvSpPr>
            <p:spPr>
              <a:xfrm>
                <a:off x="9966706" y="901336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59DE7D32-81BF-4E70-9609-981CF11720F8}"/>
                  </a:ext>
                </a:extLst>
              </p:cNvPr>
              <p:cNvSpPr/>
              <p:nvPr/>
            </p:nvSpPr>
            <p:spPr>
              <a:xfrm>
                <a:off x="11144193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8AFEA6E8-C792-4BBC-94DA-96D058DADFCD}"/>
                  </a:ext>
                </a:extLst>
              </p:cNvPr>
              <p:cNvSpPr/>
              <p:nvPr/>
            </p:nvSpPr>
            <p:spPr>
              <a:xfrm>
                <a:off x="12321680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0353A1BF-2774-4D82-8734-1A6827BB9F40}"/>
                  </a:ext>
                </a:extLst>
              </p:cNvPr>
              <p:cNvSpPr/>
              <p:nvPr/>
            </p:nvSpPr>
            <p:spPr>
              <a:xfrm>
                <a:off x="13499167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11100EC9-1404-421C-AF27-33BA8B23075C}"/>
                  </a:ext>
                </a:extLst>
              </p:cNvPr>
              <p:cNvSpPr/>
              <p:nvPr/>
            </p:nvSpPr>
            <p:spPr>
              <a:xfrm>
                <a:off x="14676654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A46D934E-035A-4849-987E-B07A3072D7EE}"/>
                  </a:ext>
                </a:extLst>
              </p:cNvPr>
              <p:cNvSpPr/>
              <p:nvPr/>
            </p:nvSpPr>
            <p:spPr>
              <a:xfrm>
                <a:off x="15854141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37A7658A-50ED-49F6-A2FA-413D55E441D6}"/>
                  </a:ext>
                </a:extLst>
              </p:cNvPr>
              <p:cNvSpPr/>
              <p:nvPr/>
            </p:nvSpPr>
            <p:spPr>
              <a:xfrm>
                <a:off x="17031628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3C31845E-6EC6-432F-A2F6-D25C793F8D5B}"/>
                  </a:ext>
                </a:extLst>
              </p:cNvPr>
              <p:cNvSpPr/>
              <p:nvPr/>
            </p:nvSpPr>
            <p:spPr>
              <a:xfrm>
                <a:off x="18209115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CC92B34D-E51B-4E83-B3EC-AF21B821465D}"/>
                  </a:ext>
                </a:extLst>
              </p:cNvPr>
              <p:cNvSpPr/>
              <p:nvPr/>
            </p:nvSpPr>
            <p:spPr>
              <a:xfrm>
                <a:off x="19386602" y="901336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364B01DD-0C9B-4958-BB5E-08E8D1607167}"/>
                  </a:ext>
                </a:extLst>
              </p:cNvPr>
              <p:cNvSpPr/>
              <p:nvPr/>
            </p:nvSpPr>
            <p:spPr>
              <a:xfrm>
                <a:off x="20564089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4D1EBA3C-4825-4CB2-9210-DCCB0662CDA7}"/>
                  </a:ext>
                </a:extLst>
              </p:cNvPr>
              <p:cNvSpPr/>
              <p:nvPr/>
            </p:nvSpPr>
            <p:spPr>
              <a:xfrm>
                <a:off x="21741576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CD770E35-B2E1-4F05-8EC3-F79B6E966FBD}"/>
                  </a:ext>
                </a:extLst>
              </p:cNvPr>
              <p:cNvSpPr/>
              <p:nvPr/>
            </p:nvSpPr>
            <p:spPr>
              <a:xfrm>
                <a:off x="22919063" y="1750421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1D5D24F6-6EC5-4AB9-B2F1-08E87DE7EB0B}"/>
                  </a:ext>
                </a:extLst>
              </p:cNvPr>
              <p:cNvSpPr/>
              <p:nvPr/>
            </p:nvSpPr>
            <p:spPr>
              <a:xfrm>
                <a:off x="24096551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E6C75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EE70C941-83AE-4E01-93E5-923E8D6A6181}"/>
                </a:ext>
              </a:extLst>
            </p:cNvPr>
            <p:cNvGrpSpPr/>
            <p:nvPr/>
          </p:nvGrpSpPr>
          <p:grpSpPr>
            <a:xfrm>
              <a:off x="7065207" y="774954"/>
              <a:ext cx="21890793" cy="14778664"/>
              <a:chOff x="2246811" y="-1837618"/>
              <a:chExt cx="22581259" cy="14778664"/>
            </a:xfrm>
            <a:solidFill>
              <a:srgbClr val="65626B"/>
            </a:solidFill>
          </p:grpSpPr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884FD41A-BD04-4EBA-AB36-49AD9A1DF6F6}"/>
                  </a:ext>
                </a:extLst>
              </p:cNvPr>
              <p:cNvSpPr/>
              <p:nvPr/>
            </p:nvSpPr>
            <p:spPr>
              <a:xfrm>
                <a:off x="2246811" y="-1837618"/>
                <a:ext cx="209005" cy="147786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251D27A2-BA50-4EE1-ACC5-15BDB758AD65}"/>
                  </a:ext>
                </a:extLst>
              </p:cNvPr>
              <p:cNvSpPr/>
              <p:nvPr/>
            </p:nvSpPr>
            <p:spPr>
              <a:xfrm>
                <a:off x="3424298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D9E1EEE9-2206-4637-9997-182F90B86A0F}"/>
                  </a:ext>
                </a:extLst>
              </p:cNvPr>
              <p:cNvSpPr/>
              <p:nvPr/>
            </p:nvSpPr>
            <p:spPr>
              <a:xfrm>
                <a:off x="4601785" y="-555172"/>
                <a:ext cx="209005" cy="122137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1D85420A-4261-4272-80E2-2DE8CA3F267F}"/>
                  </a:ext>
                </a:extLst>
              </p:cNvPr>
              <p:cNvSpPr/>
              <p:nvPr/>
            </p:nvSpPr>
            <p:spPr>
              <a:xfrm>
                <a:off x="5779272" y="940526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88EB446F-D031-45B1-92B1-14600BEF85F9}"/>
                  </a:ext>
                </a:extLst>
              </p:cNvPr>
              <p:cNvSpPr/>
              <p:nvPr/>
            </p:nvSpPr>
            <p:spPr>
              <a:xfrm>
                <a:off x="6956759" y="-1165860"/>
                <a:ext cx="209005" cy="134351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1197A243-F23C-4451-A7D7-0C4480DA0D4E}"/>
                  </a:ext>
                </a:extLst>
              </p:cNvPr>
              <p:cNvSpPr/>
              <p:nvPr/>
            </p:nvSpPr>
            <p:spPr>
              <a:xfrm>
                <a:off x="8134246" y="-555172"/>
                <a:ext cx="209005" cy="122137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B101629B-37BD-433D-BBA3-BE2723D1D36E}"/>
                  </a:ext>
                </a:extLst>
              </p:cNvPr>
              <p:cNvSpPr/>
              <p:nvPr/>
            </p:nvSpPr>
            <p:spPr>
              <a:xfrm>
                <a:off x="9311733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883C7869-9F5F-4664-8E06-E2A9E0091A5B}"/>
                  </a:ext>
                </a:extLst>
              </p:cNvPr>
              <p:cNvSpPr/>
              <p:nvPr/>
            </p:nvSpPr>
            <p:spPr>
              <a:xfrm>
                <a:off x="10489220" y="-555172"/>
                <a:ext cx="209005" cy="122137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6E2D32BB-8F27-4E47-9F39-27D3D4E7A203}"/>
                  </a:ext>
                </a:extLst>
              </p:cNvPr>
              <p:cNvSpPr/>
              <p:nvPr/>
            </p:nvSpPr>
            <p:spPr>
              <a:xfrm>
                <a:off x="11666707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B4B05416-0A02-44F3-B31D-24C4D68A7C80}"/>
                  </a:ext>
                </a:extLst>
              </p:cNvPr>
              <p:cNvSpPr/>
              <p:nvPr/>
            </p:nvSpPr>
            <p:spPr>
              <a:xfrm>
                <a:off x="12844194" y="-1165860"/>
                <a:ext cx="209005" cy="134351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5044138D-8C21-47BB-97DF-3FC2B730034B}"/>
                  </a:ext>
                </a:extLst>
              </p:cNvPr>
              <p:cNvSpPr/>
              <p:nvPr/>
            </p:nvSpPr>
            <p:spPr>
              <a:xfrm>
                <a:off x="14021681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4E065478-3FFB-4831-8CDE-5EC14213518A}"/>
                  </a:ext>
                </a:extLst>
              </p:cNvPr>
              <p:cNvSpPr/>
              <p:nvPr/>
            </p:nvSpPr>
            <p:spPr>
              <a:xfrm>
                <a:off x="15199168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61A26C5A-EEB6-4774-A172-D57C06B04C43}"/>
                  </a:ext>
                </a:extLst>
              </p:cNvPr>
              <p:cNvSpPr/>
              <p:nvPr/>
            </p:nvSpPr>
            <p:spPr>
              <a:xfrm>
                <a:off x="16376655" y="-116586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08818E37-46B1-4D8D-84D7-99FBC2B1A704}"/>
                  </a:ext>
                </a:extLst>
              </p:cNvPr>
              <p:cNvSpPr/>
              <p:nvPr/>
            </p:nvSpPr>
            <p:spPr>
              <a:xfrm>
                <a:off x="17554142" y="-1165860"/>
                <a:ext cx="209005" cy="134351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C36D0847-EFE5-49AA-A7CE-6B9C11445DE5}"/>
                  </a:ext>
                </a:extLst>
              </p:cNvPr>
              <p:cNvSpPr/>
              <p:nvPr/>
            </p:nvSpPr>
            <p:spPr>
              <a:xfrm>
                <a:off x="18731629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7BCB62C6-2474-4AE7-90BC-4EEE1507993B}"/>
                  </a:ext>
                </a:extLst>
              </p:cNvPr>
              <p:cNvSpPr/>
              <p:nvPr/>
            </p:nvSpPr>
            <p:spPr>
              <a:xfrm>
                <a:off x="19909116" y="-225334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9194340-F899-4C1C-8DD4-51A34FDBC62D}"/>
                  </a:ext>
                </a:extLst>
              </p:cNvPr>
              <p:cNvSpPr/>
              <p:nvPr/>
            </p:nvSpPr>
            <p:spPr>
              <a:xfrm>
                <a:off x="21086603" y="-116586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07CEC1C8-21C4-43DD-8992-9C3F7319F739}"/>
                  </a:ext>
                </a:extLst>
              </p:cNvPr>
              <p:cNvSpPr/>
              <p:nvPr/>
            </p:nvSpPr>
            <p:spPr>
              <a:xfrm>
                <a:off x="22264090" y="-1711236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CDC4E25A-1A14-4B21-9043-AC3AAEDD3493}"/>
                  </a:ext>
                </a:extLst>
              </p:cNvPr>
              <p:cNvSpPr/>
              <p:nvPr/>
            </p:nvSpPr>
            <p:spPr>
              <a:xfrm>
                <a:off x="23441577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F0B68BFC-A2D6-44E4-B541-47712ECEA439}"/>
                  </a:ext>
                </a:extLst>
              </p:cNvPr>
              <p:cNvSpPr/>
              <p:nvPr/>
            </p:nvSpPr>
            <p:spPr>
              <a:xfrm>
                <a:off x="24619065" y="-1446711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EF7C0625-2DD5-4309-8B33-C7D9CA0412A5}"/>
                </a:ext>
              </a:extLst>
            </p:cNvPr>
            <p:cNvGrpSpPr/>
            <p:nvPr/>
          </p:nvGrpSpPr>
          <p:grpSpPr>
            <a:xfrm>
              <a:off x="-16459201" y="-1837617"/>
              <a:ext cx="21890793" cy="14778664"/>
              <a:chOff x="1724297" y="-1837618"/>
              <a:chExt cx="22581259" cy="14778664"/>
            </a:xfrm>
            <a:solidFill>
              <a:srgbClr val="65626B"/>
            </a:solidFill>
          </p:grpSpPr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60479555-112A-4947-968D-80A1B013D9C7}"/>
                  </a:ext>
                </a:extLst>
              </p:cNvPr>
              <p:cNvSpPr/>
              <p:nvPr/>
            </p:nvSpPr>
            <p:spPr>
              <a:xfrm>
                <a:off x="1724297" y="-563989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AECEC489-99C7-4CFC-8A1F-E2966593EEAE}"/>
                  </a:ext>
                </a:extLst>
              </p:cNvPr>
              <p:cNvSpPr/>
              <p:nvPr/>
            </p:nvSpPr>
            <p:spPr>
              <a:xfrm>
                <a:off x="2901784" y="-1165860"/>
                <a:ext cx="209005" cy="134351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44FD942A-AEEB-4909-95F3-0B8CA831322B}"/>
                  </a:ext>
                </a:extLst>
              </p:cNvPr>
              <p:cNvSpPr/>
              <p:nvPr/>
            </p:nvSpPr>
            <p:spPr>
              <a:xfrm>
                <a:off x="4079271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3DD623BD-A233-4522-A065-46C664630AC9}"/>
                  </a:ext>
                </a:extLst>
              </p:cNvPr>
              <p:cNvSpPr/>
              <p:nvPr/>
            </p:nvSpPr>
            <p:spPr>
              <a:xfrm>
                <a:off x="5256758" y="-1837618"/>
                <a:ext cx="209005" cy="147786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57F1743C-DF9E-40B5-88CE-CE515EC7FDFD}"/>
                  </a:ext>
                </a:extLst>
              </p:cNvPr>
              <p:cNvSpPr/>
              <p:nvPr/>
            </p:nvSpPr>
            <p:spPr>
              <a:xfrm>
                <a:off x="6434245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8E06CEC6-B58B-4450-AAC9-45D4AA874C54}"/>
                  </a:ext>
                </a:extLst>
              </p:cNvPr>
              <p:cNvSpPr/>
              <p:nvPr/>
            </p:nvSpPr>
            <p:spPr>
              <a:xfrm>
                <a:off x="7611732" y="774953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884EB929-0FFB-45C2-BA5B-120355A5C7A1}"/>
                  </a:ext>
                </a:extLst>
              </p:cNvPr>
              <p:cNvSpPr/>
              <p:nvPr/>
            </p:nvSpPr>
            <p:spPr>
              <a:xfrm>
                <a:off x="8789219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B2F86CD5-29AA-41C4-B6EF-6C99DADBB4A7}"/>
                  </a:ext>
                </a:extLst>
              </p:cNvPr>
              <p:cNvSpPr/>
              <p:nvPr/>
            </p:nvSpPr>
            <p:spPr>
              <a:xfrm>
                <a:off x="9966706" y="901336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0F1CBC6B-110E-432A-9A1F-E27519A8D48B}"/>
                  </a:ext>
                </a:extLst>
              </p:cNvPr>
              <p:cNvSpPr/>
              <p:nvPr/>
            </p:nvSpPr>
            <p:spPr>
              <a:xfrm>
                <a:off x="11144193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5044DE29-A4ED-4AA8-8978-3985086BECBA}"/>
                  </a:ext>
                </a:extLst>
              </p:cNvPr>
              <p:cNvSpPr/>
              <p:nvPr/>
            </p:nvSpPr>
            <p:spPr>
              <a:xfrm>
                <a:off x="12321680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4A11BD69-CBCF-4A3D-8DEB-0B18C94A9052}"/>
                  </a:ext>
                </a:extLst>
              </p:cNvPr>
              <p:cNvSpPr/>
              <p:nvPr/>
            </p:nvSpPr>
            <p:spPr>
              <a:xfrm>
                <a:off x="13499167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ED69470F-1485-4558-8277-2061705A4447}"/>
                  </a:ext>
                </a:extLst>
              </p:cNvPr>
              <p:cNvSpPr/>
              <p:nvPr/>
            </p:nvSpPr>
            <p:spPr>
              <a:xfrm>
                <a:off x="14676654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F2903718-EF07-4BE2-B6FD-9540E0A75D79}"/>
                  </a:ext>
                </a:extLst>
              </p:cNvPr>
              <p:cNvSpPr/>
              <p:nvPr/>
            </p:nvSpPr>
            <p:spPr>
              <a:xfrm>
                <a:off x="15854141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4D69C5B0-9BF4-40CB-BA44-AC6019693BB3}"/>
                  </a:ext>
                </a:extLst>
              </p:cNvPr>
              <p:cNvSpPr/>
              <p:nvPr/>
            </p:nvSpPr>
            <p:spPr>
              <a:xfrm>
                <a:off x="17031628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9D58E6C6-9641-402C-8B45-11A0B3E1A8A2}"/>
                  </a:ext>
                </a:extLst>
              </p:cNvPr>
              <p:cNvSpPr/>
              <p:nvPr/>
            </p:nvSpPr>
            <p:spPr>
              <a:xfrm>
                <a:off x="18209115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5D40B040-FA36-4793-A8C0-02367B8A57EC}"/>
                  </a:ext>
                </a:extLst>
              </p:cNvPr>
              <p:cNvSpPr/>
              <p:nvPr/>
            </p:nvSpPr>
            <p:spPr>
              <a:xfrm>
                <a:off x="19386602" y="901336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801A8BF3-8CA7-4ED0-AC53-6D32E35607B5}"/>
                  </a:ext>
                </a:extLst>
              </p:cNvPr>
              <p:cNvSpPr/>
              <p:nvPr/>
            </p:nvSpPr>
            <p:spPr>
              <a:xfrm>
                <a:off x="20564089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F50644F5-71BF-4F11-B126-D4C88054AA87}"/>
                  </a:ext>
                </a:extLst>
              </p:cNvPr>
              <p:cNvSpPr/>
              <p:nvPr/>
            </p:nvSpPr>
            <p:spPr>
              <a:xfrm>
                <a:off x="21741576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909B17D4-B0B2-46CB-A15E-B26E17101425}"/>
                  </a:ext>
                </a:extLst>
              </p:cNvPr>
              <p:cNvSpPr/>
              <p:nvPr/>
            </p:nvSpPr>
            <p:spPr>
              <a:xfrm>
                <a:off x="22919063" y="1750421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4C060787-46F1-4816-B10E-6F01FDEE6B15}"/>
                  </a:ext>
                </a:extLst>
              </p:cNvPr>
              <p:cNvSpPr/>
              <p:nvPr/>
            </p:nvSpPr>
            <p:spPr>
              <a:xfrm>
                <a:off x="24096551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F88D7D95-7C52-44A4-AEFB-DB68B3E4632C}"/>
                </a:ext>
              </a:extLst>
            </p:cNvPr>
            <p:cNvGrpSpPr/>
            <p:nvPr/>
          </p:nvGrpSpPr>
          <p:grpSpPr>
            <a:xfrm>
              <a:off x="-15952664" y="774954"/>
              <a:ext cx="21890793" cy="14778664"/>
              <a:chOff x="2246811" y="-1837618"/>
              <a:chExt cx="22581259" cy="14778664"/>
            </a:xfrm>
            <a:solidFill>
              <a:srgbClr val="838185"/>
            </a:solidFill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1978B65B-AA71-41E4-8D09-64B7BED4F68D}"/>
                  </a:ext>
                </a:extLst>
              </p:cNvPr>
              <p:cNvSpPr/>
              <p:nvPr/>
            </p:nvSpPr>
            <p:spPr>
              <a:xfrm>
                <a:off x="2246811" y="-1837618"/>
                <a:ext cx="209005" cy="147786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81A3B558-034D-42EE-8665-3725F2366F96}"/>
                  </a:ext>
                </a:extLst>
              </p:cNvPr>
              <p:cNvSpPr/>
              <p:nvPr/>
            </p:nvSpPr>
            <p:spPr>
              <a:xfrm>
                <a:off x="3424298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0549ED82-80A9-400E-8352-64C8A7A84A6F}"/>
                  </a:ext>
                </a:extLst>
              </p:cNvPr>
              <p:cNvSpPr/>
              <p:nvPr/>
            </p:nvSpPr>
            <p:spPr>
              <a:xfrm>
                <a:off x="4601785" y="-555172"/>
                <a:ext cx="209005" cy="122137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19A9B173-22D7-42D4-BB05-2E473CFDE88F}"/>
                  </a:ext>
                </a:extLst>
              </p:cNvPr>
              <p:cNvSpPr/>
              <p:nvPr/>
            </p:nvSpPr>
            <p:spPr>
              <a:xfrm>
                <a:off x="5779272" y="940526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8B6FF2CE-216D-4945-9241-8885D70C9CD4}"/>
                  </a:ext>
                </a:extLst>
              </p:cNvPr>
              <p:cNvSpPr/>
              <p:nvPr/>
            </p:nvSpPr>
            <p:spPr>
              <a:xfrm>
                <a:off x="6956759" y="-1165860"/>
                <a:ext cx="209005" cy="134351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4EB51D10-5F5F-4B6D-AAD4-36C6F5B7204A}"/>
                  </a:ext>
                </a:extLst>
              </p:cNvPr>
              <p:cNvSpPr/>
              <p:nvPr/>
            </p:nvSpPr>
            <p:spPr>
              <a:xfrm>
                <a:off x="8134246" y="-555172"/>
                <a:ext cx="209005" cy="122137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E3A8E518-9C4E-4857-9AA1-2FBA4EF9B3D4}"/>
                  </a:ext>
                </a:extLst>
              </p:cNvPr>
              <p:cNvSpPr/>
              <p:nvPr/>
            </p:nvSpPr>
            <p:spPr>
              <a:xfrm>
                <a:off x="9311733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15DCF90D-4BC5-4370-8808-205E4C4562C5}"/>
                  </a:ext>
                </a:extLst>
              </p:cNvPr>
              <p:cNvSpPr/>
              <p:nvPr/>
            </p:nvSpPr>
            <p:spPr>
              <a:xfrm>
                <a:off x="10489220" y="-555172"/>
                <a:ext cx="209005" cy="122137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663F45FE-3BF4-471A-91AD-C2A6FBE9489B}"/>
                  </a:ext>
                </a:extLst>
              </p:cNvPr>
              <p:cNvSpPr/>
              <p:nvPr/>
            </p:nvSpPr>
            <p:spPr>
              <a:xfrm>
                <a:off x="11666707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8ACDA424-2A1A-4198-87C7-E88915EFB880}"/>
                  </a:ext>
                </a:extLst>
              </p:cNvPr>
              <p:cNvSpPr/>
              <p:nvPr/>
            </p:nvSpPr>
            <p:spPr>
              <a:xfrm>
                <a:off x="12844194" y="-1165860"/>
                <a:ext cx="209005" cy="134351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2C85994-51BB-4148-B5B6-788536507DF5}"/>
                  </a:ext>
                </a:extLst>
              </p:cNvPr>
              <p:cNvSpPr/>
              <p:nvPr/>
            </p:nvSpPr>
            <p:spPr>
              <a:xfrm>
                <a:off x="14021681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50934463-FC03-4ABE-AE76-B4A494CDA762}"/>
                  </a:ext>
                </a:extLst>
              </p:cNvPr>
              <p:cNvSpPr/>
              <p:nvPr/>
            </p:nvSpPr>
            <p:spPr>
              <a:xfrm>
                <a:off x="15199168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69FAA0BE-F577-446D-86FE-7EFB380BB09A}"/>
                  </a:ext>
                </a:extLst>
              </p:cNvPr>
              <p:cNvSpPr/>
              <p:nvPr/>
            </p:nvSpPr>
            <p:spPr>
              <a:xfrm>
                <a:off x="16376655" y="-116586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30FABDD6-6871-4886-8F51-31030C5FFB4D}"/>
                  </a:ext>
                </a:extLst>
              </p:cNvPr>
              <p:cNvSpPr/>
              <p:nvPr/>
            </p:nvSpPr>
            <p:spPr>
              <a:xfrm>
                <a:off x="17554142" y="-1165860"/>
                <a:ext cx="209005" cy="134351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7A8535FC-10D1-4120-87B9-9AB29DC3440D}"/>
                  </a:ext>
                </a:extLst>
              </p:cNvPr>
              <p:cNvSpPr/>
              <p:nvPr/>
            </p:nvSpPr>
            <p:spPr>
              <a:xfrm>
                <a:off x="18731629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DD73CD69-C60D-492F-9EDB-17D66325E5AB}"/>
                  </a:ext>
                </a:extLst>
              </p:cNvPr>
              <p:cNvSpPr/>
              <p:nvPr/>
            </p:nvSpPr>
            <p:spPr>
              <a:xfrm>
                <a:off x="19909116" y="-225334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FB7693A9-7913-40DD-BC88-D786631C47D6}"/>
                  </a:ext>
                </a:extLst>
              </p:cNvPr>
              <p:cNvSpPr/>
              <p:nvPr/>
            </p:nvSpPr>
            <p:spPr>
              <a:xfrm>
                <a:off x="21086603" y="-116586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3EF776F1-1B69-4B22-B22F-A458CE2915C3}"/>
                  </a:ext>
                </a:extLst>
              </p:cNvPr>
              <p:cNvSpPr/>
              <p:nvPr/>
            </p:nvSpPr>
            <p:spPr>
              <a:xfrm>
                <a:off x="22264090" y="-555172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76547849-A3DA-4336-9A57-9A285A2A00B3}"/>
                  </a:ext>
                </a:extLst>
              </p:cNvPr>
              <p:cNvSpPr/>
              <p:nvPr/>
            </p:nvSpPr>
            <p:spPr>
              <a:xfrm>
                <a:off x="23441577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103D13F6-561D-492A-9204-A1FD9B13655A}"/>
                  </a:ext>
                </a:extLst>
              </p:cNvPr>
              <p:cNvSpPr/>
              <p:nvPr/>
            </p:nvSpPr>
            <p:spPr>
              <a:xfrm>
                <a:off x="24619065" y="0"/>
                <a:ext cx="209005" cy="111034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C72E993-017A-4022-B546-52C25EFED614}"/>
              </a:ext>
            </a:extLst>
          </p:cNvPr>
          <p:cNvGrpSpPr/>
          <p:nvPr/>
        </p:nvGrpSpPr>
        <p:grpSpPr>
          <a:xfrm>
            <a:off x="3122752" y="1913283"/>
            <a:ext cx="17289723" cy="9855209"/>
            <a:chOff x="2183298" y="2023174"/>
            <a:chExt cx="17289723" cy="9855209"/>
          </a:xfrm>
          <a:effectLst>
            <a:outerShdw blurRad="647700" dist="50800" dir="5400000" sx="103000" sy="103000" algn="ctr" rotWithShape="0">
              <a:srgbClr val="000000">
                <a:alpha val="35000"/>
              </a:srgbClr>
            </a:outerShdw>
          </a:effectLst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36FD0A4-B290-4021-B973-8680C909A2F0}"/>
                </a:ext>
              </a:extLst>
            </p:cNvPr>
            <p:cNvSpPr/>
            <p:nvPr/>
          </p:nvSpPr>
          <p:spPr>
            <a:xfrm>
              <a:off x="12393747" y="2062299"/>
              <a:ext cx="7079274" cy="9816084"/>
            </a:xfrm>
            <a:prstGeom prst="rect">
              <a:avLst/>
            </a:prstGeom>
            <a:gradFill>
              <a:gsLst>
                <a:gs pos="0">
                  <a:srgbClr val="E12958"/>
                </a:gs>
                <a:gs pos="100000">
                  <a:srgbClr val="ED5B54"/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64026A50-E6DB-43AD-BA91-EAC5FD981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618"/>
            <a:stretch/>
          </p:blipFill>
          <p:spPr>
            <a:xfrm>
              <a:off x="2183298" y="2023174"/>
              <a:ext cx="10199075" cy="9827852"/>
            </a:xfrm>
            <a:prstGeom prst="rect">
              <a:avLst/>
            </a:prstGeom>
          </p:spPr>
        </p:pic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786FDC13-EA43-46FE-A235-7D653B0B20B0}"/>
              </a:ext>
            </a:extLst>
          </p:cNvPr>
          <p:cNvSpPr txBox="1"/>
          <p:nvPr/>
        </p:nvSpPr>
        <p:spPr>
          <a:xfrm>
            <a:off x="13896786" y="2647722"/>
            <a:ext cx="63149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HOT CAKE WITH BERRIES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F95783EE-D822-4E5E-AE9A-96B989C4312A}"/>
              </a:ext>
            </a:extLst>
          </p:cNvPr>
          <p:cNvSpPr txBox="1"/>
          <p:nvPr/>
        </p:nvSpPr>
        <p:spPr>
          <a:xfrm>
            <a:off x="13896786" y="5168733"/>
            <a:ext cx="5519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Hot cakes with berries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B844FAA3-2DFB-4D7B-879D-B4319407DD54}"/>
              </a:ext>
            </a:extLst>
          </p:cNvPr>
          <p:cNvSpPr/>
          <p:nvPr/>
        </p:nvSpPr>
        <p:spPr>
          <a:xfrm>
            <a:off x="14028238" y="7938288"/>
            <a:ext cx="1946260" cy="877590"/>
          </a:xfrm>
          <a:prstGeom prst="rect">
            <a:avLst/>
          </a:prstGeom>
          <a:noFill/>
          <a:ln w="139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Bahnschrift SemiCondensed" panose="020B0502040204020203" pitchFamily="34" charset="0"/>
              </a:rPr>
              <a:t>$7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13F1B466-8FA5-4900-AC11-47996B4F7562}"/>
              </a:ext>
            </a:extLst>
          </p:cNvPr>
          <p:cNvGrpSpPr/>
          <p:nvPr/>
        </p:nvGrpSpPr>
        <p:grpSpPr>
          <a:xfrm>
            <a:off x="13957591" y="10399804"/>
            <a:ext cx="3068731" cy="547585"/>
            <a:chOff x="13645941" y="10390548"/>
            <a:chExt cx="3068731" cy="547585"/>
          </a:xfrm>
          <a:solidFill>
            <a:schemeClr val="bg1"/>
          </a:solidFill>
        </p:grpSpPr>
        <p:sp>
          <p:nvSpPr>
            <p:cNvPr id="129" name="Star: 5 Points 128">
              <a:extLst>
                <a:ext uri="{FF2B5EF4-FFF2-40B4-BE49-F238E27FC236}">
                  <a16:creationId xmlns:a16="http://schemas.microsoft.com/office/drawing/2014/main" id="{B3E0A6E0-56CC-485D-854E-0C75E553C3A6}"/>
                </a:ext>
              </a:extLst>
            </p:cNvPr>
            <p:cNvSpPr/>
            <p:nvPr/>
          </p:nvSpPr>
          <p:spPr>
            <a:xfrm>
              <a:off x="13645941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30" name="Star: 5 Points 129">
              <a:extLst>
                <a:ext uri="{FF2B5EF4-FFF2-40B4-BE49-F238E27FC236}">
                  <a16:creationId xmlns:a16="http://schemas.microsoft.com/office/drawing/2014/main" id="{63B64C6A-5A56-491B-A74D-AB336CDDBCF5}"/>
                </a:ext>
              </a:extLst>
            </p:cNvPr>
            <p:cNvSpPr/>
            <p:nvPr/>
          </p:nvSpPr>
          <p:spPr>
            <a:xfrm>
              <a:off x="1427622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31" name="Star: 5 Points 130">
              <a:extLst>
                <a:ext uri="{FF2B5EF4-FFF2-40B4-BE49-F238E27FC236}">
                  <a16:creationId xmlns:a16="http://schemas.microsoft.com/office/drawing/2014/main" id="{497CBDEE-C945-443B-904F-1DB178A6ACA1}"/>
                </a:ext>
              </a:extLst>
            </p:cNvPr>
            <p:cNvSpPr/>
            <p:nvPr/>
          </p:nvSpPr>
          <p:spPr>
            <a:xfrm>
              <a:off x="15536799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32" name="Star: 5 Points 131">
              <a:extLst>
                <a:ext uri="{FF2B5EF4-FFF2-40B4-BE49-F238E27FC236}">
                  <a16:creationId xmlns:a16="http://schemas.microsoft.com/office/drawing/2014/main" id="{F032F4E4-AC55-44F6-8A7C-CC80AE440492}"/>
                </a:ext>
              </a:extLst>
            </p:cNvPr>
            <p:cNvSpPr/>
            <p:nvPr/>
          </p:nvSpPr>
          <p:spPr>
            <a:xfrm>
              <a:off x="1616708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33" name="Star: 5 Points 132">
              <a:extLst>
                <a:ext uri="{FF2B5EF4-FFF2-40B4-BE49-F238E27FC236}">
                  <a16:creationId xmlns:a16="http://schemas.microsoft.com/office/drawing/2014/main" id="{4953F74C-34E6-4E00-9414-0C62BA72E16C}"/>
                </a:ext>
              </a:extLst>
            </p:cNvPr>
            <p:cNvSpPr/>
            <p:nvPr/>
          </p:nvSpPr>
          <p:spPr>
            <a:xfrm>
              <a:off x="14906513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</p:grpSp>
      <p:sp>
        <p:nvSpPr>
          <p:cNvPr id="147" name="Rectangle 146">
            <a:extLst>
              <a:ext uri="{FF2B5EF4-FFF2-40B4-BE49-F238E27FC236}">
                <a16:creationId xmlns:a16="http://schemas.microsoft.com/office/drawing/2014/main" id="{FCFA8B1D-6F5F-4D6D-9D6E-5DAD2148DB5E}"/>
              </a:ext>
            </a:extLst>
          </p:cNvPr>
          <p:cNvSpPr/>
          <p:nvPr/>
        </p:nvSpPr>
        <p:spPr>
          <a:xfrm>
            <a:off x="16761538" y="10151374"/>
            <a:ext cx="1484780" cy="1021868"/>
          </a:xfrm>
          <a:prstGeom prst="rect">
            <a:avLst/>
          </a:prstGeom>
          <a:solidFill>
            <a:srgbClr val="ED5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BFBF714A-DB9D-4E1E-B679-82D96FEC088D}"/>
              </a:ext>
            </a:extLst>
          </p:cNvPr>
          <p:cNvGrpSpPr/>
          <p:nvPr/>
        </p:nvGrpSpPr>
        <p:grpSpPr>
          <a:xfrm>
            <a:off x="13953826" y="10399804"/>
            <a:ext cx="3068731" cy="547585"/>
            <a:chOff x="13645941" y="10390548"/>
            <a:chExt cx="3068731" cy="547585"/>
          </a:xfrm>
          <a:noFill/>
        </p:grpSpPr>
        <p:sp>
          <p:nvSpPr>
            <p:cNvPr id="149" name="Star: 5 Points 148">
              <a:extLst>
                <a:ext uri="{FF2B5EF4-FFF2-40B4-BE49-F238E27FC236}">
                  <a16:creationId xmlns:a16="http://schemas.microsoft.com/office/drawing/2014/main" id="{40A76FC7-B29E-499F-90C3-0EFFF54CC3D3}"/>
                </a:ext>
              </a:extLst>
            </p:cNvPr>
            <p:cNvSpPr/>
            <p:nvPr/>
          </p:nvSpPr>
          <p:spPr>
            <a:xfrm>
              <a:off x="13645941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50" name="Star: 5 Points 149">
              <a:extLst>
                <a:ext uri="{FF2B5EF4-FFF2-40B4-BE49-F238E27FC236}">
                  <a16:creationId xmlns:a16="http://schemas.microsoft.com/office/drawing/2014/main" id="{8B590408-587E-4DED-8F35-7CDF81104E37}"/>
                </a:ext>
              </a:extLst>
            </p:cNvPr>
            <p:cNvSpPr/>
            <p:nvPr/>
          </p:nvSpPr>
          <p:spPr>
            <a:xfrm>
              <a:off x="1427622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51" name="Star: 5 Points 150">
              <a:extLst>
                <a:ext uri="{FF2B5EF4-FFF2-40B4-BE49-F238E27FC236}">
                  <a16:creationId xmlns:a16="http://schemas.microsoft.com/office/drawing/2014/main" id="{D5DAD928-DD63-4918-8F34-0C670B5FECA7}"/>
                </a:ext>
              </a:extLst>
            </p:cNvPr>
            <p:cNvSpPr/>
            <p:nvPr/>
          </p:nvSpPr>
          <p:spPr>
            <a:xfrm>
              <a:off x="15536799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52" name="Star: 5 Points 151">
              <a:extLst>
                <a:ext uri="{FF2B5EF4-FFF2-40B4-BE49-F238E27FC236}">
                  <a16:creationId xmlns:a16="http://schemas.microsoft.com/office/drawing/2014/main" id="{A5BAE0C6-75A7-4023-BA90-624223A13707}"/>
                </a:ext>
              </a:extLst>
            </p:cNvPr>
            <p:cNvSpPr/>
            <p:nvPr/>
          </p:nvSpPr>
          <p:spPr>
            <a:xfrm>
              <a:off x="1616708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53" name="Star: 5 Points 152">
              <a:extLst>
                <a:ext uri="{FF2B5EF4-FFF2-40B4-BE49-F238E27FC236}">
                  <a16:creationId xmlns:a16="http://schemas.microsoft.com/office/drawing/2014/main" id="{1918D1B4-FE44-4240-A228-6C65B4824C7B}"/>
                </a:ext>
              </a:extLst>
            </p:cNvPr>
            <p:cNvSpPr/>
            <p:nvPr/>
          </p:nvSpPr>
          <p:spPr>
            <a:xfrm>
              <a:off x="14906513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3ACA8D25-DDD2-40F6-8BC4-7F30AF277273}"/>
              </a:ext>
            </a:extLst>
          </p:cNvPr>
          <p:cNvGrpSpPr/>
          <p:nvPr/>
        </p:nvGrpSpPr>
        <p:grpSpPr>
          <a:xfrm>
            <a:off x="-17564035" y="-20002478"/>
            <a:ext cx="59129755" cy="56097830"/>
            <a:chOff x="-17229468" y="-20002477"/>
            <a:chExt cx="59129755" cy="56097830"/>
          </a:xfrm>
          <a:solidFill>
            <a:srgbClr val="E6E6E6"/>
          </a:solidFill>
        </p:grpSpPr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F779ADE5-8D23-4628-9FCF-C857E4A73CFD}"/>
                </a:ext>
              </a:extLst>
            </p:cNvPr>
            <p:cNvSpPr/>
            <p:nvPr/>
          </p:nvSpPr>
          <p:spPr>
            <a:xfrm>
              <a:off x="-17229468" y="-20002477"/>
              <a:ext cx="59129755" cy="20002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6088B9AF-407C-4EBF-8EDB-14E31DBAA697}"/>
                </a:ext>
              </a:extLst>
            </p:cNvPr>
            <p:cNvSpPr/>
            <p:nvPr/>
          </p:nvSpPr>
          <p:spPr>
            <a:xfrm>
              <a:off x="-17229468" y="13716000"/>
              <a:ext cx="58950394" cy="223793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4FE37C1D-4866-419E-A6D9-EFBC4D0D0ED4}"/>
                </a:ext>
              </a:extLst>
            </p:cNvPr>
            <p:cNvSpPr/>
            <p:nvPr/>
          </p:nvSpPr>
          <p:spPr>
            <a:xfrm rot="5400000">
              <a:off x="-27236657" y="-1880011"/>
              <a:ext cx="37490401" cy="174760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9C54B143-0570-4429-B033-CB6395C96702}"/>
                </a:ext>
              </a:extLst>
            </p:cNvPr>
            <p:cNvSpPr/>
            <p:nvPr/>
          </p:nvSpPr>
          <p:spPr>
            <a:xfrm rot="5400000">
              <a:off x="14564225" y="-1732859"/>
              <a:ext cx="37490401" cy="17181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165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09">
        <p:fade/>
      </p:transition>
    </mc:Choice>
    <mc:Fallback xmlns="">
      <p:transition spd="med" advTm="64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path" presetSubtype="0" ac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06862 0.19734 " pathEditMode="relative" rAng="0" ptsTypes="AA">
                                      <p:cBhvr>
                                        <p:cTn id="34" dur="6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1" y="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122" grpId="0"/>
      <p:bldP spid="127" grpId="0" animBg="1"/>
      <p:bldP spid="1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9941B3-4A31-4352-AA9C-FF5A2263B675}"/>
              </a:ext>
            </a:extLst>
          </p:cNvPr>
          <p:cNvSpPr/>
          <p:nvPr/>
        </p:nvSpPr>
        <p:spPr>
          <a:xfrm>
            <a:off x="-4139565" y="0"/>
            <a:ext cx="29881830" cy="13716000"/>
          </a:xfrm>
          <a:prstGeom prst="rect">
            <a:avLst/>
          </a:prstGeom>
          <a:pattFill prst="wdDnDiag">
            <a:fgClr>
              <a:srgbClr val="65626B"/>
            </a:fgClr>
            <a:bgClr>
              <a:srgbClr val="7A787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C72E993-017A-4022-B546-52C25EFED614}"/>
              </a:ext>
            </a:extLst>
          </p:cNvPr>
          <p:cNvGrpSpPr/>
          <p:nvPr/>
        </p:nvGrpSpPr>
        <p:grpSpPr>
          <a:xfrm>
            <a:off x="3316180" y="1947506"/>
            <a:ext cx="16551762" cy="9820987"/>
            <a:chOff x="2921259" y="2057396"/>
            <a:chExt cx="16551762" cy="9820987"/>
          </a:xfrm>
          <a:effectLst>
            <a:outerShdw blurRad="647700" dist="50800" dir="5400000" sx="103000" sy="103000" algn="ctr" rotWithShape="0">
              <a:srgbClr val="000000">
                <a:alpha val="35000"/>
              </a:srgbClr>
            </a:outerShdw>
          </a:effectLst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36FD0A4-B290-4021-B973-8680C909A2F0}"/>
                </a:ext>
              </a:extLst>
            </p:cNvPr>
            <p:cNvSpPr/>
            <p:nvPr/>
          </p:nvSpPr>
          <p:spPr>
            <a:xfrm>
              <a:off x="12393747" y="2062299"/>
              <a:ext cx="7079274" cy="9816084"/>
            </a:xfrm>
            <a:prstGeom prst="rect">
              <a:avLst/>
            </a:prstGeom>
            <a:gradFill>
              <a:gsLst>
                <a:gs pos="0">
                  <a:srgbClr val="E12958"/>
                </a:gs>
                <a:gs pos="100000">
                  <a:srgbClr val="ED5B54"/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64026A50-E6DB-43AD-BA91-EAC5FD981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67"/>
            <a:stretch/>
          </p:blipFill>
          <p:spPr>
            <a:xfrm rot="16200000">
              <a:off x="2749462" y="2229193"/>
              <a:ext cx="9816083" cy="9472489"/>
            </a:xfrm>
            <a:prstGeom prst="rect">
              <a:avLst/>
            </a:prstGeom>
          </p:spPr>
        </p:pic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572C6B8B-07DD-4C59-AFA8-ABF69046B3D9}"/>
              </a:ext>
            </a:extLst>
          </p:cNvPr>
          <p:cNvSpPr txBox="1"/>
          <p:nvPr/>
        </p:nvSpPr>
        <p:spPr>
          <a:xfrm>
            <a:off x="13601147" y="2647722"/>
            <a:ext cx="6314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MUSHROOM SOUP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E4FA3ED4-D127-48EE-AB2A-47B9553E343E}"/>
              </a:ext>
            </a:extLst>
          </p:cNvPr>
          <p:cNvSpPr txBox="1"/>
          <p:nvPr/>
        </p:nvSpPr>
        <p:spPr>
          <a:xfrm>
            <a:off x="13601147" y="5168733"/>
            <a:ext cx="5519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Mushroom flavored soup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E392851-E671-47DD-A6A3-F63874D8F118}"/>
              </a:ext>
            </a:extLst>
          </p:cNvPr>
          <p:cNvSpPr/>
          <p:nvPr/>
        </p:nvSpPr>
        <p:spPr>
          <a:xfrm>
            <a:off x="13732599" y="7938288"/>
            <a:ext cx="1946260" cy="877590"/>
          </a:xfrm>
          <a:prstGeom prst="rect">
            <a:avLst/>
          </a:prstGeom>
          <a:noFill/>
          <a:ln w="139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Bahnschrift SemiCondensed" panose="020B0502040204020203" pitchFamily="34" charset="0"/>
              </a:rPr>
              <a:t>$6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00FF72A3-50B4-4176-A791-AA8A332AB591}"/>
              </a:ext>
            </a:extLst>
          </p:cNvPr>
          <p:cNvGrpSpPr/>
          <p:nvPr/>
        </p:nvGrpSpPr>
        <p:grpSpPr>
          <a:xfrm>
            <a:off x="13661952" y="10399804"/>
            <a:ext cx="3068731" cy="547585"/>
            <a:chOff x="13645941" y="10390548"/>
            <a:chExt cx="3068731" cy="547585"/>
          </a:xfrm>
          <a:solidFill>
            <a:schemeClr val="bg1"/>
          </a:solidFill>
        </p:grpSpPr>
        <p:sp>
          <p:nvSpPr>
            <p:cNvPr id="129" name="Star: 5 Points 128">
              <a:extLst>
                <a:ext uri="{FF2B5EF4-FFF2-40B4-BE49-F238E27FC236}">
                  <a16:creationId xmlns:a16="http://schemas.microsoft.com/office/drawing/2014/main" id="{9C094D23-8D6B-4625-B3DF-89B1DF73EFCD}"/>
                </a:ext>
              </a:extLst>
            </p:cNvPr>
            <p:cNvSpPr/>
            <p:nvPr/>
          </p:nvSpPr>
          <p:spPr>
            <a:xfrm>
              <a:off x="13645941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30" name="Star: 5 Points 129">
              <a:extLst>
                <a:ext uri="{FF2B5EF4-FFF2-40B4-BE49-F238E27FC236}">
                  <a16:creationId xmlns:a16="http://schemas.microsoft.com/office/drawing/2014/main" id="{2999512C-F453-48F8-BE09-1ECD7B488C33}"/>
                </a:ext>
              </a:extLst>
            </p:cNvPr>
            <p:cNvSpPr/>
            <p:nvPr/>
          </p:nvSpPr>
          <p:spPr>
            <a:xfrm>
              <a:off x="1427622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31" name="Star: 5 Points 130">
              <a:extLst>
                <a:ext uri="{FF2B5EF4-FFF2-40B4-BE49-F238E27FC236}">
                  <a16:creationId xmlns:a16="http://schemas.microsoft.com/office/drawing/2014/main" id="{6DC0A3B3-76C9-429E-BD1B-5D0C2B4EC580}"/>
                </a:ext>
              </a:extLst>
            </p:cNvPr>
            <p:cNvSpPr/>
            <p:nvPr/>
          </p:nvSpPr>
          <p:spPr>
            <a:xfrm>
              <a:off x="15536799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32" name="Star: 5 Points 131">
              <a:extLst>
                <a:ext uri="{FF2B5EF4-FFF2-40B4-BE49-F238E27FC236}">
                  <a16:creationId xmlns:a16="http://schemas.microsoft.com/office/drawing/2014/main" id="{10C54A1D-0F43-47F1-A29F-D9400C68FD79}"/>
                </a:ext>
              </a:extLst>
            </p:cNvPr>
            <p:cNvSpPr/>
            <p:nvPr/>
          </p:nvSpPr>
          <p:spPr>
            <a:xfrm>
              <a:off x="1616708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33" name="Star: 5 Points 132">
              <a:extLst>
                <a:ext uri="{FF2B5EF4-FFF2-40B4-BE49-F238E27FC236}">
                  <a16:creationId xmlns:a16="http://schemas.microsoft.com/office/drawing/2014/main" id="{94398E7F-171A-4DE3-9EB4-100233AD3141}"/>
                </a:ext>
              </a:extLst>
            </p:cNvPr>
            <p:cNvSpPr/>
            <p:nvPr/>
          </p:nvSpPr>
          <p:spPr>
            <a:xfrm>
              <a:off x="14906513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</p:grpSp>
      <p:sp>
        <p:nvSpPr>
          <p:cNvPr id="147" name="Rectangle 146">
            <a:extLst>
              <a:ext uri="{FF2B5EF4-FFF2-40B4-BE49-F238E27FC236}">
                <a16:creationId xmlns:a16="http://schemas.microsoft.com/office/drawing/2014/main" id="{C07266FB-7458-4956-A515-5365890ED244}"/>
              </a:ext>
            </a:extLst>
          </p:cNvPr>
          <p:cNvSpPr/>
          <p:nvPr/>
        </p:nvSpPr>
        <p:spPr>
          <a:xfrm>
            <a:off x="16453125" y="10151374"/>
            <a:ext cx="1484780" cy="1021868"/>
          </a:xfrm>
          <a:prstGeom prst="rect">
            <a:avLst/>
          </a:prstGeom>
          <a:solidFill>
            <a:srgbClr val="ED5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5B321147-36E2-4A51-A6B3-695B9C6F8DAB}"/>
              </a:ext>
            </a:extLst>
          </p:cNvPr>
          <p:cNvGrpSpPr/>
          <p:nvPr/>
        </p:nvGrpSpPr>
        <p:grpSpPr>
          <a:xfrm>
            <a:off x="13658187" y="10399804"/>
            <a:ext cx="3068731" cy="547585"/>
            <a:chOff x="13645941" y="10390548"/>
            <a:chExt cx="3068731" cy="547585"/>
          </a:xfrm>
          <a:noFill/>
        </p:grpSpPr>
        <p:sp>
          <p:nvSpPr>
            <p:cNvPr id="149" name="Star: 5 Points 148">
              <a:extLst>
                <a:ext uri="{FF2B5EF4-FFF2-40B4-BE49-F238E27FC236}">
                  <a16:creationId xmlns:a16="http://schemas.microsoft.com/office/drawing/2014/main" id="{A5BC04B9-84E2-488F-804E-A1F5399D36DB}"/>
                </a:ext>
              </a:extLst>
            </p:cNvPr>
            <p:cNvSpPr/>
            <p:nvPr/>
          </p:nvSpPr>
          <p:spPr>
            <a:xfrm>
              <a:off x="13645941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50" name="Star: 5 Points 149">
              <a:extLst>
                <a:ext uri="{FF2B5EF4-FFF2-40B4-BE49-F238E27FC236}">
                  <a16:creationId xmlns:a16="http://schemas.microsoft.com/office/drawing/2014/main" id="{E2508466-6FAB-45E1-B194-CE5F75FFF45E}"/>
                </a:ext>
              </a:extLst>
            </p:cNvPr>
            <p:cNvSpPr/>
            <p:nvPr/>
          </p:nvSpPr>
          <p:spPr>
            <a:xfrm>
              <a:off x="1427622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51" name="Star: 5 Points 150">
              <a:extLst>
                <a:ext uri="{FF2B5EF4-FFF2-40B4-BE49-F238E27FC236}">
                  <a16:creationId xmlns:a16="http://schemas.microsoft.com/office/drawing/2014/main" id="{DD3DE4AD-CA98-4B30-92CE-BD257428A1E6}"/>
                </a:ext>
              </a:extLst>
            </p:cNvPr>
            <p:cNvSpPr/>
            <p:nvPr/>
          </p:nvSpPr>
          <p:spPr>
            <a:xfrm>
              <a:off x="15536799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52" name="Star: 5 Points 151">
              <a:extLst>
                <a:ext uri="{FF2B5EF4-FFF2-40B4-BE49-F238E27FC236}">
                  <a16:creationId xmlns:a16="http://schemas.microsoft.com/office/drawing/2014/main" id="{081C37B0-74B1-402C-851B-4D88922B73EA}"/>
                </a:ext>
              </a:extLst>
            </p:cNvPr>
            <p:cNvSpPr/>
            <p:nvPr/>
          </p:nvSpPr>
          <p:spPr>
            <a:xfrm>
              <a:off x="1616708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53" name="Star: 5 Points 152">
              <a:extLst>
                <a:ext uri="{FF2B5EF4-FFF2-40B4-BE49-F238E27FC236}">
                  <a16:creationId xmlns:a16="http://schemas.microsoft.com/office/drawing/2014/main" id="{811192F3-8591-492E-B1D4-FC6575E20C98}"/>
                </a:ext>
              </a:extLst>
            </p:cNvPr>
            <p:cNvSpPr/>
            <p:nvPr/>
          </p:nvSpPr>
          <p:spPr>
            <a:xfrm>
              <a:off x="14906513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7326B77-E251-407C-A102-DAAC4058E99B}"/>
              </a:ext>
            </a:extLst>
          </p:cNvPr>
          <p:cNvGrpSpPr/>
          <p:nvPr/>
        </p:nvGrpSpPr>
        <p:grpSpPr>
          <a:xfrm>
            <a:off x="-17564035" y="-11887201"/>
            <a:ext cx="59129755" cy="37490401"/>
            <a:chOff x="-17229468" y="-11887200"/>
            <a:chExt cx="59129755" cy="37490401"/>
          </a:xfrm>
          <a:solidFill>
            <a:srgbClr val="E6E6E6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466719A-9A77-43D8-99D5-C0EE0E760ACA}"/>
                </a:ext>
              </a:extLst>
            </p:cNvPr>
            <p:cNvSpPr/>
            <p:nvPr/>
          </p:nvSpPr>
          <p:spPr>
            <a:xfrm>
              <a:off x="-17229468" y="-11887199"/>
              <a:ext cx="59129755" cy="1188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AFE2960-0FA4-403A-AE7B-509D549E91CC}"/>
                </a:ext>
              </a:extLst>
            </p:cNvPr>
            <p:cNvSpPr/>
            <p:nvPr/>
          </p:nvSpPr>
          <p:spPr>
            <a:xfrm>
              <a:off x="-17229468" y="13716001"/>
              <a:ext cx="58950394" cy="1188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8B9BB1E-A476-42BF-9195-A3BEE198D494}"/>
                </a:ext>
              </a:extLst>
            </p:cNvPr>
            <p:cNvSpPr/>
            <p:nvPr/>
          </p:nvSpPr>
          <p:spPr>
            <a:xfrm rot="5400000">
              <a:off x="-27236657" y="-1880011"/>
              <a:ext cx="37490401" cy="174760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BDB882-5B92-4586-A35D-1D8540CCB7D1}"/>
                </a:ext>
              </a:extLst>
            </p:cNvPr>
            <p:cNvSpPr/>
            <p:nvPr/>
          </p:nvSpPr>
          <p:spPr>
            <a:xfrm rot="5400000">
              <a:off x="14564225" y="-1732859"/>
              <a:ext cx="37490401" cy="17181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275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17">
        <p:fade/>
      </p:transition>
    </mc:Choice>
    <mc:Fallback xmlns="">
      <p:transition spd="med" advTm="66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0.12057 0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0" grpId="0"/>
      <p:bldP spid="122" grpId="0"/>
      <p:bldP spid="127" grpId="0" animBg="1"/>
      <p:bldP spid="1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9941B3-4A31-4352-AA9C-FF5A2263B675}"/>
              </a:ext>
            </a:extLst>
          </p:cNvPr>
          <p:cNvSpPr/>
          <p:nvPr/>
        </p:nvSpPr>
        <p:spPr>
          <a:xfrm>
            <a:off x="-4876800" y="0"/>
            <a:ext cx="34137600" cy="13716000"/>
          </a:xfrm>
          <a:prstGeom prst="rect">
            <a:avLst/>
          </a:prstGeom>
          <a:pattFill prst="shingle">
            <a:fgClr>
              <a:srgbClr val="65626B"/>
            </a:fgClr>
            <a:bgClr>
              <a:srgbClr val="7A787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C72E993-017A-4022-B546-52C25EFED614}"/>
              </a:ext>
            </a:extLst>
          </p:cNvPr>
          <p:cNvGrpSpPr/>
          <p:nvPr/>
        </p:nvGrpSpPr>
        <p:grpSpPr>
          <a:xfrm>
            <a:off x="3135308" y="1949958"/>
            <a:ext cx="18113385" cy="9816084"/>
            <a:chOff x="12393747" y="2062299"/>
            <a:chExt cx="18113385" cy="9816084"/>
          </a:xfrm>
          <a:effectLst>
            <a:outerShdw blurRad="647700" dist="50800" dir="5400000" sx="103000" sy="103000" algn="ctr" rotWithShape="0">
              <a:srgbClr val="000000">
                <a:alpha val="35000"/>
              </a:srgbClr>
            </a:outerShdw>
          </a:effectLst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36FD0A4-B290-4021-B973-8680C909A2F0}"/>
                </a:ext>
              </a:extLst>
            </p:cNvPr>
            <p:cNvSpPr/>
            <p:nvPr/>
          </p:nvSpPr>
          <p:spPr>
            <a:xfrm>
              <a:off x="12393747" y="2062299"/>
              <a:ext cx="7079274" cy="9816084"/>
            </a:xfrm>
            <a:prstGeom prst="rect">
              <a:avLst/>
            </a:prstGeom>
            <a:gradFill>
              <a:gsLst>
                <a:gs pos="0">
                  <a:srgbClr val="E12958"/>
                </a:gs>
                <a:gs pos="100000">
                  <a:srgbClr val="ED5B54"/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64026A50-E6DB-43AD-BA91-EAC5FD981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55"/>
            <a:stretch/>
          </p:blipFill>
          <p:spPr>
            <a:xfrm>
              <a:off x="19441751" y="2062299"/>
              <a:ext cx="11065381" cy="9816083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D1BB8EC-DEB6-4DC2-A942-96B1286637A3}"/>
              </a:ext>
            </a:extLst>
          </p:cNvPr>
          <p:cNvSpPr txBox="1"/>
          <p:nvPr/>
        </p:nvSpPr>
        <p:spPr>
          <a:xfrm>
            <a:off x="3899586" y="2647722"/>
            <a:ext cx="6314996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SMOKED</a:t>
            </a:r>
          </a:p>
          <a:p>
            <a:pPr>
              <a:lnSpc>
                <a:spcPts val="4800"/>
              </a:lnSpc>
            </a:pPr>
            <a:r>
              <a:rPr lang="en-US" sz="54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SALMON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6F673A-6B00-4E23-BB76-AD60D8D7DC2E}"/>
              </a:ext>
            </a:extLst>
          </p:cNvPr>
          <p:cNvSpPr txBox="1"/>
          <p:nvPr/>
        </p:nvSpPr>
        <p:spPr>
          <a:xfrm>
            <a:off x="3899586" y="5168733"/>
            <a:ext cx="5519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Salmon smoked fish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Bahnschrift Light" panose="020B0502040204020203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2BE6F2-D881-432E-AB8F-5EA8DB9D6569}"/>
              </a:ext>
            </a:extLst>
          </p:cNvPr>
          <p:cNvSpPr/>
          <p:nvPr/>
        </p:nvSpPr>
        <p:spPr>
          <a:xfrm>
            <a:off x="4031038" y="7938288"/>
            <a:ext cx="1946260" cy="877590"/>
          </a:xfrm>
          <a:prstGeom prst="rect">
            <a:avLst/>
          </a:prstGeom>
          <a:noFill/>
          <a:ln w="139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Bahnschrift SemiCondensed" panose="020B0502040204020203" pitchFamily="34" charset="0"/>
              </a:rPr>
              <a:t>$12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15A2F4-2CF5-4F75-AC4B-6858AA3E5122}"/>
              </a:ext>
            </a:extLst>
          </p:cNvPr>
          <p:cNvGrpSpPr/>
          <p:nvPr/>
        </p:nvGrpSpPr>
        <p:grpSpPr>
          <a:xfrm>
            <a:off x="3960391" y="10399804"/>
            <a:ext cx="3068731" cy="547585"/>
            <a:chOff x="13645941" y="10390548"/>
            <a:chExt cx="3068731" cy="547585"/>
          </a:xfrm>
          <a:solidFill>
            <a:schemeClr val="bg1"/>
          </a:solidFill>
        </p:grpSpPr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FE83B4BA-3AD0-4BC8-BA95-32BD57000472}"/>
                </a:ext>
              </a:extLst>
            </p:cNvPr>
            <p:cNvSpPr/>
            <p:nvPr/>
          </p:nvSpPr>
          <p:spPr>
            <a:xfrm>
              <a:off x="13645941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29" name="Star: 5 Points 28">
              <a:extLst>
                <a:ext uri="{FF2B5EF4-FFF2-40B4-BE49-F238E27FC236}">
                  <a16:creationId xmlns:a16="http://schemas.microsoft.com/office/drawing/2014/main" id="{E9B5ECFE-AC1E-461F-A8D6-E03FF7AF724A}"/>
                </a:ext>
              </a:extLst>
            </p:cNvPr>
            <p:cNvSpPr/>
            <p:nvPr/>
          </p:nvSpPr>
          <p:spPr>
            <a:xfrm>
              <a:off x="1427622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0" name="Star: 5 Points 29">
              <a:extLst>
                <a:ext uri="{FF2B5EF4-FFF2-40B4-BE49-F238E27FC236}">
                  <a16:creationId xmlns:a16="http://schemas.microsoft.com/office/drawing/2014/main" id="{DBAD7DBF-B3EA-4812-8C41-5CDDC8F26331}"/>
                </a:ext>
              </a:extLst>
            </p:cNvPr>
            <p:cNvSpPr/>
            <p:nvPr/>
          </p:nvSpPr>
          <p:spPr>
            <a:xfrm>
              <a:off x="15536799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1" name="Star: 5 Points 30">
              <a:extLst>
                <a:ext uri="{FF2B5EF4-FFF2-40B4-BE49-F238E27FC236}">
                  <a16:creationId xmlns:a16="http://schemas.microsoft.com/office/drawing/2014/main" id="{07C8DB3B-1ACD-4966-B539-9643ACAC2D6D}"/>
                </a:ext>
              </a:extLst>
            </p:cNvPr>
            <p:cNvSpPr/>
            <p:nvPr/>
          </p:nvSpPr>
          <p:spPr>
            <a:xfrm>
              <a:off x="1616708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2" name="Star: 5 Points 31">
              <a:extLst>
                <a:ext uri="{FF2B5EF4-FFF2-40B4-BE49-F238E27FC236}">
                  <a16:creationId xmlns:a16="http://schemas.microsoft.com/office/drawing/2014/main" id="{F20099FB-D94C-483E-B324-CD42CED8E51A}"/>
                </a:ext>
              </a:extLst>
            </p:cNvPr>
            <p:cNvSpPr/>
            <p:nvPr/>
          </p:nvSpPr>
          <p:spPr>
            <a:xfrm>
              <a:off x="14906513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E7682B75-50A6-4643-9BEE-BD34425FEC8F}"/>
              </a:ext>
            </a:extLst>
          </p:cNvPr>
          <p:cNvSpPr/>
          <p:nvPr/>
        </p:nvSpPr>
        <p:spPr>
          <a:xfrm>
            <a:off x="7032585" y="10151374"/>
            <a:ext cx="1484780" cy="1021868"/>
          </a:xfrm>
          <a:prstGeom prst="rect">
            <a:avLst/>
          </a:prstGeom>
          <a:solidFill>
            <a:srgbClr val="ED5A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09A9019-9B19-4B3C-B1C3-1CB9D32A42AE}"/>
              </a:ext>
            </a:extLst>
          </p:cNvPr>
          <p:cNvGrpSpPr/>
          <p:nvPr/>
        </p:nvGrpSpPr>
        <p:grpSpPr>
          <a:xfrm>
            <a:off x="3956626" y="10399804"/>
            <a:ext cx="3068731" cy="547585"/>
            <a:chOff x="13645941" y="10390548"/>
            <a:chExt cx="3068731" cy="547585"/>
          </a:xfrm>
          <a:noFill/>
        </p:grpSpPr>
        <p:sp>
          <p:nvSpPr>
            <p:cNvPr id="35" name="Star: 5 Points 34">
              <a:extLst>
                <a:ext uri="{FF2B5EF4-FFF2-40B4-BE49-F238E27FC236}">
                  <a16:creationId xmlns:a16="http://schemas.microsoft.com/office/drawing/2014/main" id="{22CC8399-69AB-4D15-9A4B-7348592E7D5C}"/>
                </a:ext>
              </a:extLst>
            </p:cNvPr>
            <p:cNvSpPr/>
            <p:nvPr/>
          </p:nvSpPr>
          <p:spPr>
            <a:xfrm>
              <a:off x="13645941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6" name="Star: 5 Points 35">
              <a:extLst>
                <a:ext uri="{FF2B5EF4-FFF2-40B4-BE49-F238E27FC236}">
                  <a16:creationId xmlns:a16="http://schemas.microsoft.com/office/drawing/2014/main" id="{F3513427-75E5-49AF-950A-9F076B5279E5}"/>
                </a:ext>
              </a:extLst>
            </p:cNvPr>
            <p:cNvSpPr/>
            <p:nvPr/>
          </p:nvSpPr>
          <p:spPr>
            <a:xfrm>
              <a:off x="1427622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7" name="Star: 5 Points 36">
              <a:extLst>
                <a:ext uri="{FF2B5EF4-FFF2-40B4-BE49-F238E27FC236}">
                  <a16:creationId xmlns:a16="http://schemas.microsoft.com/office/drawing/2014/main" id="{DE6F136F-F758-4545-8DBA-8B9E6635BA06}"/>
                </a:ext>
              </a:extLst>
            </p:cNvPr>
            <p:cNvSpPr/>
            <p:nvPr/>
          </p:nvSpPr>
          <p:spPr>
            <a:xfrm>
              <a:off x="15536799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8" name="Star: 5 Points 37">
              <a:extLst>
                <a:ext uri="{FF2B5EF4-FFF2-40B4-BE49-F238E27FC236}">
                  <a16:creationId xmlns:a16="http://schemas.microsoft.com/office/drawing/2014/main" id="{EA65FFCA-73EB-41FF-89FB-F68D5DE2CB39}"/>
                </a:ext>
              </a:extLst>
            </p:cNvPr>
            <p:cNvSpPr/>
            <p:nvPr/>
          </p:nvSpPr>
          <p:spPr>
            <a:xfrm>
              <a:off x="1616708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9" name="Star: 5 Points 38">
              <a:extLst>
                <a:ext uri="{FF2B5EF4-FFF2-40B4-BE49-F238E27FC236}">
                  <a16:creationId xmlns:a16="http://schemas.microsoft.com/office/drawing/2014/main" id="{033D68E9-8ED8-4DFA-876F-B271C87EE440}"/>
                </a:ext>
              </a:extLst>
            </p:cNvPr>
            <p:cNvSpPr/>
            <p:nvPr/>
          </p:nvSpPr>
          <p:spPr>
            <a:xfrm>
              <a:off x="14906513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3E02E81-E00C-4E10-A02D-AC21A854872E}"/>
              </a:ext>
            </a:extLst>
          </p:cNvPr>
          <p:cNvGrpSpPr/>
          <p:nvPr/>
        </p:nvGrpSpPr>
        <p:grpSpPr>
          <a:xfrm>
            <a:off x="-17564035" y="-11887201"/>
            <a:ext cx="59129755" cy="37490401"/>
            <a:chOff x="-17229468" y="-11887200"/>
            <a:chExt cx="59129755" cy="37490401"/>
          </a:xfrm>
          <a:solidFill>
            <a:srgbClr val="E6E6E6"/>
          </a:solidFill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F88126B-77A3-4C45-858E-70B531EDF85C}"/>
                </a:ext>
              </a:extLst>
            </p:cNvPr>
            <p:cNvSpPr/>
            <p:nvPr/>
          </p:nvSpPr>
          <p:spPr>
            <a:xfrm>
              <a:off x="-17229468" y="-11887199"/>
              <a:ext cx="59129755" cy="1188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72C33CE-6EA1-4B7A-9AB2-E17475E50442}"/>
                </a:ext>
              </a:extLst>
            </p:cNvPr>
            <p:cNvSpPr/>
            <p:nvPr/>
          </p:nvSpPr>
          <p:spPr>
            <a:xfrm>
              <a:off x="-17229468" y="13716001"/>
              <a:ext cx="58950394" cy="1188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0AD4D18-0D85-4ED6-A6E0-B77D497751E6}"/>
                </a:ext>
              </a:extLst>
            </p:cNvPr>
            <p:cNvSpPr/>
            <p:nvPr/>
          </p:nvSpPr>
          <p:spPr>
            <a:xfrm rot="5400000">
              <a:off x="-27236657" y="-1880011"/>
              <a:ext cx="37490401" cy="174760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28DB785-3B1A-4C67-BFBB-3B112433D8F7}"/>
                </a:ext>
              </a:extLst>
            </p:cNvPr>
            <p:cNvSpPr/>
            <p:nvPr/>
          </p:nvSpPr>
          <p:spPr>
            <a:xfrm rot="5400000">
              <a:off x="14564225" y="-1732859"/>
              <a:ext cx="37490401" cy="17181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498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48">
        <p:fade/>
      </p:transition>
    </mc:Choice>
    <mc:Fallback xmlns="">
      <p:transition spd="med" advTm="64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057 0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/>
      <p:bldP spid="25" grpId="0"/>
      <p:bldP spid="26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B99749-3B77-4CDC-98D8-7D5B51105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3" r="7543"/>
          <a:stretch/>
        </p:blipFill>
        <p:spPr>
          <a:xfrm rot="5400000">
            <a:off x="5333998" y="-5333996"/>
            <a:ext cx="13716000" cy="243839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613822-037E-409F-A241-C033D5F695A3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>
              <a:lumMod val="85000"/>
              <a:lumOff val="15000"/>
              <a:alpha val="3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240DF9-1C32-4B45-B9EE-B49A30381731}"/>
              </a:ext>
            </a:extLst>
          </p:cNvPr>
          <p:cNvSpPr/>
          <p:nvPr/>
        </p:nvSpPr>
        <p:spPr>
          <a:xfrm>
            <a:off x="7099352" y="7375745"/>
            <a:ext cx="9918595" cy="933062"/>
          </a:xfrm>
          <a:prstGeom prst="rect">
            <a:avLst/>
          </a:prstGeom>
          <a:noFill/>
          <a:ln w="381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ONLINE SHOPPING STORE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177EF9-5C75-4E19-AB58-518AAFBEA22D}"/>
              </a:ext>
            </a:extLst>
          </p:cNvPr>
          <p:cNvSpPr/>
          <p:nvPr/>
        </p:nvSpPr>
        <p:spPr>
          <a:xfrm>
            <a:off x="7099352" y="11533666"/>
            <a:ext cx="9918595" cy="933062"/>
          </a:xfrm>
          <a:prstGeom prst="rect">
            <a:avLst/>
          </a:prstGeom>
          <a:noFill/>
          <a:ln w="381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Bahnschrift Ligh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WWW.FOODTRIPDINE.COM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C594C8-1912-48BA-B274-9B3B2390E15F}"/>
              </a:ext>
            </a:extLst>
          </p:cNvPr>
          <p:cNvGrpSpPr/>
          <p:nvPr/>
        </p:nvGrpSpPr>
        <p:grpSpPr>
          <a:xfrm>
            <a:off x="-17564035" y="-11887201"/>
            <a:ext cx="59129755" cy="37490401"/>
            <a:chOff x="-17229468" y="-11887200"/>
            <a:chExt cx="59129755" cy="37490401"/>
          </a:xfrm>
          <a:solidFill>
            <a:srgbClr val="E6E6E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E00A7A9-83A4-4458-A300-B8FCD32516EC}"/>
                </a:ext>
              </a:extLst>
            </p:cNvPr>
            <p:cNvSpPr/>
            <p:nvPr/>
          </p:nvSpPr>
          <p:spPr>
            <a:xfrm>
              <a:off x="-17229468" y="-11887199"/>
              <a:ext cx="59129755" cy="1188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2F51EEA-F044-4DAE-8A72-77793DEF6CE0}"/>
                </a:ext>
              </a:extLst>
            </p:cNvPr>
            <p:cNvSpPr/>
            <p:nvPr/>
          </p:nvSpPr>
          <p:spPr>
            <a:xfrm>
              <a:off x="-17229468" y="13716001"/>
              <a:ext cx="58950394" cy="1188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395F10F-F68E-4765-A468-2D04E1F73EFD}"/>
                </a:ext>
              </a:extLst>
            </p:cNvPr>
            <p:cNvSpPr/>
            <p:nvPr/>
          </p:nvSpPr>
          <p:spPr>
            <a:xfrm rot="5400000">
              <a:off x="-27236657" y="-1880011"/>
              <a:ext cx="37490401" cy="174760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246509B-36F7-4FB5-BD71-F59B5099AB9B}"/>
                </a:ext>
              </a:extLst>
            </p:cNvPr>
            <p:cNvSpPr/>
            <p:nvPr/>
          </p:nvSpPr>
          <p:spPr>
            <a:xfrm rot="5400000">
              <a:off x="14564225" y="-1732859"/>
              <a:ext cx="37490401" cy="17181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790" y="88935"/>
            <a:ext cx="11911262" cy="119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1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79"/>
    </mc:Choice>
    <mc:Fallback xmlns="">
      <p:transition advTm="5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9941B3-4A31-4352-AA9C-FF5A2263B675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3B3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C7BC50D9-02BF-492F-8C72-E33E3CCE53FF}"/>
              </a:ext>
            </a:extLst>
          </p:cNvPr>
          <p:cNvGrpSpPr/>
          <p:nvPr/>
        </p:nvGrpSpPr>
        <p:grpSpPr>
          <a:xfrm>
            <a:off x="-16459201" y="-1837617"/>
            <a:ext cx="40203087" cy="17391235"/>
            <a:chOff x="-23103773" y="-1837617"/>
            <a:chExt cx="46847660" cy="17391235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3A97F90-1A0C-4AA2-810A-1618698FF00C}"/>
                </a:ext>
              </a:extLst>
            </p:cNvPr>
            <p:cNvGrpSpPr/>
            <p:nvPr/>
          </p:nvGrpSpPr>
          <p:grpSpPr>
            <a:xfrm>
              <a:off x="640114" y="-1837617"/>
              <a:ext cx="23103773" cy="17391235"/>
              <a:chOff x="640114" y="-1837617"/>
              <a:chExt cx="23103773" cy="17391235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F5A8F1C6-C939-48D0-BCC8-A91B89C1403E}"/>
                  </a:ext>
                </a:extLst>
              </p:cNvPr>
              <p:cNvGrpSpPr/>
              <p:nvPr/>
            </p:nvGrpSpPr>
            <p:grpSpPr>
              <a:xfrm>
                <a:off x="640114" y="-1837617"/>
                <a:ext cx="22581259" cy="14778664"/>
                <a:chOff x="1724297" y="-1837618"/>
                <a:chExt cx="22581259" cy="14778664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0EF40D3-E2C8-4D4C-BFEB-CD2BF565D08C}"/>
                    </a:ext>
                  </a:extLst>
                </p:cNvPr>
                <p:cNvSpPr/>
                <p:nvPr/>
              </p:nvSpPr>
              <p:spPr>
                <a:xfrm>
                  <a:off x="1724297" y="-563989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AE89CF84-274E-41FC-A626-7C096A125982}"/>
                    </a:ext>
                  </a:extLst>
                </p:cNvPr>
                <p:cNvSpPr/>
                <p:nvPr/>
              </p:nvSpPr>
              <p:spPr>
                <a:xfrm>
                  <a:off x="2901784" y="-1165860"/>
                  <a:ext cx="209005" cy="1343514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71E0AA72-75C2-4760-AD95-8E5C516AED86}"/>
                    </a:ext>
                  </a:extLst>
                </p:cNvPr>
                <p:cNvSpPr/>
                <p:nvPr/>
              </p:nvSpPr>
              <p:spPr>
                <a:xfrm>
                  <a:off x="4079271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E789873-4F33-4570-980E-5B046979A0E5}"/>
                    </a:ext>
                  </a:extLst>
                </p:cNvPr>
                <p:cNvSpPr/>
                <p:nvPr/>
              </p:nvSpPr>
              <p:spPr>
                <a:xfrm>
                  <a:off x="5256758" y="-1837618"/>
                  <a:ext cx="209005" cy="14778664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22BA7A02-D66B-4D8C-9DF4-039BB46AC4A1}"/>
                    </a:ext>
                  </a:extLst>
                </p:cNvPr>
                <p:cNvSpPr/>
                <p:nvPr/>
              </p:nvSpPr>
              <p:spPr>
                <a:xfrm>
                  <a:off x="6434245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37D8F2C-C919-4123-9E15-C5D703B5FB74}"/>
                    </a:ext>
                  </a:extLst>
                </p:cNvPr>
                <p:cNvSpPr/>
                <p:nvPr/>
              </p:nvSpPr>
              <p:spPr>
                <a:xfrm>
                  <a:off x="7611732" y="774953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A8B7679-8B99-4D0B-9A4B-62D85DAE4EF3}"/>
                    </a:ext>
                  </a:extLst>
                </p:cNvPr>
                <p:cNvSpPr/>
                <p:nvPr/>
              </p:nvSpPr>
              <p:spPr>
                <a:xfrm>
                  <a:off x="8789219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898E65D-050C-4831-AEA9-28C45974B809}"/>
                    </a:ext>
                  </a:extLst>
                </p:cNvPr>
                <p:cNvSpPr/>
                <p:nvPr/>
              </p:nvSpPr>
              <p:spPr>
                <a:xfrm>
                  <a:off x="9966706" y="901336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C6134CC9-8C1B-41C6-9F6D-303DE6D04F03}"/>
                    </a:ext>
                  </a:extLst>
                </p:cNvPr>
                <p:cNvSpPr/>
                <p:nvPr/>
              </p:nvSpPr>
              <p:spPr>
                <a:xfrm>
                  <a:off x="11144193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8D15B42-52AC-455F-BA2C-297B515A18F4}"/>
                    </a:ext>
                  </a:extLst>
                </p:cNvPr>
                <p:cNvSpPr/>
                <p:nvPr/>
              </p:nvSpPr>
              <p:spPr>
                <a:xfrm>
                  <a:off x="12321680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DAEE85BE-07DE-4F02-BD7B-33449B793C99}"/>
                    </a:ext>
                  </a:extLst>
                </p:cNvPr>
                <p:cNvSpPr/>
                <p:nvPr/>
              </p:nvSpPr>
              <p:spPr>
                <a:xfrm>
                  <a:off x="13499167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67B2611C-7839-4B0F-A5B0-6BF67039799E}"/>
                    </a:ext>
                  </a:extLst>
                </p:cNvPr>
                <p:cNvSpPr/>
                <p:nvPr/>
              </p:nvSpPr>
              <p:spPr>
                <a:xfrm>
                  <a:off x="14676654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410A32E-59C1-4A73-ACB6-83ABEC32D8D3}"/>
                    </a:ext>
                  </a:extLst>
                </p:cNvPr>
                <p:cNvSpPr/>
                <p:nvPr/>
              </p:nvSpPr>
              <p:spPr>
                <a:xfrm>
                  <a:off x="15854141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F5FC391-0CD3-4C0A-8CFD-9F0FB7ABB962}"/>
                    </a:ext>
                  </a:extLst>
                </p:cNvPr>
                <p:cNvSpPr/>
                <p:nvPr/>
              </p:nvSpPr>
              <p:spPr>
                <a:xfrm>
                  <a:off x="17031628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30FCD68-6AFE-438D-B811-0CC439B68F1F}"/>
                    </a:ext>
                  </a:extLst>
                </p:cNvPr>
                <p:cNvSpPr/>
                <p:nvPr/>
              </p:nvSpPr>
              <p:spPr>
                <a:xfrm>
                  <a:off x="18209115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E86B73C-F9DF-4C3C-9F06-C5AF4F4DB32F}"/>
                    </a:ext>
                  </a:extLst>
                </p:cNvPr>
                <p:cNvSpPr/>
                <p:nvPr/>
              </p:nvSpPr>
              <p:spPr>
                <a:xfrm>
                  <a:off x="19386602" y="901336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A38A0753-8733-4573-8B36-367C15DCCFD9}"/>
                    </a:ext>
                  </a:extLst>
                </p:cNvPr>
                <p:cNvSpPr/>
                <p:nvPr/>
              </p:nvSpPr>
              <p:spPr>
                <a:xfrm>
                  <a:off x="20564089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B8C880E6-0FA6-4D49-BB5B-0F87F6C4E3A4}"/>
                    </a:ext>
                  </a:extLst>
                </p:cNvPr>
                <p:cNvSpPr/>
                <p:nvPr/>
              </p:nvSpPr>
              <p:spPr>
                <a:xfrm>
                  <a:off x="21741576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2CBD2963-BE33-42FA-9F12-765853772521}"/>
                    </a:ext>
                  </a:extLst>
                </p:cNvPr>
                <p:cNvSpPr/>
                <p:nvPr/>
              </p:nvSpPr>
              <p:spPr>
                <a:xfrm>
                  <a:off x="22919063" y="1750421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08D19D3-4EB6-4E1B-88D3-D45D5A5FDB1E}"/>
                    </a:ext>
                  </a:extLst>
                </p:cNvPr>
                <p:cNvSpPr/>
                <p:nvPr/>
              </p:nvSpPr>
              <p:spPr>
                <a:xfrm>
                  <a:off x="24096551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A856BC13-C17F-4AC7-9FDB-8B16DA85A15C}"/>
                  </a:ext>
                </a:extLst>
              </p:cNvPr>
              <p:cNvGrpSpPr/>
              <p:nvPr/>
            </p:nvGrpSpPr>
            <p:grpSpPr>
              <a:xfrm>
                <a:off x="1162628" y="774954"/>
                <a:ext cx="22581259" cy="14778664"/>
                <a:chOff x="2246811" y="-1837618"/>
                <a:chExt cx="22581259" cy="14778664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331A42DF-96A0-45F4-A66E-AF9BF1455345}"/>
                    </a:ext>
                  </a:extLst>
                </p:cNvPr>
                <p:cNvSpPr/>
                <p:nvPr/>
              </p:nvSpPr>
              <p:spPr>
                <a:xfrm>
                  <a:off x="2246811" y="-1837618"/>
                  <a:ext cx="209005" cy="14778664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5D3275D-0354-481F-82BF-1A66D4FD647B}"/>
                    </a:ext>
                  </a:extLst>
                </p:cNvPr>
                <p:cNvSpPr/>
                <p:nvPr/>
              </p:nvSpPr>
              <p:spPr>
                <a:xfrm>
                  <a:off x="3424298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FB5A5654-313A-493A-9600-929B89AFCC1B}"/>
                    </a:ext>
                  </a:extLst>
                </p:cNvPr>
                <p:cNvSpPr/>
                <p:nvPr/>
              </p:nvSpPr>
              <p:spPr>
                <a:xfrm>
                  <a:off x="4601785" y="-555172"/>
                  <a:ext cx="209005" cy="12213772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41AF279-44EF-4A98-AC6A-F513BD2EED9E}"/>
                    </a:ext>
                  </a:extLst>
                </p:cNvPr>
                <p:cNvSpPr/>
                <p:nvPr/>
              </p:nvSpPr>
              <p:spPr>
                <a:xfrm>
                  <a:off x="5779272" y="940526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BD84696-A59F-419B-8B9F-62594AD94A62}"/>
                    </a:ext>
                  </a:extLst>
                </p:cNvPr>
                <p:cNvSpPr/>
                <p:nvPr/>
              </p:nvSpPr>
              <p:spPr>
                <a:xfrm>
                  <a:off x="6956759" y="-1165860"/>
                  <a:ext cx="209005" cy="1343514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7672531-7AFE-44AF-8D02-76C02E15B49A}"/>
                    </a:ext>
                  </a:extLst>
                </p:cNvPr>
                <p:cNvSpPr/>
                <p:nvPr/>
              </p:nvSpPr>
              <p:spPr>
                <a:xfrm>
                  <a:off x="8134246" y="-555172"/>
                  <a:ext cx="209005" cy="12213772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AAC26E4-7397-4822-AF9A-BEBAB6E97541}"/>
                    </a:ext>
                  </a:extLst>
                </p:cNvPr>
                <p:cNvSpPr/>
                <p:nvPr/>
              </p:nvSpPr>
              <p:spPr>
                <a:xfrm>
                  <a:off x="9311733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BE478B30-EF32-4A38-A961-FD1ED320FDA5}"/>
                    </a:ext>
                  </a:extLst>
                </p:cNvPr>
                <p:cNvSpPr/>
                <p:nvPr/>
              </p:nvSpPr>
              <p:spPr>
                <a:xfrm>
                  <a:off x="10489220" y="-555172"/>
                  <a:ext cx="209005" cy="12213772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9438917-9D4F-4F25-B57E-C51FC1E6B2EE}"/>
                    </a:ext>
                  </a:extLst>
                </p:cNvPr>
                <p:cNvSpPr/>
                <p:nvPr/>
              </p:nvSpPr>
              <p:spPr>
                <a:xfrm>
                  <a:off x="11666707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32BDEE2-2DCE-4823-BC7D-3B26CEADB046}"/>
                    </a:ext>
                  </a:extLst>
                </p:cNvPr>
                <p:cNvSpPr/>
                <p:nvPr/>
              </p:nvSpPr>
              <p:spPr>
                <a:xfrm>
                  <a:off x="12844194" y="-1165860"/>
                  <a:ext cx="209005" cy="1343514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C41A4BF4-C8A9-40E9-9A1F-53A62CF3B18B}"/>
                    </a:ext>
                  </a:extLst>
                </p:cNvPr>
                <p:cNvSpPr/>
                <p:nvPr/>
              </p:nvSpPr>
              <p:spPr>
                <a:xfrm>
                  <a:off x="14021681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55633C9A-A50D-46E7-A23C-24DD619F5875}"/>
                    </a:ext>
                  </a:extLst>
                </p:cNvPr>
                <p:cNvSpPr/>
                <p:nvPr/>
              </p:nvSpPr>
              <p:spPr>
                <a:xfrm>
                  <a:off x="15199168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E91A7D67-4191-48C6-A705-CE6B5A330134}"/>
                    </a:ext>
                  </a:extLst>
                </p:cNvPr>
                <p:cNvSpPr/>
                <p:nvPr/>
              </p:nvSpPr>
              <p:spPr>
                <a:xfrm>
                  <a:off x="16376655" y="-116586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93EECFD6-24F9-4E7D-9A48-076CD80CB178}"/>
                    </a:ext>
                  </a:extLst>
                </p:cNvPr>
                <p:cNvSpPr/>
                <p:nvPr/>
              </p:nvSpPr>
              <p:spPr>
                <a:xfrm>
                  <a:off x="17554142" y="-1165860"/>
                  <a:ext cx="209005" cy="1343514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0BC9613D-5EF3-4F08-B1F1-6F03BD0CADE2}"/>
                    </a:ext>
                  </a:extLst>
                </p:cNvPr>
                <p:cNvSpPr/>
                <p:nvPr/>
              </p:nvSpPr>
              <p:spPr>
                <a:xfrm>
                  <a:off x="18731629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FE125FA3-8C07-4AE9-9752-0933465B9546}"/>
                    </a:ext>
                  </a:extLst>
                </p:cNvPr>
                <p:cNvSpPr/>
                <p:nvPr/>
              </p:nvSpPr>
              <p:spPr>
                <a:xfrm>
                  <a:off x="19909116" y="-225334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E35CCBA-8296-4C11-BD5E-E748FDC0667B}"/>
                    </a:ext>
                  </a:extLst>
                </p:cNvPr>
                <p:cNvSpPr/>
                <p:nvPr/>
              </p:nvSpPr>
              <p:spPr>
                <a:xfrm>
                  <a:off x="21086603" y="-116586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35D33A5F-7230-48FF-B322-D2A00CC1A759}"/>
                    </a:ext>
                  </a:extLst>
                </p:cNvPr>
                <p:cNvSpPr/>
                <p:nvPr/>
              </p:nvSpPr>
              <p:spPr>
                <a:xfrm>
                  <a:off x="22264090" y="-1711236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FFEF07F7-5FBF-4065-B54D-626978A7941C}"/>
                    </a:ext>
                  </a:extLst>
                </p:cNvPr>
                <p:cNvSpPr/>
                <p:nvPr/>
              </p:nvSpPr>
              <p:spPr>
                <a:xfrm>
                  <a:off x="23441577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C760C8E-2156-4486-9AA0-326650438BF7}"/>
                    </a:ext>
                  </a:extLst>
                </p:cNvPr>
                <p:cNvSpPr/>
                <p:nvPr/>
              </p:nvSpPr>
              <p:spPr>
                <a:xfrm>
                  <a:off x="24619065" y="-1446711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F4991054-1D89-440D-A8AC-AEEB73AE139C}"/>
                </a:ext>
              </a:extLst>
            </p:cNvPr>
            <p:cNvGrpSpPr/>
            <p:nvPr/>
          </p:nvGrpSpPr>
          <p:grpSpPr>
            <a:xfrm>
              <a:off x="-23103773" y="-1837617"/>
              <a:ext cx="23103773" cy="17391235"/>
              <a:chOff x="640114" y="-1837617"/>
              <a:chExt cx="23103773" cy="17391235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39D4E52C-65DF-4A49-8027-B3EDD6FF63AE}"/>
                  </a:ext>
                </a:extLst>
              </p:cNvPr>
              <p:cNvGrpSpPr/>
              <p:nvPr/>
            </p:nvGrpSpPr>
            <p:grpSpPr>
              <a:xfrm>
                <a:off x="640114" y="-1837617"/>
                <a:ext cx="22581259" cy="14778664"/>
                <a:chOff x="1724297" y="-1837618"/>
                <a:chExt cx="22581259" cy="14778664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4AD8CAA0-7736-43CD-8A1C-8DB922CE9C89}"/>
                    </a:ext>
                  </a:extLst>
                </p:cNvPr>
                <p:cNvSpPr/>
                <p:nvPr/>
              </p:nvSpPr>
              <p:spPr>
                <a:xfrm>
                  <a:off x="1724297" y="-563989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2C98998-51C6-46B8-923E-A927CAE83888}"/>
                    </a:ext>
                  </a:extLst>
                </p:cNvPr>
                <p:cNvSpPr/>
                <p:nvPr/>
              </p:nvSpPr>
              <p:spPr>
                <a:xfrm>
                  <a:off x="2901784" y="-1165860"/>
                  <a:ext cx="209005" cy="1343514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B0CA0196-B54A-40C3-877C-5DFA46CD6C83}"/>
                    </a:ext>
                  </a:extLst>
                </p:cNvPr>
                <p:cNvSpPr/>
                <p:nvPr/>
              </p:nvSpPr>
              <p:spPr>
                <a:xfrm>
                  <a:off x="4079271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F9793B15-4129-466F-B52F-AF45F3F36201}"/>
                    </a:ext>
                  </a:extLst>
                </p:cNvPr>
                <p:cNvSpPr/>
                <p:nvPr/>
              </p:nvSpPr>
              <p:spPr>
                <a:xfrm>
                  <a:off x="5256758" y="-1837618"/>
                  <a:ext cx="209005" cy="14778664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50C88EC5-B2BA-44EC-BBCF-9EA005F32A3F}"/>
                    </a:ext>
                  </a:extLst>
                </p:cNvPr>
                <p:cNvSpPr/>
                <p:nvPr/>
              </p:nvSpPr>
              <p:spPr>
                <a:xfrm>
                  <a:off x="6434245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788B347-43AC-450D-8134-E590FA1005F5}"/>
                    </a:ext>
                  </a:extLst>
                </p:cNvPr>
                <p:cNvSpPr/>
                <p:nvPr/>
              </p:nvSpPr>
              <p:spPr>
                <a:xfrm>
                  <a:off x="7611732" y="774953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9933F95C-D946-4999-AD6D-348C2C10D6F9}"/>
                    </a:ext>
                  </a:extLst>
                </p:cNvPr>
                <p:cNvSpPr/>
                <p:nvPr/>
              </p:nvSpPr>
              <p:spPr>
                <a:xfrm>
                  <a:off x="8789219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A3CB8206-56A7-49CA-85DF-2655B0B5CCB7}"/>
                    </a:ext>
                  </a:extLst>
                </p:cNvPr>
                <p:cNvSpPr/>
                <p:nvPr/>
              </p:nvSpPr>
              <p:spPr>
                <a:xfrm>
                  <a:off x="9966706" y="901336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A32563EC-ADF3-4158-8020-DCEEB24D8B87}"/>
                    </a:ext>
                  </a:extLst>
                </p:cNvPr>
                <p:cNvSpPr/>
                <p:nvPr/>
              </p:nvSpPr>
              <p:spPr>
                <a:xfrm>
                  <a:off x="11144193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AE6AD9AB-FD8F-4A2B-B109-2AA153102CDA}"/>
                    </a:ext>
                  </a:extLst>
                </p:cNvPr>
                <p:cNvSpPr/>
                <p:nvPr/>
              </p:nvSpPr>
              <p:spPr>
                <a:xfrm>
                  <a:off x="12321680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DDF18AAA-E01F-40B2-904C-E1321C6153F4}"/>
                    </a:ext>
                  </a:extLst>
                </p:cNvPr>
                <p:cNvSpPr/>
                <p:nvPr/>
              </p:nvSpPr>
              <p:spPr>
                <a:xfrm>
                  <a:off x="13499167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1BA8B628-E82E-48F3-9429-C0890F4AF1D7}"/>
                    </a:ext>
                  </a:extLst>
                </p:cNvPr>
                <p:cNvSpPr/>
                <p:nvPr/>
              </p:nvSpPr>
              <p:spPr>
                <a:xfrm>
                  <a:off x="14676654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9963C748-3CFF-4BA7-BDD2-589E25C80D07}"/>
                    </a:ext>
                  </a:extLst>
                </p:cNvPr>
                <p:cNvSpPr/>
                <p:nvPr/>
              </p:nvSpPr>
              <p:spPr>
                <a:xfrm>
                  <a:off x="15854141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6E56D0E5-6FE0-49FA-8770-C1AEE627F8EC}"/>
                    </a:ext>
                  </a:extLst>
                </p:cNvPr>
                <p:cNvSpPr/>
                <p:nvPr/>
              </p:nvSpPr>
              <p:spPr>
                <a:xfrm>
                  <a:off x="17031628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16ADE5BD-EDD9-4DF5-BFEA-4FAB2604DC97}"/>
                    </a:ext>
                  </a:extLst>
                </p:cNvPr>
                <p:cNvSpPr/>
                <p:nvPr/>
              </p:nvSpPr>
              <p:spPr>
                <a:xfrm>
                  <a:off x="18209115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17E5FB17-F56F-48AD-8157-5FA250B74287}"/>
                    </a:ext>
                  </a:extLst>
                </p:cNvPr>
                <p:cNvSpPr/>
                <p:nvPr/>
              </p:nvSpPr>
              <p:spPr>
                <a:xfrm>
                  <a:off x="19386602" y="901336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2C48C284-ABFD-4387-A9D4-92CCAC0B3754}"/>
                    </a:ext>
                  </a:extLst>
                </p:cNvPr>
                <p:cNvSpPr/>
                <p:nvPr/>
              </p:nvSpPr>
              <p:spPr>
                <a:xfrm>
                  <a:off x="20564089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8AD722C8-7892-41BA-BE94-73B03884A43B}"/>
                    </a:ext>
                  </a:extLst>
                </p:cNvPr>
                <p:cNvSpPr/>
                <p:nvPr/>
              </p:nvSpPr>
              <p:spPr>
                <a:xfrm>
                  <a:off x="21741576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6C629F26-5D9F-4830-B574-DFC1835A2169}"/>
                    </a:ext>
                  </a:extLst>
                </p:cNvPr>
                <p:cNvSpPr/>
                <p:nvPr/>
              </p:nvSpPr>
              <p:spPr>
                <a:xfrm>
                  <a:off x="22919063" y="1750421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F54BAB00-B834-4B0F-B532-07499AECC1E0}"/>
                    </a:ext>
                  </a:extLst>
                </p:cNvPr>
                <p:cNvSpPr/>
                <p:nvPr/>
              </p:nvSpPr>
              <p:spPr>
                <a:xfrm>
                  <a:off x="24096551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1C2037DA-5B40-4E0A-824F-1DBFBF21121B}"/>
                  </a:ext>
                </a:extLst>
              </p:cNvPr>
              <p:cNvGrpSpPr/>
              <p:nvPr/>
            </p:nvGrpSpPr>
            <p:grpSpPr>
              <a:xfrm>
                <a:off x="1162628" y="774954"/>
                <a:ext cx="22581259" cy="14778664"/>
                <a:chOff x="2246811" y="-1837618"/>
                <a:chExt cx="22581259" cy="14778664"/>
              </a:xfrm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45450A81-1DD9-4FD9-8644-0E85285C67D1}"/>
                    </a:ext>
                  </a:extLst>
                </p:cNvPr>
                <p:cNvSpPr/>
                <p:nvPr/>
              </p:nvSpPr>
              <p:spPr>
                <a:xfrm>
                  <a:off x="2246811" y="-1837618"/>
                  <a:ext cx="209005" cy="14778664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3EB7A2FA-41E8-4CBF-94DD-D0B7B0C0AFEF}"/>
                    </a:ext>
                  </a:extLst>
                </p:cNvPr>
                <p:cNvSpPr/>
                <p:nvPr/>
              </p:nvSpPr>
              <p:spPr>
                <a:xfrm>
                  <a:off x="3424298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AD4E1E0A-B6D9-46D7-A2C3-B5A228E90979}"/>
                    </a:ext>
                  </a:extLst>
                </p:cNvPr>
                <p:cNvSpPr/>
                <p:nvPr/>
              </p:nvSpPr>
              <p:spPr>
                <a:xfrm>
                  <a:off x="4601785" y="-555172"/>
                  <a:ext cx="209005" cy="12213772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F86138D3-07EF-4BFC-823A-0004C82121E4}"/>
                    </a:ext>
                  </a:extLst>
                </p:cNvPr>
                <p:cNvSpPr/>
                <p:nvPr/>
              </p:nvSpPr>
              <p:spPr>
                <a:xfrm>
                  <a:off x="5779272" y="940526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C874621F-F567-48D2-A674-58F3A9BDAA92}"/>
                    </a:ext>
                  </a:extLst>
                </p:cNvPr>
                <p:cNvSpPr/>
                <p:nvPr/>
              </p:nvSpPr>
              <p:spPr>
                <a:xfrm>
                  <a:off x="6956759" y="-1165860"/>
                  <a:ext cx="209005" cy="1343514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D7871FB8-CFFD-4034-BF0C-AE3BCD5E363A}"/>
                    </a:ext>
                  </a:extLst>
                </p:cNvPr>
                <p:cNvSpPr/>
                <p:nvPr/>
              </p:nvSpPr>
              <p:spPr>
                <a:xfrm>
                  <a:off x="8134246" y="-555172"/>
                  <a:ext cx="209005" cy="12213772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F1CD39C6-0272-4A94-8997-743A27A37C74}"/>
                    </a:ext>
                  </a:extLst>
                </p:cNvPr>
                <p:cNvSpPr/>
                <p:nvPr/>
              </p:nvSpPr>
              <p:spPr>
                <a:xfrm>
                  <a:off x="9311733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5BDB6A7C-3298-4ABA-AB42-6FF475930240}"/>
                    </a:ext>
                  </a:extLst>
                </p:cNvPr>
                <p:cNvSpPr/>
                <p:nvPr/>
              </p:nvSpPr>
              <p:spPr>
                <a:xfrm>
                  <a:off x="10489220" y="-555172"/>
                  <a:ext cx="209005" cy="12213772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D9D9D7EE-EBF6-47EF-9C75-0D8A2C50EACC}"/>
                    </a:ext>
                  </a:extLst>
                </p:cNvPr>
                <p:cNvSpPr/>
                <p:nvPr/>
              </p:nvSpPr>
              <p:spPr>
                <a:xfrm>
                  <a:off x="11666707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E2BA2462-1374-4C95-AEE1-E367D6673D97}"/>
                    </a:ext>
                  </a:extLst>
                </p:cNvPr>
                <p:cNvSpPr/>
                <p:nvPr/>
              </p:nvSpPr>
              <p:spPr>
                <a:xfrm>
                  <a:off x="12844194" y="-1165860"/>
                  <a:ext cx="209005" cy="1343514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E6DBEF25-0E41-4BF3-9157-2329A4A7D07D}"/>
                    </a:ext>
                  </a:extLst>
                </p:cNvPr>
                <p:cNvSpPr/>
                <p:nvPr/>
              </p:nvSpPr>
              <p:spPr>
                <a:xfrm>
                  <a:off x="14021681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40534488-7414-4833-869C-4DE06208E32D}"/>
                    </a:ext>
                  </a:extLst>
                </p:cNvPr>
                <p:cNvSpPr/>
                <p:nvPr/>
              </p:nvSpPr>
              <p:spPr>
                <a:xfrm>
                  <a:off x="15199168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267EA50F-809C-4183-9D65-5092BF706570}"/>
                    </a:ext>
                  </a:extLst>
                </p:cNvPr>
                <p:cNvSpPr/>
                <p:nvPr/>
              </p:nvSpPr>
              <p:spPr>
                <a:xfrm>
                  <a:off x="16376655" y="-116586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07DF9CB5-8B13-40A6-A02E-BF368881548D}"/>
                    </a:ext>
                  </a:extLst>
                </p:cNvPr>
                <p:cNvSpPr/>
                <p:nvPr/>
              </p:nvSpPr>
              <p:spPr>
                <a:xfrm>
                  <a:off x="17554142" y="-1165860"/>
                  <a:ext cx="209005" cy="1343514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6C1217CD-BE67-4D44-8068-4645DB3CA313}"/>
                    </a:ext>
                  </a:extLst>
                </p:cNvPr>
                <p:cNvSpPr/>
                <p:nvPr/>
              </p:nvSpPr>
              <p:spPr>
                <a:xfrm>
                  <a:off x="18731629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28EE0C6D-72D8-475C-8365-939A65425F93}"/>
                    </a:ext>
                  </a:extLst>
                </p:cNvPr>
                <p:cNvSpPr/>
                <p:nvPr/>
              </p:nvSpPr>
              <p:spPr>
                <a:xfrm>
                  <a:off x="19909116" y="-225334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FEB5A79A-65CD-4F2D-AB92-6060E2392A49}"/>
                    </a:ext>
                  </a:extLst>
                </p:cNvPr>
                <p:cNvSpPr/>
                <p:nvPr/>
              </p:nvSpPr>
              <p:spPr>
                <a:xfrm>
                  <a:off x="21086603" y="-116586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F2DD8F18-5C25-454F-ACFE-DD76E9D6CBAB}"/>
                    </a:ext>
                  </a:extLst>
                </p:cNvPr>
                <p:cNvSpPr/>
                <p:nvPr/>
              </p:nvSpPr>
              <p:spPr>
                <a:xfrm>
                  <a:off x="22264090" y="-555172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F77B3C2-9343-45C4-90CB-4A5A6BC29275}"/>
                    </a:ext>
                  </a:extLst>
                </p:cNvPr>
                <p:cNvSpPr/>
                <p:nvPr/>
              </p:nvSpPr>
              <p:spPr>
                <a:xfrm>
                  <a:off x="23441577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B152A01D-96F4-43E6-A245-D53FBF257FE0}"/>
                    </a:ext>
                  </a:extLst>
                </p:cNvPr>
                <p:cNvSpPr/>
                <p:nvPr/>
              </p:nvSpPr>
              <p:spPr>
                <a:xfrm>
                  <a:off x="24619065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665C46F3-55E7-42E3-9BC4-6D8E67C9C55D}"/>
              </a:ext>
            </a:extLst>
          </p:cNvPr>
          <p:cNvGrpSpPr/>
          <p:nvPr/>
        </p:nvGrpSpPr>
        <p:grpSpPr>
          <a:xfrm>
            <a:off x="4117217" y="1947509"/>
            <a:ext cx="16149566" cy="9820983"/>
            <a:chOff x="4117217" y="1947509"/>
            <a:chExt cx="16149566" cy="9820983"/>
          </a:xfrm>
          <a:effectLst>
            <a:outerShdw blurRad="635000" dist="50800" dir="5400000" sx="105000" sy="105000" algn="ctr" rotWithShape="0">
              <a:srgbClr val="000000">
                <a:alpha val="40000"/>
              </a:srgbClr>
            </a:outerShdw>
          </a:effectLst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36FD0A4-B290-4021-B973-8680C909A2F0}"/>
                </a:ext>
              </a:extLst>
            </p:cNvPr>
            <p:cNvSpPr/>
            <p:nvPr/>
          </p:nvSpPr>
          <p:spPr>
            <a:xfrm>
              <a:off x="13187509" y="1952408"/>
              <a:ext cx="7079274" cy="9816084"/>
            </a:xfrm>
            <a:prstGeom prst="rect">
              <a:avLst/>
            </a:prstGeom>
            <a:gradFill>
              <a:gsLst>
                <a:gs pos="0">
                  <a:srgbClr val="2D2D45"/>
                </a:gs>
                <a:gs pos="100000">
                  <a:srgbClr val="40415B"/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1" name="Picture 120" descr="A person sitting in front of a building&#10;&#10;Description generated with high confidence">
              <a:extLst>
                <a:ext uri="{FF2B5EF4-FFF2-40B4-BE49-F238E27FC236}">
                  <a16:creationId xmlns:a16="http://schemas.microsoft.com/office/drawing/2014/main" id="{64026A50-E6DB-43AD-BA91-EAC5FD981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02" b="20096"/>
            <a:stretch/>
          </p:blipFill>
          <p:spPr>
            <a:xfrm>
              <a:off x="4117217" y="1947509"/>
              <a:ext cx="9126812" cy="9820983"/>
            </a:xfrm>
            <a:prstGeom prst="rect">
              <a:avLst/>
            </a:prstGeom>
          </p:spPr>
        </p:pic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A228CC9C-FB7F-4678-8DC8-493FB716E121}"/>
              </a:ext>
            </a:extLst>
          </p:cNvPr>
          <p:cNvSpPr txBox="1"/>
          <p:nvPr/>
        </p:nvSpPr>
        <p:spPr>
          <a:xfrm>
            <a:off x="13514489" y="2647722"/>
            <a:ext cx="6314996" cy="925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en-US" sz="7200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MENS JACKET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0BB21BA-F51E-4F05-ADCB-8B71FE0822CD}"/>
              </a:ext>
            </a:extLst>
          </p:cNvPr>
          <p:cNvSpPr txBox="1"/>
          <p:nvPr/>
        </p:nvSpPr>
        <p:spPr>
          <a:xfrm>
            <a:off x="13514489" y="4029351"/>
            <a:ext cx="55194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Time-to-market : 2020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Wear way : Outerwear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Sleeve length : Jacket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Neckline : collar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Brand : Levis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Application of the season. : Winter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Thickness : Thick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03967CF-62B5-44FA-A040-0AAC14E686CC}"/>
              </a:ext>
            </a:extLst>
          </p:cNvPr>
          <p:cNvSpPr/>
          <p:nvPr/>
        </p:nvSpPr>
        <p:spPr>
          <a:xfrm>
            <a:off x="13645941" y="7938288"/>
            <a:ext cx="1946260" cy="877590"/>
          </a:xfrm>
          <a:prstGeom prst="rect">
            <a:avLst/>
          </a:prstGeom>
          <a:noFill/>
          <a:ln w="139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Bahnschrift SemiCondensed" panose="020B0502040204020203" pitchFamily="34" charset="0"/>
              </a:rPr>
              <a:t>$69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0BC4C4C8-C313-4E81-B3EB-52EB49EF5592}"/>
              </a:ext>
            </a:extLst>
          </p:cNvPr>
          <p:cNvGrpSpPr/>
          <p:nvPr/>
        </p:nvGrpSpPr>
        <p:grpSpPr>
          <a:xfrm>
            <a:off x="13575294" y="10399804"/>
            <a:ext cx="3068731" cy="547585"/>
            <a:chOff x="13645941" y="10390548"/>
            <a:chExt cx="3068731" cy="547585"/>
          </a:xfrm>
        </p:grpSpPr>
        <p:sp>
          <p:nvSpPr>
            <p:cNvPr id="136" name="Star: 5 Points 135">
              <a:extLst>
                <a:ext uri="{FF2B5EF4-FFF2-40B4-BE49-F238E27FC236}">
                  <a16:creationId xmlns:a16="http://schemas.microsoft.com/office/drawing/2014/main" id="{B3400B52-2FD1-45D6-8F2D-1F13C998C7A9}"/>
                </a:ext>
              </a:extLst>
            </p:cNvPr>
            <p:cNvSpPr/>
            <p:nvPr/>
          </p:nvSpPr>
          <p:spPr>
            <a:xfrm>
              <a:off x="13645941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69F64"/>
                  </a:solidFill>
                </a:rPr>
                <a:t>D</a:t>
              </a:r>
            </a:p>
          </p:txBody>
        </p:sp>
        <p:sp>
          <p:nvSpPr>
            <p:cNvPr id="137" name="Star: 5 Points 136">
              <a:extLst>
                <a:ext uri="{FF2B5EF4-FFF2-40B4-BE49-F238E27FC236}">
                  <a16:creationId xmlns:a16="http://schemas.microsoft.com/office/drawing/2014/main" id="{90E3DC27-1EFB-487D-A9E7-9C8D5636FCDA}"/>
                </a:ext>
              </a:extLst>
            </p:cNvPr>
            <p:cNvSpPr/>
            <p:nvPr/>
          </p:nvSpPr>
          <p:spPr>
            <a:xfrm>
              <a:off x="1427622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69F64"/>
                  </a:solidFill>
                </a:rPr>
                <a:t>D</a:t>
              </a:r>
            </a:p>
          </p:txBody>
        </p:sp>
        <p:sp>
          <p:nvSpPr>
            <p:cNvPr id="138" name="Star: 5 Points 137">
              <a:extLst>
                <a:ext uri="{FF2B5EF4-FFF2-40B4-BE49-F238E27FC236}">
                  <a16:creationId xmlns:a16="http://schemas.microsoft.com/office/drawing/2014/main" id="{E70E0EF7-8F65-4345-8443-8F8B20575A66}"/>
                </a:ext>
              </a:extLst>
            </p:cNvPr>
            <p:cNvSpPr/>
            <p:nvPr/>
          </p:nvSpPr>
          <p:spPr>
            <a:xfrm>
              <a:off x="15536799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69F64"/>
                  </a:solidFill>
                </a:rPr>
                <a:t>D</a:t>
              </a:r>
            </a:p>
          </p:txBody>
        </p:sp>
        <p:sp>
          <p:nvSpPr>
            <p:cNvPr id="139" name="Star: 5 Points 138">
              <a:extLst>
                <a:ext uri="{FF2B5EF4-FFF2-40B4-BE49-F238E27FC236}">
                  <a16:creationId xmlns:a16="http://schemas.microsoft.com/office/drawing/2014/main" id="{D86FA5C1-0A0E-4DF4-A9CD-A240AE48A606}"/>
                </a:ext>
              </a:extLst>
            </p:cNvPr>
            <p:cNvSpPr/>
            <p:nvPr/>
          </p:nvSpPr>
          <p:spPr>
            <a:xfrm>
              <a:off x="1616708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40" name="Star: 5 Points 139">
              <a:extLst>
                <a:ext uri="{FF2B5EF4-FFF2-40B4-BE49-F238E27FC236}">
                  <a16:creationId xmlns:a16="http://schemas.microsoft.com/office/drawing/2014/main" id="{7347BCDA-11B1-430A-8643-24D3326583E6}"/>
                </a:ext>
              </a:extLst>
            </p:cNvPr>
            <p:cNvSpPr/>
            <p:nvPr/>
          </p:nvSpPr>
          <p:spPr>
            <a:xfrm>
              <a:off x="14906513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69F64"/>
                  </a:solidFill>
                </a:rPr>
                <a:t>D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A103E3E-AA71-4A29-A077-B2F16C1F4E42}"/>
              </a:ext>
            </a:extLst>
          </p:cNvPr>
          <p:cNvGrpSpPr/>
          <p:nvPr/>
        </p:nvGrpSpPr>
        <p:grpSpPr>
          <a:xfrm>
            <a:off x="13571529" y="10399804"/>
            <a:ext cx="3068731" cy="547585"/>
            <a:chOff x="13645941" y="10390548"/>
            <a:chExt cx="3068731" cy="547585"/>
          </a:xfrm>
          <a:noFill/>
        </p:grpSpPr>
        <p:sp>
          <p:nvSpPr>
            <p:cNvPr id="142" name="Star: 5 Points 141">
              <a:extLst>
                <a:ext uri="{FF2B5EF4-FFF2-40B4-BE49-F238E27FC236}">
                  <a16:creationId xmlns:a16="http://schemas.microsoft.com/office/drawing/2014/main" id="{65E49A78-EC43-4413-B9B2-A3E76CF1CDD3}"/>
                </a:ext>
              </a:extLst>
            </p:cNvPr>
            <p:cNvSpPr/>
            <p:nvPr/>
          </p:nvSpPr>
          <p:spPr>
            <a:xfrm>
              <a:off x="13645941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43" name="Star: 5 Points 142">
              <a:extLst>
                <a:ext uri="{FF2B5EF4-FFF2-40B4-BE49-F238E27FC236}">
                  <a16:creationId xmlns:a16="http://schemas.microsoft.com/office/drawing/2014/main" id="{4B17ACA0-7A7F-4A71-A794-F05908E65A60}"/>
                </a:ext>
              </a:extLst>
            </p:cNvPr>
            <p:cNvSpPr/>
            <p:nvPr/>
          </p:nvSpPr>
          <p:spPr>
            <a:xfrm>
              <a:off x="1427622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44" name="Star: 5 Points 143">
              <a:extLst>
                <a:ext uri="{FF2B5EF4-FFF2-40B4-BE49-F238E27FC236}">
                  <a16:creationId xmlns:a16="http://schemas.microsoft.com/office/drawing/2014/main" id="{66B44125-E835-4512-9D16-283B11CF8309}"/>
                </a:ext>
              </a:extLst>
            </p:cNvPr>
            <p:cNvSpPr/>
            <p:nvPr/>
          </p:nvSpPr>
          <p:spPr>
            <a:xfrm>
              <a:off x="15536799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45" name="Star: 5 Points 144">
              <a:extLst>
                <a:ext uri="{FF2B5EF4-FFF2-40B4-BE49-F238E27FC236}">
                  <a16:creationId xmlns:a16="http://schemas.microsoft.com/office/drawing/2014/main" id="{ACAB1DB1-89EB-43B0-9C54-A1B440133B08}"/>
                </a:ext>
              </a:extLst>
            </p:cNvPr>
            <p:cNvSpPr/>
            <p:nvPr/>
          </p:nvSpPr>
          <p:spPr>
            <a:xfrm>
              <a:off x="1616708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46" name="Star: 5 Points 145">
              <a:extLst>
                <a:ext uri="{FF2B5EF4-FFF2-40B4-BE49-F238E27FC236}">
                  <a16:creationId xmlns:a16="http://schemas.microsoft.com/office/drawing/2014/main" id="{39AB2F0A-6522-4C2B-8930-550191D248E3}"/>
                </a:ext>
              </a:extLst>
            </p:cNvPr>
            <p:cNvSpPr/>
            <p:nvPr/>
          </p:nvSpPr>
          <p:spPr>
            <a:xfrm>
              <a:off x="14906513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BF56146B-37D4-4EC6-805E-FABD3E883E99}"/>
              </a:ext>
            </a:extLst>
          </p:cNvPr>
          <p:cNvGrpSpPr/>
          <p:nvPr/>
        </p:nvGrpSpPr>
        <p:grpSpPr>
          <a:xfrm>
            <a:off x="-17564035" y="-11887201"/>
            <a:ext cx="59129755" cy="37490401"/>
            <a:chOff x="-17229468" y="-11887200"/>
            <a:chExt cx="59129755" cy="37490401"/>
          </a:xfrm>
          <a:solidFill>
            <a:srgbClr val="E6E6E6"/>
          </a:solidFill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E89AFE69-8944-4405-AF67-50A58D69C758}"/>
                </a:ext>
              </a:extLst>
            </p:cNvPr>
            <p:cNvSpPr/>
            <p:nvPr/>
          </p:nvSpPr>
          <p:spPr>
            <a:xfrm>
              <a:off x="-17229468" y="-11887199"/>
              <a:ext cx="59129755" cy="1188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C4DDEA88-4F72-4CF7-89A0-9DE2C9B7A8C7}"/>
                </a:ext>
              </a:extLst>
            </p:cNvPr>
            <p:cNvSpPr/>
            <p:nvPr/>
          </p:nvSpPr>
          <p:spPr>
            <a:xfrm>
              <a:off x="-17229468" y="13716001"/>
              <a:ext cx="58950394" cy="1188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94E254AC-560F-4168-9B40-C8205268C184}"/>
                </a:ext>
              </a:extLst>
            </p:cNvPr>
            <p:cNvSpPr/>
            <p:nvPr/>
          </p:nvSpPr>
          <p:spPr>
            <a:xfrm rot="5400000">
              <a:off x="-27236657" y="-1880011"/>
              <a:ext cx="37490401" cy="174760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2785A51-83DD-44B8-88CD-245F3FE6E462}"/>
                </a:ext>
              </a:extLst>
            </p:cNvPr>
            <p:cNvSpPr/>
            <p:nvPr/>
          </p:nvSpPr>
          <p:spPr>
            <a:xfrm rot="5400000">
              <a:off x="14564225" y="-1732859"/>
              <a:ext cx="37490401" cy="17181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231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63">
        <p:fade/>
      </p:transition>
    </mc:Choice>
    <mc:Fallback xmlns="">
      <p:transition spd="med" advTm="65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0.11829 0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5" grpId="0"/>
      <p:bldP spid="1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9941B3-4A31-4352-AA9C-FF5A2263B675}"/>
              </a:ext>
            </a:extLst>
          </p:cNvPr>
          <p:cNvSpPr/>
          <p:nvPr/>
        </p:nvSpPr>
        <p:spPr>
          <a:xfrm>
            <a:off x="0" y="-3733799"/>
            <a:ext cx="24384000" cy="20003728"/>
          </a:xfrm>
          <a:prstGeom prst="rect">
            <a:avLst/>
          </a:prstGeom>
          <a:pattFill prst="wave">
            <a:fgClr>
              <a:srgbClr val="2C2B45"/>
            </a:fgClr>
            <a:bgClr>
              <a:srgbClr val="40415B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C72E993-017A-4022-B546-52C25EFED614}"/>
              </a:ext>
            </a:extLst>
          </p:cNvPr>
          <p:cNvGrpSpPr/>
          <p:nvPr/>
        </p:nvGrpSpPr>
        <p:grpSpPr>
          <a:xfrm>
            <a:off x="3978054" y="1940283"/>
            <a:ext cx="16427893" cy="9835434"/>
            <a:chOff x="12393747" y="2061462"/>
            <a:chExt cx="16427893" cy="9835434"/>
          </a:xfrm>
          <a:effectLst>
            <a:outerShdw blurRad="635000" dist="50800" dir="5400000" sx="105000" sy="105000" algn="ctr" rotWithShape="0">
              <a:srgbClr val="000000">
                <a:alpha val="40000"/>
              </a:srgbClr>
            </a:outerShdw>
          </a:effectLst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36FD0A4-B290-4021-B973-8680C909A2F0}"/>
                </a:ext>
              </a:extLst>
            </p:cNvPr>
            <p:cNvSpPr/>
            <p:nvPr/>
          </p:nvSpPr>
          <p:spPr>
            <a:xfrm>
              <a:off x="12393747" y="2062299"/>
              <a:ext cx="7079274" cy="9816084"/>
            </a:xfrm>
            <a:prstGeom prst="rect">
              <a:avLst/>
            </a:prstGeom>
            <a:gradFill>
              <a:gsLst>
                <a:gs pos="0">
                  <a:srgbClr val="2D2D45"/>
                </a:gs>
                <a:gs pos="100000">
                  <a:srgbClr val="40415B"/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64026A50-E6DB-43AD-BA91-EAC5FD981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72" r="12012"/>
            <a:stretch/>
          </p:blipFill>
          <p:spPr>
            <a:xfrm>
              <a:off x="19473021" y="2061462"/>
              <a:ext cx="9348619" cy="9835434"/>
            </a:xfrm>
            <a:prstGeom prst="rect">
              <a:avLst/>
            </a:prstGeom>
          </p:spPr>
        </p:pic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A6AD8A7F-27E7-4DAF-BC08-32BCDD2D89AA}"/>
              </a:ext>
            </a:extLst>
          </p:cNvPr>
          <p:cNvSpPr txBox="1"/>
          <p:nvPr/>
        </p:nvSpPr>
        <p:spPr>
          <a:xfrm>
            <a:off x="4472783" y="2668094"/>
            <a:ext cx="6314996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EMBROIDERED COTTON BLOUSE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A706A45E-E807-4891-9B46-75183257E710}"/>
              </a:ext>
            </a:extLst>
          </p:cNvPr>
          <p:cNvSpPr/>
          <p:nvPr/>
        </p:nvSpPr>
        <p:spPr>
          <a:xfrm>
            <a:off x="4692246" y="7925195"/>
            <a:ext cx="1946260" cy="877590"/>
          </a:xfrm>
          <a:prstGeom prst="rect">
            <a:avLst/>
          </a:prstGeom>
          <a:noFill/>
          <a:ln w="139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Bahnschrift SemiCondensed" panose="020B0502040204020203" pitchFamily="34" charset="0"/>
              </a:rPr>
              <a:t>$79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F8BC22FA-FCD1-47D2-9B71-AB9B84C7E2E0}"/>
              </a:ext>
            </a:extLst>
          </p:cNvPr>
          <p:cNvGrpSpPr/>
          <p:nvPr/>
        </p:nvGrpSpPr>
        <p:grpSpPr>
          <a:xfrm>
            <a:off x="4722455" y="10399804"/>
            <a:ext cx="3068731" cy="547585"/>
            <a:chOff x="13645941" y="10390548"/>
            <a:chExt cx="3068731" cy="547585"/>
          </a:xfrm>
        </p:grpSpPr>
        <p:sp>
          <p:nvSpPr>
            <p:cNvPr id="145" name="Star: 5 Points 144">
              <a:extLst>
                <a:ext uri="{FF2B5EF4-FFF2-40B4-BE49-F238E27FC236}">
                  <a16:creationId xmlns:a16="http://schemas.microsoft.com/office/drawing/2014/main" id="{A91F9115-5DD6-4590-8E84-10A613C35158}"/>
                </a:ext>
              </a:extLst>
            </p:cNvPr>
            <p:cNvSpPr/>
            <p:nvPr/>
          </p:nvSpPr>
          <p:spPr>
            <a:xfrm>
              <a:off x="13645941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69F64"/>
                  </a:solidFill>
                </a:rPr>
                <a:t>D</a:t>
              </a:r>
            </a:p>
          </p:txBody>
        </p:sp>
        <p:sp>
          <p:nvSpPr>
            <p:cNvPr id="146" name="Star: 5 Points 145">
              <a:extLst>
                <a:ext uri="{FF2B5EF4-FFF2-40B4-BE49-F238E27FC236}">
                  <a16:creationId xmlns:a16="http://schemas.microsoft.com/office/drawing/2014/main" id="{D2E39C24-F263-443F-8A84-FE827510A652}"/>
                </a:ext>
              </a:extLst>
            </p:cNvPr>
            <p:cNvSpPr/>
            <p:nvPr/>
          </p:nvSpPr>
          <p:spPr>
            <a:xfrm>
              <a:off x="1427622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69F64"/>
                  </a:solidFill>
                </a:rPr>
                <a:t>D</a:t>
              </a:r>
            </a:p>
          </p:txBody>
        </p:sp>
        <p:sp>
          <p:nvSpPr>
            <p:cNvPr id="147" name="Star: 5 Points 146">
              <a:extLst>
                <a:ext uri="{FF2B5EF4-FFF2-40B4-BE49-F238E27FC236}">
                  <a16:creationId xmlns:a16="http://schemas.microsoft.com/office/drawing/2014/main" id="{AE842BA6-285E-4A1C-8877-8186EC4A6AEE}"/>
                </a:ext>
              </a:extLst>
            </p:cNvPr>
            <p:cNvSpPr/>
            <p:nvPr/>
          </p:nvSpPr>
          <p:spPr>
            <a:xfrm>
              <a:off x="15536799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69F64"/>
                  </a:solidFill>
                </a:rPr>
                <a:t>D</a:t>
              </a:r>
            </a:p>
          </p:txBody>
        </p:sp>
        <p:sp>
          <p:nvSpPr>
            <p:cNvPr id="148" name="Star: 5 Points 147">
              <a:extLst>
                <a:ext uri="{FF2B5EF4-FFF2-40B4-BE49-F238E27FC236}">
                  <a16:creationId xmlns:a16="http://schemas.microsoft.com/office/drawing/2014/main" id="{8B5DB098-4383-4F47-8B60-DD2F0717FD6E}"/>
                </a:ext>
              </a:extLst>
            </p:cNvPr>
            <p:cNvSpPr/>
            <p:nvPr/>
          </p:nvSpPr>
          <p:spPr>
            <a:xfrm>
              <a:off x="1616708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49" name="Star: 5 Points 148">
              <a:extLst>
                <a:ext uri="{FF2B5EF4-FFF2-40B4-BE49-F238E27FC236}">
                  <a16:creationId xmlns:a16="http://schemas.microsoft.com/office/drawing/2014/main" id="{DC6EDD85-6ACA-49A4-AE71-CFC606CCAD20}"/>
                </a:ext>
              </a:extLst>
            </p:cNvPr>
            <p:cNvSpPr/>
            <p:nvPr/>
          </p:nvSpPr>
          <p:spPr>
            <a:xfrm>
              <a:off x="14906513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69F64"/>
                  </a:solidFill>
                </a:rPr>
                <a:t>D</a:t>
              </a:r>
            </a:p>
          </p:txBody>
        </p: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0AA9940B-508D-49FE-960B-05068665F114}"/>
              </a:ext>
            </a:extLst>
          </p:cNvPr>
          <p:cNvSpPr/>
          <p:nvPr/>
        </p:nvSpPr>
        <p:spPr>
          <a:xfrm>
            <a:off x="7498897" y="10151374"/>
            <a:ext cx="1484780" cy="1021868"/>
          </a:xfrm>
          <a:prstGeom prst="rect">
            <a:avLst/>
          </a:prstGeom>
          <a:solidFill>
            <a:srgbClr val="3F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DDB890F-0559-43EC-84F6-23C754F86F7E}"/>
              </a:ext>
            </a:extLst>
          </p:cNvPr>
          <p:cNvGrpSpPr/>
          <p:nvPr/>
        </p:nvGrpSpPr>
        <p:grpSpPr>
          <a:xfrm>
            <a:off x="4718690" y="10399804"/>
            <a:ext cx="3068731" cy="547585"/>
            <a:chOff x="13645941" y="10390548"/>
            <a:chExt cx="3068731" cy="547585"/>
          </a:xfrm>
          <a:noFill/>
        </p:grpSpPr>
        <p:sp>
          <p:nvSpPr>
            <p:cNvPr id="151" name="Star: 5 Points 150">
              <a:extLst>
                <a:ext uri="{FF2B5EF4-FFF2-40B4-BE49-F238E27FC236}">
                  <a16:creationId xmlns:a16="http://schemas.microsoft.com/office/drawing/2014/main" id="{C12BC29A-6EFB-4692-A3B2-4928768980B5}"/>
                </a:ext>
              </a:extLst>
            </p:cNvPr>
            <p:cNvSpPr/>
            <p:nvPr/>
          </p:nvSpPr>
          <p:spPr>
            <a:xfrm>
              <a:off x="13645941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52" name="Star: 5 Points 151">
              <a:extLst>
                <a:ext uri="{FF2B5EF4-FFF2-40B4-BE49-F238E27FC236}">
                  <a16:creationId xmlns:a16="http://schemas.microsoft.com/office/drawing/2014/main" id="{307D9AE2-C3E8-418A-81AD-E09964A1C671}"/>
                </a:ext>
              </a:extLst>
            </p:cNvPr>
            <p:cNvSpPr/>
            <p:nvPr/>
          </p:nvSpPr>
          <p:spPr>
            <a:xfrm>
              <a:off x="1427622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53" name="Star: 5 Points 152">
              <a:extLst>
                <a:ext uri="{FF2B5EF4-FFF2-40B4-BE49-F238E27FC236}">
                  <a16:creationId xmlns:a16="http://schemas.microsoft.com/office/drawing/2014/main" id="{FA0343AC-384A-4DDD-A793-B911486F5193}"/>
                </a:ext>
              </a:extLst>
            </p:cNvPr>
            <p:cNvSpPr/>
            <p:nvPr/>
          </p:nvSpPr>
          <p:spPr>
            <a:xfrm>
              <a:off x="15536799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54" name="Star: 5 Points 153">
              <a:extLst>
                <a:ext uri="{FF2B5EF4-FFF2-40B4-BE49-F238E27FC236}">
                  <a16:creationId xmlns:a16="http://schemas.microsoft.com/office/drawing/2014/main" id="{FFD6C046-5E7C-4BBF-9B30-9BD7D7AEA2A7}"/>
                </a:ext>
              </a:extLst>
            </p:cNvPr>
            <p:cNvSpPr/>
            <p:nvPr/>
          </p:nvSpPr>
          <p:spPr>
            <a:xfrm>
              <a:off x="1616708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55" name="Star: 5 Points 154">
              <a:extLst>
                <a:ext uri="{FF2B5EF4-FFF2-40B4-BE49-F238E27FC236}">
                  <a16:creationId xmlns:a16="http://schemas.microsoft.com/office/drawing/2014/main" id="{5A5EB26E-829D-4D52-A535-E2EA0D4AC9A6}"/>
                </a:ext>
              </a:extLst>
            </p:cNvPr>
            <p:cNvSpPr/>
            <p:nvPr/>
          </p:nvSpPr>
          <p:spPr>
            <a:xfrm>
              <a:off x="14906513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15B201D-47AF-4E57-BFBE-3A6F343808B6}"/>
              </a:ext>
            </a:extLst>
          </p:cNvPr>
          <p:cNvGrpSpPr/>
          <p:nvPr/>
        </p:nvGrpSpPr>
        <p:grpSpPr>
          <a:xfrm>
            <a:off x="-17564035" y="-11887201"/>
            <a:ext cx="59129755" cy="37490401"/>
            <a:chOff x="-17229468" y="-11887200"/>
            <a:chExt cx="59129755" cy="37490401"/>
          </a:xfrm>
          <a:solidFill>
            <a:srgbClr val="E6E6E6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ABED17-110E-4D89-A695-EB1EE443BB68}"/>
                </a:ext>
              </a:extLst>
            </p:cNvPr>
            <p:cNvSpPr/>
            <p:nvPr/>
          </p:nvSpPr>
          <p:spPr>
            <a:xfrm>
              <a:off x="-17229468" y="-11887199"/>
              <a:ext cx="59129755" cy="1188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0129D57-8B3C-40C0-8362-6788659FDAF8}"/>
                </a:ext>
              </a:extLst>
            </p:cNvPr>
            <p:cNvSpPr/>
            <p:nvPr/>
          </p:nvSpPr>
          <p:spPr>
            <a:xfrm>
              <a:off x="-17229468" y="13716001"/>
              <a:ext cx="58950394" cy="1188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8DC243F-A71C-45BE-8F69-647AD9D6E9EC}"/>
                </a:ext>
              </a:extLst>
            </p:cNvPr>
            <p:cNvSpPr/>
            <p:nvPr/>
          </p:nvSpPr>
          <p:spPr>
            <a:xfrm rot="5400000">
              <a:off x="-27236657" y="-1880011"/>
              <a:ext cx="37490401" cy="174760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D2358F8-485E-4CFC-B585-3CB90BC54EF2}"/>
                </a:ext>
              </a:extLst>
            </p:cNvPr>
            <p:cNvSpPr/>
            <p:nvPr/>
          </p:nvSpPr>
          <p:spPr>
            <a:xfrm rot="5400000">
              <a:off x="14564225" y="-1732859"/>
              <a:ext cx="37490401" cy="17181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0BB21BA-F51E-4F05-ADCB-8B71FE0822CD}"/>
              </a:ext>
            </a:extLst>
          </p:cNvPr>
          <p:cNvSpPr txBox="1"/>
          <p:nvPr/>
        </p:nvSpPr>
        <p:spPr>
          <a:xfrm>
            <a:off x="4611494" y="4438425"/>
            <a:ext cx="55194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Time-to-market : 2020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Wear way : Outerwear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Sleeve length : Sleeveless Jacket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Neckline : collar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Brand : Levis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Application of the season. : Winter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Thickness : Thick</a:t>
            </a:r>
          </a:p>
        </p:txBody>
      </p:sp>
    </p:spTree>
    <p:extLst>
      <p:ext uri="{BB962C8B-B14F-4D97-AF65-F5344CB8AC3E}">
        <p14:creationId xmlns:p14="http://schemas.microsoft.com/office/powerpoint/2010/main" val="217119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42">
        <p:fade/>
      </p:transition>
    </mc:Choice>
    <mc:Fallback xmlns="">
      <p:transition spd="med" advTm="66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0.16736 " pathEditMode="relative" rAng="0" ptsTypes="AA">
                                      <p:cBhvr>
                                        <p:cTn id="2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6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1" grpId="0"/>
      <p:bldP spid="143" grpId="0" animBg="1"/>
      <p:bldP spid="15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9941B3-4A31-4352-AA9C-FF5A2263B675}"/>
              </a:ext>
            </a:extLst>
          </p:cNvPr>
          <p:cNvSpPr/>
          <p:nvPr/>
        </p:nvSpPr>
        <p:spPr>
          <a:xfrm>
            <a:off x="-3848100" y="0"/>
            <a:ext cx="32080200" cy="13716000"/>
          </a:xfrm>
          <a:prstGeom prst="rect">
            <a:avLst/>
          </a:prstGeom>
          <a:pattFill prst="divot">
            <a:fgClr>
              <a:srgbClr val="3F405A"/>
            </a:fgClr>
            <a:bgClr>
              <a:srgbClr val="2D2D45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C72E993-017A-4022-B546-52C25EFED614}"/>
              </a:ext>
            </a:extLst>
          </p:cNvPr>
          <p:cNvGrpSpPr/>
          <p:nvPr/>
        </p:nvGrpSpPr>
        <p:grpSpPr>
          <a:xfrm>
            <a:off x="4172218" y="1949958"/>
            <a:ext cx="16039564" cy="9816085"/>
            <a:chOff x="3433457" y="2062299"/>
            <a:chExt cx="16039564" cy="9816085"/>
          </a:xfrm>
          <a:effectLst>
            <a:outerShdw blurRad="647700" dist="50800" dir="5400000" sx="103000" sy="103000" algn="ctr" rotWithShape="0">
              <a:srgbClr val="000000">
                <a:alpha val="35000"/>
              </a:srgbClr>
            </a:outerShdw>
          </a:effectLst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36FD0A4-B290-4021-B973-8680C909A2F0}"/>
                </a:ext>
              </a:extLst>
            </p:cNvPr>
            <p:cNvSpPr/>
            <p:nvPr/>
          </p:nvSpPr>
          <p:spPr>
            <a:xfrm>
              <a:off x="12393747" y="2062299"/>
              <a:ext cx="7079274" cy="9816084"/>
            </a:xfrm>
            <a:prstGeom prst="rect">
              <a:avLst/>
            </a:prstGeom>
            <a:gradFill>
              <a:gsLst>
                <a:gs pos="0">
                  <a:srgbClr val="2D2D45"/>
                </a:gs>
                <a:gs pos="100000">
                  <a:srgbClr val="40415B"/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64026A50-E6DB-43AD-BA91-EAC5FD981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869"/>
            <a:stretch/>
          </p:blipFill>
          <p:spPr>
            <a:xfrm>
              <a:off x="3433457" y="2062300"/>
              <a:ext cx="8958407" cy="9816084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8606BDC-6CDA-485E-AF96-EA60FFE6CF1A}"/>
              </a:ext>
            </a:extLst>
          </p:cNvPr>
          <p:cNvSpPr txBox="1"/>
          <p:nvPr/>
        </p:nvSpPr>
        <p:spPr>
          <a:xfrm>
            <a:off x="13896786" y="2647722"/>
            <a:ext cx="6314996" cy="708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RED SHOES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6F382D-C593-43E2-95D4-51AB10C68787}"/>
              </a:ext>
            </a:extLst>
          </p:cNvPr>
          <p:cNvSpPr txBox="1"/>
          <p:nvPr/>
        </p:nvSpPr>
        <p:spPr>
          <a:xfrm>
            <a:off x="13896786" y="5168733"/>
            <a:ext cx="5519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2020 New style red canvas shoes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Bahnschrift Light" panose="020B0502040204020203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C08A03-CA89-4DD6-91ED-D04A62A5E6C0}"/>
              </a:ext>
            </a:extLst>
          </p:cNvPr>
          <p:cNvSpPr/>
          <p:nvPr/>
        </p:nvSpPr>
        <p:spPr>
          <a:xfrm>
            <a:off x="14028238" y="7938288"/>
            <a:ext cx="1946260" cy="877590"/>
          </a:xfrm>
          <a:prstGeom prst="rect">
            <a:avLst/>
          </a:prstGeom>
          <a:noFill/>
          <a:ln w="139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Bahnschrift SemiCondensed" panose="020B0502040204020203" pitchFamily="34" charset="0"/>
              </a:rPr>
              <a:t>$49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F8B356A-8DD6-412C-8CB7-484572B53CB6}"/>
              </a:ext>
            </a:extLst>
          </p:cNvPr>
          <p:cNvGrpSpPr/>
          <p:nvPr/>
        </p:nvGrpSpPr>
        <p:grpSpPr>
          <a:xfrm>
            <a:off x="13957591" y="10399804"/>
            <a:ext cx="3068731" cy="547585"/>
            <a:chOff x="13645941" y="10390548"/>
            <a:chExt cx="3068731" cy="547585"/>
          </a:xfrm>
        </p:grpSpPr>
        <p:sp>
          <p:nvSpPr>
            <p:cNvPr id="33" name="Star: 5 Points 32">
              <a:extLst>
                <a:ext uri="{FF2B5EF4-FFF2-40B4-BE49-F238E27FC236}">
                  <a16:creationId xmlns:a16="http://schemas.microsoft.com/office/drawing/2014/main" id="{87694818-5A8F-46C9-8984-F90D0AADF96E}"/>
                </a:ext>
              </a:extLst>
            </p:cNvPr>
            <p:cNvSpPr/>
            <p:nvPr/>
          </p:nvSpPr>
          <p:spPr>
            <a:xfrm>
              <a:off x="13645941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69F64"/>
                  </a:solidFill>
                </a:rPr>
                <a:t>D</a:t>
              </a:r>
            </a:p>
          </p:txBody>
        </p:sp>
        <p:sp>
          <p:nvSpPr>
            <p:cNvPr id="34" name="Star: 5 Points 33">
              <a:extLst>
                <a:ext uri="{FF2B5EF4-FFF2-40B4-BE49-F238E27FC236}">
                  <a16:creationId xmlns:a16="http://schemas.microsoft.com/office/drawing/2014/main" id="{DB4E34DC-4C75-4BE9-9247-E7FDE5EF32B8}"/>
                </a:ext>
              </a:extLst>
            </p:cNvPr>
            <p:cNvSpPr/>
            <p:nvPr/>
          </p:nvSpPr>
          <p:spPr>
            <a:xfrm>
              <a:off x="1427622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69F64"/>
                  </a:solidFill>
                </a:rPr>
                <a:t>D</a:t>
              </a:r>
            </a:p>
          </p:txBody>
        </p:sp>
        <p:sp>
          <p:nvSpPr>
            <p:cNvPr id="35" name="Star: 5 Points 34">
              <a:extLst>
                <a:ext uri="{FF2B5EF4-FFF2-40B4-BE49-F238E27FC236}">
                  <a16:creationId xmlns:a16="http://schemas.microsoft.com/office/drawing/2014/main" id="{D8338424-A06F-4300-9CF7-569CFDBCD2BF}"/>
                </a:ext>
              </a:extLst>
            </p:cNvPr>
            <p:cNvSpPr/>
            <p:nvPr/>
          </p:nvSpPr>
          <p:spPr>
            <a:xfrm>
              <a:off x="15536799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69F64"/>
                  </a:solidFill>
                </a:rPr>
                <a:t>D</a:t>
              </a:r>
            </a:p>
          </p:txBody>
        </p:sp>
        <p:sp>
          <p:nvSpPr>
            <p:cNvPr id="36" name="Star: 5 Points 35">
              <a:extLst>
                <a:ext uri="{FF2B5EF4-FFF2-40B4-BE49-F238E27FC236}">
                  <a16:creationId xmlns:a16="http://schemas.microsoft.com/office/drawing/2014/main" id="{61399AA7-548E-4410-A4BF-7D115E896022}"/>
                </a:ext>
              </a:extLst>
            </p:cNvPr>
            <p:cNvSpPr/>
            <p:nvPr/>
          </p:nvSpPr>
          <p:spPr>
            <a:xfrm>
              <a:off x="1616708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7" name="Star: 5 Points 36">
              <a:extLst>
                <a:ext uri="{FF2B5EF4-FFF2-40B4-BE49-F238E27FC236}">
                  <a16:creationId xmlns:a16="http://schemas.microsoft.com/office/drawing/2014/main" id="{9E429572-7853-4665-A1A0-234447F7505C}"/>
                </a:ext>
              </a:extLst>
            </p:cNvPr>
            <p:cNvSpPr/>
            <p:nvPr/>
          </p:nvSpPr>
          <p:spPr>
            <a:xfrm>
              <a:off x="14906513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69F64"/>
                  </a:solidFill>
                </a:rPr>
                <a:t>D</a:t>
              </a: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7D75721A-AE0F-4230-95B7-BEE4CF1D6D7C}"/>
              </a:ext>
            </a:extLst>
          </p:cNvPr>
          <p:cNvSpPr/>
          <p:nvPr/>
        </p:nvSpPr>
        <p:spPr>
          <a:xfrm>
            <a:off x="16426463" y="10151374"/>
            <a:ext cx="1484780" cy="1021868"/>
          </a:xfrm>
          <a:prstGeom prst="rect">
            <a:avLst/>
          </a:prstGeom>
          <a:solidFill>
            <a:srgbClr val="3F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6901DB8-00C2-4062-91CB-5CF6DA528980}"/>
              </a:ext>
            </a:extLst>
          </p:cNvPr>
          <p:cNvGrpSpPr/>
          <p:nvPr/>
        </p:nvGrpSpPr>
        <p:grpSpPr>
          <a:xfrm>
            <a:off x="13953826" y="10399804"/>
            <a:ext cx="3068731" cy="547585"/>
            <a:chOff x="13645941" y="10390548"/>
            <a:chExt cx="3068731" cy="547585"/>
          </a:xfrm>
          <a:noFill/>
        </p:grpSpPr>
        <p:sp>
          <p:nvSpPr>
            <p:cNvPr id="40" name="Star: 5 Points 39">
              <a:extLst>
                <a:ext uri="{FF2B5EF4-FFF2-40B4-BE49-F238E27FC236}">
                  <a16:creationId xmlns:a16="http://schemas.microsoft.com/office/drawing/2014/main" id="{56050A9E-41DF-4030-9022-37CBCDDCA9D9}"/>
                </a:ext>
              </a:extLst>
            </p:cNvPr>
            <p:cNvSpPr/>
            <p:nvPr/>
          </p:nvSpPr>
          <p:spPr>
            <a:xfrm>
              <a:off x="13645941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41" name="Star: 5 Points 40">
              <a:extLst>
                <a:ext uri="{FF2B5EF4-FFF2-40B4-BE49-F238E27FC236}">
                  <a16:creationId xmlns:a16="http://schemas.microsoft.com/office/drawing/2014/main" id="{BB1A46AB-0FCA-4042-8D58-CACAEF97B645}"/>
                </a:ext>
              </a:extLst>
            </p:cNvPr>
            <p:cNvSpPr/>
            <p:nvPr/>
          </p:nvSpPr>
          <p:spPr>
            <a:xfrm>
              <a:off x="1427622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42" name="Star: 5 Points 41">
              <a:extLst>
                <a:ext uri="{FF2B5EF4-FFF2-40B4-BE49-F238E27FC236}">
                  <a16:creationId xmlns:a16="http://schemas.microsoft.com/office/drawing/2014/main" id="{BCE2652E-74CB-4B4E-BD63-F53A011D45AA}"/>
                </a:ext>
              </a:extLst>
            </p:cNvPr>
            <p:cNvSpPr/>
            <p:nvPr/>
          </p:nvSpPr>
          <p:spPr>
            <a:xfrm>
              <a:off x="15536799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43" name="Star: 5 Points 42">
              <a:extLst>
                <a:ext uri="{FF2B5EF4-FFF2-40B4-BE49-F238E27FC236}">
                  <a16:creationId xmlns:a16="http://schemas.microsoft.com/office/drawing/2014/main" id="{566FC676-3F48-46BD-90E3-E5D006861429}"/>
                </a:ext>
              </a:extLst>
            </p:cNvPr>
            <p:cNvSpPr/>
            <p:nvPr/>
          </p:nvSpPr>
          <p:spPr>
            <a:xfrm>
              <a:off x="1616708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44" name="Star: 5 Points 43">
              <a:extLst>
                <a:ext uri="{FF2B5EF4-FFF2-40B4-BE49-F238E27FC236}">
                  <a16:creationId xmlns:a16="http://schemas.microsoft.com/office/drawing/2014/main" id="{687C7991-3B57-46BB-BBC2-7C604C5757C5}"/>
                </a:ext>
              </a:extLst>
            </p:cNvPr>
            <p:cNvSpPr/>
            <p:nvPr/>
          </p:nvSpPr>
          <p:spPr>
            <a:xfrm>
              <a:off x="14906513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645B759-2F9C-4125-B46F-6BBF81B99D06}"/>
              </a:ext>
            </a:extLst>
          </p:cNvPr>
          <p:cNvGrpSpPr/>
          <p:nvPr/>
        </p:nvGrpSpPr>
        <p:grpSpPr>
          <a:xfrm>
            <a:off x="-17564035" y="-11887201"/>
            <a:ext cx="59129755" cy="37490401"/>
            <a:chOff x="-17229468" y="-11887200"/>
            <a:chExt cx="59129755" cy="37490401"/>
          </a:xfrm>
          <a:solidFill>
            <a:srgbClr val="E6E6E6"/>
          </a:solidFill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C92BC4B-D3E0-4ADD-B210-1BA293FDCDBA}"/>
                </a:ext>
              </a:extLst>
            </p:cNvPr>
            <p:cNvSpPr/>
            <p:nvPr/>
          </p:nvSpPr>
          <p:spPr>
            <a:xfrm>
              <a:off x="-17229468" y="-11887199"/>
              <a:ext cx="59129755" cy="1188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561951D-D3B3-48AB-BAC8-B1848EA086A4}"/>
                </a:ext>
              </a:extLst>
            </p:cNvPr>
            <p:cNvSpPr/>
            <p:nvPr/>
          </p:nvSpPr>
          <p:spPr>
            <a:xfrm>
              <a:off x="-17229468" y="13716001"/>
              <a:ext cx="58950394" cy="1188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ED2B2DE-E629-4978-A45D-53A6A54732C8}"/>
                </a:ext>
              </a:extLst>
            </p:cNvPr>
            <p:cNvSpPr/>
            <p:nvPr/>
          </p:nvSpPr>
          <p:spPr>
            <a:xfrm rot="5400000">
              <a:off x="-27236657" y="-1880011"/>
              <a:ext cx="37490401" cy="174760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8332957-7600-4FF7-A29D-2B0672FC5DB7}"/>
                </a:ext>
              </a:extLst>
            </p:cNvPr>
            <p:cNvSpPr/>
            <p:nvPr/>
          </p:nvSpPr>
          <p:spPr>
            <a:xfrm rot="5400000">
              <a:off x="14564225" y="-1732859"/>
              <a:ext cx="37490401" cy="17181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097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17">
        <p:fade/>
      </p:transition>
    </mc:Choice>
    <mc:Fallback xmlns="">
      <p:transition spd="med" advTm="69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057 0 " pathEditMode="relative" rAng="0" ptsTypes="AA">
                                      <p:cBhvr>
                                        <p:cTn id="34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/>
      <p:bldP spid="30" grpId="0"/>
      <p:bldP spid="31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9941B3-4A31-4352-AA9C-FF5A2263B675}"/>
              </a:ext>
            </a:extLst>
          </p:cNvPr>
          <p:cNvSpPr/>
          <p:nvPr/>
        </p:nvSpPr>
        <p:spPr>
          <a:xfrm>
            <a:off x="-4419600" y="-1179871"/>
            <a:ext cx="33223200" cy="14895871"/>
          </a:xfrm>
          <a:prstGeom prst="rect">
            <a:avLst/>
          </a:prstGeom>
          <a:pattFill prst="solidDmnd">
            <a:fgClr>
              <a:srgbClr val="2C2B45"/>
            </a:fgClr>
            <a:bgClr>
              <a:srgbClr val="40415B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C72E993-017A-4022-B546-52C25EFED614}"/>
              </a:ext>
            </a:extLst>
          </p:cNvPr>
          <p:cNvGrpSpPr/>
          <p:nvPr/>
        </p:nvGrpSpPr>
        <p:grpSpPr>
          <a:xfrm>
            <a:off x="4207270" y="1949958"/>
            <a:ext cx="15969460" cy="9816084"/>
            <a:chOff x="12393747" y="2062299"/>
            <a:chExt cx="15969460" cy="9816084"/>
          </a:xfrm>
          <a:effectLst>
            <a:outerShdw blurRad="647700" dist="50800" dir="5400000" sx="103000" sy="103000" algn="ctr" rotWithShape="0">
              <a:srgbClr val="000000">
                <a:alpha val="35000"/>
              </a:srgbClr>
            </a:outerShdw>
          </a:effectLst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36FD0A4-B290-4021-B973-8680C909A2F0}"/>
                </a:ext>
              </a:extLst>
            </p:cNvPr>
            <p:cNvSpPr/>
            <p:nvPr/>
          </p:nvSpPr>
          <p:spPr>
            <a:xfrm>
              <a:off x="12393747" y="2062299"/>
              <a:ext cx="7079274" cy="9816084"/>
            </a:xfrm>
            <a:prstGeom prst="rect">
              <a:avLst/>
            </a:prstGeom>
            <a:gradFill>
              <a:gsLst>
                <a:gs pos="0">
                  <a:srgbClr val="2D2D45"/>
                </a:gs>
                <a:gs pos="100000">
                  <a:srgbClr val="40415B"/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64026A50-E6DB-43AD-BA91-EAC5FD981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77725" y="2062299"/>
              <a:ext cx="8885482" cy="9816084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CD2114E-15F1-46E1-B886-F109A10CE783}"/>
              </a:ext>
            </a:extLst>
          </p:cNvPr>
          <p:cNvSpPr txBox="1"/>
          <p:nvPr/>
        </p:nvSpPr>
        <p:spPr>
          <a:xfrm>
            <a:off x="4742332" y="2647722"/>
            <a:ext cx="6314996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EMBROIDERED COTTON JACKET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16DCC60-FCCF-483F-B6C0-7FB9C30DCC0E}"/>
              </a:ext>
            </a:extLst>
          </p:cNvPr>
          <p:cNvSpPr/>
          <p:nvPr/>
        </p:nvSpPr>
        <p:spPr>
          <a:xfrm>
            <a:off x="4873784" y="7938288"/>
            <a:ext cx="1946260" cy="877590"/>
          </a:xfrm>
          <a:prstGeom prst="rect">
            <a:avLst/>
          </a:prstGeom>
          <a:noFill/>
          <a:ln w="139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Bahnschrift SemiCondensed" panose="020B0502040204020203" pitchFamily="34" charset="0"/>
              </a:rPr>
              <a:t>$70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C78ADB8-7DF3-43F1-B8F4-2CC46A657026}"/>
              </a:ext>
            </a:extLst>
          </p:cNvPr>
          <p:cNvGrpSpPr/>
          <p:nvPr/>
        </p:nvGrpSpPr>
        <p:grpSpPr>
          <a:xfrm>
            <a:off x="4803137" y="10399804"/>
            <a:ext cx="3068731" cy="547585"/>
            <a:chOff x="13645941" y="10390548"/>
            <a:chExt cx="3068731" cy="547585"/>
          </a:xfrm>
        </p:grpSpPr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70D4FFCA-A329-4454-A9DE-7693EEF9D9FD}"/>
                </a:ext>
              </a:extLst>
            </p:cNvPr>
            <p:cNvSpPr/>
            <p:nvPr/>
          </p:nvSpPr>
          <p:spPr>
            <a:xfrm>
              <a:off x="13645941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69F64"/>
                  </a:solidFill>
                </a:rPr>
                <a:t>D</a:t>
              </a:r>
            </a:p>
          </p:txBody>
        </p:sp>
        <p:sp>
          <p:nvSpPr>
            <p:cNvPr id="29" name="Star: 5 Points 28">
              <a:extLst>
                <a:ext uri="{FF2B5EF4-FFF2-40B4-BE49-F238E27FC236}">
                  <a16:creationId xmlns:a16="http://schemas.microsoft.com/office/drawing/2014/main" id="{102356A9-E24D-4439-AC44-459E40EE1A31}"/>
                </a:ext>
              </a:extLst>
            </p:cNvPr>
            <p:cNvSpPr/>
            <p:nvPr/>
          </p:nvSpPr>
          <p:spPr>
            <a:xfrm>
              <a:off x="1427622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69F64"/>
                  </a:solidFill>
                </a:rPr>
                <a:t>D</a:t>
              </a:r>
            </a:p>
          </p:txBody>
        </p:sp>
        <p:sp>
          <p:nvSpPr>
            <p:cNvPr id="30" name="Star: 5 Points 29">
              <a:extLst>
                <a:ext uri="{FF2B5EF4-FFF2-40B4-BE49-F238E27FC236}">
                  <a16:creationId xmlns:a16="http://schemas.microsoft.com/office/drawing/2014/main" id="{D6D99BCF-D1B5-4774-9648-B8A1F0FB2FCB}"/>
                </a:ext>
              </a:extLst>
            </p:cNvPr>
            <p:cNvSpPr/>
            <p:nvPr/>
          </p:nvSpPr>
          <p:spPr>
            <a:xfrm>
              <a:off x="15536799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69F64"/>
                  </a:solidFill>
                </a:rPr>
                <a:t>D</a:t>
              </a:r>
            </a:p>
          </p:txBody>
        </p:sp>
        <p:sp>
          <p:nvSpPr>
            <p:cNvPr id="31" name="Star: 5 Points 30">
              <a:extLst>
                <a:ext uri="{FF2B5EF4-FFF2-40B4-BE49-F238E27FC236}">
                  <a16:creationId xmlns:a16="http://schemas.microsoft.com/office/drawing/2014/main" id="{07EEB63D-6D16-466D-91AC-35657DA2F8E5}"/>
                </a:ext>
              </a:extLst>
            </p:cNvPr>
            <p:cNvSpPr/>
            <p:nvPr/>
          </p:nvSpPr>
          <p:spPr>
            <a:xfrm>
              <a:off x="1616708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2" name="Star: 5 Points 31">
              <a:extLst>
                <a:ext uri="{FF2B5EF4-FFF2-40B4-BE49-F238E27FC236}">
                  <a16:creationId xmlns:a16="http://schemas.microsoft.com/office/drawing/2014/main" id="{1E469CD5-9790-4383-B666-0758E0AA0C73}"/>
                </a:ext>
              </a:extLst>
            </p:cNvPr>
            <p:cNvSpPr/>
            <p:nvPr/>
          </p:nvSpPr>
          <p:spPr>
            <a:xfrm>
              <a:off x="14906513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69F64"/>
                  </a:solidFill>
                </a:rPr>
                <a:t>D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4DFE79F8-F1DF-4F21-8A00-877A87843686}"/>
              </a:ext>
            </a:extLst>
          </p:cNvPr>
          <p:cNvSpPr/>
          <p:nvPr/>
        </p:nvSpPr>
        <p:spPr>
          <a:xfrm>
            <a:off x="6686464" y="10151374"/>
            <a:ext cx="2114635" cy="1021868"/>
          </a:xfrm>
          <a:prstGeom prst="rect">
            <a:avLst/>
          </a:prstGeom>
          <a:solidFill>
            <a:srgbClr val="3F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2FB6D67-91B1-496C-9ADC-D93F21D37BCA}"/>
              </a:ext>
            </a:extLst>
          </p:cNvPr>
          <p:cNvGrpSpPr/>
          <p:nvPr/>
        </p:nvGrpSpPr>
        <p:grpSpPr>
          <a:xfrm>
            <a:off x="4799372" y="10399804"/>
            <a:ext cx="3068731" cy="547585"/>
            <a:chOff x="13645941" y="10390548"/>
            <a:chExt cx="3068731" cy="547585"/>
          </a:xfrm>
          <a:noFill/>
        </p:grpSpPr>
        <p:sp>
          <p:nvSpPr>
            <p:cNvPr id="35" name="Star: 5 Points 34">
              <a:extLst>
                <a:ext uri="{FF2B5EF4-FFF2-40B4-BE49-F238E27FC236}">
                  <a16:creationId xmlns:a16="http://schemas.microsoft.com/office/drawing/2014/main" id="{E3B6B0F1-B83A-4E02-BBB1-414719B6AE3D}"/>
                </a:ext>
              </a:extLst>
            </p:cNvPr>
            <p:cNvSpPr/>
            <p:nvPr/>
          </p:nvSpPr>
          <p:spPr>
            <a:xfrm>
              <a:off x="13645941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6" name="Star: 5 Points 35">
              <a:extLst>
                <a:ext uri="{FF2B5EF4-FFF2-40B4-BE49-F238E27FC236}">
                  <a16:creationId xmlns:a16="http://schemas.microsoft.com/office/drawing/2014/main" id="{89DC0569-9836-4D0A-81A7-91F2D82503D3}"/>
                </a:ext>
              </a:extLst>
            </p:cNvPr>
            <p:cNvSpPr/>
            <p:nvPr/>
          </p:nvSpPr>
          <p:spPr>
            <a:xfrm>
              <a:off x="1427622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7" name="Star: 5 Points 36">
              <a:extLst>
                <a:ext uri="{FF2B5EF4-FFF2-40B4-BE49-F238E27FC236}">
                  <a16:creationId xmlns:a16="http://schemas.microsoft.com/office/drawing/2014/main" id="{42FAEBBF-C93F-4A53-92FD-2F4E80770669}"/>
                </a:ext>
              </a:extLst>
            </p:cNvPr>
            <p:cNvSpPr/>
            <p:nvPr/>
          </p:nvSpPr>
          <p:spPr>
            <a:xfrm>
              <a:off x="15536799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8" name="Star: 5 Points 37">
              <a:extLst>
                <a:ext uri="{FF2B5EF4-FFF2-40B4-BE49-F238E27FC236}">
                  <a16:creationId xmlns:a16="http://schemas.microsoft.com/office/drawing/2014/main" id="{F7B3ED6F-8972-459B-A548-FC29D1B2296D}"/>
                </a:ext>
              </a:extLst>
            </p:cNvPr>
            <p:cNvSpPr/>
            <p:nvPr/>
          </p:nvSpPr>
          <p:spPr>
            <a:xfrm>
              <a:off x="1616708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9" name="Star: 5 Points 38">
              <a:extLst>
                <a:ext uri="{FF2B5EF4-FFF2-40B4-BE49-F238E27FC236}">
                  <a16:creationId xmlns:a16="http://schemas.microsoft.com/office/drawing/2014/main" id="{7494C37E-731E-46B5-A224-A66888A12F3B}"/>
                </a:ext>
              </a:extLst>
            </p:cNvPr>
            <p:cNvSpPr/>
            <p:nvPr/>
          </p:nvSpPr>
          <p:spPr>
            <a:xfrm>
              <a:off x="14906513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824F618-18C0-47A6-AB18-F94D77DE7227}"/>
              </a:ext>
            </a:extLst>
          </p:cNvPr>
          <p:cNvGrpSpPr/>
          <p:nvPr/>
        </p:nvGrpSpPr>
        <p:grpSpPr>
          <a:xfrm>
            <a:off x="-17564035" y="-11887201"/>
            <a:ext cx="59129755" cy="37490401"/>
            <a:chOff x="-17229468" y="-11887200"/>
            <a:chExt cx="59129755" cy="37490401"/>
          </a:xfrm>
          <a:solidFill>
            <a:srgbClr val="E6E6E6"/>
          </a:solidFill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FBD5E01-1F35-45C2-B18A-3D5E992C9BEB}"/>
                </a:ext>
              </a:extLst>
            </p:cNvPr>
            <p:cNvSpPr/>
            <p:nvPr/>
          </p:nvSpPr>
          <p:spPr>
            <a:xfrm>
              <a:off x="-17229468" y="-11887199"/>
              <a:ext cx="59129755" cy="1188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ECF7820-CAB5-4DC2-B13F-200BFAE618E3}"/>
                </a:ext>
              </a:extLst>
            </p:cNvPr>
            <p:cNvSpPr/>
            <p:nvPr/>
          </p:nvSpPr>
          <p:spPr>
            <a:xfrm>
              <a:off x="-17229468" y="13716001"/>
              <a:ext cx="58950394" cy="1188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1C7752F-05FE-4A06-BAD9-22124B7ED4D6}"/>
                </a:ext>
              </a:extLst>
            </p:cNvPr>
            <p:cNvSpPr/>
            <p:nvPr/>
          </p:nvSpPr>
          <p:spPr>
            <a:xfrm rot="5400000">
              <a:off x="-27236657" y="-1880011"/>
              <a:ext cx="37490401" cy="174760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09514F5-533B-4471-9A2F-179DAC63CBF9}"/>
                </a:ext>
              </a:extLst>
            </p:cNvPr>
            <p:cNvSpPr/>
            <p:nvPr/>
          </p:nvSpPr>
          <p:spPr>
            <a:xfrm rot="5400000">
              <a:off x="14564225" y="-1732859"/>
              <a:ext cx="37490401" cy="17181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80BB21BA-F51E-4F05-ADCB-8B71FE0822CD}"/>
              </a:ext>
            </a:extLst>
          </p:cNvPr>
          <p:cNvSpPr txBox="1"/>
          <p:nvPr/>
        </p:nvSpPr>
        <p:spPr>
          <a:xfrm>
            <a:off x="4611494" y="4438425"/>
            <a:ext cx="55194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Time-to-market : 2020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Wear way : Outerwear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Sleeve length : Jacket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Neckline : collar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Brand : Levis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Application of the season. : Winter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Thickness : Thick</a:t>
            </a:r>
          </a:p>
        </p:txBody>
      </p:sp>
    </p:spTree>
    <p:extLst>
      <p:ext uri="{BB962C8B-B14F-4D97-AF65-F5344CB8AC3E}">
        <p14:creationId xmlns:p14="http://schemas.microsoft.com/office/powerpoint/2010/main" val="339528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96">
        <p:fade/>
      </p:transition>
    </mc:Choice>
    <mc:Fallback xmlns="">
      <p:transition spd="med" advTm="74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625E-6 0 L 0.11829 0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/>
      <p:bldP spid="26" grpId="0" animBg="1"/>
      <p:bldP spid="33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9941B3-4A31-4352-AA9C-FF5A2263B675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3B3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C7BC50D9-02BF-492F-8C72-E33E3CCE53FF}"/>
              </a:ext>
            </a:extLst>
          </p:cNvPr>
          <p:cNvGrpSpPr/>
          <p:nvPr/>
        </p:nvGrpSpPr>
        <p:grpSpPr>
          <a:xfrm rot="19800000">
            <a:off x="-6474999" y="-13758853"/>
            <a:ext cx="36173170" cy="34522793"/>
            <a:chOff x="-23103773" y="-1837617"/>
            <a:chExt cx="46847660" cy="17391235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3A97F90-1A0C-4AA2-810A-1618698FF00C}"/>
                </a:ext>
              </a:extLst>
            </p:cNvPr>
            <p:cNvGrpSpPr/>
            <p:nvPr/>
          </p:nvGrpSpPr>
          <p:grpSpPr>
            <a:xfrm>
              <a:off x="640114" y="-1837617"/>
              <a:ext cx="23103773" cy="17391235"/>
              <a:chOff x="640114" y="-1837617"/>
              <a:chExt cx="23103773" cy="17391235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F5A8F1C6-C939-48D0-BCC8-A91B89C1403E}"/>
                  </a:ext>
                </a:extLst>
              </p:cNvPr>
              <p:cNvGrpSpPr/>
              <p:nvPr/>
            </p:nvGrpSpPr>
            <p:grpSpPr>
              <a:xfrm>
                <a:off x="640114" y="-1837617"/>
                <a:ext cx="22581259" cy="14778664"/>
                <a:chOff x="1724297" y="-1837618"/>
                <a:chExt cx="22581259" cy="14778664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0EF40D3-E2C8-4D4C-BFEB-CD2BF565D08C}"/>
                    </a:ext>
                  </a:extLst>
                </p:cNvPr>
                <p:cNvSpPr/>
                <p:nvPr/>
              </p:nvSpPr>
              <p:spPr>
                <a:xfrm>
                  <a:off x="1724297" y="-563989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AE89CF84-274E-41FC-A626-7C096A125982}"/>
                    </a:ext>
                  </a:extLst>
                </p:cNvPr>
                <p:cNvSpPr/>
                <p:nvPr/>
              </p:nvSpPr>
              <p:spPr>
                <a:xfrm>
                  <a:off x="2901784" y="-1165860"/>
                  <a:ext cx="209005" cy="1343514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71E0AA72-75C2-4760-AD95-8E5C516AED86}"/>
                    </a:ext>
                  </a:extLst>
                </p:cNvPr>
                <p:cNvSpPr/>
                <p:nvPr/>
              </p:nvSpPr>
              <p:spPr>
                <a:xfrm>
                  <a:off x="4079271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E789873-4F33-4570-980E-5B046979A0E5}"/>
                    </a:ext>
                  </a:extLst>
                </p:cNvPr>
                <p:cNvSpPr/>
                <p:nvPr/>
              </p:nvSpPr>
              <p:spPr>
                <a:xfrm>
                  <a:off x="5256758" y="-1837618"/>
                  <a:ext cx="209005" cy="14778664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22BA7A02-D66B-4D8C-9DF4-039BB46AC4A1}"/>
                    </a:ext>
                  </a:extLst>
                </p:cNvPr>
                <p:cNvSpPr/>
                <p:nvPr/>
              </p:nvSpPr>
              <p:spPr>
                <a:xfrm>
                  <a:off x="6434245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37D8F2C-C919-4123-9E15-C5D703B5FB74}"/>
                    </a:ext>
                  </a:extLst>
                </p:cNvPr>
                <p:cNvSpPr/>
                <p:nvPr/>
              </p:nvSpPr>
              <p:spPr>
                <a:xfrm>
                  <a:off x="7611732" y="774953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A8B7679-8B99-4D0B-9A4B-62D85DAE4EF3}"/>
                    </a:ext>
                  </a:extLst>
                </p:cNvPr>
                <p:cNvSpPr/>
                <p:nvPr/>
              </p:nvSpPr>
              <p:spPr>
                <a:xfrm>
                  <a:off x="8789219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898E65D-050C-4831-AEA9-28C45974B809}"/>
                    </a:ext>
                  </a:extLst>
                </p:cNvPr>
                <p:cNvSpPr/>
                <p:nvPr/>
              </p:nvSpPr>
              <p:spPr>
                <a:xfrm>
                  <a:off x="9966706" y="901336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C6134CC9-8C1B-41C6-9F6D-303DE6D04F03}"/>
                    </a:ext>
                  </a:extLst>
                </p:cNvPr>
                <p:cNvSpPr/>
                <p:nvPr/>
              </p:nvSpPr>
              <p:spPr>
                <a:xfrm>
                  <a:off x="11144193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8D15B42-52AC-455F-BA2C-297B515A18F4}"/>
                    </a:ext>
                  </a:extLst>
                </p:cNvPr>
                <p:cNvSpPr/>
                <p:nvPr/>
              </p:nvSpPr>
              <p:spPr>
                <a:xfrm>
                  <a:off x="12321680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DAEE85BE-07DE-4F02-BD7B-33449B793C99}"/>
                    </a:ext>
                  </a:extLst>
                </p:cNvPr>
                <p:cNvSpPr/>
                <p:nvPr/>
              </p:nvSpPr>
              <p:spPr>
                <a:xfrm>
                  <a:off x="13499167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67B2611C-7839-4B0F-A5B0-6BF67039799E}"/>
                    </a:ext>
                  </a:extLst>
                </p:cNvPr>
                <p:cNvSpPr/>
                <p:nvPr/>
              </p:nvSpPr>
              <p:spPr>
                <a:xfrm>
                  <a:off x="14676654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410A32E-59C1-4A73-ACB6-83ABEC32D8D3}"/>
                    </a:ext>
                  </a:extLst>
                </p:cNvPr>
                <p:cNvSpPr/>
                <p:nvPr/>
              </p:nvSpPr>
              <p:spPr>
                <a:xfrm>
                  <a:off x="15854141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F5FC391-0CD3-4C0A-8CFD-9F0FB7ABB962}"/>
                    </a:ext>
                  </a:extLst>
                </p:cNvPr>
                <p:cNvSpPr/>
                <p:nvPr/>
              </p:nvSpPr>
              <p:spPr>
                <a:xfrm>
                  <a:off x="17031628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30FCD68-6AFE-438D-B811-0CC439B68F1F}"/>
                    </a:ext>
                  </a:extLst>
                </p:cNvPr>
                <p:cNvSpPr/>
                <p:nvPr/>
              </p:nvSpPr>
              <p:spPr>
                <a:xfrm>
                  <a:off x="18209115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E86B73C-F9DF-4C3C-9F06-C5AF4F4DB32F}"/>
                    </a:ext>
                  </a:extLst>
                </p:cNvPr>
                <p:cNvSpPr/>
                <p:nvPr/>
              </p:nvSpPr>
              <p:spPr>
                <a:xfrm>
                  <a:off x="19386602" y="901336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A38A0753-8733-4573-8B36-367C15DCCFD9}"/>
                    </a:ext>
                  </a:extLst>
                </p:cNvPr>
                <p:cNvSpPr/>
                <p:nvPr/>
              </p:nvSpPr>
              <p:spPr>
                <a:xfrm>
                  <a:off x="20564089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B8C880E6-0FA6-4D49-BB5B-0F87F6C4E3A4}"/>
                    </a:ext>
                  </a:extLst>
                </p:cNvPr>
                <p:cNvSpPr/>
                <p:nvPr/>
              </p:nvSpPr>
              <p:spPr>
                <a:xfrm>
                  <a:off x="21741576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2CBD2963-BE33-42FA-9F12-765853772521}"/>
                    </a:ext>
                  </a:extLst>
                </p:cNvPr>
                <p:cNvSpPr/>
                <p:nvPr/>
              </p:nvSpPr>
              <p:spPr>
                <a:xfrm>
                  <a:off x="22919063" y="1750421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08D19D3-4EB6-4E1B-88D3-D45D5A5FDB1E}"/>
                    </a:ext>
                  </a:extLst>
                </p:cNvPr>
                <p:cNvSpPr/>
                <p:nvPr/>
              </p:nvSpPr>
              <p:spPr>
                <a:xfrm>
                  <a:off x="24096551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A856BC13-C17F-4AC7-9FDB-8B16DA85A15C}"/>
                  </a:ext>
                </a:extLst>
              </p:cNvPr>
              <p:cNvGrpSpPr/>
              <p:nvPr/>
            </p:nvGrpSpPr>
            <p:grpSpPr>
              <a:xfrm>
                <a:off x="1162628" y="774954"/>
                <a:ext cx="22581259" cy="14778664"/>
                <a:chOff x="2246811" y="-1837618"/>
                <a:chExt cx="22581259" cy="14778664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331A42DF-96A0-45F4-A66E-AF9BF1455345}"/>
                    </a:ext>
                  </a:extLst>
                </p:cNvPr>
                <p:cNvSpPr/>
                <p:nvPr/>
              </p:nvSpPr>
              <p:spPr>
                <a:xfrm>
                  <a:off x="2246811" y="-1837618"/>
                  <a:ext cx="209005" cy="14778664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5D3275D-0354-481F-82BF-1A66D4FD647B}"/>
                    </a:ext>
                  </a:extLst>
                </p:cNvPr>
                <p:cNvSpPr/>
                <p:nvPr/>
              </p:nvSpPr>
              <p:spPr>
                <a:xfrm>
                  <a:off x="3424298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FB5A5654-313A-493A-9600-929B89AFCC1B}"/>
                    </a:ext>
                  </a:extLst>
                </p:cNvPr>
                <p:cNvSpPr/>
                <p:nvPr/>
              </p:nvSpPr>
              <p:spPr>
                <a:xfrm>
                  <a:off x="4601785" y="-555172"/>
                  <a:ext cx="209005" cy="12213772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41AF279-44EF-4A98-AC6A-F513BD2EED9E}"/>
                    </a:ext>
                  </a:extLst>
                </p:cNvPr>
                <p:cNvSpPr/>
                <p:nvPr/>
              </p:nvSpPr>
              <p:spPr>
                <a:xfrm>
                  <a:off x="5779272" y="940526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BD84696-A59F-419B-8B9F-62594AD94A62}"/>
                    </a:ext>
                  </a:extLst>
                </p:cNvPr>
                <p:cNvSpPr/>
                <p:nvPr/>
              </p:nvSpPr>
              <p:spPr>
                <a:xfrm>
                  <a:off x="6956759" y="-1165860"/>
                  <a:ext cx="209005" cy="1343514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7672531-7AFE-44AF-8D02-76C02E15B49A}"/>
                    </a:ext>
                  </a:extLst>
                </p:cNvPr>
                <p:cNvSpPr/>
                <p:nvPr/>
              </p:nvSpPr>
              <p:spPr>
                <a:xfrm>
                  <a:off x="8134246" y="-555172"/>
                  <a:ext cx="209005" cy="12213772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AAC26E4-7397-4822-AF9A-BEBAB6E97541}"/>
                    </a:ext>
                  </a:extLst>
                </p:cNvPr>
                <p:cNvSpPr/>
                <p:nvPr/>
              </p:nvSpPr>
              <p:spPr>
                <a:xfrm>
                  <a:off x="9311733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BE478B30-EF32-4A38-A961-FD1ED320FDA5}"/>
                    </a:ext>
                  </a:extLst>
                </p:cNvPr>
                <p:cNvSpPr/>
                <p:nvPr/>
              </p:nvSpPr>
              <p:spPr>
                <a:xfrm>
                  <a:off x="10489220" y="-555172"/>
                  <a:ext cx="209005" cy="12213772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9438917-9D4F-4F25-B57E-C51FC1E6B2EE}"/>
                    </a:ext>
                  </a:extLst>
                </p:cNvPr>
                <p:cNvSpPr/>
                <p:nvPr/>
              </p:nvSpPr>
              <p:spPr>
                <a:xfrm>
                  <a:off x="11666707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32BDEE2-2DCE-4823-BC7D-3B26CEADB046}"/>
                    </a:ext>
                  </a:extLst>
                </p:cNvPr>
                <p:cNvSpPr/>
                <p:nvPr/>
              </p:nvSpPr>
              <p:spPr>
                <a:xfrm>
                  <a:off x="12844194" y="-1165860"/>
                  <a:ext cx="209005" cy="1343514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C41A4BF4-C8A9-40E9-9A1F-53A62CF3B18B}"/>
                    </a:ext>
                  </a:extLst>
                </p:cNvPr>
                <p:cNvSpPr/>
                <p:nvPr/>
              </p:nvSpPr>
              <p:spPr>
                <a:xfrm>
                  <a:off x="14021681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55633C9A-A50D-46E7-A23C-24DD619F5875}"/>
                    </a:ext>
                  </a:extLst>
                </p:cNvPr>
                <p:cNvSpPr/>
                <p:nvPr/>
              </p:nvSpPr>
              <p:spPr>
                <a:xfrm>
                  <a:off x="15199168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E91A7D67-4191-48C6-A705-CE6B5A330134}"/>
                    </a:ext>
                  </a:extLst>
                </p:cNvPr>
                <p:cNvSpPr/>
                <p:nvPr/>
              </p:nvSpPr>
              <p:spPr>
                <a:xfrm>
                  <a:off x="16376655" y="-116586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93EECFD6-24F9-4E7D-9A48-076CD80CB178}"/>
                    </a:ext>
                  </a:extLst>
                </p:cNvPr>
                <p:cNvSpPr/>
                <p:nvPr/>
              </p:nvSpPr>
              <p:spPr>
                <a:xfrm>
                  <a:off x="17554142" y="-1165860"/>
                  <a:ext cx="209005" cy="1343514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0BC9613D-5EF3-4F08-B1F1-6F03BD0CADE2}"/>
                    </a:ext>
                  </a:extLst>
                </p:cNvPr>
                <p:cNvSpPr/>
                <p:nvPr/>
              </p:nvSpPr>
              <p:spPr>
                <a:xfrm>
                  <a:off x="18731629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FE125FA3-8C07-4AE9-9752-0933465B9546}"/>
                    </a:ext>
                  </a:extLst>
                </p:cNvPr>
                <p:cNvSpPr/>
                <p:nvPr/>
              </p:nvSpPr>
              <p:spPr>
                <a:xfrm>
                  <a:off x="19909116" y="-225334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E35CCBA-8296-4C11-BD5E-E748FDC0667B}"/>
                    </a:ext>
                  </a:extLst>
                </p:cNvPr>
                <p:cNvSpPr/>
                <p:nvPr/>
              </p:nvSpPr>
              <p:spPr>
                <a:xfrm>
                  <a:off x="21086603" y="-116586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35D33A5F-7230-48FF-B322-D2A00CC1A759}"/>
                    </a:ext>
                  </a:extLst>
                </p:cNvPr>
                <p:cNvSpPr/>
                <p:nvPr/>
              </p:nvSpPr>
              <p:spPr>
                <a:xfrm>
                  <a:off x="22264090" y="-1711236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FFEF07F7-5FBF-4065-B54D-626978A7941C}"/>
                    </a:ext>
                  </a:extLst>
                </p:cNvPr>
                <p:cNvSpPr/>
                <p:nvPr/>
              </p:nvSpPr>
              <p:spPr>
                <a:xfrm>
                  <a:off x="23441577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C760C8E-2156-4486-9AA0-326650438BF7}"/>
                    </a:ext>
                  </a:extLst>
                </p:cNvPr>
                <p:cNvSpPr/>
                <p:nvPr/>
              </p:nvSpPr>
              <p:spPr>
                <a:xfrm>
                  <a:off x="24619065" y="-1446711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F4991054-1D89-440D-A8AC-AEEB73AE139C}"/>
                </a:ext>
              </a:extLst>
            </p:cNvPr>
            <p:cNvGrpSpPr/>
            <p:nvPr/>
          </p:nvGrpSpPr>
          <p:grpSpPr>
            <a:xfrm>
              <a:off x="-23103773" y="-1837617"/>
              <a:ext cx="23103773" cy="17391235"/>
              <a:chOff x="640114" y="-1837617"/>
              <a:chExt cx="23103773" cy="17391235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39D4E52C-65DF-4A49-8027-B3EDD6FF63AE}"/>
                  </a:ext>
                </a:extLst>
              </p:cNvPr>
              <p:cNvGrpSpPr/>
              <p:nvPr/>
            </p:nvGrpSpPr>
            <p:grpSpPr>
              <a:xfrm>
                <a:off x="640114" y="-1837617"/>
                <a:ext cx="22581259" cy="14778664"/>
                <a:chOff x="1724297" y="-1837618"/>
                <a:chExt cx="22581259" cy="14778664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4AD8CAA0-7736-43CD-8A1C-8DB922CE9C89}"/>
                    </a:ext>
                  </a:extLst>
                </p:cNvPr>
                <p:cNvSpPr/>
                <p:nvPr/>
              </p:nvSpPr>
              <p:spPr>
                <a:xfrm>
                  <a:off x="1724297" y="-563989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2C98998-51C6-46B8-923E-A927CAE83888}"/>
                    </a:ext>
                  </a:extLst>
                </p:cNvPr>
                <p:cNvSpPr/>
                <p:nvPr/>
              </p:nvSpPr>
              <p:spPr>
                <a:xfrm>
                  <a:off x="2901784" y="-1165860"/>
                  <a:ext cx="209005" cy="1343514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B0CA0196-B54A-40C3-877C-5DFA46CD6C83}"/>
                    </a:ext>
                  </a:extLst>
                </p:cNvPr>
                <p:cNvSpPr/>
                <p:nvPr/>
              </p:nvSpPr>
              <p:spPr>
                <a:xfrm>
                  <a:off x="4079271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F9793B15-4129-466F-B52F-AF45F3F36201}"/>
                    </a:ext>
                  </a:extLst>
                </p:cNvPr>
                <p:cNvSpPr/>
                <p:nvPr/>
              </p:nvSpPr>
              <p:spPr>
                <a:xfrm>
                  <a:off x="5256758" y="-1837618"/>
                  <a:ext cx="209005" cy="14778664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50C88EC5-B2BA-44EC-BBCF-9EA005F32A3F}"/>
                    </a:ext>
                  </a:extLst>
                </p:cNvPr>
                <p:cNvSpPr/>
                <p:nvPr/>
              </p:nvSpPr>
              <p:spPr>
                <a:xfrm>
                  <a:off x="6434245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788B347-43AC-450D-8134-E590FA1005F5}"/>
                    </a:ext>
                  </a:extLst>
                </p:cNvPr>
                <p:cNvSpPr/>
                <p:nvPr/>
              </p:nvSpPr>
              <p:spPr>
                <a:xfrm>
                  <a:off x="7611732" y="774953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9933F95C-D946-4999-AD6D-348C2C10D6F9}"/>
                    </a:ext>
                  </a:extLst>
                </p:cNvPr>
                <p:cNvSpPr/>
                <p:nvPr/>
              </p:nvSpPr>
              <p:spPr>
                <a:xfrm>
                  <a:off x="8789219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A3CB8206-56A7-49CA-85DF-2655B0B5CCB7}"/>
                    </a:ext>
                  </a:extLst>
                </p:cNvPr>
                <p:cNvSpPr/>
                <p:nvPr/>
              </p:nvSpPr>
              <p:spPr>
                <a:xfrm>
                  <a:off x="9966706" y="901336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A32563EC-ADF3-4158-8020-DCEEB24D8B87}"/>
                    </a:ext>
                  </a:extLst>
                </p:cNvPr>
                <p:cNvSpPr/>
                <p:nvPr/>
              </p:nvSpPr>
              <p:spPr>
                <a:xfrm>
                  <a:off x="11144193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AE6AD9AB-FD8F-4A2B-B109-2AA153102CDA}"/>
                    </a:ext>
                  </a:extLst>
                </p:cNvPr>
                <p:cNvSpPr/>
                <p:nvPr/>
              </p:nvSpPr>
              <p:spPr>
                <a:xfrm>
                  <a:off x="12321680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DDF18AAA-E01F-40B2-904C-E1321C6153F4}"/>
                    </a:ext>
                  </a:extLst>
                </p:cNvPr>
                <p:cNvSpPr/>
                <p:nvPr/>
              </p:nvSpPr>
              <p:spPr>
                <a:xfrm>
                  <a:off x="13499167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1BA8B628-E82E-48F3-9429-C0890F4AF1D7}"/>
                    </a:ext>
                  </a:extLst>
                </p:cNvPr>
                <p:cNvSpPr/>
                <p:nvPr/>
              </p:nvSpPr>
              <p:spPr>
                <a:xfrm>
                  <a:off x="14676654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9963C748-3CFF-4BA7-BDD2-589E25C80D07}"/>
                    </a:ext>
                  </a:extLst>
                </p:cNvPr>
                <p:cNvSpPr/>
                <p:nvPr/>
              </p:nvSpPr>
              <p:spPr>
                <a:xfrm>
                  <a:off x="15854141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6E56D0E5-6FE0-49FA-8770-C1AEE627F8EC}"/>
                    </a:ext>
                  </a:extLst>
                </p:cNvPr>
                <p:cNvSpPr/>
                <p:nvPr/>
              </p:nvSpPr>
              <p:spPr>
                <a:xfrm>
                  <a:off x="17031628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16ADE5BD-EDD9-4DF5-BFEA-4FAB2604DC97}"/>
                    </a:ext>
                  </a:extLst>
                </p:cNvPr>
                <p:cNvSpPr/>
                <p:nvPr/>
              </p:nvSpPr>
              <p:spPr>
                <a:xfrm>
                  <a:off x="18209115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17E5FB17-F56F-48AD-8157-5FA250B74287}"/>
                    </a:ext>
                  </a:extLst>
                </p:cNvPr>
                <p:cNvSpPr/>
                <p:nvPr/>
              </p:nvSpPr>
              <p:spPr>
                <a:xfrm>
                  <a:off x="19386602" y="901336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2C48C284-ABFD-4387-A9D4-92CCAC0B3754}"/>
                    </a:ext>
                  </a:extLst>
                </p:cNvPr>
                <p:cNvSpPr/>
                <p:nvPr/>
              </p:nvSpPr>
              <p:spPr>
                <a:xfrm>
                  <a:off x="20564089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8AD722C8-7892-41BA-BE94-73B03884A43B}"/>
                    </a:ext>
                  </a:extLst>
                </p:cNvPr>
                <p:cNvSpPr/>
                <p:nvPr/>
              </p:nvSpPr>
              <p:spPr>
                <a:xfrm>
                  <a:off x="21741576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6C629F26-5D9F-4830-B574-DFC1835A2169}"/>
                    </a:ext>
                  </a:extLst>
                </p:cNvPr>
                <p:cNvSpPr/>
                <p:nvPr/>
              </p:nvSpPr>
              <p:spPr>
                <a:xfrm>
                  <a:off x="22919063" y="1750421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F54BAB00-B834-4B0F-B532-07499AECC1E0}"/>
                    </a:ext>
                  </a:extLst>
                </p:cNvPr>
                <p:cNvSpPr/>
                <p:nvPr/>
              </p:nvSpPr>
              <p:spPr>
                <a:xfrm>
                  <a:off x="24096551" y="0"/>
                  <a:ext cx="209005" cy="11103429"/>
                </a:xfrm>
                <a:prstGeom prst="rect">
                  <a:avLst/>
                </a:prstGeom>
                <a:solidFill>
                  <a:srgbClr val="454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1C2037DA-5B40-4E0A-824F-1DBFBF21121B}"/>
                  </a:ext>
                </a:extLst>
              </p:cNvPr>
              <p:cNvGrpSpPr/>
              <p:nvPr/>
            </p:nvGrpSpPr>
            <p:grpSpPr>
              <a:xfrm>
                <a:off x="1162628" y="774954"/>
                <a:ext cx="22581259" cy="14778664"/>
                <a:chOff x="2246811" y="-1837618"/>
                <a:chExt cx="22581259" cy="14778664"/>
              </a:xfrm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45450A81-1DD9-4FD9-8644-0E85285C67D1}"/>
                    </a:ext>
                  </a:extLst>
                </p:cNvPr>
                <p:cNvSpPr/>
                <p:nvPr/>
              </p:nvSpPr>
              <p:spPr>
                <a:xfrm>
                  <a:off x="2246811" y="-1837618"/>
                  <a:ext cx="209005" cy="14778664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3EB7A2FA-41E8-4CBF-94DD-D0B7B0C0AFEF}"/>
                    </a:ext>
                  </a:extLst>
                </p:cNvPr>
                <p:cNvSpPr/>
                <p:nvPr/>
              </p:nvSpPr>
              <p:spPr>
                <a:xfrm>
                  <a:off x="3424298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AD4E1E0A-B6D9-46D7-A2C3-B5A228E90979}"/>
                    </a:ext>
                  </a:extLst>
                </p:cNvPr>
                <p:cNvSpPr/>
                <p:nvPr/>
              </p:nvSpPr>
              <p:spPr>
                <a:xfrm>
                  <a:off x="4601785" y="-555172"/>
                  <a:ext cx="209005" cy="12213772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F86138D3-07EF-4BFC-823A-0004C82121E4}"/>
                    </a:ext>
                  </a:extLst>
                </p:cNvPr>
                <p:cNvSpPr/>
                <p:nvPr/>
              </p:nvSpPr>
              <p:spPr>
                <a:xfrm>
                  <a:off x="5779272" y="940526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C874621F-F567-48D2-A674-58F3A9BDAA92}"/>
                    </a:ext>
                  </a:extLst>
                </p:cNvPr>
                <p:cNvSpPr/>
                <p:nvPr/>
              </p:nvSpPr>
              <p:spPr>
                <a:xfrm>
                  <a:off x="6956759" y="-1165860"/>
                  <a:ext cx="209005" cy="1343514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D7871FB8-CFFD-4034-BF0C-AE3BCD5E363A}"/>
                    </a:ext>
                  </a:extLst>
                </p:cNvPr>
                <p:cNvSpPr/>
                <p:nvPr/>
              </p:nvSpPr>
              <p:spPr>
                <a:xfrm>
                  <a:off x="8134246" y="-555172"/>
                  <a:ext cx="209005" cy="12213772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F1CD39C6-0272-4A94-8997-743A27A37C74}"/>
                    </a:ext>
                  </a:extLst>
                </p:cNvPr>
                <p:cNvSpPr/>
                <p:nvPr/>
              </p:nvSpPr>
              <p:spPr>
                <a:xfrm>
                  <a:off x="9311733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5BDB6A7C-3298-4ABA-AB42-6FF475930240}"/>
                    </a:ext>
                  </a:extLst>
                </p:cNvPr>
                <p:cNvSpPr/>
                <p:nvPr/>
              </p:nvSpPr>
              <p:spPr>
                <a:xfrm>
                  <a:off x="10489220" y="-555172"/>
                  <a:ext cx="209005" cy="12213772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D9D9D7EE-EBF6-47EF-9C75-0D8A2C50EACC}"/>
                    </a:ext>
                  </a:extLst>
                </p:cNvPr>
                <p:cNvSpPr/>
                <p:nvPr/>
              </p:nvSpPr>
              <p:spPr>
                <a:xfrm>
                  <a:off x="11666707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E2BA2462-1374-4C95-AEE1-E367D6673D97}"/>
                    </a:ext>
                  </a:extLst>
                </p:cNvPr>
                <p:cNvSpPr/>
                <p:nvPr/>
              </p:nvSpPr>
              <p:spPr>
                <a:xfrm>
                  <a:off x="12844194" y="-1165860"/>
                  <a:ext cx="209005" cy="1343514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E6DBEF25-0E41-4BF3-9157-2329A4A7D07D}"/>
                    </a:ext>
                  </a:extLst>
                </p:cNvPr>
                <p:cNvSpPr/>
                <p:nvPr/>
              </p:nvSpPr>
              <p:spPr>
                <a:xfrm>
                  <a:off x="14021681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40534488-7414-4833-869C-4DE06208E32D}"/>
                    </a:ext>
                  </a:extLst>
                </p:cNvPr>
                <p:cNvSpPr/>
                <p:nvPr/>
              </p:nvSpPr>
              <p:spPr>
                <a:xfrm>
                  <a:off x="15199168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267EA50F-809C-4183-9D65-5092BF706570}"/>
                    </a:ext>
                  </a:extLst>
                </p:cNvPr>
                <p:cNvSpPr/>
                <p:nvPr/>
              </p:nvSpPr>
              <p:spPr>
                <a:xfrm>
                  <a:off x="16376655" y="-116586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07DF9CB5-8B13-40A6-A02E-BF368881548D}"/>
                    </a:ext>
                  </a:extLst>
                </p:cNvPr>
                <p:cNvSpPr/>
                <p:nvPr/>
              </p:nvSpPr>
              <p:spPr>
                <a:xfrm>
                  <a:off x="17554142" y="-1165860"/>
                  <a:ext cx="209005" cy="1343514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6C1217CD-BE67-4D44-8068-4645DB3CA313}"/>
                    </a:ext>
                  </a:extLst>
                </p:cNvPr>
                <p:cNvSpPr/>
                <p:nvPr/>
              </p:nvSpPr>
              <p:spPr>
                <a:xfrm>
                  <a:off x="18731629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28EE0C6D-72D8-475C-8365-939A65425F93}"/>
                    </a:ext>
                  </a:extLst>
                </p:cNvPr>
                <p:cNvSpPr/>
                <p:nvPr/>
              </p:nvSpPr>
              <p:spPr>
                <a:xfrm>
                  <a:off x="19909116" y="-225334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FEB5A79A-65CD-4F2D-AB92-6060E2392A49}"/>
                    </a:ext>
                  </a:extLst>
                </p:cNvPr>
                <p:cNvSpPr/>
                <p:nvPr/>
              </p:nvSpPr>
              <p:spPr>
                <a:xfrm>
                  <a:off x="21086603" y="-116586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F2DD8F18-5C25-454F-ACFE-DD76E9D6CBAB}"/>
                    </a:ext>
                  </a:extLst>
                </p:cNvPr>
                <p:cNvSpPr/>
                <p:nvPr/>
              </p:nvSpPr>
              <p:spPr>
                <a:xfrm>
                  <a:off x="22264090" y="-555172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F77B3C2-9343-45C4-90CB-4A5A6BC29275}"/>
                    </a:ext>
                  </a:extLst>
                </p:cNvPr>
                <p:cNvSpPr/>
                <p:nvPr/>
              </p:nvSpPr>
              <p:spPr>
                <a:xfrm>
                  <a:off x="23441577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B152A01D-96F4-43E6-A245-D53FBF257FE0}"/>
                    </a:ext>
                  </a:extLst>
                </p:cNvPr>
                <p:cNvSpPr/>
                <p:nvPr/>
              </p:nvSpPr>
              <p:spPr>
                <a:xfrm>
                  <a:off x="24619065" y="0"/>
                  <a:ext cx="209005" cy="11103429"/>
                </a:xfrm>
                <a:prstGeom prst="rect">
                  <a:avLst/>
                </a:prstGeom>
                <a:solidFill>
                  <a:srgbClr val="2C2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C72E993-017A-4022-B546-52C25EFED614}"/>
              </a:ext>
            </a:extLst>
          </p:cNvPr>
          <p:cNvGrpSpPr/>
          <p:nvPr/>
        </p:nvGrpSpPr>
        <p:grpSpPr>
          <a:xfrm>
            <a:off x="3971525" y="1947509"/>
            <a:ext cx="16440950" cy="9820983"/>
            <a:chOff x="3032071" y="2057400"/>
            <a:chExt cx="16440950" cy="9820983"/>
          </a:xfrm>
          <a:effectLst>
            <a:outerShdw blurRad="647700" dist="50800" dir="5400000" sx="103000" sy="103000" algn="ctr" rotWithShape="0">
              <a:srgbClr val="000000">
                <a:alpha val="35000"/>
              </a:srgbClr>
            </a:outerShdw>
          </a:effectLst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36FD0A4-B290-4021-B973-8680C909A2F0}"/>
                </a:ext>
              </a:extLst>
            </p:cNvPr>
            <p:cNvSpPr/>
            <p:nvPr/>
          </p:nvSpPr>
          <p:spPr>
            <a:xfrm>
              <a:off x="12393747" y="2062299"/>
              <a:ext cx="7079274" cy="9816084"/>
            </a:xfrm>
            <a:prstGeom prst="rect">
              <a:avLst/>
            </a:prstGeom>
            <a:gradFill>
              <a:gsLst>
                <a:gs pos="0">
                  <a:srgbClr val="2D2D45"/>
                </a:gs>
                <a:gs pos="100000">
                  <a:srgbClr val="40415B"/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64026A50-E6DB-43AD-BA91-EAC5FD981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484"/>
            <a:stretch/>
          </p:blipFill>
          <p:spPr>
            <a:xfrm>
              <a:off x="3032071" y="2057400"/>
              <a:ext cx="9412879" cy="9815222"/>
            </a:xfrm>
            <a:prstGeom prst="rect">
              <a:avLst/>
            </a:prstGeom>
          </p:spPr>
        </p:pic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786FDC13-EA43-46FE-A235-7D653B0B20B0}"/>
              </a:ext>
            </a:extLst>
          </p:cNvPr>
          <p:cNvSpPr txBox="1"/>
          <p:nvPr/>
        </p:nvSpPr>
        <p:spPr>
          <a:xfrm>
            <a:off x="13896786" y="2647722"/>
            <a:ext cx="63149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KOREAN STYLE JACKET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B844FAA3-2DFB-4D7B-879D-B4319407DD54}"/>
              </a:ext>
            </a:extLst>
          </p:cNvPr>
          <p:cNvSpPr/>
          <p:nvPr/>
        </p:nvSpPr>
        <p:spPr>
          <a:xfrm>
            <a:off x="14028238" y="7938288"/>
            <a:ext cx="1946260" cy="877590"/>
          </a:xfrm>
          <a:prstGeom prst="rect">
            <a:avLst/>
          </a:prstGeom>
          <a:noFill/>
          <a:ln w="139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Bahnschrift SemiCondensed" panose="020B0502040204020203" pitchFamily="34" charset="0"/>
              </a:rPr>
              <a:t>$66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13F1B466-8FA5-4900-AC11-47996B4F7562}"/>
              </a:ext>
            </a:extLst>
          </p:cNvPr>
          <p:cNvGrpSpPr/>
          <p:nvPr/>
        </p:nvGrpSpPr>
        <p:grpSpPr>
          <a:xfrm>
            <a:off x="13957591" y="10399804"/>
            <a:ext cx="3068731" cy="547585"/>
            <a:chOff x="13645941" y="10390548"/>
            <a:chExt cx="3068731" cy="547585"/>
          </a:xfrm>
        </p:grpSpPr>
        <p:sp>
          <p:nvSpPr>
            <p:cNvPr id="129" name="Star: 5 Points 128">
              <a:extLst>
                <a:ext uri="{FF2B5EF4-FFF2-40B4-BE49-F238E27FC236}">
                  <a16:creationId xmlns:a16="http://schemas.microsoft.com/office/drawing/2014/main" id="{B3E0A6E0-56CC-485D-854E-0C75E553C3A6}"/>
                </a:ext>
              </a:extLst>
            </p:cNvPr>
            <p:cNvSpPr/>
            <p:nvPr/>
          </p:nvSpPr>
          <p:spPr>
            <a:xfrm>
              <a:off x="13645941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69F64"/>
                  </a:solidFill>
                </a:rPr>
                <a:t>D</a:t>
              </a:r>
            </a:p>
          </p:txBody>
        </p:sp>
        <p:sp>
          <p:nvSpPr>
            <p:cNvPr id="130" name="Star: 5 Points 129">
              <a:extLst>
                <a:ext uri="{FF2B5EF4-FFF2-40B4-BE49-F238E27FC236}">
                  <a16:creationId xmlns:a16="http://schemas.microsoft.com/office/drawing/2014/main" id="{63B64C6A-5A56-491B-A74D-AB336CDDBCF5}"/>
                </a:ext>
              </a:extLst>
            </p:cNvPr>
            <p:cNvSpPr/>
            <p:nvPr/>
          </p:nvSpPr>
          <p:spPr>
            <a:xfrm>
              <a:off x="1427622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69F64"/>
                  </a:solidFill>
                </a:rPr>
                <a:t>D</a:t>
              </a:r>
            </a:p>
          </p:txBody>
        </p:sp>
        <p:sp>
          <p:nvSpPr>
            <p:cNvPr id="131" name="Star: 5 Points 130">
              <a:extLst>
                <a:ext uri="{FF2B5EF4-FFF2-40B4-BE49-F238E27FC236}">
                  <a16:creationId xmlns:a16="http://schemas.microsoft.com/office/drawing/2014/main" id="{497CBDEE-C945-443B-904F-1DB178A6ACA1}"/>
                </a:ext>
              </a:extLst>
            </p:cNvPr>
            <p:cNvSpPr/>
            <p:nvPr/>
          </p:nvSpPr>
          <p:spPr>
            <a:xfrm>
              <a:off x="15536799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69F64"/>
                  </a:solidFill>
                </a:rPr>
                <a:t>D</a:t>
              </a:r>
            </a:p>
          </p:txBody>
        </p:sp>
        <p:sp>
          <p:nvSpPr>
            <p:cNvPr id="132" name="Star: 5 Points 131">
              <a:extLst>
                <a:ext uri="{FF2B5EF4-FFF2-40B4-BE49-F238E27FC236}">
                  <a16:creationId xmlns:a16="http://schemas.microsoft.com/office/drawing/2014/main" id="{F032F4E4-AC55-44F6-8A7C-CC80AE440492}"/>
                </a:ext>
              </a:extLst>
            </p:cNvPr>
            <p:cNvSpPr/>
            <p:nvPr/>
          </p:nvSpPr>
          <p:spPr>
            <a:xfrm>
              <a:off x="1616708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33" name="Star: 5 Points 132">
              <a:extLst>
                <a:ext uri="{FF2B5EF4-FFF2-40B4-BE49-F238E27FC236}">
                  <a16:creationId xmlns:a16="http://schemas.microsoft.com/office/drawing/2014/main" id="{4953F74C-34E6-4E00-9414-0C62BA72E16C}"/>
                </a:ext>
              </a:extLst>
            </p:cNvPr>
            <p:cNvSpPr/>
            <p:nvPr/>
          </p:nvSpPr>
          <p:spPr>
            <a:xfrm>
              <a:off x="14906513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69F64"/>
                  </a:solidFill>
                </a:rPr>
                <a:t>D</a:t>
              </a:r>
            </a:p>
          </p:txBody>
        </p:sp>
      </p:grpSp>
      <p:sp>
        <p:nvSpPr>
          <p:cNvPr id="147" name="Rectangle 146">
            <a:extLst>
              <a:ext uri="{FF2B5EF4-FFF2-40B4-BE49-F238E27FC236}">
                <a16:creationId xmlns:a16="http://schemas.microsoft.com/office/drawing/2014/main" id="{FCFA8B1D-6F5F-4D6D-9D6E-5DAD2148DB5E}"/>
              </a:ext>
            </a:extLst>
          </p:cNvPr>
          <p:cNvSpPr/>
          <p:nvPr/>
        </p:nvSpPr>
        <p:spPr>
          <a:xfrm>
            <a:off x="16761538" y="10151374"/>
            <a:ext cx="1484780" cy="1021868"/>
          </a:xfrm>
          <a:prstGeom prst="rect">
            <a:avLst/>
          </a:prstGeom>
          <a:solidFill>
            <a:srgbClr val="3F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BFBF714A-DB9D-4E1E-B679-82D96FEC088D}"/>
              </a:ext>
            </a:extLst>
          </p:cNvPr>
          <p:cNvGrpSpPr/>
          <p:nvPr/>
        </p:nvGrpSpPr>
        <p:grpSpPr>
          <a:xfrm>
            <a:off x="13953826" y="10399804"/>
            <a:ext cx="3068731" cy="547585"/>
            <a:chOff x="13645941" y="10390548"/>
            <a:chExt cx="3068731" cy="547585"/>
          </a:xfrm>
          <a:noFill/>
        </p:grpSpPr>
        <p:sp>
          <p:nvSpPr>
            <p:cNvPr id="149" name="Star: 5 Points 148">
              <a:extLst>
                <a:ext uri="{FF2B5EF4-FFF2-40B4-BE49-F238E27FC236}">
                  <a16:creationId xmlns:a16="http://schemas.microsoft.com/office/drawing/2014/main" id="{40A76FC7-B29E-499F-90C3-0EFFF54CC3D3}"/>
                </a:ext>
              </a:extLst>
            </p:cNvPr>
            <p:cNvSpPr/>
            <p:nvPr/>
          </p:nvSpPr>
          <p:spPr>
            <a:xfrm>
              <a:off x="13645941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50" name="Star: 5 Points 149">
              <a:extLst>
                <a:ext uri="{FF2B5EF4-FFF2-40B4-BE49-F238E27FC236}">
                  <a16:creationId xmlns:a16="http://schemas.microsoft.com/office/drawing/2014/main" id="{8B590408-587E-4DED-8F35-7CDF81104E37}"/>
                </a:ext>
              </a:extLst>
            </p:cNvPr>
            <p:cNvSpPr/>
            <p:nvPr/>
          </p:nvSpPr>
          <p:spPr>
            <a:xfrm>
              <a:off x="1427622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51" name="Star: 5 Points 150">
              <a:extLst>
                <a:ext uri="{FF2B5EF4-FFF2-40B4-BE49-F238E27FC236}">
                  <a16:creationId xmlns:a16="http://schemas.microsoft.com/office/drawing/2014/main" id="{D5DAD928-DD63-4918-8F34-0C670B5FECA7}"/>
                </a:ext>
              </a:extLst>
            </p:cNvPr>
            <p:cNvSpPr/>
            <p:nvPr/>
          </p:nvSpPr>
          <p:spPr>
            <a:xfrm>
              <a:off x="15536799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52" name="Star: 5 Points 151">
              <a:extLst>
                <a:ext uri="{FF2B5EF4-FFF2-40B4-BE49-F238E27FC236}">
                  <a16:creationId xmlns:a16="http://schemas.microsoft.com/office/drawing/2014/main" id="{A5BAE0C6-75A7-4023-BA90-624223A13707}"/>
                </a:ext>
              </a:extLst>
            </p:cNvPr>
            <p:cNvSpPr/>
            <p:nvPr/>
          </p:nvSpPr>
          <p:spPr>
            <a:xfrm>
              <a:off x="1616708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53" name="Star: 5 Points 152">
              <a:extLst>
                <a:ext uri="{FF2B5EF4-FFF2-40B4-BE49-F238E27FC236}">
                  <a16:creationId xmlns:a16="http://schemas.microsoft.com/office/drawing/2014/main" id="{1918D1B4-FE44-4240-A228-6C65B4824C7B}"/>
                </a:ext>
              </a:extLst>
            </p:cNvPr>
            <p:cNvSpPr/>
            <p:nvPr/>
          </p:nvSpPr>
          <p:spPr>
            <a:xfrm>
              <a:off x="14906513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409B1B8D-0BAB-43FE-AFB8-F9D7BCD27EE4}"/>
              </a:ext>
            </a:extLst>
          </p:cNvPr>
          <p:cNvGrpSpPr/>
          <p:nvPr/>
        </p:nvGrpSpPr>
        <p:grpSpPr>
          <a:xfrm>
            <a:off x="-17564035" y="-18696148"/>
            <a:ext cx="59129755" cy="47672288"/>
            <a:chOff x="-17229468" y="-18696147"/>
            <a:chExt cx="59129755" cy="47672288"/>
          </a:xfrm>
          <a:solidFill>
            <a:srgbClr val="E6E6E6"/>
          </a:solidFill>
        </p:grpSpPr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C0990CB6-7A84-411E-86FF-78AC21C4FFF5}"/>
                </a:ext>
              </a:extLst>
            </p:cNvPr>
            <p:cNvSpPr/>
            <p:nvPr/>
          </p:nvSpPr>
          <p:spPr>
            <a:xfrm>
              <a:off x="-17229468" y="-18696147"/>
              <a:ext cx="59129755" cy="186961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04874FFD-B4EF-40AC-B21F-F8A7DFB4A629}"/>
                </a:ext>
              </a:extLst>
            </p:cNvPr>
            <p:cNvSpPr/>
            <p:nvPr/>
          </p:nvSpPr>
          <p:spPr>
            <a:xfrm>
              <a:off x="-17229468" y="13716000"/>
              <a:ext cx="58950394" cy="15260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5C1C8C00-B9BD-4D7F-8F4A-2BFC535ABD8E}"/>
                </a:ext>
              </a:extLst>
            </p:cNvPr>
            <p:cNvSpPr/>
            <p:nvPr/>
          </p:nvSpPr>
          <p:spPr>
            <a:xfrm rot="5400000">
              <a:off x="-27236657" y="-1880011"/>
              <a:ext cx="37490401" cy="174760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4E949D51-F061-4C63-8F45-0C3C4D18E90D}"/>
                </a:ext>
              </a:extLst>
            </p:cNvPr>
            <p:cNvSpPr/>
            <p:nvPr/>
          </p:nvSpPr>
          <p:spPr>
            <a:xfrm rot="5400000">
              <a:off x="14564225" y="-1732859"/>
              <a:ext cx="37490401" cy="17181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80BB21BA-F51E-4F05-ADCB-8B71FE0822CD}"/>
              </a:ext>
            </a:extLst>
          </p:cNvPr>
          <p:cNvSpPr txBox="1"/>
          <p:nvPr/>
        </p:nvSpPr>
        <p:spPr>
          <a:xfrm>
            <a:off x="13748482" y="4117410"/>
            <a:ext cx="55194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Time-to-market : 2020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Wear way : Outerwear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Sleeve length : Jacket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Neckline : collar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Brand : Levis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Application of the season. : Winter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Thickness : Thin</a:t>
            </a:r>
          </a:p>
        </p:txBody>
      </p:sp>
    </p:spTree>
    <p:extLst>
      <p:ext uri="{BB962C8B-B14F-4D97-AF65-F5344CB8AC3E}">
        <p14:creationId xmlns:p14="http://schemas.microsoft.com/office/powerpoint/2010/main" val="380748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36">
        <p:fade/>
      </p:transition>
    </mc:Choice>
    <mc:Fallback xmlns="">
      <p:transition spd="med" advTm="64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06862 0.19734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1" y="98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127" grpId="0" animBg="1"/>
      <p:bldP spid="147" grpId="0" animBg="1"/>
      <p:bldP spid="1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9941B3-4A31-4352-AA9C-FF5A2263B675}"/>
              </a:ext>
            </a:extLst>
          </p:cNvPr>
          <p:cNvSpPr/>
          <p:nvPr/>
        </p:nvSpPr>
        <p:spPr>
          <a:xfrm>
            <a:off x="-4139565" y="0"/>
            <a:ext cx="29881830" cy="13716000"/>
          </a:xfrm>
          <a:prstGeom prst="rect">
            <a:avLst/>
          </a:prstGeom>
          <a:pattFill prst="wdDnDiag">
            <a:fgClr>
              <a:srgbClr val="3F405A"/>
            </a:fgClr>
            <a:bgClr>
              <a:srgbClr val="2D2D45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C72E993-017A-4022-B546-52C25EFED614}"/>
              </a:ext>
            </a:extLst>
          </p:cNvPr>
          <p:cNvGrpSpPr/>
          <p:nvPr/>
        </p:nvGrpSpPr>
        <p:grpSpPr>
          <a:xfrm>
            <a:off x="4516058" y="1947508"/>
            <a:ext cx="15351884" cy="9820985"/>
            <a:chOff x="4121137" y="2057398"/>
            <a:chExt cx="15351884" cy="9820985"/>
          </a:xfrm>
          <a:effectLst>
            <a:outerShdw blurRad="647700" dist="50800" dir="5400000" sx="103000" sy="103000" algn="ctr" rotWithShape="0">
              <a:srgbClr val="000000">
                <a:alpha val="35000"/>
              </a:srgbClr>
            </a:outerShdw>
          </a:effectLst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36FD0A4-B290-4021-B973-8680C909A2F0}"/>
                </a:ext>
              </a:extLst>
            </p:cNvPr>
            <p:cNvSpPr/>
            <p:nvPr/>
          </p:nvSpPr>
          <p:spPr>
            <a:xfrm>
              <a:off x="12393747" y="2062299"/>
              <a:ext cx="7079274" cy="9816084"/>
            </a:xfrm>
            <a:prstGeom prst="rect">
              <a:avLst/>
            </a:prstGeom>
            <a:gradFill>
              <a:gsLst>
                <a:gs pos="0">
                  <a:srgbClr val="2D2D45"/>
                </a:gs>
                <a:gs pos="100000">
                  <a:srgbClr val="40415B"/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64026A50-E6DB-43AD-BA91-EAC5FD981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22" t="27690" r="10713" b="18242"/>
            <a:stretch/>
          </p:blipFill>
          <p:spPr>
            <a:xfrm>
              <a:off x="4121137" y="2057398"/>
              <a:ext cx="8407527" cy="9816085"/>
            </a:xfrm>
            <a:prstGeom prst="rect">
              <a:avLst/>
            </a:prstGeom>
          </p:spPr>
        </p:pic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572C6B8B-07DD-4C59-AFA8-ABF69046B3D9}"/>
              </a:ext>
            </a:extLst>
          </p:cNvPr>
          <p:cNvSpPr txBox="1"/>
          <p:nvPr/>
        </p:nvSpPr>
        <p:spPr>
          <a:xfrm>
            <a:off x="13905947" y="2647722"/>
            <a:ext cx="6314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LADIES JACKET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E392851-E671-47DD-A6A3-F63874D8F118}"/>
              </a:ext>
            </a:extLst>
          </p:cNvPr>
          <p:cNvSpPr/>
          <p:nvPr/>
        </p:nvSpPr>
        <p:spPr>
          <a:xfrm>
            <a:off x="14037399" y="7938288"/>
            <a:ext cx="1946260" cy="877590"/>
          </a:xfrm>
          <a:prstGeom prst="rect">
            <a:avLst/>
          </a:prstGeom>
          <a:noFill/>
          <a:ln w="139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Bahnschrift SemiCondensed" panose="020B0502040204020203" pitchFamily="34" charset="0"/>
              </a:rPr>
              <a:t>$99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00FF72A3-50B4-4176-A791-AA8A332AB591}"/>
              </a:ext>
            </a:extLst>
          </p:cNvPr>
          <p:cNvGrpSpPr/>
          <p:nvPr/>
        </p:nvGrpSpPr>
        <p:grpSpPr>
          <a:xfrm>
            <a:off x="13966752" y="10399804"/>
            <a:ext cx="3068731" cy="547585"/>
            <a:chOff x="13645941" y="10390548"/>
            <a:chExt cx="3068731" cy="547585"/>
          </a:xfrm>
        </p:grpSpPr>
        <p:sp>
          <p:nvSpPr>
            <p:cNvPr id="129" name="Star: 5 Points 128">
              <a:extLst>
                <a:ext uri="{FF2B5EF4-FFF2-40B4-BE49-F238E27FC236}">
                  <a16:creationId xmlns:a16="http://schemas.microsoft.com/office/drawing/2014/main" id="{9C094D23-8D6B-4625-B3DF-89B1DF73EFCD}"/>
                </a:ext>
              </a:extLst>
            </p:cNvPr>
            <p:cNvSpPr/>
            <p:nvPr/>
          </p:nvSpPr>
          <p:spPr>
            <a:xfrm>
              <a:off x="13645941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69F64"/>
                  </a:solidFill>
                </a:rPr>
                <a:t>D</a:t>
              </a:r>
            </a:p>
          </p:txBody>
        </p:sp>
        <p:sp>
          <p:nvSpPr>
            <p:cNvPr id="130" name="Star: 5 Points 129">
              <a:extLst>
                <a:ext uri="{FF2B5EF4-FFF2-40B4-BE49-F238E27FC236}">
                  <a16:creationId xmlns:a16="http://schemas.microsoft.com/office/drawing/2014/main" id="{2999512C-F453-48F8-BE09-1ECD7B488C33}"/>
                </a:ext>
              </a:extLst>
            </p:cNvPr>
            <p:cNvSpPr/>
            <p:nvPr/>
          </p:nvSpPr>
          <p:spPr>
            <a:xfrm>
              <a:off x="1427622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69F64"/>
                  </a:solidFill>
                </a:rPr>
                <a:t>D</a:t>
              </a:r>
            </a:p>
          </p:txBody>
        </p:sp>
        <p:sp>
          <p:nvSpPr>
            <p:cNvPr id="131" name="Star: 5 Points 130">
              <a:extLst>
                <a:ext uri="{FF2B5EF4-FFF2-40B4-BE49-F238E27FC236}">
                  <a16:creationId xmlns:a16="http://schemas.microsoft.com/office/drawing/2014/main" id="{6DC0A3B3-76C9-429E-BD1B-5D0C2B4EC580}"/>
                </a:ext>
              </a:extLst>
            </p:cNvPr>
            <p:cNvSpPr/>
            <p:nvPr/>
          </p:nvSpPr>
          <p:spPr>
            <a:xfrm>
              <a:off x="15536799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69F64"/>
                  </a:solidFill>
                </a:rPr>
                <a:t>D</a:t>
              </a:r>
            </a:p>
          </p:txBody>
        </p:sp>
        <p:sp>
          <p:nvSpPr>
            <p:cNvPr id="132" name="Star: 5 Points 131">
              <a:extLst>
                <a:ext uri="{FF2B5EF4-FFF2-40B4-BE49-F238E27FC236}">
                  <a16:creationId xmlns:a16="http://schemas.microsoft.com/office/drawing/2014/main" id="{10C54A1D-0F43-47F1-A29F-D9400C68FD79}"/>
                </a:ext>
              </a:extLst>
            </p:cNvPr>
            <p:cNvSpPr/>
            <p:nvPr/>
          </p:nvSpPr>
          <p:spPr>
            <a:xfrm>
              <a:off x="1616708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33" name="Star: 5 Points 132">
              <a:extLst>
                <a:ext uri="{FF2B5EF4-FFF2-40B4-BE49-F238E27FC236}">
                  <a16:creationId xmlns:a16="http://schemas.microsoft.com/office/drawing/2014/main" id="{94398E7F-171A-4DE3-9EB4-100233AD3141}"/>
                </a:ext>
              </a:extLst>
            </p:cNvPr>
            <p:cNvSpPr/>
            <p:nvPr/>
          </p:nvSpPr>
          <p:spPr>
            <a:xfrm>
              <a:off x="14906513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69F64"/>
                  </a:solidFill>
                </a:rPr>
                <a:t>D</a:t>
              </a:r>
            </a:p>
          </p:txBody>
        </p:sp>
      </p:grpSp>
      <p:sp>
        <p:nvSpPr>
          <p:cNvPr id="147" name="Rectangle 146">
            <a:extLst>
              <a:ext uri="{FF2B5EF4-FFF2-40B4-BE49-F238E27FC236}">
                <a16:creationId xmlns:a16="http://schemas.microsoft.com/office/drawing/2014/main" id="{C07266FB-7458-4956-A515-5365890ED244}"/>
              </a:ext>
            </a:extLst>
          </p:cNvPr>
          <p:cNvSpPr/>
          <p:nvPr/>
        </p:nvSpPr>
        <p:spPr>
          <a:xfrm>
            <a:off x="16757925" y="10151374"/>
            <a:ext cx="1484780" cy="1021868"/>
          </a:xfrm>
          <a:prstGeom prst="rect">
            <a:avLst/>
          </a:prstGeom>
          <a:solidFill>
            <a:srgbClr val="3F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5B321147-36E2-4A51-A6B3-695B9C6F8DAB}"/>
              </a:ext>
            </a:extLst>
          </p:cNvPr>
          <p:cNvGrpSpPr/>
          <p:nvPr/>
        </p:nvGrpSpPr>
        <p:grpSpPr>
          <a:xfrm>
            <a:off x="13962987" y="10399804"/>
            <a:ext cx="3068731" cy="547585"/>
            <a:chOff x="13645941" y="10390548"/>
            <a:chExt cx="3068731" cy="547585"/>
          </a:xfrm>
          <a:noFill/>
        </p:grpSpPr>
        <p:sp>
          <p:nvSpPr>
            <p:cNvPr id="149" name="Star: 5 Points 148">
              <a:extLst>
                <a:ext uri="{FF2B5EF4-FFF2-40B4-BE49-F238E27FC236}">
                  <a16:creationId xmlns:a16="http://schemas.microsoft.com/office/drawing/2014/main" id="{A5BC04B9-84E2-488F-804E-A1F5399D36DB}"/>
                </a:ext>
              </a:extLst>
            </p:cNvPr>
            <p:cNvSpPr/>
            <p:nvPr/>
          </p:nvSpPr>
          <p:spPr>
            <a:xfrm>
              <a:off x="13645941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50" name="Star: 5 Points 149">
              <a:extLst>
                <a:ext uri="{FF2B5EF4-FFF2-40B4-BE49-F238E27FC236}">
                  <a16:creationId xmlns:a16="http://schemas.microsoft.com/office/drawing/2014/main" id="{E2508466-6FAB-45E1-B194-CE5F75FFF45E}"/>
                </a:ext>
              </a:extLst>
            </p:cNvPr>
            <p:cNvSpPr/>
            <p:nvPr/>
          </p:nvSpPr>
          <p:spPr>
            <a:xfrm>
              <a:off x="1427622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51" name="Star: 5 Points 150">
              <a:extLst>
                <a:ext uri="{FF2B5EF4-FFF2-40B4-BE49-F238E27FC236}">
                  <a16:creationId xmlns:a16="http://schemas.microsoft.com/office/drawing/2014/main" id="{DD3DE4AD-CA98-4B30-92CE-BD257428A1E6}"/>
                </a:ext>
              </a:extLst>
            </p:cNvPr>
            <p:cNvSpPr/>
            <p:nvPr/>
          </p:nvSpPr>
          <p:spPr>
            <a:xfrm>
              <a:off x="15536799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52" name="Star: 5 Points 151">
              <a:extLst>
                <a:ext uri="{FF2B5EF4-FFF2-40B4-BE49-F238E27FC236}">
                  <a16:creationId xmlns:a16="http://schemas.microsoft.com/office/drawing/2014/main" id="{081C37B0-74B1-402C-851B-4D88922B73EA}"/>
                </a:ext>
              </a:extLst>
            </p:cNvPr>
            <p:cNvSpPr/>
            <p:nvPr/>
          </p:nvSpPr>
          <p:spPr>
            <a:xfrm>
              <a:off x="1616708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153" name="Star: 5 Points 152">
              <a:extLst>
                <a:ext uri="{FF2B5EF4-FFF2-40B4-BE49-F238E27FC236}">
                  <a16:creationId xmlns:a16="http://schemas.microsoft.com/office/drawing/2014/main" id="{811192F3-8591-492E-B1D4-FC6575E20C98}"/>
                </a:ext>
              </a:extLst>
            </p:cNvPr>
            <p:cNvSpPr/>
            <p:nvPr/>
          </p:nvSpPr>
          <p:spPr>
            <a:xfrm>
              <a:off x="14906513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A89260C7-0FCB-4DAC-8F03-0A8F86D2A3A2}"/>
              </a:ext>
            </a:extLst>
          </p:cNvPr>
          <p:cNvGrpSpPr/>
          <p:nvPr/>
        </p:nvGrpSpPr>
        <p:grpSpPr>
          <a:xfrm>
            <a:off x="-17564035" y="-11887201"/>
            <a:ext cx="59129755" cy="37490401"/>
            <a:chOff x="-17229468" y="-11887200"/>
            <a:chExt cx="59129755" cy="37490401"/>
          </a:xfrm>
          <a:solidFill>
            <a:srgbClr val="E6E6E6"/>
          </a:solidFill>
        </p:grpSpPr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F0FE4EBD-D763-4748-BE46-DCA483E8011F}"/>
                </a:ext>
              </a:extLst>
            </p:cNvPr>
            <p:cNvSpPr/>
            <p:nvPr/>
          </p:nvSpPr>
          <p:spPr>
            <a:xfrm>
              <a:off x="-17229468" y="-11887199"/>
              <a:ext cx="59129755" cy="1188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F70C5C4A-CBBA-42F9-8E21-F7E0D69523BE}"/>
                </a:ext>
              </a:extLst>
            </p:cNvPr>
            <p:cNvSpPr/>
            <p:nvPr/>
          </p:nvSpPr>
          <p:spPr>
            <a:xfrm>
              <a:off x="-17229468" y="13716001"/>
              <a:ext cx="58950394" cy="1188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AFD025F1-6E4B-434D-805A-27E99CAD7A10}"/>
                </a:ext>
              </a:extLst>
            </p:cNvPr>
            <p:cNvSpPr/>
            <p:nvPr/>
          </p:nvSpPr>
          <p:spPr>
            <a:xfrm rot="5400000">
              <a:off x="-27236657" y="-1880011"/>
              <a:ext cx="37490401" cy="174760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56A84515-4841-4DB6-A10C-3F8889496EFE}"/>
                </a:ext>
              </a:extLst>
            </p:cNvPr>
            <p:cNvSpPr/>
            <p:nvPr/>
          </p:nvSpPr>
          <p:spPr>
            <a:xfrm rot="5400000">
              <a:off x="14564225" y="-1732859"/>
              <a:ext cx="37490401" cy="17181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0BB21BA-F51E-4F05-ADCB-8B71FE0822CD}"/>
              </a:ext>
            </a:extLst>
          </p:cNvPr>
          <p:cNvSpPr txBox="1"/>
          <p:nvPr/>
        </p:nvSpPr>
        <p:spPr>
          <a:xfrm>
            <a:off x="13641706" y="3860909"/>
            <a:ext cx="55194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Time-to-market : 2020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Wear way : Outerwear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Sleeve length : Jacket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Neckline : collar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Brand : Levis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Application of the season. : Winter</a:t>
            </a:r>
          </a:p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Thickness : Thick</a:t>
            </a:r>
          </a:p>
        </p:txBody>
      </p:sp>
    </p:spTree>
    <p:extLst>
      <p:ext uri="{BB962C8B-B14F-4D97-AF65-F5344CB8AC3E}">
        <p14:creationId xmlns:p14="http://schemas.microsoft.com/office/powerpoint/2010/main" val="17712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29">
        <p:fade/>
      </p:transition>
    </mc:Choice>
    <mc:Fallback xmlns="">
      <p:transition spd="med" advTm="65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0.12057 0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0" grpId="0"/>
      <p:bldP spid="127" grpId="0" animBg="1"/>
      <p:bldP spid="147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9941B3-4A31-4352-AA9C-FF5A2263B675}"/>
              </a:ext>
            </a:extLst>
          </p:cNvPr>
          <p:cNvSpPr/>
          <p:nvPr/>
        </p:nvSpPr>
        <p:spPr>
          <a:xfrm>
            <a:off x="-4876800" y="0"/>
            <a:ext cx="34137600" cy="13716000"/>
          </a:xfrm>
          <a:prstGeom prst="rect">
            <a:avLst/>
          </a:prstGeom>
          <a:pattFill prst="shingle">
            <a:fgClr>
              <a:srgbClr val="2C2B45"/>
            </a:fgClr>
            <a:bgClr>
              <a:srgbClr val="40415B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C72E993-017A-4022-B546-52C25EFED614}"/>
              </a:ext>
            </a:extLst>
          </p:cNvPr>
          <p:cNvGrpSpPr/>
          <p:nvPr/>
        </p:nvGrpSpPr>
        <p:grpSpPr>
          <a:xfrm>
            <a:off x="3135308" y="1949958"/>
            <a:ext cx="18113385" cy="9816084"/>
            <a:chOff x="12393747" y="2062299"/>
            <a:chExt cx="18113385" cy="9816084"/>
          </a:xfrm>
          <a:effectLst>
            <a:outerShdw blurRad="647700" dist="50800" dir="5400000" sx="103000" sy="103000" algn="ctr" rotWithShape="0">
              <a:srgbClr val="000000">
                <a:alpha val="35000"/>
              </a:srgbClr>
            </a:outerShdw>
          </a:effectLst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36FD0A4-B290-4021-B973-8680C909A2F0}"/>
                </a:ext>
              </a:extLst>
            </p:cNvPr>
            <p:cNvSpPr/>
            <p:nvPr/>
          </p:nvSpPr>
          <p:spPr>
            <a:xfrm>
              <a:off x="12393747" y="2062299"/>
              <a:ext cx="7079274" cy="9816084"/>
            </a:xfrm>
            <a:prstGeom prst="rect">
              <a:avLst/>
            </a:prstGeom>
            <a:gradFill>
              <a:gsLst>
                <a:gs pos="0">
                  <a:srgbClr val="2D2D45"/>
                </a:gs>
                <a:gs pos="100000">
                  <a:srgbClr val="40415B"/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64026A50-E6DB-43AD-BA91-EAC5FD981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68" t="9058" r="20788" b="9058"/>
            <a:stretch/>
          </p:blipFill>
          <p:spPr>
            <a:xfrm>
              <a:off x="19476484" y="2062299"/>
              <a:ext cx="11030648" cy="9816084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D1BB8EC-DEB6-4DC2-A942-96B1286637A3}"/>
              </a:ext>
            </a:extLst>
          </p:cNvPr>
          <p:cNvSpPr txBox="1"/>
          <p:nvPr/>
        </p:nvSpPr>
        <p:spPr>
          <a:xfrm>
            <a:off x="3899586" y="2647722"/>
            <a:ext cx="6314996" cy="708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WHITE SHOES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6F673A-6B00-4E23-BB76-AD60D8D7DC2E}"/>
              </a:ext>
            </a:extLst>
          </p:cNvPr>
          <p:cNvSpPr txBox="1"/>
          <p:nvPr/>
        </p:nvSpPr>
        <p:spPr>
          <a:xfrm>
            <a:off x="3899586" y="5168733"/>
            <a:ext cx="5519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2020 New style  female pink canvas shoes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Bahnschrift Light" panose="020B0502040204020203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2BE6F2-D881-432E-AB8F-5EA8DB9D6569}"/>
              </a:ext>
            </a:extLst>
          </p:cNvPr>
          <p:cNvSpPr/>
          <p:nvPr/>
        </p:nvSpPr>
        <p:spPr>
          <a:xfrm>
            <a:off x="4031038" y="7938288"/>
            <a:ext cx="1946260" cy="877590"/>
          </a:xfrm>
          <a:prstGeom prst="rect">
            <a:avLst/>
          </a:prstGeom>
          <a:noFill/>
          <a:ln w="139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Bahnschrift SemiCondensed" panose="020B0502040204020203" pitchFamily="34" charset="0"/>
              </a:rPr>
              <a:t>$49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15A2F4-2CF5-4F75-AC4B-6858AA3E5122}"/>
              </a:ext>
            </a:extLst>
          </p:cNvPr>
          <p:cNvGrpSpPr/>
          <p:nvPr/>
        </p:nvGrpSpPr>
        <p:grpSpPr>
          <a:xfrm>
            <a:off x="3960391" y="10399804"/>
            <a:ext cx="3068731" cy="547585"/>
            <a:chOff x="13645941" y="10390548"/>
            <a:chExt cx="3068731" cy="547585"/>
          </a:xfrm>
        </p:grpSpPr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FE83B4BA-3AD0-4BC8-BA95-32BD57000472}"/>
                </a:ext>
              </a:extLst>
            </p:cNvPr>
            <p:cNvSpPr/>
            <p:nvPr/>
          </p:nvSpPr>
          <p:spPr>
            <a:xfrm>
              <a:off x="13645941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69F64"/>
                  </a:solidFill>
                </a:rPr>
                <a:t>D</a:t>
              </a:r>
            </a:p>
          </p:txBody>
        </p:sp>
        <p:sp>
          <p:nvSpPr>
            <p:cNvPr id="29" name="Star: 5 Points 28">
              <a:extLst>
                <a:ext uri="{FF2B5EF4-FFF2-40B4-BE49-F238E27FC236}">
                  <a16:creationId xmlns:a16="http://schemas.microsoft.com/office/drawing/2014/main" id="{E9B5ECFE-AC1E-461F-A8D6-E03FF7AF724A}"/>
                </a:ext>
              </a:extLst>
            </p:cNvPr>
            <p:cNvSpPr/>
            <p:nvPr/>
          </p:nvSpPr>
          <p:spPr>
            <a:xfrm>
              <a:off x="1427622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69F64"/>
                  </a:solidFill>
                </a:rPr>
                <a:t>D</a:t>
              </a:r>
            </a:p>
          </p:txBody>
        </p:sp>
        <p:sp>
          <p:nvSpPr>
            <p:cNvPr id="30" name="Star: 5 Points 29">
              <a:extLst>
                <a:ext uri="{FF2B5EF4-FFF2-40B4-BE49-F238E27FC236}">
                  <a16:creationId xmlns:a16="http://schemas.microsoft.com/office/drawing/2014/main" id="{DBAD7DBF-B3EA-4812-8C41-5CDDC8F26331}"/>
                </a:ext>
              </a:extLst>
            </p:cNvPr>
            <p:cNvSpPr/>
            <p:nvPr/>
          </p:nvSpPr>
          <p:spPr>
            <a:xfrm>
              <a:off x="15536799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69F64"/>
                  </a:solidFill>
                </a:rPr>
                <a:t>D</a:t>
              </a:r>
            </a:p>
          </p:txBody>
        </p:sp>
        <p:sp>
          <p:nvSpPr>
            <p:cNvPr id="31" name="Star: 5 Points 30">
              <a:extLst>
                <a:ext uri="{FF2B5EF4-FFF2-40B4-BE49-F238E27FC236}">
                  <a16:creationId xmlns:a16="http://schemas.microsoft.com/office/drawing/2014/main" id="{07C8DB3B-1ACD-4966-B539-9643ACAC2D6D}"/>
                </a:ext>
              </a:extLst>
            </p:cNvPr>
            <p:cNvSpPr/>
            <p:nvPr/>
          </p:nvSpPr>
          <p:spPr>
            <a:xfrm>
              <a:off x="1616708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2" name="Star: 5 Points 31">
              <a:extLst>
                <a:ext uri="{FF2B5EF4-FFF2-40B4-BE49-F238E27FC236}">
                  <a16:creationId xmlns:a16="http://schemas.microsoft.com/office/drawing/2014/main" id="{F20099FB-D94C-483E-B324-CD42CED8E51A}"/>
                </a:ext>
              </a:extLst>
            </p:cNvPr>
            <p:cNvSpPr/>
            <p:nvPr/>
          </p:nvSpPr>
          <p:spPr>
            <a:xfrm>
              <a:off x="14906513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solidFill>
              <a:srgbClr val="F69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69F64"/>
                  </a:solidFill>
                </a:rPr>
                <a:t>D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E7682B75-50A6-4643-9BEE-BD34425FEC8F}"/>
              </a:ext>
            </a:extLst>
          </p:cNvPr>
          <p:cNvSpPr/>
          <p:nvPr/>
        </p:nvSpPr>
        <p:spPr>
          <a:xfrm>
            <a:off x="7032585" y="10151374"/>
            <a:ext cx="1484780" cy="1021868"/>
          </a:xfrm>
          <a:prstGeom prst="rect">
            <a:avLst/>
          </a:prstGeom>
          <a:solidFill>
            <a:srgbClr val="3F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09A9019-9B19-4B3C-B1C3-1CB9D32A42AE}"/>
              </a:ext>
            </a:extLst>
          </p:cNvPr>
          <p:cNvGrpSpPr/>
          <p:nvPr/>
        </p:nvGrpSpPr>
        <p:grpSpPr>
          <a:xfrm>
            <a:off x="3956626" y="10399804"/>
            <a:ext cx="3068731" cy="547585"/>
            <a:chOff x="13645941" y="10390548"/>
            <a:chExt cx="3068731" cy="547585"/>
          </a:xfrm>
          <a:noFill/>
        </p:grpSpPr>
        <p:sp>
          <p:nvSpPr>
            <p:cNvPr id="35" name="Star: 5 Points 34">
              <a:extLst>
                <a:ext uri="{FF2B5EF4-FFF2-40B4-BE49-F238E27FC236}">
                  <a16:creationId xmlns:a16="http://schemas.microsoft.com/office/drawing/2014/main" id="{22CC8399-69AB-4D15-9A4B-7348592E7D5C}"/>
                </a:ext>
              </a:extLst>
            </p:cNvPr>
            <p:cNvSpPr/>
            <p:nvPr/>
          </p:nvSpPr>
          <p:spPr>
            <a:xfrm>
              <a:off x="13645941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6" name="Star: 5 Points 35">
              <a:extLst>
                <a:ext uri="{FF2B5EF4-FFF2-40B4-BE49-F238E27FC236}">
                  <a16:creationId xmlns:a16="http://schemas.microsoft.com/office/drawing/2014/main" id="{F3513427-75E5-49AF-950A-9F076B5279E5}"/>
                </a:ext>
              </a:extLst>
            </p:cNvPr>
            <p:cNvSpPr/>
            <p:nvPr/>
          </p:nvSpPr>
          <p:spPr>
            <a:xfrm>
              <a:off x="1427622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7" name="Star: 5 Points 36">
              <a:extLst>
                <a:ext uri="{FF2B5EF4-FFF2-40B4-BE49-F238E27FC236}">
                  <a16:creationId xmlns:a16="http://schemas.microsoft.com/office/drawing/2014/main" id="{DE6F136F-F758-4545-8DBA-8B9E6635BA06}"/>
                </a:ext>
              </a:extLst>
            </p:cNvPr>
            <p:cNvSpPr/>
            <p:nvPr/>
          </p:nvSpPr>
          <p:spPr>
            <a:xfrm>
              <a:off x="15536799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8" name="Star: 5 Points 37">
              <a:extLst>
                <a:ext uri="{FF2B5EF4-FFF2-40B4-BE49-F238E27FC236}">
                  <a16:creationId xmlns:a16="http://schemas.microsoft.com/office/drawing/2014/main" id="{EA65FFCA-73EB-41FF-89FB-F68D5DE2CB39}"/>
                </a:ext>
              </a:extLst>
            </p:cNvPr>
            <p:cNvSpPr/>
            <p:nvPr/>
          </p:nvSpPr>
          <p:spPr>
            <a:xfrm>
              <a:off x="16167087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  <p:sp>
          <p:nvSpPr>
            <p:cNvPr id="39" name="Star: 5 Points 38">
              <a:extLst>
                <a:ext uri="{FF2B5EF4-FFF2-40B4-BE49-F238E27FC236}">
                  <a16:creationId xmlns:a16="http://schemas.microsoft.com/office/drawing/2014/main" id="{033D68E9-8ED8-4DFA-876F-B271C87EE440}"/>
                </a:ext>
              </a:extLst>
            </p:cNvPr>
            <p:cNvSpPr/>
            <p:nvPr/>
          </p:nvSpPr>
          <p:spPr>
            <a:xfrm>
              <a:off x="14906513" y="10390548"/>
              <a:ext cx="547585" cy="547585"/>
            </a:xfrm>
            <a:prstGeom prst="star5">
              <a:avLst>
                <a:gd name="adj" fmla="val 22206"/>
                <a:gd name="hf" fmla="val 105146"/>
                <a:gd name="vf" fmla="val 110557"/>
              </a:avLst>
            </a:prstGeom>
            <a:grpFill/>
            <a:ln>
              <a:solidFill>
                <a:srgbClr val="F6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69F64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082F30E-C734-47F0-916E-496BF7BCAFE6}"/>
              </a:ext>
            </a:extLst>
          </p:cNvPr>
          <p:cNvGrpSpPr/>
          <p:nvPr/>
        </p:nvGrpSpPr>
        <p:grpSpPr>
          <a:xfrm>
            <a:off x="-17564035" y="-11887201"/>
            <a:ext cx="59129755" cy="37490401"/>
            <a:chOff x="-17229468" y="-11887200"/>
            <a:chExt cx="59129755" cy="37490401"/>
          </a:xfrm>
          <a:solidFill>
            <a:srgbClr val="E6E6E6"/>
          </a:solidFill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2C07B38-48FD-4408-A9C6-FC2A5B0E919A}"/>
                </a:ext>
              </a:extLst>
            </p:cNvPr>
            <p:cNvSpPr/>
            <p:nvPr/>
          </p:nvSpPr>
          <p:spPr>
            <a:xfrm>
              <a:off x="-17229468" y="-11887199"/>
              <a:ext cx="59129755" cy="1188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4A96EEA-CE23-4FA1-AB53-35B69F59236D}"/>
                </a:ext>
              </a:extLst>
            </p:cNvPr>
            <p:cNvSpPr/>
            <p:nvPr/>
          </p:nvSpPr>
          <p:spPr>
            <a:xfrm>
              <a:off x="-17229468" y="13716001"/>
              <a:ext cx="58950394" cy="1188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6E39C28-0E2E-488C-A1C7-12B891FFFD53}"/>
                </a:ext>
              </a:extLst>
            </p:cNvPr>
            <p:cNvSpPr/>
            <p:nvPr/>
          </p:nvSpPr>
          <p:spPr>
            <a:xfrm rot="5400000">
              <a:off x="-27236657" y="-1880011"/>
              <a:ext cx="37490401" cy="174760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0E2CF25-D642-4230-BB23-D04C7A0C3B22}"/>
                </a:ext>
              </a:extLst>
            </p:cNvPr>
            <p:cNvSpPr/>
            <p:nvPr/>
          </p:nvSpPr>
          <p:spPr>
            <a:xfrm rot="5400000">
              <a:off x="14564225" y="-1732859"/>
              <a:ext cx="37490401" cy="17181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156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95">
        <p:fade/>
      </p:transition>
    </mc:Choice>
    <mc:Fallback xmlns="">
      <p:transition spd="med" advTm="64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057 0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/>
      <p:bldP spid="25" grpId="0"/>
      <p:bldP spid="26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2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green shirt&#10;&#10;Description generated with high confidence">
            <a:extLst>
              <a:ext uri="{FF2B5EF4-FFF2-40B4-BE49-F238E27FC236}">
                <a16:creationId xmlns:a16="http://schemas.microsoft.com/office/drawing/2014/main" id="{56B99749-3B77-4CDC-98D8-7D5B51105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3F405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r="4545" b="23516"/>
          <a:stretch/>
        </p:blipFill>
        <p:spPr>
          <a:xfrm>
            <a:off x="0" y="19685"/>
            <a:ext cx="24384000" cy="136766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613822-037E-409F-A241-C033D5F695A3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gradFill>
            <a:gsLst>
              <a:gs pos="48000">
                <a:srgbClr val="36364F">
                  <a:alpha val="67000"/>
                </a:srgbClr>
              </a:gs>
              <a:gs pos="1000">
                <a:srgbClr val="2D2D45"/>
              </a:gs>
              <a:gs pos="100000">
                <a:srgbClr val="2C2B4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A6EBC-304A-4F1A-82D6-CD6B44C220B4}"/>
              </a:ext>
            </a:extLst>
          </p:cNvPr>
          <p:cNvSpPr/>
          <p:nvPr/>
        </p:nvSpPr>
        <p:spPr>
          <a:xfrm>
            <a:off x="6946952" y="7739153"/>
            <a:ext cx="9918595" cy="933062"/>
          </a:xfrm>
          <a:prstGeom prst="rect">
            <a:avLst/>
          </a:prstGeom>
          <a:noFill/>
          <a:ln w="381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ONLINE SHOPPING STORE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2E5C5C-EBAD-44EF-B233-C005A07DA387}"/>
              </a:ext>
            </a:extLst>
          </p:cNvPr>
          <p:cNvSpPr/>
          <p:nvPr/>
        </p:nvSpPr>
        <p:spPr>
          <a:xfrm>
            <a:off x="7099352" y="11533666"/>
            <a:ext cx="9918595" cy="933062"/>
          </a:xfrm>
          <a:prstGeom prst="rect">
            <a:avLst/>
          </a:prstGeom>
          <a:noFill/>
          <a:ln w="381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C000"/>
                </a:solidFill>
                <a:latin typeface="Bahnschrift Ligh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WWW.SHAPPYTERIA.COM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986" y="1615689"/>
            <a:ext cx="7056526" cy="705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718"/>
    </mc:Choice>
    <mc:Fallback xmlns="">
      <p:transition advTm="7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317</TotalTime>
  <Words>301</Words>
  <Application>Microsoft Office PowerPoint</Application>
  <PresentationFormat>Custom</PresentationFormat>
  <Paragraphs>110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 Light</vt:lpstr>
      <vt:lpstr>Bahnschrift Light</vt:lpstr>
      <vt:lpstr>Bahnschrift SemiCondensed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50</cp:revision>
  <dcterms:created xsi:type="dcterms:W3CDTF">2018-12-15T11:22:14Z</dcterms:created>
  <dcterms:modified xsi:type="dcterms:W3CDTF">2019-09-07T11:36:01Z</dcterms:modified>
  <cp:contentStatus/>
</cp:coreProperties>
</file>