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9" r:id="rId1"/>
  </p:sldMasterIdLst>
  <p:sldIdLst>
    <p:sldId id="259" r:id="rId2"/>
    <p:sldId id="260" r:id="rId3"/>
    <p:sldId id="261" r:id="rId4"/>
    <p:sldId id="262" r:id="rId5"/>
    <p:sldId id="263" r:id="rId6"/>
    <p:sldId id="266" r:id="rId7"/>
    <p:sldId id="271" r:id="rId8"/>
    <p:sldId id="267" r:id="rId9"/>
    <p:sldId id="268" r:id="rId10"/>
    <p:sldId id="270" r:id="rId11"/>
  </p:sldIdLst>
  <p:sldSz cx="24384000" cy="13716000"/>
  <p:notesSz cx="6858000" cy="9144000"/>
  <p:embeddedFontLst>
    <p:embeddedFont>
      <p:font typeface="Bahnschrift" panose="020B0502040204020203" pitchFamily="34" charset="0"/>
      <p:regular r:id="rId12"/>
      <p:bold r:id="rId13"/>
    </p:embeddedFont>
    <p:embeddedFont>
      <p:font typeface="Bahnschrift Light" panose="020B0502040204020203" pitchFamily="34" charset="0"/>
      <p:regular r:id="rId14"/>
    </p:embeddedFont>
    <p:embeddedFont>
      <p:font typeface="Bahnschrift SemiBold" panose="020B0502040204020203" pitchFamily="34" charset="0"/>
      <p:bold r:id="rId15"/>
    </p:embeddedFont>
    <p:embeddedFont>
      <p:font typeface="Bahnschrift SemiCondensed" panose="020B0502040204020203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ource Sans Pro" panose="020B05030304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8FF3B87-481C-4F4F-BCD4-48C8C29FD2C3}">
          <p14:sldIdLst>
            <p14:sldId id="259"/>
          </p14:sldIdLst>
        </p14:section>
        <p14:section name="NEW DEVELOPMENT" id="{9EEA6533-422E-4ECE-A113-8A5C93A54E5B}">
          <p14:sldIdLst>
            <p14:sldId id="260"/>
            <p14:sldId id="261"/>
            <p14:sldId id="262"/>
            <p14:sldId id="263"/>
          </p14:sldIdLst>
        </p14:section>
        <p14:section name="COMMERCIAL SPACE" id="{7892498D-0E85-4A48-A92B-157C6FEC8B91}">
          <p14:sldIdLst>
            <p14:sldId id="266"/>
            <p14:sldId id="271"/>
            <p14:sldId id="267"/>
            <p14:sldId id="268"/>
          </p14:sldIdLst>
        </p14:section>
        <p14:section name="OUTRO" id="{DFA0EAE8-7A8A-46E8-B824-60A0102CFA1A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98D3D"/>
    <a:srgbClr val="A6D838"/>
    <a:srgbClr val="90C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B6A10B-C222-440B-9CFA-A2F6B0705243}" v="9" dt="2019-09-07T11:38:01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339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55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46B6A10B-C222-440B-9CFA-A2F6B0705243}"/>
    <pc:docChg chg="undo modSld">
      <pc:chgData name="Presentation Point" userId="f45ce91d846791e9" providerId="LiveId" clId="{46B6A10B-C222-440B-9CFA-A2F6B0705243}" dt="2019-09-07T11:39:59.544" v="63" actId="20577"/>
      <pc:docMkLst>
        <pc:docMk/>
      </pc:docMkLst>
      <pc:sldChg chg="modSp">
        <pc:chgData name="Presentation Point" userId="f45ce91d846791e9" providerId="LiveId" clId="{46B6A10B-C222-440B-9CFA-A2F6B0705243}" dt="2019-09-07T11:36:46.915" v="11" actId="6549"/>
        <pc:sldMkLst>
          <pc:docMk/>
          <pc:sldMk cId="3901517924" sldId="259"/>
        </pc:sldMkLst>
        <pc:spChg chg="mod">
          <ac:chgData name="Presentation Point" userId="f45ce91d846791e9" providerId="LiveId" clId="{46B6A10B-C222-440B-9CFA-A2F6B0705243}" dt="2019-09-07T11:36:46.915" v="11" actId="6549"/>
          <ac:spMkLst>
            <pc:docMk/>
            <pc:sldMk cId="3901517924" sldId="259"/>
            <ac:spMk id="19" creationId="{58C2D364-1F1E-4826-A4C0-FA2D3AD358E9}"/>
          </ac:spMkLst>
        </pc:spChg>
        <pc:spChg chg="mod">
          <ac:chgData name="Presentation Point" userId="f45ce91d846791e9" providerId="LiveId" clId="{46B6A10B-C222-440B-9CFA-A2F6B0705243}" dt="2019-09-07T11:36:40.541" v="9" actId="20577"/>
          <ac:spMkLst>
            <pc:docMk/>
            <pc:sldMk cId="3901517924" sldId="259"/>
            <ac:spMk id="70" creationId="{9CF46ACD-7BC8-48F1-AB5C-14F9EF2D1548}"/>
          </ac:spMkLst>
        </pc:spChg>
        <pc:picChg chg="mod">
          <ac:chgData name="Presentation Point" userId="f45ce91d846791e9" providerId="LiveId" clId="{46B6A10B-C222-440B-9CFA-A2F6B0705243}" dt="2019-09-07T11:36:34.934" v="3" actId="1076"/>
          <ac:picMkLst>
            <pc:docMk/>
            <pc:sldMk cId="3901517924" sldId="259"/>
            <ac:picMk id="2" creationId="{00000000-0000-0000-0000-000000000000}"/>
          </ac:picMkLst>
        </pc:picChg>
      </pc:sldChg>
      <pc:sldChg chg="modSp">
        <pc:chgData name="Presentation Point" userId="f45ce91d846791e9" providerId="LiveId" clId="{46B6A10B-C222-440B-9CFA-A2F6B0705243}" dt="2019-09-07T11:39:27.275" v="57" actId="20577"/>
        <pc:sldMkLst>
          <pc:docMk/>
          <pc:sldMk cId="1796708856" sldId="260"/>
        </pc:sldMkLst>
        <pc:spChg chg="mod">
          <ac:chgData name="Presentation Point" userId="f45ce91d846791e9" providerId="LiveId" clId="{46B6A10B-C222-440B-9CFA-A2F6B0705243}" dt="2019-09-07T11:37:10.279" v="14" actId="20577"/>
          <ac:spMkLst>
            <pc:docMk/>
            <pc:sldMk cId="1796708856" sldId="260"/>
            <ac:spMk id="18" creationId="{7027FDFC-05D0-4EC0-9E77-3A5C796144DF}"/>
          </ac:spMkLst>
        </pc:spChg>
        <pc:spChg chg="mod">
          <ac:chgData name="Presentation Point" userId="f45ce91d846791e9" providerId="LiveId" clId="{46B6A10B-C222-440B-9CFA-A2F6B0705243}" dt="2019-09-07T11:39:27.275" v="57" actId="20577"/>
          <ac:spMkLst>
            <pc:docMk/>
            <pc:sldMk cId="1796708856" sldId="260"/>
            <ac:spMk id="21" creationId="{4CB7600E-93DD-4788-A515-A4B9319589BF}"/>
          </ac:spMkLst>
        </pc:spChg>
        <pc:spChg chg="mod">
          <ac:chgData name="Presentation Point" userId="f45ce91d846791e9" providerId="LiveId" clId="{46B6A10B-C222-440B-9CFA-A2F6B0705243}" dt="2019-09-07T11:37:28.150" v="28" actId="20577"/>
          <ac:spMkLst>
            <pc:docMk/>
            <pc:sldMk cId="1796708856" sldId="260"/>
            <ac:spMk id="22" creationId="{EACE796C-4798-4FF3-9434-13924B3542CD}"/>
          </ac:spMkLst>
        </pc:spChg>
      </pc:sldChg>
      <pc:sldChg chg="modSp">
        <pc:chgData name="Presentation Point" userId="f45ce91d846791e9" providerId="LiveId" clId="{46B6A10B-C222-440B-9CFA-A2F6B0705243}" dt="2019-09-07T11:39:31.372" v="58" actId="20577"/>
        <pc:sldMkLst>
          <pc:docMk/>
          <pc:sldMk cId="596539619" sldId="261"/>
        </pc:sldMkLst>
        <pc:spChg chg="mod">
          <ac:chgData name="Presentation Point" userId="f45ce91d846791e9" providerId="LiveId" clId="{46B6A10B-C222-440B-9CFA-A2F6B0705243}" dt="2019-09-07T11:39:15.909" v="56" actId="20577"/>
          <ac:spMkLst>
            <pc:docMk/>
            <pc:sldMk cId="596539619" sldId="261"/>
            <ac:spMk id="18" creationId="{7027FDFC-05D0-4EC0-9E77-3A5C796144DF}"/>
          </ac:spMkLst>
        </pc:spChg>
        <pc:spChg chg="mod">
          <ac:chgData name="Presentation Point" userId="f45ce91d846791e9" providerId="LiveId" clId="{46B6A10B-C222-440B-9CFA-A2F6B0705243}" dt="2019-09-07T11:39:31.372" v="58" actId="20577"/>
          <ac:spMkLst>
            <pc:docMk/>
            <pc:sldMk cId="596539619" sldId="261"/>
            <ac:spMk id="21" creationId="{4CB7600E-93DD-4788-A515-A4B9319589BF}"/>
          </ac:spMkLst>
        </pc:spChg>
        <pc:spChg chg="mod">
          <ac:chgData name="Presentation Point" userId="f45ce91d846791e9" providerId="LiveId" clId="{46B6A10B-C222-440B-9CFA-A2F6B0705243}" dt="2019-09-07T11:37:37.006" v="29"/>
          <ac:spMkLst>
            <pc:docMk/>
            <pc:sldMk cId="596539619" sldId="261"/>
            <ac:spMk id="47" creationId="{EACE796C-4798-4FF3-9434-13924B3542CD}"/>
          </ac:spMkLst>
        </pc:spChg>
      </pc:sldChg>
      <pc:sldChg chg="modSp">
        <pc:chgData name="Presentation Point" userId="f45ce91d846791e9" providerId="LiveId" clId="{46B6A10B-C222-440B-9CFA-A2F6B0705243}" dt="2019-09-07T11:39:34.695" v="59" actId="20577"/>
        <pc:sldMkLst>
          <pc:docMk/>
          <pc:sldMk cId="218773729" sldId="262"/>
        </pc:sldMkLst>
        <pc:spChg chg="mod">
          <ac:chgData name="Presentation Point" userId="f45ce91d846791e9" providerId="LiveId" clId="{46B6A10B-C222-440B-9CFA-A2F6B0705243}" dt="2019-09-07T11:39:06.624" v="55" actId="20577"/>
          <ac:spMkLst>
            <pc:docMk/>
            <pc:sldMk cId="218773729" sldId="262"/>
            <ac:spMk id="18" creationId="{7027FDFC-05D0-4EC0-9E77-3A5C796144DF}"/>
          </ac:spMkLst>
        </pc:spChg>
        <pc:spChg chg="mod">
          <ac:chgData name="Presentation Point" userId="f45ce91d846791e9" providerId="LiveId" clId="{46B6A10B-C222-440B-9CFA-A2F6B0705243}" dt="2019-09-07T11:39:34.695" v="59" actId="20577"/>
          <ac:spMkLst>
            <pc:docMk/>
            <pc:sldMk cId="218773729" sldId="262"/>
            <ac:spMk id="21" creationId="{4CB7600E-93DD-4788-A515-A4B9319589BF}"/>
          </ac:spMkLst>
        </pc:spChg>
        <pc:spChg chg="mod">
          <ac:chgData name="Presentation Point" userId="f45ce91d846791e9" providerId="LiveId" clId="{46B6A10B-C222-440B-9CFA-A2F6B0705243}" dt="2019-09-07T11:37:41.761" v="30"/>
          <ac:spMkLst>
            <pc:docMk/>
            <pc:sldMk cId="218773729" sldId="262"/>
            <ac:spMk id="46" creationId="{EACE796C-4798-4FF3-9434-13924B3542CD}"/>
          </ac:spMkLst>
        </pc:spChg>
      </pc:sldChg>
      <pc:sldChg chg="modSp">
        <pc:chgData name="Presentation Point" userId="f45ce91d846791e9" providerId="LiveId" clId="{46B6A10B-C222-440B-9CFA-A2F6B0705243}" dt="2019-09-07T11:39:38.833" v="60" actId="20577"/>
        <pc:sldMkLst>
          <pc:docMk/>
          <pc:sldMk cId="3745746787" sldId="263"/>
        </pc:sldMkLst>
        <pc:spChg chg="mod">
          <ac:chgData name="Presentation Point" userId="f45ce91d846791e9" providerId="LiveId" clId="{46B6A10B-C222-440B-9CFA-A2F6B0705243}" dt="2019-09-07T11:38:58.284" v="54" actId="20577"/>
          <ac:spMkLst>
            <pc:docMk/>
            <pc:sldMk cId="3745746787" sldId="263"/>
            <ac:spMk id="18" creationId="{7027FDFC-05D0-4EC0-9E77-3A5C796144DF}"/>
          </ac:spMkLst>
        </pc:spChg>
        <pc:spChg chg="mod">
          <ac:chgData name="Presentation Point" userId="f45ce91d846791e9" providerId="LiveId" clId="{46B6A10B-C222-440B-9CFA-A2F6B0705243}" dt="2019-09-07T11:39:38.833" v="60" actId="20577"/>
          <ac:spMkLst>
            <pc:docMk/>
            <pc:sldMk cId="3745746787" sldId="263"/>
            <ac:spMk id="21" creationId="{4CB7600E-93DD-4788-A515-A4B9319589BF}"/>
          </ac:spMkLst>
        </pc:spChg>
        <pc:spChg chg="mod">
          <ac:chgData name="Presentation Point" userId="f45ce91d846791e9" providerId="LiveId" clId="{46B6A10B-C222-440B-9CFA-A2F6B0705243}" dt="2019-09-07T11:37:45.799" v="31"/>
          <ac:spMkLst>
            <pc:docMk/>
            <pc:sldMk cId="3745746787" sldId="263"/>
            <ac:spMk id="46" creationId="{EACE796C-4798-4FF3-9434-13924B3542CD}"/>
          </ac:spMkLst>
        </pc:spChg>
      </pc:sldChg>
      <pc:sldChg chg="modSp">
        <pc:chgData name="Presentation Point" userId="f45ce91d846791e9" providerId="LiveId" clId="{46B6A10B-C222-440B-9CFA-A2F6B0705243}" dt="2019-09-07T11:39:44.989" v="61" actId="20577"/>
        <pc:sldMkLst>
          <pc:docMk/>
          <pc:sldMk cId="303779283" sldId="266"/>
        </pc:sldMkLst>
        <pc:spChg chg="mod">
          <ac:chgData name="Presentation Point" userId="f45ce91d846791e9" providerId="LiveId" clId="{46B6A10B-C222-440B-9CFA-A2F6B0705243}" dt="2019-09-07T11:37:50.264" v="32"/>
          <ac:spMkLst>
            <pc:docMk/>
            <pc:sldMk cId="303779283" sldId="266"/>
            <ac:spMk id="33" creationId="{EACE796C-4798-4FF3-9434-13924B3542CD}"/>
          </ac:spMkLst>
        </pc:spChg>
        <pc:spChg chg="mod">
          <ac:chgData name="Presentation Point" userId="f45ce91d846791e9" providerId="LiveId" clId="{46B6A10B-C222-440B-9CFA-A2F6B0705243}" dt="2019-09-07T11:39:44.989" v="61" actId="20577"/>
          <ac:spMkLst>
            <pc:docMk/>
            <pc:sldMk cId="303779283" sldId="266"/>
            <ac:spMk id="99" creationId="{E1F5DAD8-A6C5-4869-AB48-400C1E9C14A7}"/>
          </ac:spMkLst>
        </pc:spChg>
      </pc:sldChg>
      <pc:sldChg chg="modSp">
        <pc:chgData name="Presentation Point" userId="f45ce91d846791e9" providerId="LiveId" clId="{46B6A10B-C222-440B-9CFA-A2F6B0705243}" dt="2019-09-07T11:37:57.978" v="34"/>
        <pc:sldMkLst>
          <pc:docMk/>
          <pc:sldMk cId="308824518" sldId="267"/>
        </pc:sldMkLst>
        <pc:spChg chg="mod">
          <ac:chgData name="Presentation Point" userId="f45ce91d846791e9" providerId="LiveId" clId="{46B6A10B-C222-440B-9CFA-A2F6B0705243}" dt="2019-09-07T11:37:57.978" v="34"/>
          <ac:spMkLst>
            <pc:docMk/>
            <pc:sldMk cId="308824518" sldId="267"/>
            <ac:spMk id="33" creationId="{EACE796C-4798-4FF3-9434-13924B3542CD}"/>
          </ac:spMkLst>
        </pc:spChg>
      </pc:sldChg>
      <pc:sldChg chg="modSp">
        <pc:chgData name="Presentation Point" userId="f45ce91d846791e9" providerId="LiveId" clId="{46B6A10B-C222-440B-9CFA-A2F6B0705243}" dt="2019-09-07T11:39:59.544" v="63" actId="20577"/>
        <pc:sldMkLst>
          <pc:docMk/>
          <pc:sldMk cId="4099232157" sldId="268"/>
        </pc:sldMkLst>
        <pc:spChg chg="mod">
          <ac:chgData name="Presentation Point" userId="f45ce91d846791e9" providerId="LiveId" clId="{46B6A10B-C222-440B-9CFA-A2F6B0705243}" dt="2019-09-07T11:38:01.394" v="35"/>
          <ac:spMkLst>
            <pc:docMk/>
            <pc:sldMk cId="4099232157" sldId="268"/>
            <ac:spMk id="32" creationId="{EACE796C-4798-4FF3-9434-13924B3542CD}"/>
          </ac:spMkLst>
        </pc:spChg>
        <pc:spChg chg="mod">
          <ac:chgData name="Presentation Point" userId="f45ce91d846791e9" providerId="LiveId" clId="{46B6A10B-C222-440B-9CFA-A2F6B0705243}" dt="2019-09-07T11:39:59.544" v="63" actId="20577"/>
          <ac:spMkLst>
            <pc:docMk/>
            <pc:sldMk cId="4099232157" sldId="268"/>
            <ac:spMk id="53" creationId="{CC106835-5F1F-4FA2-860A-7B697A821929}"/>
          </ac:spMkLst>
        </pc:spChg>
      </pc:sldChg>
      <pc:sldChg chg="modSp">
        <pc:chgData name="Presentation Point" userId="f45ce91d846791e9" providerId="LiveId" clId="{46B6A10B-C222-440B-9CFA-A2F6B0705243}" dt="2019-09-07T11:38:14.767" v="53" actId="20577"/>
        <pc:sldMkLst>
          <pc:docMk/>
          <pc:sldMk cId="2513479354" sldId="270"/>
        </pc:sldMkLst>
        <pc:spChg chg="mod">
          <ac:chgData name="Presentation Point" userId="f45ce91d846791e9" providerId="LiveId" clId="{46B6A10B-C222-440B-9CFA-A2F6B0705243}" dt="2019-09-07T11:38:14.767" v="53" actId="20577"/>
          <ac:spMkLst>
            <pc:docMk/>
            <pc:sldMk cId="2513479354" sldId="270"/>
            <ac:spMk id="31" creationId="{56E12F0F-FAE5-4729-B774-0D375DA5CC85}"/>
          </ac:spMkLst>
        </pc:spChg>
        <pc:spChg chg="mod">
          <ac:chgData name="Presentation Point" userId="f45ce91d846791e9" providerId="LiveId" clId="{46B6A10B-C222-440B-9CFA-A2F6B0705243}" dt="2019-09-07T11:38:06.863" v="37" actId="6549"/>
          <ac:spMkLst>
            <pc:docMk/>
            <pc:sldMk cId="2513479354" sldId="270"/>
            <ac:spMk id="33" creationId="{C5D2EC10-FB11-46CB-B599-8A78DADAAB90}"/>
          </ac:spMkLst>
        </pc:spChg>
      </pc:sldChg>
      <pc:sldChg chg="modSp">
        <pc:chgData name="Presentation Point" userId="f45ce91d846791e9" providerId="LiveId" clId="{46B6A10B-C222-440B-9CFA-A2F6B0705243}" dt="2019-09-07T11:39:50.062" v="62" actId="20577"/>
        <pc:sldMkLst>
          <pc:docMk/>
          <pc:sldMk cId="1099103200" sldId="271"/>
        </pc:sldMkLst>
        <pc:spChg chg="mod">
          <ac:chgData name="Presentation Point" userId="f45ce91d846791e9" providerId="LiveId" clId="{46B6A10B-C222-440B-9CFA-A2F6B0705243}" dt="2019-09-07T11:37:54.503" v="33"/>
          <ac:spMkLst>
            <pc:docMk/>
            <pc:sldMk cId="1099103200" sldId="271"/>
            <ac:spMk id="33" creationId="{EACE796C-4798-4FF3-9434-13924B3542CD}"/>
          </ac:spMkLst>
        </pc:spChg>
        <pc:spChg chg="mod">
          <ac:chgData name="Presentation Point" userId="f45ce91d846791e9" providerId="LiveId" clId="{46B6A10B-C222-440B-9CFA-A2F6B0705243}" dt="2019-09-07T11:39:50.062" v="62" actId="20577"/>
          <ac:spMkLst>
            <pc:docMk/>
            <pc:sldMk cId="1099103200" sldId="271"/>
            <ac:spMk id="59" creationId="{1C6E761B-8FC5-4769-8CED-513DEFF651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BE14-6796-4A62-AED0-9B8C6C9BC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ECE82-EC47-4990-96AE-16C5A1AFC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BCF32-9BB2-4282-B359-F0AE8139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E5C1C-EF9F-498B-957D-B303AFB5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947F9-9C3A-4C1D-80E5-F9D284A6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E60E-400B-4A81-BD41-5EC340F3B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5240B-DD7E-4AF6-99F3-40C6B2D8E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6A3E-9E46-449C-AE45-BAF6B46D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5E5C5-30AC-49CA-9509-9DBE9367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EACD2-078D-459A-BC63-F8940E4C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D36F2E-C5A5-4C44-BABE-5C7C03CE7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C2822-5E43-4D8B-BE7D-6F672A2FA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16C1B-F8F0-447F-B39B-16BB1174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B866-C93B-4E49-B783-BCF8C065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92032-E718-4469-B28B-40BEAE33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7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12C6-CA17-4616-813B-E05CDDD9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7D6EB-9FE5-4F28-865E-285453C63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99951-B282-4831-B452-C6EC5F1E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077BA-312E-4FEB-8226-C842417D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707E4-BC99-4606-A5B5-FF8B24A9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C8A5-53EA-4009-850A-DED8006A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7951D-855C-4632-BB1B-171E2FDF5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CF075-2830-432E-9938-812E800F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A822C-F675-4D9C-B658-1ACB6DF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94FB1-010C-4DE4-958A-5B46B9A7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7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4C73-AFAC-4655-85DF-503AEFAB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A51E9-F321-4FD2-AA20-BBDDA42F1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414FA-D8E0-40F4-B0E9-F00D804F5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8E8-F946-4A62-B0A2-2036BFB6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BF903-9AC5-43FC-8DA1-12B6CD13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B1C3B-5AA4-40D5-9E40-352D41A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0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6C9D-4502-460D-876F-F035AA60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8B7EB-B65B-4B2C-81BC-02815719D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D229F-762D-479E-B7B3-D91E1C73E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02805-895A-4021-8841-6DDCAE408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99C02-FB39-4FE2-87CD-6F1858EF3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CD999-DFA9-47AE-8B9B-4E71FB98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484ED5-FAA8-447A-AD6D-099DF11C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588A3-2BB8-4EF8-BC1B-FE9700B8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6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2A3A-92BA-4AF6-A3F6-1E81DD71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F2551-B0EA-477B-9987-5C132B79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06FF6-1CE4-477B-A1A9-DECA30B4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2795A-2EF7-412D-B661-C9FA74D7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0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D231E2-D270-4A38-9DDC-F6F18B3A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9317E-2EB2-4311-AAF5-CDC83E65B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96187-BDC4-4F86-A091-C9E61588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8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818D-C5EF-4180-993E-6A711936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320-0E81-4436-A55C-A19C88BA5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84428-ED11-4DC8-A810-E4D89CACD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D380C-F228-4BED-99E6-58329658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A5D6B-5538-4496-B530-4E242933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44C5A-5430-4613-8530-DB5D495B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6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B646-621D-4BA4-849D-0411FA9D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05B527-3A9C-4222-8803-89C347FFF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78FBC-01D3-4A47-84BD-C77BE87AC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62CB9-E415-44AD-86FA-3C510862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A6190-60D8-43B7-89C0-F27380DD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3C469-7C0D-4262-B5AF-752933BC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9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1">
                <a:lumMod val="65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8E75F4-9D3C-4F8A-B499-03ED6849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1A0D7-7D7F-4571-8787-348B8F3CE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D4436-CD86-44FF-8C3E-EE854B069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C07FF-14E6-42B0-BC49-C5A9D8DA1EC1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087E0-684C-4D06-8EDD-D5BE461E8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59996-C815-4C13-BCEF-AFA0B2606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1C59-0879-4239-B7FD-E1B2DDF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3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788EFB-5E25-4D84-A1BF-3DAB10D09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97"/>
            <a:ext cx="20547211" cy="13716000"/>
          </a:xfrm>
          <a:prstGeom prst="rect">
            <a:avLst/>
          </a:prstGeom>
        </p:spPr>
      </p:pic>
      <p:pic>
        <p:nvPicPr>
          <p:cNvPr id="22" name="Picture 21" descr="A large empty room&#10;&#10;Description generated with very high confidence">
            <a:extLst>
              <a:ext uri="{FF2B5EF4-FFF2-40B4-BE49-F238E27FC236}">
                <a16:creationId xmlns:a16="http://schemas.microsoft.com/office/drawing/2014/main" id="{20DC83FC-8FD2-49D4-9213-4F9643B2A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97"/>
            <a:ext cx="20547211" cy="13716000"/>
          </a:xfrm>
          <a:prstGeom prst="rect">
            <a:avLst/>
          </a:prstGeom>
        </p:spPr>
      </p:pic>
      <p:pic>
        <p:nvPicPr>
          <p:cNvPr id="23" name="Picture 22" descr="A living room&#10;&#10;Description generated with very high confidence">
            <a:extLst>
              <a:ext uri="{FF2B5EF4-FFF2-40B4-BE49-F238E27FC236}">
                <a16:creationId xmlns:a16="http://schemas.microsoft.com/office/drawing/2014/main" id="{667954FC-679C-4CF8-913D-768C58A08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18769"/>
          <a:stretch/>
        </p:blipFill>
        <p:spPr>
          <a:xfrm flipH="1">
            <a:off x="0" y="13097"/>
            <a:ext cx="24384000" cy="111629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1DA36A-F4A0-4563-839D-CFAD01D3DD7A}"/>
              </a:ext>
            </a:extLst>
          </p:cNvPr>
          <p:cNvSpPr/>
          <p:nvPr/>
        </p:nvSpPr>
        <p:spPr>
          <a:xfrm>
            <a:off x="-1" y="6958830"/>
            <a:ext cx="14364932" cy="3428671"/>
          </a:xfrm>
          <a:prstGeom prst="rect">
            <a:avLst/>
          </a:prstGeom>
          <a:gradFill flip="none" rotWithShape="1">
            <a:gsLst>
              <a:gs pos="0">
                <a:srgbClr val="698D3D">
                  <a:alpha val="82000"/>
                </a:srgbClr>
              </a:gs>
              <a:gs pos="100000">
                <a:srgbClr val="A6D838">
                  <a:alpha val="80000"/>
                  <a:lumMod val="97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CBF4E3-6E76-40AB-8919-0C81ED4B4946}"/>
              </a:ext>
            </a:extLst>
          </p:cNvPr>
          <p:cNvSpPr/>
          <p:nvPr/>
        </p:nvSpPr>
        <p:spPr>
          <a:xfrm>
            <a:off x="14364931" y="6958829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32F66E-2FA7-4321-B8F9-6B0879F1E6A2}"/>
              </a:ext>
            </a:extLst>
          </p:cNvPr>
          <p:cNvSpPr txBox="1"/>
          <p:nvPr/>
        </p:nvSpPr>
        <p:spPr>
          <a:xfrm>
            <a:off x="1589563" y="7803194"/>
            <a:ext cx="1254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Bahnschrift" panose="020B0502040204020203" pitchFamily="34" charset="0"/>
              </a:rPr>
              <a:t>WE SUPPORT COMFORT LIVING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2D364-1F1E-4826-A4C0-FA2D3AD358E9}"/>
              </a:ext>
            </a:extLst>
          </p:cNvPr>
          <p:cNvSpPr txBox="1"/>
          <p:nvPr/>
        </p:nvSpPr>
        <p:spPr>
          <a:xfrm>
            <a:off x="6838278" y="9172485"/>
            <a:ext cx="726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n w="63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WWW.PLANETSW.COM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EDF1B77-1AF5-46FA-85A8-756A542F585F}"/>
              </a:ext>
            </a:extLst>
          </p:cNvPr>
          <p:cNvSpPr/>
          <p:nvPr/>
        </p:nvSpPr>
        <p:spPr>
          <a:xfrm>
            <a:off x="-3" y="-13096"/>
            <a:ext cx="24384003" cy="13822994"/>
          </a:xfrm>
          <a:custGeom>
            <a:avLst/>
            <a:gdLst>
              <a:gd name="connsiteX0" fmla="*/ 1 w 24384003"/>
              <a:gd name="connsiteY0" fmla="*/ 0 h 13664754"/>
              <a:gd name="connsiteX1" fmla="*/ 24384003 w 24384003"/>
              <a:gd name="connsiteY1" fmla="*/ 0 h 13664754"/>
              <a:gd name="connsiteX2" fmla="*/ 24384003 w 24384003"/>
              <a:gd name="connsiteY2" fmla="*/ 937203 h 13664754"/>
              <a:gd name="connsiteX3" fmla="*/ 24384003 w 24384003"/>
              <a:gd name="connsiteY3" fmla="*/ 3384777 h 13664754"/>
              <a:gd name="connsiteX4" fmla="*/ 24384003 w 24384003"/>
              <a:gd name="connsiteY4" fmla="*/ 10279977 h 13664754"/>
              <a:gd name="connsiteX5" fmla="*/ 24384003 w 24384003"/>
              <a:gd name="connsiteY5" fmla="*/ 11114059 h 13664754"/>
              <a:gd name="connsiteX6" fmla="*/ 24384003 w 24384003"/>
              <a:gd name="connsiteY6" fmla="*/ 13664754 h 13664754"/>
              <a:gd name="connsiteX7" fmla="*/ 0 w 24384003"/>
              <a:gd name="connsiteY7" fmla="*/ 13664754 h 13664754"/>
              <a:gd name="connsiteX8" fmla="*/ 0 w 24384003"/>
              <a:gd name="connsiteY8" fmla="*/ 10279977 h 13664754"/>
              <a:gd name="connsiteX9" fmla="*/ 18258507 w 24384003"/>
              <a:gd name="connsiteY9" fmla="*/ 10279977 h 13664754"/>
              <a:gd name="connsiteX10" fmla="*/ 18258507 w 24384003"/>
              <a:gd name="connsiteY10" fmla="*/ 3384777 h 13664754"/>
              <a:gd name="connsiteX11" fmla="*/ 1 w 24384003"/>
              <a:gd name="connsiteY11" fmla="*/ 3384777 h 1366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3" h="13664754">
                <a:moveTo>
                  <a:pt x="1" y="0"/>
                </a:moveTo>
                <a:lnTo>
                  <a:pt x="24384003" y="0"/>
                </a:lnTo>
                <a:lnTo>
                  <a:pt x="24384003" y="937203"/>
                </a:lnTo>
                <a:lnTo>
                  <a:pt x="24384003" y="3384777"/>
                </a:lnTo>
                <a:lnTo>
                  <a:pt x="24384003" y="10279977"/>
                </a:lnTo>
                <a:lnTo>
                  <a:pt x="24384003" y="11114059"/>
                </a:lnTo>
                <a:lnTo>
                  <a:pt x="24384003" y="13664754"/>
                </a:lnTo>
                <a:lnTo>
                  <a:pt x="0" y="13664754"/>
                </a:lnTo>
                <a:lnTo>
                  <a:pt x="0" y="10279977"/>
                </a:lnTo>
                <a:lnTo>
                  <a:pt x="18258507" y="10279977"/>
                </a:lnTo>
                <a:lnTo>
                  <a:pt x="18258507" y="3384777"/>
                </a:lnTo>
                <a:lnTo>
                  <a:pt x="1" y="3384777"/>
                </a:lnTo>
                <a:close/>
              </a:path>
            </a:pathLst>
          </a:cu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470384-7196-4448-B47A-F6F02D407EDA}"/>
              </a:ext>
            </a:extLst>
          </p:cNvPr>
          <p:cNvGrpSpPr/>
          <p:nvPr/>
        </p:nvGrpSpPr>
        <p:grpSpPr>
          <a:xfrm>
            <a:off x="14826335" y="9172485"/>
            <a:ext cx="2557810" cy="796225"/>
            <a:chOff x="14826335" y="9172485"/>
            <a:chExt cx="2557810" cy="79622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CF46ACD-7BC8-48F1-AB5C-14F9EF2D1548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4406B8F-E825-4380-8E46-DD656E2D089C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215" y="7107096"/>
            <a:ext cx="2193307" cy="21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37">
        <p:fade/>
      </p:transition>
    </mc:Choice>
    <mc:Fallback xmlns="">
      <p:transition spd="med" advTm="9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36" dur="6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44" dur="6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E470384-7196-4448-B47A-F6F02D407EDA}"/>
              </a:ext>
            </a:extLst>
          </p:cNvPr>
          <p:cNvGrpSpPr/>
          <p:nvPr/>
        </p:nvGrpSpPr>
        <p:grpSpPr>
          <a:xfrm>
            <a:off x="9926341" y="7113992"/>
            <a:ext cx="4531317" cy="1464154"/>
            <a:chOff x="14826335" y="9172485"/>
            <a:chExt cx="2557810" cy="82647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CF46ACD-7BC8-48F1-AB5C-14F9EF2D1548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73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 SW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4406B8F-E825-4380-8E46-DD656E2D089C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9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7324714-DBC6-44EA-854B-066C5079DC3C}"/>
              </a:ext>
            </a:extLst>
          </p:cNvPr>
          <p:cNvGrpSpPr/>
          <p:nvPr/>
        </p:nvGrpSpPr>
        <p:grpSpPr>
          <a:xfrm>
            <a:off x="5074267" y="9744835"/>
            <a:ext cx="14327365" cy="657425"/>
            <a:chOff x="5074267" y="10500972"/>
            <a:chExt cx="14327365" cy="65742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55C7ED-427B-41A8-8DAD-C554F4C2873E}"/>
                </a:ext>
              </a:extLst>
            </p:cNvPr>
            <p:cNvGrpSpPr/>
            <p:nvPr/>
          </p:nvGrpSpPr>
          <p:grpSpPr>
            <a:xfrm>
              <a:off x="5074267" y="10500972"/>
              <a:ext cx="4392463" cy="584132"/>
              <a:chOff x="4101778" y="5053227"/>
              <a:chExt cx="2049116" cy="27250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859D22D-7A6A-4344-87EC-F52CAF78B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1778" y="5053227"/>
                <a:ext cx="272502" cy="272502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D2EC10-FB11-46CB-B599-8A78DADAAB90}"/>
                  </a:ext>
                </a:extLst>
              </p:cNvPr>
              <p:cNvSpPr txBox="1"/>
              <p:nvPr/>
            </p:nvSpPr>
            <p:spPr>
              <a:xfrm>
                <a:off x="4444908" y="5111226"/>
                <a:ext cx="1705986" cy="157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Bahnschrift" panose="020B0502040204020203" pitchFamily="34" charset="0"/>
                    <a:ea typeface="Source Sans Pro" panose="020B0503030403020204" pitchFamily="34" charset="0"/>
                  </a:rPr>
                  <a:t>WWW.PLANETSW.COM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9506988-F88E-4DAD-876E-FCD077F48D13}"/>
                </a:ext>
              </a:extLst>
            </p:cNvPr>
            <p:cNvGrpSpPr/>
            <p:nvPr/>
          </p:nvGrpSpPr>
          <p:grpSpPr>
            <a:xfrm>
              <a:off x="10438295" y="10554023"/>
              <a:ext cx="3070047" cy="604374"/>
              <a:chOff x="6121831" y="5077976"/>
              <a:chExt cx="1432200" cy="28194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CE05D38-3F63-4832-8611-AA16D10F3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1831" y="5077976"/>
                <a:ext cx="280596" cy="28194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E12F0F-FAE5-4729-B774-0D375DA5CC85}"/>
                  </a:ext>
                </a:extLst>
              </p:cNvPr>
              <p:cNvSpPr txBox="1"/>
              <p:nvPr/>
            </p:nvSpPr>
            <p:spPr>
              <a:xfrm>
                <a:off x="6473055" y="5142936"/>
                <a:ext cx="1080976" cy="172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" panose="020B0502040204020203" pitchFamily="34" charset="0"/>
                    <a:ea typeface="Source Sans Pro" panose="020B0503030403020204" pitchFamily="34" charset="0"/>
                  </a:rPr>
                  <a:t>1-800-123-4567</a:t>
                </a:r>
                <a:endParaRPr 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Bahnschrift" panose="020B0502040204020203" pitchFamily="34" charset="0"/>
                  <a:ea typeface="Source Sans Pro" panose="020B050303040302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FD89D6-DA7C-4FCD-B0C6-F06489F18EA2}"/>
                </a:ext>
              </a:extLst>
            </p:cNvPr>
            <p:cNvGrpSpPr/>
            <p:nvPr/>
          </p:nvGrpSpPr>
          <p:grpSpPr>
            <a:xfrm>
              <a:off x="14975479" y="10636147"/>
              <a:ext cx="4426153" cy="458370"/>
              <a:chOff x="8183762" y="5112032"/>
              <a:chExt cx="2064833" cy="21383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BF72511-E396-4B9E-80D8-3BEDDDE64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3762" y="5112032"/>
                <a:ext cx="323197" cy="21383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4E01E4-7868-4445-8D94-F3D79713F01E}"/>
                  </a:ext>
                </a:extLst>
              </p:cNvPr>
              <p:cNvSpPr txBox="1"/>
              <p:nvPr/>
            </p:nvSpPr>
            <p:spPr>
              <a:xfrm>
                <a:off x="8577587" y="5132800"/>
                <a:ext cx="1671008" cy="172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pc="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Bahnschrift" panose="020B0502040204020203" pitchFamily="34" charset="0"/>
                    <a:ea typeface="Source Sans Pro" panose="020B0503030403020204" pitchFamily="34" charset="0"/>
                  </a:rPr>
                  <a:t>INFO@PLANETSW.COM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41" y="2635622"/>
            <a:ext cx="4733367" cy="47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6">
        <p:fade/>
      </p:transition>
    </mc:Choice>
    <mc:Fallback xmlns="">
      <p:transition spd="med" advTm="3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D102D1B-3F12-4CF4-A3BE-CB0D9113D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/>
        </p:blipFill>
        <p:spPr>
          <a:xfrm flipH="1">
            <a:off x="-4" y="-59349"/>
            <a:ext cx="18055788" cy="1034667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7CBDBB8-47A1-4F3D-91C2-3F49F643DDF6}"/>
              </a:ext>
            </a:extLst>
          </p:cNvPr>
          <p:cNvGrpSpPr/>
          <p:nvPr/>
        </p:nvGrpSpPr>
        <p:grpSpPr>
          <a:xfrm>
            <a:off x="18062937" y="-59348"/>
            <a:ext cx="6321064" cy="20715756"/>
            <a:chOff x="18062937" y="-59349"/>
            <a:chExt cx="6321064" cy="206564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FDAFBA-7D91-46A8-86B7-1531153FE46D}"/>
                </a:ext>
              </a:extLst>
            </p:cNvPr>
            <p:cNvGrpSpPr/>
            <p:nvPr/>
          </p:nvGrpSpPr>
          <p:grpSpPr>
            <a:xfrm>
              <a:off x="18062937" y="-59349"/>
              <a:ext cx="6321064" cy="17121509"/>
              <a:chOff x="18062937" y="-22402"/>
              <a:chExt cx="6321064" cy="1712150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6870F06-6A9F-4EB3-BACF-8EB8906B82E4}"/>
                  </a:ext>
                </a:extLst>
              </p:cNvPr>
              <p:cNvGrpSpPr/>
              <p:nvPr/>
            </p:nvGrpSpPr>
            <p:grpSpPr>
              <a:xfrm>
                <a:off x="18062937" y="-22402"/>
                <a:ext cx="6321064" cy="13871980"/>
                <a:chOff x="18062937" y="-59350"/>
                <a:chExt cx="6321064" cy="1387198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488E275-6D33-436E-91BA-8793EA16A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53" b="15386"/>
                <a:stretch/>
              </p:blipFill>
              <p:spPr>
                <a:xfrm>
                  <a:off x="18062937" y="-59350"/>
                  <a:ext cx="6321061" cy="3276881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7F802725-6AF4-436D-A31F-B83F3443D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12" b="8408"/>
                <a:stretch/>
              </p:blipFill>
              <p:spPr>
                <a:xfrm>
                  <a:off x="18062939" y="3217533"/>
                  <a:ext cx="6321062" cy="353489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7538641B-8804-4D35-B9CC-C6BCF4CD6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044"/>
                <a:stretch/>
              </p:blipFill>
              <p:spPr>
                <a:xfrm flipH="1">
                  <a:off x="18062937" y="10190414"/>
                  <a:ext cx="6321061" cy="3622216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68EA828-C427-48B2-8BAC-83BCDD881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72"/>
                <a:stretch/>
              </p:blipFill>
              <p:spPr>
                <a:xfrm>
                  <a:off x="18062938" y="6752431"/>
                  <a:ext cx="6321062" cy="3505251"/>
                </a:xfrm>
                <a:prstGeom prst="rect">
                  <a:avLst/>
                </a:prstGeom>
              </p:spPr>
            </p:pic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0083007-0920-40C9-AD90-24C76C34E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53" b="15386"/>
              <a:stretch/>
            </p:blipFill>
            <p:spPr>
              <a:xfrm>
                <a:off x="18062939" y="13822226"/>
                <a:ext cx="6321061" cy="3276881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39753B9-6573-42FE-ABA7-E442E8C66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2" b="8408"/>
            <a:stretch/>
          </p:blipFill>
          <p:spPr>
            <a:xfrm>
              <a:off x="18062938" y="17062160"/>
              <a:ext cx="6321062" cy="35348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628B4-46A6-4576-BEF0-DEAD248DEF8B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F7D018-D20F-42FD-B9A0-F879B6C66507}"/>
              </a:ext>
            </a:extLst>
          </p:cNvPr>
          <p:cNvSpPr/>
          <p:nvPr/>
        </p:nvSpPr>
        <p:spPr>
          <a:xfrm>
            <a:off x="-1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0D011-268D-40D0-8B7B-4BC535C4E23C}"/>
              </a:ext>
            </a:extLst>
          </p:cNvPr>
          <p:cNvSpPr/>
          <p:nvPr/>
        </p:nvSpPr>
        <p:spPr>
          <a:xfrm>
            <a:off x="17821627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E5BB1C-FAC7-4214-86E6-C9C63E679DFA}"/>
              </a:ext>
            </a:extLst>
          </p:cNvPr>
          <p:cNvGrpSpPr/>
          <p:nvPr/>
        </p:nvGrpSpPr>
        <p:grpSpPr>
          <a:xfrm>
            <a:off x="3994560" y="10647199"/>
            <a:ext cx="13416494" cy="2676732"/>
            <a:chOff x="3940294" y="10681161"/>
            <a:chExt cx="14801809" cy="26767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27FDFC-05D0-4EC0-9E77-3A5C796144DF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ROOM/KITCHEN, HUGE ROOF TERRACE, 3 BEDROOMS, 3 ENSUIT BATHROOMS, 3RD BATHROOM, GUEST WC, UTILITY ROOM, INDEDPENDENT HEATING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F7E3EB-60A5-473C-A102-97371CD9A910}"/>
                </a:ext>
              </a:extLst>
            </p:cNvPr>
            <p:cNvSpPr/>
            <p:nvPr/>
          </p:nvSpPr>
          <p:spPr>
            <a:xfrm>
              <a:off x="5666483" y="10681161"/>
              <a:ext cx="1305103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3 BEDROOM PENTHOUSE FITZROVIA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B7600E-93DD-4788-A515-A4B9319589BF}"/>
                </a:ext>
              </a:extLst>
            </p:cNvPr>
            <p:cNvSpPr/>
            <p:nvPr/>
          </p:nvSpPr>
          <p:spPr>
            <a:xfrm>
              <a:off x="5666483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$1,950,000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18320719" y="10923570"/>
            <a:ext cx="5411254" cy="1953637"/>
            <a:chOff x="19796485" y="10896479"/>
            <a:chExt cx="4691533" cy="195363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9465E07-BBBE-495A-A413-B60DCCF7C21D}"/>
              </a:ext>
            </a:extLst>
          </p:cNvPr>
          <p:cNvSpPr/>
          <p:nvPr/>
        </p:nvSpPr>
        <p:spPr>
          <a:xfrm>
            <a:off x="298407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733E2B-9223-4120-9C85-C9707A6E93B5}"/>
              </a:ext>
            </a:extLst>
          </p:cNvPr>
          <p:cNvSpPr/>
          <p:nvPr/>
        </p:nvSpPr>
        <p:spPr>
          <a:xfrm>
            <a:off x="0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DF87F2-F0E2-4D13-BD19-EF80EEAB25F1}"/>
              </a:ext>
            </a:extLst>
          </p:cNvPr>
          <p:cNvGrpSpPr/>
          <p:nvPr/>
        </p:nvGrpSpPr>
        <p:grpSpPr>
          <a:xfrm>
            <a:off x="461404" y="12500983"/>
            <a:ext cx="2557810" cy="796225"/>
            <a:chOff x="14826335" y="9172485"/>
            <a:chExt cx="2557810" cy="79622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1057F7-DCA5-4A3C-B9F8-41D1BFB2476D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6CE1F0-302A-433F-9899-66AEFB42B7BA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5" y="10397657"/>
            <a:ext cx="2193307" cy="21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219">
        <p:blinds dir="vert"/>
      </p:transition>
    </mc:Choice>
    <mc:Fallback xmlns="">
      <p:transition spd="slow" advTm="921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7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F5E377E2-549C-473A-9DB8-8571F4ACD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6853" r="166" b="15386"/>
          <a:stretch/>
        </p:blipFill>
        <p:spPr>
          <a:xfrm>
            <a:off x="-5" y="-10040"/>
            <a:ext cx="18062937" cy="10297366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7CBDBB8-47A1-4F3D-91C2-3F49F643DDF6}"/>
              </a:ext>
            </a:extLst>
          </p:cNvPr>
          <p:cNvGrpSpPr/>
          <p:nvPr/>
        </p:nvGrpSpPr>
        <p:grpSpPr>
          <a:xfrm>
            <a:off x="18062937" y="-3499878"/>
            <a:ext cx="6321064" cy="20715756"/>
            <a:chOff x="18062937" y="-59349"/>
            <a:chExt cx="6321064" cy="206564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FDAFBA-7D91-46A8-86B7-1531153FE46D}"/>
                </a:ext>
              </a:extLst>
            </p:cNvPr>
            <p:cNvGrpSpPr/>
            <p:nvPr/>
          </p:nvGrpSpPr>
          <p:grpSpPr>
            <a:xfrm>
              <a:off x="18062937" y="-59349"/>
              <a:ext cx="6321064" cy="17121509"/>
              <a:chOff x="18062937" y="-22402"/>
              <a:chExt cx="6321064" cy="1712150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6870F06-6A9F-4EB3-BACF-8EB8906B82E4}"/>
                  </a:ext>
                </a:extLst>
              </p:cNvPr>
              <p:cNvGrpSpPr/>
              <p:nvPr/>
            </p:nvGrpSpPr>
            <p:grpSpPr>
              <a:xfrm>
                <a:off x="18062937" y="-22402"/>
                <a:ext cx="6321064" cy="13871980"/>
                <a:chOff x="18062937" y="-59350"/>
                <a:chExt cx="6321064" cy="1387198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488E275-6D33-436E-91BA-8793EA16A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53" b="15386"/>
                <a:stretch/>
              </p:blipFill>
              <p:spPr>
                <a:xfrm>
                  <a:off x="18062937" y="-59350"/>
                  <a:ext cx="6321061" cy="3276881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7F802725-6AF4-436D-A31F-B83F3443D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12" b="8408"/>
                <a:stretch/>
              </p:blipFill>
              <p:spPr>
                <a:xfrm>
                  <a:off x="18062939" y="3217533"/>
                  <a:ext cx="6321062" cy="353489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7538641B-8804-4D35-B9CC-C6BCF4CD6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044"/>
                <a:stretch/>
              </p:blipFill>
              <p:spPr>
                <a:xfrm flipH="1">
                  <a:off x="18062937" y="10190414"/>
                  <a:ext cx="6321061" cy="3622216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68EA828-C427-48B2-8BAC-83BCDD881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72"/>
                <a:stretch/>
              </p:blipFill>
              <p:spPr>
                <a:xfrm>
                  <a:off x="18062938" y="6752431"/>
                  <a:ext cx="6321062" cy="3505251"/>
                </a:xfrm>
                <a:prstGeom prst="rect">
                  <a:avLst/>
                </a:prstGeom>
              </p:spPr>
            </p:pic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0083007-0920-40C9-AD90-24C76C34E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53" b="15386"/>
              <a:stretch/>
            </p:blipFill>
            <p:spPr>
              <a:xfrm>
                <a:off x="18062939" y="13822226"/>
                <a:ext cx="6321061" cy="3276881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39753B9-6573-42FE-ABA7-E442E8C66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2" b="8408"/>
            <a:stretch/>
          </p:blipFill>
          <p:spPr>
            <a:xfrm>
              <a:off x="18062938" y="17062160"/>
              <a:ext cx="6321062" cy="35348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628B4-46A6-4576-BEF0-DEAD248DEF8B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F7D018-D20F-42FD-B9A0-F879B6C66507}"/>
              </a:ext>
            </a:extLst>
          </p:cNvPr>
          <p:cNvSpPr/>
          <p:nvPr/>
        </p:nvSpPr>
        <p:spPr>
          <a:xfrm>
            <a:off x="-1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0D011-268D-40D0-8B7B-4BC535C4E23C}"/>
              </a:ext>
            </a:extLst>
          </p:cNvPr>
          <p:cNvSpPr/>
          <p:nvPr/>
        </p:nvSpPr>
        <p:spPr>
          <a:xfrm>
            <a:off x="17821627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E5BB1C-FAC7-4214-86E6-C9C63E679DFA}"/>
              </a:ext>
            </a:extLst>
          </p:cNvPr>
          <p:cNvGrpSpPr/>
          <p:nvPr/>
        </p:nvGrpSpPr>
        <p:grpSpPr>
          <a:xfrm>
            <a:off x="3994560" y="10647199"/>
            <a:ext cx="13416494" cy="2676732"/>
            <a:chOff x="3940294" y="10681161"/>
            <a:chExt cx="14801809" cy="26767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27FDFC-05D0-4EC0-9E77-3A5C796144DF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ROOM/KITCHEN, HUGE ROOF TERRACE, 3 BEDROOMS, 3 ENSUIT BATHROOMS, 3RD BATHROOM, GUEST WC, UTILITY ROOM, INDEDPENDENT HEATING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F7E3EB-60A5-473C-A102-97371CD9A910}"/>
                </a:ext>
              </a:extLst>
            </p:cNvPr>
            <p:cNvSpPr/>
            <p:nvPr/>
          </p:nvSpPr>
          <p:spPr>
            <a:xfrm>
              <a:off x="5666483" y="10681161"/>
              <a:ext cx="1305103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3 BEDROOM PENTHOUSE FITZROVIA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B7600E-93DD-4788-A515-A4B9319589BF}"/>
                </a:ext>
              </a:extLst>
            </p:cNvPr>
            <p:cNvSpPr/>
            <p:nvPr/>
          </p:nvSpPr>
          <p:spPr>
            <a:xfrm>
              <a:off x="5666483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$1,950,000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9465E07-BBBE-495A-A413-B60DCCF7C21D}"/>
              </a:ext>
            </a:extLst>
          </p:cNvPr>
          <p:cNvSpPr/>
          <p:nvPr/>
        </p:nvSpPr>
        <p:spPr>
          <a:xfrm>
            <a:off x="298407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733E2B-9223-4120-9C85-C9707A6E93B5}"/>
              </a:ext>
            </a:extLst>
          </p:cNvPr>
          <p:cNvSpPr/>
          <p:nvPr/>
        </p:nvSpPr>
        <p:spPr>
          <a:xfrm>
            <a:off x="0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DF87F2-F0E2-4D13-BD19-EF80EEAB25F1}"/>
              </a:ext>
            </a:extLst>
          </p:cNvPr>
          <p:cNvGrpSpPr/>
          <p:nvPr/>
        </p:nvGrpSpPr>
        <p:grpSpPr>
          <a:xfrm>
            <a:off x="461404" y="12500983"/>
            <a:ext cx="2557810" cy="796225"/>
            <a:chOff x="14826335" y="9172485"/>
            <a:chExt cx="2557810" cy="79622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1057F7-DCA5-4A3C-B9F8-41D1BFB2476D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6CE1F0-302A-433F-9899-66AEFB42B7BA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" y="10482016"/>
            <a:ext cx="2193307" cy="219330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18320719" y="10923570"/>
            <a:ext cx="5411254" cy="1953637"/>
            <a:chOff x="19796485" y="10896479"/>
            <a:chExt cx="4691533" cy="195363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6539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16">
        <p159:morph option="byObject"/>
      </p:transition>
    </mc:Choice>
    <mc:Fallback xmlns="">
      <p:transition spd="slow" advTm="6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C92357D-963F-47BA-9E11-2A3478206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2" r="1631" b="8408"/>
          <a:stretch/>
        </p:blipFill>
        <p:spPr>
          <a:xfrm>
            <a:off x="-2" y="-45736"/>
            <a:ext cx="18062937" cy="1029829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7CBDBB8-47A1-4F3D-91C2-3F49F643DDF6}"/>
              </a:ext>
            </a:extLst>
          </p:cNvPr>
          <p:cNvGrpSpPr/>
          <p:nvPr/>
        </p:nvGrpSpPr>
        <p:grpSpPr>
          <a:xfrm>
            <a:off x="18062937" y="-6847356"/>
            <a:ext cx="6321064" cy="20715756"/>
            <a:chOff x="18062937" y="-59349"/>
            <a:chExt cx="6321064" cy="206564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FDAFBA-7D91-46A8-86B7-1531153FE46D}"/>
                </a:ext>
              </a:extLst>
            </p:cNvPr>
            <p:cNvGrpSpPr/>
            <p:nvPr/>
          </p:nvGrpSpPr>
          <p:grpSpPr>
            <a:xfrm>
              <a:off x="18062937" y="-59349"/>
              <a:ext cx="6321064" cy="17121509"/>
              <a:chOff x="18062937" y="-22402"/>
              <a:chExt cx="6321064" cy="1712150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6870F06-6A9F-4EB3-BACF-8EB8906B82E4}"/>
                  </a:ext>
                </a:extLst>
              </p:cNvPr>
              <p:cNvGrpSpPr/>
              <p:nvPr/>
            </p:nvGrpSpPr>
            <p:grpSpPr>
              <a:xfrm>
                <a:off x="18062937" y="-22402"/>
                <a:ext cx="6321064" cy="13871980"/>
                <a:chOff x="18062937" y="-59350"/>
                <a:chExt cx="6321064" cy="1387198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488E275-6D33-436E-91BA-8793EA16A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53" b="15386"/>
                <a:stretch/>
              </p:blipFill>
              <p:spPr>
                <a:xfrm>
                  <a:off x="18062937" y="-59350"/>
                  <a:ext cx="6321061" cy="3276881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7F802725-6AF4-436D-A31F-B83F3443D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12" b="8408"/>
                <a:stretch/>
              </p:blipFill>
              <p:spPr>
                <a:xfrm>
                  <a:off x="18062939" y="3217533"/>
                  <a:ext cx="6321062" cy="353489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7538641B-8804-4D35-B9CC-C6BCF4CD6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044"/>
                <a:stretch/>
              </p:blipFill>
              <p:spPr>
                <a:xfrm flipH="1">
                  <a:off x="18062937" y="10190414"/>
                  <a:ext cx="6321061" cy="3622216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68EA828-C427-48B2-8BAC-83BCDD881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72"/>
                <a:stretch/>
              </p:blipFill>
              <p:spPr>
                <a:xfrm>
                  <a:off x="18062938" y="6752431"/>
                  <a:ext cx="6321062" cy="3505251"/>
                </a:xfrm>
                <a:prstGeom prst="rect">
                  <a:avLst/>
                </a:prstGeom>
              </p:spPr>
            </p:pic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0083007-0920-40C9-AD90-24C76C34E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53" b="15386"/>
              <a:stretch/>
            </p:blipFill>
            <p:spPr>
              <a:xfrm>
                <a:off x="18062939" y="13822226"/>
                <a:ext cx="6321061" cy="3276881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39753B9-6573-42FE-ABA7-E442E8C66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2" b="8408"/>
            <a:stretch/>
          </p:blipFill>
          <p:spPr>
            <a:xfrm>
              <a:off x="18062938" y="17062160"/>
              <a:ext cx="6321062" cy="35348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628B4-46A6-4576-BEF0-DEAD248DEF8B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F7D018-D20F-42FD-B9A0-F879B6C66507}"/>
              </a:ext>
            </a:extLst>
          </p:cNvPr>
          <p:cNvSpPr/>
          <p:nvPr/>
        </p:nvSpPr>
        <p:spPr>
          <a:xfrm>
            <a:off x="-1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0D011-268D-40D0-8B7B-4BC535C4E23C}"/>
              </a:ext>
            </a:extLst>
          </p:cNvPr>
          <p:cNvSpPr/>
          <p:nvPr/>
        </p:nvSpPr>
        <p:spPr>
          <a:xfrm>
            <a:off x="17821627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E5BB1C-FAC7-4214-86E6-C9C63E679DFA}"/>
              </a:ext>
            </a:extLst>
          </p:cNvPr>
          <p:cNvGrpSpPr/>
          <p:nvPr/>
        </p:nvGrpSpPr>
        <p:grpSpPr>
          <a:xfrm>
            <a:off x="3994560" y="10647199"/>
            <a:ext cx="13416494" cy="2676732"/>
            <a:chOff x="3940294" y="10681161"/>
            <a:chExt cx="14801809" cy="26767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27FDFC-05D0-4EC0-9E77-3A5C796144DF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ROOM/KITCHEN, HUGE ROOF TERRACE, 3 BEDROOMS, 3 ENSUIT BATHROOMS, 3RD BATHROOM, GUEST WC, UTILITY ROOM, INDEDPENDENT HEATING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F7E3EB-60A5-473C-A102-97371CD9A910}"/>
                </a:ext>
              </a:extLst>
            </p:cNvPr>
            <p:cNvSpPr/>
            <p:nvPr/>
          </p:nvSpPr>
          <p:spPr>
            <a:xfrm>
              <a:off x="5666483" y="10681161"/>
              <a:ext cx="1305103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3 BEDROOM PENTHOUSE FITZROVIA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B7600E-93DD-4788-A515-A4B9319589BF}"/>
                </a:ext>
              </a:extLst>
            </p:cNvPr>
            <p:cNvSpPr/>
            <p:nvPr/>
          </p:nvSpPr>
          <p:spPr>
            <a:xfrm>
              <a:off x="5666483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$3,950,000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9465E07-BBBE-495A-A413-B60DCCF7C21D}"/>
              </a:ext>
            </a:extLst>
          </p:cNvPr>
          <p:cNvSpPr/>
          <p:nvPr/>
        </p:nvSpPr>
        <p:spPr>
          <a:xfrm>
            <a:off x="298407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733E2B-9223-4120-9C85-C9707A6E93B5}"/>
              </a:ext>
            </a:extLst>
          </p:cNvPr>
          <p:cNvSpPr/>
          <p:nvPr/>
        </p:nvSpPr>
        <p:spPr>
          <a:xfrm>
            <a:off x="0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DF87F2-F0E2-4D13-BD19-EF80EEAB25F1}"/>
              </a:ext>
            </a:extLst>
          </p:cNvPr>
          <p:cNvGrpSpPr/>
          <p:nvPr/>
        </p:nvGrpSpPr>
        <p:grpSpPr>
          <a:xfrm>
            <a:off x="461404" y="12500983"/>
            <a:ext cx="2557810" cy="796225"/>
            <a:chOff x="14826335" y="9172485"/>
            <a:chExt cx="2557810" cy="79622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1057F7-DCA5-4A3C-B9F8-41D1BFB2476D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6CE1F0-302A-433F-9899-66AEFB42B7BA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4" y="10323346"/>
            <a:ext cx="2193307" cy="219330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18320719" y="10923570"/>
            <a:ext cx="5411254" cy="1953637"/>
            <a:chOff x="19796485" y="10896479"/>
            <a:chExt cx="4691533" cy="195363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73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44">
        <p159:morph option="byObject"/>
      </p:transition>
    </mc:Choice>
    <mc:Fallback xmlns="">
      <p:transition spd="slow" advTm="7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81B06F97-3E9C-4154-9E75-2569C3B62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" b="6472"/>
          <a:stretch/>
        </p:blipFill>
        <p:spPr>
          <a:xfrm>
            <a:off x="21679" y="-1"/>
            <a:ext cx="18041256" cy="1028800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7CBDBB8-47A1-4F3D-91C2-3F49F643DDF6}"/>
              </a:ext>
            </a:extLst>
          </p:cNvPr>
          <p:cNvGrpSpPr/>
          <p:nvPr/>
        </p:nvGrpSpPr>
        <p:grpSpPr>
          <a:xfrm>
            <a:off x="18062937" y="-10428429"/>
            <a:ext cx="6321064" cy="20715756"/>
            <a:chOff x="18062937" y="-59349"/>
            <a:chExt cx="6321064" cy="206564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FDAFBA-7D91-46A8-86B7-1531153FE46D}"/>
                </a:ext>
              </a:extLst>
            </p:cNvPr>
            <p:cNvGrpSpPr/>
            <p:nvPr/>
          </p:nvGrpSpPr>
          <p:grpSpPr>
            <a:xfrm>
              <a:off x="18062937" y="-59349"/>
              <a:ext cx="6321064" cy="17121509"/>
              <a:chOff x="18062937" y="-22402"/>
              <a:chExt cx="6321064" cy="1712150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6870F06-6A9F-4EB3-BACF-8EB8906B82E4}"/>
                  </a:ext>
                </a:extLst>
              </p:cNvPr>
              <p:cNvGrpSpPr/>
              <p:nvPr/>
            </p:nvGrpSpPr>
            <p:grpSpPr>
              <a:xfrm>
                <a:off x="18062937" y="-22402"/>
                <a:ext cx="6321064" cy="13871980"/>
                <a:chOff x="18062937" y="-59350"/>
                <a:chExt cx="6321064" cy="1387198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488E275-6D33-436E-91BA-8793EA16A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53" b="15386"/>
                <a:stretch/>
              </p:blipFill>
              <p:spPr>
                <a:xfrm>
                  <a:off x="18062937" y="-59350"/>
                  <a:ext cx="6321061" cy="3276881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7F802725-6AF4-436D-A31F-B83F3443D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12" b="8408"/>
                <a:stretch/>
              </p:blipFill>
              <p:spPr>
                <a:xfrm>
                  <a:off x="18062939" y="3217533"/>
                  <a:ext cx="6321062" cy="353489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7538641B-8804-4D35-B9CC-C6BCF4CD6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044"/>
                <a:stretch/>
              </p:blipFill>
              <p:spPr>
                <a:xfrm flipH="1">
                  <a:off x="18062937" y="10190414"/>
                  <a:ext cx="6321061" cy="3622216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F68EA828-C427-48B2-8BAC-83BCDD881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72"/>
                <a:stretch/>
              </p:blipFill>
              <p:spPr>
                <a:xfrm>
                  <a:off x="18062938" y="6752431"/>
                  <a:ext cx="6321062" cy="3505251"/>
                </a:xfrm>
                <a:prstGeom prst="rect">
                  <a:avLst/>
                </a:prstGeom>
              </p:spPr>
            </p:pic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0083007-0920-40C9-AD90-24C76C34E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53" b="15386"/>
              <a:stretch/>
            </p:blipFill>
            <p:spPr>
              <a:xfrm>
                <a:off x="18062939" y="13822226"/>
                <a:ext cx="6321061" cy="3276881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39753B9-6573-42FE-ABA7-E442E8C66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2" b="8408"/>
            <a:stretch/>
          </p:blipFill>
          <p:spPr>
            <a:xfrm>
              <a:off x="18062938" y="17062160"/>
              <a:ext cx="6321062" cy="35348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DC628B4-46A6-4576-BEF0-DEAD248DEF8B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F7D018-D20F-42FD-B9A0-F879B6C66507}"/>
              </a:ext>
            </a:extLst>
          </p:cNvPr>
          <p:cNvSpPr/>
          <p:nvPr/>
        </p:nvSpPr>
        <p:spPr>
          <a:xfrm>
            <a:off x="-1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0D011-268D-40D0-8B7B-4BC535C4E23C}"/>
              </a:ext>
            </a:extLst>
          </p:cNvPr>
          <p:cNvSpPr/>
          <p:nvPr/>
        </p:nvSpPr>
        <p:spPr>
          <a:xfrm>
            <a:off x="17821627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E5BB1C-FAC7-4214-86E6-C9C63E679DFA}"/>
              </a:ext>
            </a:extLst>
          </p:cNvPr>
          <p:cNvGrpSpPr/>
          <p:nvPr/>
        </p:nvGrpSpPr>
        <p:grpSpPr>
          <a:xfrm>
            <a:off x="3994560" y="10647199"/>
            <a:ext cx="13416494" cy="2676732"/>
            <a:chOff x="3940294" y="10681161"/>
            <a:chExt cx="14801809" cy="26767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27FDFC-05D0-4EC0-9E77-3A5C796144DF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ROOM/KITCHEN, HUGE ROOF TERRACE, 3 BEDROOMS, 3 ENSUIT BATHROOMS, 3RD BATHROOM, GUEST WC, UTILITY ROOM, INDEDPENDENT HEATING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F7E3EB-60A5-473C-A102-97371CD9A910}"/>
                </a:ext>
              </a:extLst>
            </p:cNvPr>
            <p:cNvSpPr/>
            <p:nvPr/>
          </p:nvSpPr>
          <p:spPr>
            <a:xfrm>
              <a:off x="5666483" y="10681161"/>
              <a:ext cx="1305103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3 BEDROOM PENTHOUSE FITZROVIA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B7600E-93DD-4788-A515-A4B9319589BF}"/>
                </a:ext>
              </a:extLst>
            </p:cNvPr>
            <p:cNvSpPr/>
            <p:nvPr/>
          </p:nvSpPr>
          <p:spPr>
            <a:xfrm>
              <a:off x="5666483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$6,950,000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9465E07-BBBE-495A-A413-B60DCCF7C21D}"/>
              </a:ext>
            </a:extLst>
          </p:cNvPr>
          <p:cNvSpPr/>
          <p:nvPr/>
        </p:nvSpPr>
        <p:spPr>
          <a:xfrm>
            <a:off x="298407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733E2B-9223-4120-9C85-C9707A6E93B5}"/>
              </a:ext>
            </a:extLst>
          </p:cNvPr>
          <p:cNvSpPr/>
          <p:nvPr/>
        </p:nvSpPr>
        <p:spPr>
          <a:xfrm>
            <a:off x="0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DF87F2-F0E2-4D13-BD19-EF80EEAB25F1}"/>
              </a:ext>
            </a:extLst>
          </p:cNvPr>
          <p:cNvGrpSpPr/>
          <p:nvPr/>
        </p:nvGrpSpPr>
        <p:grpSpPr>
          <a:xfrm>
            <a:off x="461404" y="12500983"/>
            <a:ext cx="2557810" cy="796225"/>
            <a:chOff x="14826335" y="9172485"/>
            <a:chExt cx="2557810" cy="79622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1057F7-DCA5-4A3C-B9F8-41D1BFB2476D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6CE1F0-302A-433F-9899-66AEFB42B7BA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" y="10389401"/>
            <a:ext cx="2193307" cy="219330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18320719" y="10923570"/>
            <a:ext cx="5411254" cy="1953637"/>
            <a:chOff x="19796485" y="10896479"/>
            <a:chExt cx="4691533" cy="195363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746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033">
        <p159:morph option="byObject"/>
      </p:transition>
    </mc:Choice>
    <mc:Fallback xmlns="">
      <p:transition spd="slow" advTm="7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0748B9-948F-403A-877E-B0D24D4B3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81" y="0"/>
            <a:ext cx="17931519" cy="1023504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FBCF3BC-7458-48C6-B92F-F0C797AC3BF5}"/>
              </a:ext>
            </a:extLst>
          </p:cNvPr>
          <p:cNvGrpSpPr/>
          <p:nvPr/>
        </p:nvGrpSpPr>
        <p:grpSpPr>
          <a:xfrm>
            <a:off x="-1" y="0"/>
            <a:ext cx="6515158" cy="21004096"/>
            <a:chOff x="23036214" y="-109480"/>
            <a:chExt cx="6422326" cy="2100409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A47AD3A-D8C6-427A-AD8A-32C3C012E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05" b="-253"/>
            <a:stretch/>
          </p:blipFill>
          <p:spPr>
            <a:xfrm>
              <a:off x="23043834" y="3340248"/>
              <a:ext cx="6414706" cy="343303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1C4E077-3BEC-4B0F-8296-B659E75DE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36214" y="-109480"/>
              <a:ext cx="6422326" cy="345595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195EFE6-1C90-4236-BEE4-026429A2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5043" y="10208172"/>
              <a:ext cx="6393496" cy="363102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0E7500B-24E6-4E5F-8219-9B139C739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72663" y="17261993"/>
              <a:ext cx="6378257" cy="363262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AE4007-EE81-4389-A635-7F20E6EC3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36214" y="6597252"/>
              <a:ext cx="6414706" cy="369007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C64CA55-5615-487A-8D89-B8E38E56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36214" y="13836371"/>
              <a:ext cx="6378256" cy="3455956"/>
            </a:xfrm>
            <a:prstGeom prst="rect">
              <a:avLst/>
            </a:prstGeom>
          </p:spPr>
        </p:pic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3BD28A90-4BAD-4877-A364-4670DDE9F043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B70F241-2789-4832-87DA-A1C4AD0FEA3D}"/>
              </a:ext>
            </a:extLst>
          </p:cNvPr>
          <p:cNvSpPr/>
          <p:nvPr/>
        </p:nvSpPr>
        <p:spPr>
          <a:xfrm>
            <a:off x="6382671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9E927D8-3846-4488-8543-739E0F0CEDC1}"/>
              </a:ext>
            </a:extLst>
          </p:cNvPr>
          <p:cNvGrpSpPr/>
          <p:nvPr/>
        </p:nvGrpSpPr>
        <p:grpSpPr>
          <a:xfrm>
            <a:off x="6901638" y="10647199"/>
            <a:ext cx="13416494" cy="2676732"/>
            <a:chOff x="3940294" y="10681161"/>
            <a:chExt cx="14801809" cy="2676732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3F014E9-9AC1-48D5-B1A0-DA195AF9BA6E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3 BEDROOMS, 3 ENSUIT BATHROOMS, 3RD BATHROOM, GUEST WC, UTILITY ROOM, INDEDPENDENT HEATING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44210DB-B70A-43FC-9B09-CC398CAD9EC5}"/>
                </a:ext>
              </a:extLst>
            </p:cNvPr>
            <p:cNvSpPr/>
            <p:nvPr/>
          </p:nvSpPr>
          <p:spPr>
            <a:xfrm>
              <a:off x="3947980" y="10681161"/>
              <a:ext cx="1329265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GREAT PORTLAND STREET, LONDON W1W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E1F5DAD8-A6C5-4869-AB48-400C1E9C14A7}"/>
                </a:ext>
              </a:extLst>
            </p:cNvPr>
            <p:cNvSpPr/>
            <p:nvPr/>
          </p:nvSpPr>
          <p:spPr>
            <a:xfrm>
              <a:off x="3941895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$4,950,000</a:t>
              </a: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7BBB9AF-7270-4628-867F-487101555238}"/>
              </a:ext>
            </a:extLst>
          </p:cNvPr>
          <p:cNvSpPr/>
          <p:nvPr/>
        </p:nvSpPr>
        <p:spPr>
          <a:xfrm>
            <a:off x="20918006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8C96CB0-EE82-4C35-B405-A34FA8DD8B29}"/>
              </a:ext>
            </a:extLst>
          </p:cNvPr>
          <p:cNvSpPr/>
          <p:nvPr/>
        </p:nvSpPr>
        <p:spPr>
          <a:xfrm>
            <a:off x="21216414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6838FA6-512D-477D-8F17-72E4031BB3D3}"/>
              </a:ext>
            </a:extLst>
          </p:cNvPr>
          <p:cNvSpPr/>
          <p:nvPr/>
        </p:nvSpPr>
        <p:spPr>
          <a:xfrm>
            <a:off x="20918007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FC49C35-B4F3-4E99-8AA1-813AD9FD5107}"/>
              </a:ext>
            </a:extLst>
          </p:cNvPr>
          <p:cNvGrpSpPr/>
          <p:nvPr/>
        </p:nvGrpSpPr>
        <p:grpSpPr>
          <a:xfrm>
            <a:off x="21379411" y="12500983"/>
            <a:ext cx="2557810" cy="796225"/>
            <a:chOff x="14826335" y="9172485"/>
            <a:chExt cx="2557810" cy="796225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A493C8D-758B-4972-88B4-13C14365976F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FDCCBB-EEB2-49B8-B18F-EC08BEB6C545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411" y="10350136"/>
            <a:ext cx="2193307" cy="219330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566574" y="10870838"/>
            <a:ext cx="5411254" cy="1953637"/>
            <a:chOff x="19796485" y="10896479"/>
            <a:chExt cx="4691533" cy="1953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47">
        <p:blinds dir="vert"/>
      </p:transition>
    </mc:Choice>
    <mc:Fallback xmlns="">
      <p:transition spd="slow" advTm="364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3" grpId="0" animBg="1"/>
      <p:bldP spid="104" grpId="0"/>
      <p:bldP spid="1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0748B9-948F-403A-877E-B0D24D4B3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" b="15690"/>
          <a:stretch/>
        </p:blipFill>
        <p:spPr>
          <a:xfrm>
            <a:off x="6452481" y="0"/>
            <a:ext cx="17931519" cy="104074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FBCF3BC-7458-48C6-B92F-F0C797AC3BF5}"/>
              </a:ext>
            </a:extLst>
          </p:cNvPr>
          <p:cNvGrpSpPr/>
          <p:nvPr/>
        </p:nvGrpSpPr>
        <p:grpSpPr>
          <a:xfrm>
            <a:off x="-1" y="-3644048"/>
            <a:ext cx="6515158" cy="21004096"/>
            <a:chOff x="23036214" y="-109480"/>
            <a:chExt cx="6422326" cy="2100409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A47AD3A-D8C6-427A-AD8A-32C3C012E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05" b="-253"/>
            <a:stretch/>
          </p:blipFill>
          <p:spPr>
            <a:xfrm>
              <a:off x="23043834" y="3340248"/>
              <a:ext cx="6414706" cy="343303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1C4E077-3BEC-4B0F-8296-B659E75DE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36214" y="-109480"/>
              <a:ext cx="6422326" cy="345595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195EFE6-1C90-4236-BEE4-026429A2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5043" y="10208172"/>
              <a:ext cx="6393496" cy="363102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0E7500B-24E6-4E5F-8219-9B139C739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72663" y="17261993"/>
              <a:ext cx="6378257" cy="363262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4AE4007-EE81-4389-A635-7F20E6EC3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36214" y="6597252"/>
              <a:ext cx="6414706" cy="369007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C64CA55-5615-487A-8D89-B8E38E56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36214" y="13836371"/>
              <a:ext cx="6378256" cy="3455956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4A44C5EF-ABE4-4E71-828A-F05B2AC1DF7C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DF6859-EF72-46CB-B449-7BA8FF7AC945}"/>
              </a:ext>
            </a:extLst>
          </p:cNvPr>
          <p:cNvSpPr/>
          <p:nvPr/>
        </p:nvSpPr>
        <p:spPr>
          <a:xfrm>
            <a:off x="6382671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B12F6D3-A5E0-4FA2-A230-F25826E9B421}"/>
              </a:ext>
            </a:extLst>
          </p:cNvPr>
          <p:cNvGrpSpPr/>
          <p:nvPr/>
        </p:nvGrpSpPr>
        <p:grpSpPr>
          <a:xfrm>
            <a:off x="6901638" y="10647199"/>
            <a:ext cx="13416494" cy="2676732"/>
            <a:chOff x="3940294" y="10681161"/>
            <a:chExt cx="14801809" cy="267673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E4FB99-2D46-4633-BF57-A06B8D3E012C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3 BEDROOMS, 3 ENSUIT BATHROOMS, 3RD BATHROOM, GUEST WC, UTILITY ROOM, INDEDPENDENT HEATING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38423F9-0EAA-4C80-81E4-9E36BB1CA9AD}"/>
                </a:ext>
              </a:extLst>
            </p:cNvPr>
            <p:cNvSpPr/>
            <p:nvPr/>
          </p:nvSpPr>
          <p:spPr>
            <a:xfrm>
              <a:off x="3947980" y="10681161"/>
              <a:ext cx="1329265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GREAT PORTLAND STREET, LONDON W1W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C6E761B-8FC5-4769-8CED-513DEFF65166}"/>
                </a:ext>
              </a:extLst>
            </p:cNvPr>
            <p:cNvSpPr/>
            <p:nvPr/>
          </p:nvSpPr>
          <p:spPr>
            <a:xfrm>
              <a:off x="3941895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$1,950,000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C6294787-ADEA-49BA-9E6B-7EE6E0553432}"/>
              </a:ext>
            </a:extLst>
          </p:cNvPr>
          <p:cNvSpPr/>
          <p:nvPr/>
        </p:nvSpPr>
        <p:spPr>
          <a:xfrm>
            <a:off x="20918006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056896-9EF1-451E-96D4-1042B64FA6C5}"/>
              </a:ext>
            </a:extLst>
          </p:cNvPr>
          <p:cNvSpPr/>
          <p:nvPr/>
        </p:nvSpPr>
        <p:spPr>
          <a:xfrm>
            <a:off x="21216414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7312734-DB03-4DD3-A19D-DA9FB27F4189}"/>
              </a:ext>
            </a:extLst>
          </p:cNvPr>
          <p:cNvSpPr/>
          <p:nvPr/>
        </p:nvSpPr>
        <p:spPr>
          <a:xfrm>
            <a:off x="20918007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5968B5E-6759-4751-82A3-2C84931AF9A9}"/>
              </a:ext>
            </a:extLst>
          </p:cNvPr>
          <p:cNvGrpSpPr/>
          <p:nvPr/>
        </p:nvGrpSpPr>
        <p:grpSpPr>
          <a:xfrm>
            <a:off x="21379411" y="12500983"/>
            <a:ext cx="2557810" cy="796225"/>
            <a:chOff x="14826335" y="9172485"/>
            <a:chExt cx="2557810" cy="79622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65D0172-EFD5-43BC-85FF-8BB93518D31D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85F360F-AC59-4E65-B75D-B2BC447BCD6F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411" y="10395558"/>
            <a:ext cx="2193307" cy="219330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529597" y="10878288"/>
            <a:ext cx="5411254" cy="1953637"/>
            <a:chOff x="19796485" y="10896479"/>
            <a:chExt cx="4691533" cy="1953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910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47">
        <p159:morph option="byObject"/>
      </p:transition>
    </mc:Choice>
    <mc:Fallback xmlns="">
      <p:transition spd="slow" advTm="3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0748B9-948F-403A-877E-B0D24D4B3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75" y="-1"/>
            <a:ext cx="18699694" cy="1031404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49B4130-4230-4A92-8E6D-E7BE722D82F7}"/>
              </a:ext>
            </a:extLst>
          </p:cNvPr>
          <p:cNvGrpSpPr/>
          <p:nvPr/>
        </p:nvGrpSpPr>
        <p:grpSpPr>
          <a:xfrm>
            <a:off x="0" y="-6692048"/>
            <a:ext cx="6507429" cy="21004096"/>
            <a:chOff x="23036213" y="-109480"/>
            <a:chExt cx="6414707" cy="2100409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33F62D5-021E-4EC6-9C2E-FE0F3C4EA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05" b="-253"/>
            <a:stretch/>
          </p:blipFill>
          <p:spPr>
            <a:xfrm>
              <a:off x="23043834" y="3340248"/>
              <a:ext cx="6404284" cy="343303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1BE93F9-30ED-42FC-A9DB-1E835BE5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36214" y="-109480"/>
              <a:ext cx="6414706" cy="345595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6195C7C-4D33-4A21-96C8-684E04CA7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5044" y="10208172"/>
              <a:ext cx="6378257" cy="363102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141F29C-A5BF-4388-A1F1-E0F201EEC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72663" y="17261993"/>
              <a:ext cx="6378257" cy="363262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D69B230-B02A-46D3-B02A-CF39440ED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36213" y="6597252"/>
              <a:ext cx="6397488" cy="369007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50AF5E7-2FA5-41B0-AD27-F1C89DEA7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36214" y="13836371"/>
              <a:ext cx="6378256" cy="3455956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DE39430F-4273-4831-9FAD-7E5294D1B07B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3925983-62B8-47FA-884D-04DFB557717A}"/>
              </a:ext>
            </a:extLst>
          </p:cNvPr>
          <p:cNvSpPr/>
          <p:nvPr/>
        </p:nvSpPr>
        <p:spPr>
          <a:xfrm>
            <a:off x="6382671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8FB6929-29D9-4A8F-93FF-2A069836CBBD}"/>
              </a:ext>
            </a:extLst>
          </p:cNvPr>
          <p:cNvGrpSpPr/>
          <p:nvPr/>
        </p:nvGrpSpPr>
        <p:grpSpPr>
          <a:xfrm>
            <a:off x="6901638" y="10647199"/>
            <a:ext cx="13416494" cy="2676732"/>
            <a:chOff x="3940294" y="10681161"/>
            <a:chExt cx="14801809" cy="267673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3DBC4CC-7198-4577-A228-F11DADD29F97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3 BEDROOMS, 3 ENSUIT BATHROOMS, 3RD BATHROOM, GUEST WC, UTILITY ROOM, INDEDPENDENT HEATING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59C6196-4077-429E-A0DB-9972F6349F5F}"/>
                </a:ext>
              </a:extLst>
            </p:cNvPr>
            <p:cNvSpPr/>
            <p:nvPr/>
          </p:nvSpPr>
          <p:spPr>
            <a:xfrm>
              <a:off x="3947980" y="10681161"/>
              <a:ext cx="1329265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GREAT PORTLAND STREET, LONDON W1W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5985D2-57B4-4B83-B6CC-20CD0BEA058E}"/>
                </a:ext>
              </a:extLst>
            </p:cNvPr>
            <p:cNvSpPr/>
            <p:nvPr/>
          </p:nvSpPr>
          <p:spPr>
            <a:xfrm>
              <a:off x="3941895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$2,950,000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45BE48F-D018-4793-8C63-52D4F06FD8E3}"/>
              </a:ext>
            </a:extLst>
          </p:cNvPr>
          <p:cNvSpPr/>
          <p:nvPr/>
        </p:nvSpPr>
        <p:spPr>
          <a:xfrm>
            <a:off x="20918006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80D16B-7D35-43D5-8AF2-4553701C2949}"/>
              </a:ext>
            </a:extLst>
          </p:cNvPr>
          <p:cNvSpPr/>
          <p:nvPr/>
        </p:nvSpPr>
        <p:spPr>
          <a:xfrm>
            <a:off x="21216414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4395265-3629-4A61-BE57-13CBB62758A5}"/>
              </a:ext>
            </a:extLst>
          </p:cNvPr>
          <p:cNvSpPr/>
          <p:nvPr/>
        </p:nvSpPr>
        <p:spPr>
          <a:xfrm>
            <a:off x="20918007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0E19AEF-8CB3-46F7-8794-93A81CD2393A}"/>
              </a:ext>
            </a:extLst>
          </p:cNvPr>
          <p:cNvGrpSpPr/>
          <p:nvPr/>
        </p:nvGrpSpPr>
        <p:grpSpPr>
          <a:xfrm>
            <a:off x="21379411" y="12500983"/>
            <a:ext cx="2557810" cy="796225"/>
            <a:chOff x="14826335" y="9172485"/>
            <a:chExt cx="2557810" cy="79622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6E7F8B4-38B9-4D8A-AF05-D86F35BF04A8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E2B7F7-36F6-489C-80EA-651279F5C040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661" y="10307676"/>
            <a:ext cx="2193307" cy="219330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265321" y="11031919"/>
            <a:ext cx="5411254" cy="1953637"/>
            <a:chOff x="19796485" y="10896479"/>
            <a:chExt cx="4691533" cy="1953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24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644">
        <p159:morph option="byObject"/>
      </p:transition>
    </mc:Choice>
    <mc:Fallback xmlns="">
      <p:transition spd="slow" advTm="76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E942CF8-308F-4981-AEB2-EE53AFC2A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6482231" y="-35587"/>
            <a:ext cx="17901769" cy="1030048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49B4130-4230-4A92-8E6D-E7BE722D82F7}"/>
              </a:ext>
            </a:extLst>
          </p:cNvPr>
          <p:cNvGrpSpPr/>
          <p:nvPr/>
        </p:nvGrpSpPr>
        <p:grpSpPr>
          <a:xfrm>
            <a:off x="-29177" y="-10502048"/>
            <a:ext cx="6507428" cy="21004096"/>
            <a:chOff x="23036214" y="-109480"/>
            <a:chExt cx="6414706" cy="2100409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33F62D5-021E-4EC6-9C2E-FE0F3C4EA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805" b="-253"/>
            <a:stretch/>
          </p:blipFill>
          <p:spPr>
            <a:xfrm>
              <a:off x="23043834" y="3340248"/>
              <a:ext cx="6370638" cy="343303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1BE93F9-30ED-42FC-A9DB-1E835BE5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36214" y="-109480"/>
              <a:ext cx="6378256" cy="345595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6195C7C-4D33-4A21-96C8-684E04CA7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6214" y="10208172"/>
              <a:ext cx="6407087" cy="363102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141F29C-A5BF-4388-A1F1-E0F201EEC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72663" y="17261993"/>
              <a:ext cx="6378257" cy="363262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D69B230-B02A-46D3-B02A-CF39440ED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46"/>
            <a:stretch/>
          </p:blipFill>
          <p:spPr>
            <a:xfrm>
              <a:off x="23036214" y="6597252"/>
              <a:ext cx="6378257" cy="369007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50AF5E7-2FA5-41B0-AD27-F1C89DEA7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90"/>
            <a:stretch/>
          </p:blipFill>
          <p:spPr>
            <a:xfrm>
              <a:off x="23043834" y="13836371"/>
              <a:ext cx="6407086" cy="345595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4F9887A-48AC-4E18-AA37-F9C0B0ACF88F}"/>
              </a:ext>
            </a:extLst>
          </p:cNvPr>
          <p:cNvSpPr/>
          <p:nvPr/>
        </p:nvSpPr>
        <p:spPr>
          <a:xfrm>
            <a:off x="-1" y="10287328"/>
            <a:ext cx="24384003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5E3188-4163-44BE-A59E-AA0E098A9A10}"/>
              </a:ext>
            </a:extLst>
          </p:cNvPr>
          <p:cNvSpPr/>
          <p:nvPr/>
        </p:nvSpPr>
        <p:spPr>
          <a:xfrm>
            <a:off x="6382671" y="10654246"/>
            <a:ext cx="109892" cy="2694837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9E19254-522E-4A31-B9A7-2C0563A2E5B1}"/>
              </a:ext>
            </a:extLst>
          </p:cNvPr>
          <p:cNvGrpSpPr/>
          <p:nvPr/>
        </p:nvGrpSpPr>
        <p:grpSpPr>
          <a:xfrm>
            <a:off x="6901638" y="10647199"/>
            <a:ext cx="13416494" cy="2676732"/>
            <a:chOff x="3940294" y="10681161"/>
            <a:chExt cx="14801809" cy="267673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11148C2-26A8-43F4-8621-C7AC726C30C0}"/>
                </a:ext>
              </a:extLst>
            </p:cNvPr>
            <p:cNvSpPr/>
            <p:nvPr/>
          </p:nvSpPr>
          <p:spPr>
            <a:xfrm>
              <a:off x="3940294" y="11528273"/>
              <a:ext cx="14801809" cy="86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LEASEHOLD 121, YEARSENTRANCE HALL, OPEN PLAN RECEPTION, DINING ROOM/KITCHEN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3 BEDROOMS, 3 ENSUIT BATHROOMS, 3RD BATHROOM, GUEST WC, UTILITY ROOM, INDEDPENDENT HEATING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9CB17FA-51DB-4D0C-9F52-6A5F5F364DDF}"/>
                </a:ext>
              </a:extLst>
            </p:cNvPr>
            <p:cNvSpPr/>
            <p:nvPr/>
          </p:nvSpPr>
          <p:spPr>
            <a:xfrm>
              <a:off x="3947980" y="10681161"/>
              <a:ext cx="1329265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</a:rPr>
                <a:t>GREAT PORTLAND STREET, LONDON W1W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C106835-5F1F-4FA2-860A-7B697A821929}"/>
                </a:ext>
              </a:extLst>
            </p:cNvPr>
            <p:cNvSpPr/>
            <p:nvPr/>
          </p:nvSpPr>
          <p:spPr>
            <a:xfrm>
              <a:off x="3941895" y="12526896"/>
              <a:ext cx="130510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$4,950,000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0A80937-EE23-4EE6-A1B3-28E51D019BBF}"/>
              </a:ext>
            </a:extLst>
          </p:cNvPr>
          <p:cNvSpPr/>
          <p:nvPr/>
        </p:nvSpPr>
        <p:spPr>
          <a:xfrm>
            <a:off x="20918006" y="8963879"/>
            <a:ext cx="3480618" cy="1323450"/>
          </a:xfrm>
          <a:prstGeom prst="rect">
            <a:avLst/>
          </a:prstGeom>
          <a:gradFill flip="none" rotWithShape="1">
            <a:gsLst>
              <a:gs pos="0">
                <a:srgbClr val="A6D838"/>
              </a:gs>
              <a:gs pos="100000">
                <a:srgbClr val="698D3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952CF8D-E93E-4264-AC46-864C7CF9EF1B}"/>
              </a:ext>
            </a:extLst>
          </p:cNvPr>
          <p:cNvSpPr/>
          <p:nvPr/>
        </p:nvSpPr>
        <p:spPr>
          <a:xfrm>
            <a:off x="21216414" y="9189331"/>
            <a:ext cx="2883803" cy="872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DEVELOPMENT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4EBF8AE-3716-4E30-B4D7-CED887F709D6}"/>
              </a:ext>
            </a:extLst>
          </p:cNvPr>
          <p:cNvSpPr/>
          <p:nvPr/>
        </p:nvSpPr>
        <p:spPr>
          <a:xfrm>
            <a:off x="20918007" y="10287327"/>
            <a:ext cx="3480618" cy="342867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227350B-D0AA-4986-8B6F-128653EBA6C3}"/>
              </a:ext>
            </a:extLst>
          </p:cNvPr>
          <p:cNvGrpSpPr/>
          <p:nvPr/>
        </p:nvGrpSpPr>
        <p:grpSpPr>
          <a:xfrm>
            <a:off x="21379411" y="12500983"/>
            <a:ext cx="2557810" cy="796225"/>
            <a:chOff x="14826335" y="9172485"/>
            <a:chExt cx="2557810" cy="79622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294F2E-4597-4B70-B560-A600BAAF7631}"/>
                </a:ext>
              </a:extLst>
            </p:cNvPr>
            <p:cNvSpPr txBox="1"/>
            <p:nvPr/>
          </p:nvSpPr>
          <p:spPr>
            <a:xfrm>
              <a:off x="14826335" y="9172485"/>
              <a:ext cx="2557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Condensed" panose="020B0502040204020203" pitchFamily="34" charset="0"/>
                  <a:ea typeface="Source Sans Pro" panose="020B0503030403020204" pitchFamily="34" charset="0"/>
                </a:rPr>
                <a:t>PLANETSW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E58B900-10F7-48B5-9951-9B31ED2BC37F}"/>
                </a:ext>
              </a:extLst>
            </p:cNvPr>
            <p:cNvSpPr txBox="1"/>
            <p:nvPr/>
          </p:nvSpPr>
          <p:spPr>
            <a:xfrm>
              <a:off x="14826335" y="9599378"/>
              <a:ext cx="255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Light" panose="020B0502040204020203" pitchFamily="34" charset="0"/>
                  <a:ea typeface="Source Sans Pro" panose="020B0503030403020204" pitchFamily="34" charset="0"/>
                </a:rPr>
                <a:t>REAL ESTATE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662" y="10249761"/>
            <a:ext cx="2193307" cy="219330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CF4E217-E720-4804-9502-FE27DA5DA956}"/>
              </a:ext>
            </a:extLst>
          </p:cNvPr>
          <p:cNvGrpSpPr/>
          <p:nvPr/>
        </p:nvGrpSpPr>
        <p:grpSpPr>
          <a:xfrm>
            <a:off x="500421" y="10923570"/>
            <a:ext cx="5411254" cy="1953637"/>
            <a:chOff x="19796485" y="10896479"/>
            <a:chExt cx="4691533" cy="19536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ACE796C-4798-4FF3-9434-13924B3542CD}"/>
                </a:ext>
              </a:extLst>
            </p:cNvPr>
            <p:cNvSpPr/>
            <p:nvPr/>
          </p:nvSpPr>
          <p:spPr>
            <a:xfrm>
              <a:off x="19796485" y="11465121"/>
              <a:ext cx="46915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TEL: 1-800-123-4567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MAIL: INFO@PLANETSW.COM</a:t>
              </a: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WWW.PLANETSW.COM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862E39-F308-4C28-BD67-6A530DF85793}"/>
                </a:ext>
              </a:extLst>
            </p:cNvPr>
            <p:cNvSpPr txBox="1"/>
            <p:nvPr/>
          </p:nvSpPr>
          <p:spPr>
            <a:xfrm>
              <a:off x="19815807" y="10896479"/>
              <a:ext cx="408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  <a:ea typeface="Source Sans Pro" panose="020B0503030403020204" pitchFamily="34" charset="0"/>
                </a:rPr>
                <a:t>CONTACT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232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98">
        <p159:morph option="byObject"/>
      </p:transition>
    </mc:Choice>
    <mc:Fallback xmlns="">
      <p:transition spd="slow" advTm="4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535</Words>
  <Application>Microsoft Office PowerPoint</Application>
  <PresentationFormat>Custom</PresentationFormat>
  <Paragraphs>101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 Light</vt:lpstr>
      <vt:lpstr>Bahnschrift Light</vt:lpstr>
      <vt:lpstr>Bahnschrift</vt:lpstr>
      <vt:lpstr>Source Sans Pro</vt:lpstr>
      <vt:lpstr>Bahnschrift SemiCondensed</vt:lpstr>
      <vt:lpstr>Arial</vt:lpstr>
      <vt:lpstr>Bahnschrift SemiBold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52</cp:revision>
  <dcterms:created xsi:type="dcterms:W3CDTF">2018-12-09T21:44:56Z</dcterms:created>
  <dcterms:modified xsi:type="dcterms:W3CDTF">2019-09-07T11:40:02Z</dcterms:modified>
  <cp:contentStatus/>
</cp:coreProperties>
</file>