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72" r:id="rId4"/>
    <p:sldId id="274" r:id="rId5"/>
    <p:sldId id="273" r:id="rId6"/>
    <p:sldId id="270" r:id="rId7"/>
    <p:sldId id="275" r:id="rId8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Source Sans Pro" panose="020B050303040302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7EBF6"/>
    <a:srgbClr val="6600FF"/>
    <a:srgbClr val="363636"/>
    <a:srgbClr val="019EFF"/>
    <a:srgbClr val="B7FDFE"/>
    <a:srgbClr val="09ECF7"/>
    <a:srgbClr val="79007A"/>
    <a:srgbClr val="0074BC"/>
    <a:srgbClr val="0018D4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31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presProps" Target="pres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sentation Point" userId="f45ce91d846791e9" providerId="LiveId" clId="{E4BE023D-3FB3-48B2-8E04-FA5D6F3B5AD1}"/>
    <pc:docChg chg="undo modSld">
      <pc:chgData name="Presentation Point" userId="f45ce91d846791e9" providerId="LiveId" clId="{E4BE023D-3FB3-48B2-8E04-FA5D6F3B5AD1}" dt="2019-09-07T10:45:05.135" v="122" actId="1037"/>
      <pc:docMkLst>
        <pc:docMk/>
      </pc:docMkLst>
      <pc:sldChg chg="modSp">
        <pc:chgData name="Presentation Point" userId="f45ce91d846791e9" providerId="LiveId" clId="{E4BE023D-3FB3-48B2-8E04-FA5D6F3B5AD1}" dt="2019-09-07T10:41:26.275" v="20" actId="20577"/>
        <pc:sldMkLst>
          <pc:docMk/>
          <pc:sldMk cId="2957442618" sldId="257"/>
        </pc:sldMkLst>
        <pc:spChg chg="mod">
          <ac:chgData name="Presentation Point" userId="f45ce91d846791e9" providerId="LiveId" clId="{E4BE023D-3FB3-48B2-8E04-FA5D6F3B5AD1}" dt="2019-09-07T10:41:26.275" v="20" actId="20577"/>
          <ac:spMkLst>
            <pc:docMk/>
            <pc:sldMk cId="2957442618" sldId="257"/>
            <ac:spMk id="17" creationId="{6E890A06-E8F7-4B81-8D31-AA815AD1B932}"/>
          </ac:spMkLst>
        </pc:spChg>
      </pc:sldChg>
      <pc:sldChg chg="modSp">
        <pc:chgData name="Presentation Point" userId="f45ce91d846791e9" providerId="LiveId" clId="{E4BE023D-3FB3-48B2-8E04-FA5D6F3B5AD1}" dt="2019-09-07T10:43:04.260" v="62" actId="20577"/>
        <pc:sldMkLst>
          <pc:docMk/>
          <pc:sldMk cId="2280703753" sldId="270"/>
        </pc:sldMkLst>
        <pc:spChg chg="mod">
          <ac:chgData name="Presentation Point" userId="f45ce91d846791e9" providerId="LiveId" clId="{E4BE023D-3FB3-48B2-8E04-FA5D6F3B5AD1}" dt="2019-09-07T10:42:49.841" v="60" actId="20577"/>
          <ac:spMkLst>
            <pc:docMk/>
            <pc:sldMk cId="2280703753" sldId="270"/>
            <ac:spMk id="14" creationId="{EFAB970B-F0A5-4372-AFEE-EB976FC576B0}"/>
          </ac:spMkLst>
        </pc:spChg>
        <pc:spChg chg="mod">
          <ac:chgData name="Presentation Point" userId="f45ce91d846791e9" providerId="LiveId" clId="{E4BE023D-3FB3-48B2-8E04-FA5D6F3B5AD1}" dt="2019-09-07T10:43:04.260" v="62" actId="20577"/>
          <ac:spMkLst>
            <pc:docMk/>
            <pc:sldMk cId="2280703753" sldId="270"/>
            <ac:spMk id="15" creationId="{6FC910F7-3F1E-419F-9B97-4B5357D724EF}"/>
          </ac:spMkLst>
        </pc:spChg>
        <pc:spChg chg="mod">
          <ac:chgData name="Presentation Point" userId="f45ce91d846791e9" providerId="LiveId" clId="{E4BE023D-3FB3-48B2-8E04-FA5D6F3B5AD1}" dt="2019-09-07T10:42:07.247" v="40" actId="20577"/>
          <ac:spMkLst>
            <pc:docMk/>
            <pc:sldMk cId="2280703753" sldId="270"/>
            <ac:spMk id="21" creationId="{6E890A06-E8F7-4B81-8D31-AA815AD1B932}"/>
          </ac:spMkLst>
        </pc:spChg>
      </pc:sldChg>
      <pc:sldChg chg="modSp">
        <pc:chgData name="Presentation Point" userId="f45ce91d846791e9" providerId="LiveId" clId="{E4BE023D-3FB3-48B2-8E04-FA5D6F3B5AD1}" dt="2019-09-07T10:44:21.714" v="84" actId="20577"/>
        <pc:sldMkLst>
          <pc:docMk/>
          <pc:sldMk cId="1412116292" sldId="272"/>
        </pc:sldMkLst>
        <pc:spChg chg="mod">
          <ac:chgData name="Presentation Point" userId="f45ce91d846791e9" providerId="LiveId" clId="{E4BE023D-3FB3-48B2-8E04-FA5D6F3B5AD1}" dt="2019-09-07T10:44:21.714" v="84" actId="20577"/>
          <ac:spMkLst>
            <pc:docMk/>
            <pc:sldMk cId="1412116292" sldId="272"/>
            <ac:spMk id="7" creationId="{229F4101-24B2-44FE-B265-8DA476D7280F}"/>
          </ac:spMkLst>
        </pc:spChg>
        <pc:spChg chg="mod">
          <ac:chgData name="Presentation Point" userId="f45ce91d846791e9" providerId="LiveId" clId="{E4BE023D-3FB3-48B2-8E04-FA5D6F3B5AD1}" dt="2019-09-07T10:44:18.136" v="83" actId="14100"/>
          <ac:spMkLst>
            <pc:docMk/>
            <pc:sldMk cId="1412116292" sldId="272"/>
            <ac:spMk id="8" creationId="{9065B4DC-3AE8-4EC3-96EE-7CF17B772011}"/>
          </ac:spMkLst>
        </pc:spChg>
        <pc:spChg chg="mod">
          <ac:chgData name="Presentation Point" userId="f45ce91d846791e9" providerId="LiveId" clId="{E4BE023D-3FB3-48B2-8E04-FA5D6F3B5AD1}" dt="2019-09-07T10:41:37.975" v="21"/>
          <ac:spMkLst>
            <pc:docMk/>
            <pc:sldMk cId="1412116292" sldId="272"/>
            <ac:spMk id="24" creationId="{6E890A06-E8F7-4B81-8D31-AA815AD1B932}"/>
          </ac:spMkLst>
        </pc:spChg>
      </pc:sldChg>
      <pc:sldChg chg="modSp">
        <pc:chgData name="Presentation Point" userId="f45ce91d846791e9" providerId="LiveId" clId="{E4BE023D-3FB3-48B2-8E04-FA5D6F3B5AD1}" dt="2019-09-07T10:43:20.467" v="66" actId="20577"/>
        <pc:sldMkLst>
          <pc:docMk/>
          <pc:sldMk cId="3903102184" sldId="273"/>
        </pc:sldMkLst>
        <pc:spChg chg="mod">
          <ac:chgData name="Presentation Point" userId="f45ce91d846791e9" providerId="LiveId" clId="{E4BE023D-3FB3-48B2-8E04-FA5D6F3B5AD1}" dt="2019-09-07T10:41:51.381" v="23"/>
          <ac:spMkLst>
            <pc:docMk/>
            <pc:sldMk cId="3903102184" sldId="273"/>
            <ac:spMk id="18" creationId="{6E890A06-E8F7-4B81-8D31-AA815AD1B932}"/>
          </ac:spMkLst>
        </pc:spChg>
        <pc:spChg chg="mod">
          <ac:chgData name="Presentation Point" userId="f45ce91d846791e9" providerId="LiveId" clId="{E4BE023D-3FB3-48B2-8E04-FA5D6F3B5AD1}" dt="2019-09-07T10:43:20.467" v="66" actId="20577"/>
          <ac:spMkLst>
            <pc:docMk/>
            <pc:sldMk cId="3903102184" sldId="273"/>
            <ac:spMk id="31" creationId="{0C41FD66-1189-4781-A480-39071E683D26}"/>
          </ac:spMkLst>
        </pc:spChg>
        <pc:spChg chg="mod">
          <ac:chgData name="Presentation Point" userId="f45ce91d846791e9" providerId="LiveId" clId="{E4BE023D-3FB3-48B2-8E04-FA5D6F3B5AD1}" dt="2019-09-07T10:43:08.840" v="64" actId="20577"/>
          <ac:spMkLst>
            <pc:docMk/>
            <pc:sldMk cId="3903102184" sldId="273"/>
            <ac:spMk id="32" creationId="{37F4C4F8-5106-4C4F-984F-86597671C987}"/>
          </ac:spMkLst>
        </pc:spChg>
      </pc:sldChg>
      <pc:sldChg chg="modSp">
        <pc:chgData name="Presentation Point" userId="f45ce91d846791e9" providerId="LiveId" clId="{E4BE023D-3FB3-48B2-8E04-FA5D6F3B5AD1}" dt="2019-09-07T10:43:38.418" v="69" actId="20577"/>
        <pc:sldMkLst>
          <pc:docMk/>
          <pc:sldMk cId="1294863061" sldId="274"/>
        </pc:sldMkLst>
        <pc:spChg chg="mod">
          <ac:chgData name="Presentation Point" userId="f45ce91d846791e9" providerId="LiveId" clId="{E4BE023D-3FB3-48B2-8E04-FA5D6F3B5AD1}" dt="2019-09-07T10:43:38.418" v="69" actId="20577"/>
          <ac:spMkLst>
            <pc:docMk/>
            <pc:sldMk cId="1294863061" sldId="274"/>
            <ac:spMk id="14" creationId="{EFAB970B-F0A5-4372-AFEE-EB976FC576B0}"/>
          </ac:spMkLst>
        </pc:spChg>
        <pc:spChg chg="mod">
          <ac:chgData name="Presentation Point" userId="f45ce91d846791e9" providerId="LiveId" clId="{E4BE023D-3FB3-48B2-8E04-FA5D6F3B5AD1}" dt="2019-09-07T10:43:31.903" v="68" actId="20577"/>
          <ac:spMkLst>
            <pc:docMk/>
            <pc:sldMk cId="1294863061" sldId="274"/>
            <ac:spMk id="15" creationId="{6FC910F7-3F1E-419F-9B97-4B5357D724EF}"/>
          </ac:spMkLst>
        </pc:spChg>
        <pc:spChg chg="mod">
          <ac:chgData name="Presentation Point" userId="f45ce91d846791e9" providerId="LiveId" clId="{E4BE023D-3FB3-48B2-8E04-FA5D6F3B5AD1}" dt="2019-09-07T10:41:43.599" v="22"/>
          <ac:spMkLst>
            <pc:docMk/>
            <pc:sldMk cId="1294863061" sldId="274"/>
            <ac:spMk id="26" creationId="{6E890A06-E8F7-4B81-8D31-AA815AD1B932}"/>
          </ac:spMkLst>
        </pc:spChg>
      </pc:sldChg>
      <pc:sldChg chg="modSp">
        <pc:chgData name="Presentation Point" userId="f45ce91d846791e9" providerId="LiveId" clId="{E4BE023D-3FB3-48B2-8E04-FA5D6F3B5AD1}" dt="2019-09-07T10:45:05.135" v="122" actId="1037"/>
        <pc:sldMkLst>
          <pc:docMk/>
          <pc:sldMk cId="3073331361" sldId="275"/>
        </pc:sldMkLst>
        <pc:spChg chg="mod">
          <ac:chgData name="Presentation Point" userId="f45ce91d846791e9" providerId="LiveId" clId="{E4BE023D-3FB3-48B2-8E04-FA5D6F3B5AD1}" dt="2019-09-07T10:45:05.135" v="122" actId="1037"/>
          <ac:spMkLst>
            <pc:docMk/>
            <pc:sldMk cId="3073331361" sldId="275"/>
            <ac:spMk id="10" creationId="{6BF32A25-666C-411D-8BDF-B485ACA2D0C8}"/>
          </ac:spMkLst>
        </pc:spChg>
        <pc:spChg chg="mod">
          <ac:chgData name="Presentation Point" userId="f45ce91d846791e9" providerId="LiveId" clId="{E4BE023D-3FB3-48B2-8E04-FA5D6F3B5AD1}" dt="2019-09-07T10:42:19.057" v="54" actId="20577"/>
          <ac:spMkLst>
            <pc:docMk/>
            <pc:sldMk cId="3073331361" sldId="275"/>
            <ac:spMk id="11" creationId="{AEA87828-6DB7-4B33-A6B5-A10BB8CA7D84}"/>
          </ac:spMkLst>
        </pc:spChg>
        <pc:spChg chg="mod">
          <ac:chgData name="Presentation Point" userId="f45ce91d846791e9" providerId="LiveId" clId="{E4BE023D-3FB3-48B2-8E04-FA5D6F3B5AD1}" dt="2019-09-07T10:42:31.797" v="58" actId="6549"/>
          <ac:spMkLst>
            <pc:docMk/>
            <pc:sldMk cId="3073331361" sldId="275"/>
            <ac:spMk id="12" creationId="{B0F00123-2DCA-4F3B-B85B-286BB244695C}"/>
          </ac:spMkLst>
        </pc:spChg>
        <pc:picChg chg="mod">
          <ac:chgData name="Presentation Point" userId="f45ce91d846791e9" providerId="LiveId" clId="{E4BE023D-3FB3-48B2-8E04-FA5D6F3B5AD1}" dt="2019-09-07T10:44:53.807" v="116" actId="1037"/>
          <ac:picMkLst>
            <pc:docMk/>
            <pc:sldMk cId="3073331361" sldId="275"/>
            <ac:picMk id="5" creationId="{AFDD6E0F-8AF0-48A5-B162-32828ED7B3B8}"/>
          </ac:picMkLst>
        </pc:picChg>
        <pc:picChg chg="mod">
          <ac:chgData name="Presentation Point" userId="f45ce91d846791e9" providerId="LiveId" clId="{E4BE023D-3FB3-48B2-8E04-FA5D6F3B5AD1}" dt="2019-09-07T10:44:49.730" v="101" actId="1037"/>
          <ac:picMkLst>
            <pc:docMk/>
            <pc:sldMk cId="3073331361" sldId="275"/>
            <ac:picMk id="7" creationId="{D97E127A-1B70-4DD3-BAFB-7774DE06EF6F}"/>
          </ac:picMkLst>
        </pc:picChg>
      </pc:sldChg>
    </pc:docChg>
  </pc:docChgLst>
  <pc:docChgLst>
    <pc:chgData name="Presentation Point" userId="f45ce91d846791e9" providerId="LiveId" clId="{C8EFC700-6867-4AF3-B0FF-641C88A2CE06}"/>
    <pc:docChg chg="modSld">
      <pc:chgData name="Presentation Point" userId="f45ce91d846791e9" providerId="LiveId" clId="{C8EFC700-6867-4AF3-B0FF-641C88A2CE06}" dt="2020-02-14T10:46:04.494" v="1" actId="20577"/>
      <pc:docMkLst>
        <pc:docMk/>
      </pc:docMkLst>
      <pc:sldChg chg="modSp">
        <pc:chgData name="Presentation Point" userId="f45ce91d846791e9" providerId="LiveId" clId="{C8EFC700-6867-4AF3-B0FF-641C88A2CE06}" dt="2020-02-14T10:46:04.494" v="1" actId="20577"/>
        <pc:sldMkLst>
          <pc:docMk/>
          <pc:sldMk cId="2957442618" sldId="257"/>
        </pc:sldMkLst>
        <pc:spChg chg="mod">
          <ac:chgData name="Presentation Point" userId="f45ce91d846791e9" providerId="LiveId" clId="{C8EFC700-6867-4AF3-B0FF-641C88A2CE06}" dt="2020-02-14T10:46:04.494" v="1" actId="20577"/>
          <ac:spMkLst>
            <pc:docMk/>
            <pc:sldMk cId="2957442618" sldId="257"/>
            <ac:spMk id="14" creationId="{EFAB970B-F0A5-4372-AFEE-EB976FC576B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6B44-95C9-441D-9B8D-808B96EBB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60E295-F81C-429D-898C-24BE34EE3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32547-E29D-49CD-A844-2CC111DAC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835F-0AAA-42B7-BF2E-9E485FDEF502}" type="datetimeFigureOut">
              <a:rPr lang="en-US" smtClean="0"/>
              <a:t>14-Feb-20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FF76A-CEB1-4515-A58C-7D4713ECE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DF368-2F95-4DB2-8CD8-038CD00DC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F702-460B-4F19-9095-66B13A16F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72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F8967-E613-48C0-8873-E09C5BC90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34493E-1AF9-43E7-BC8C-B87CB0E338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59A1-AC5E-4735-831B-FCF53AAB9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835F-0AAA-42B7-BF2E-9E485FDEF502}" type="datetimeFigureOut">
              <a:rPr lang="en-US" smtClean="0"/>
              <a:t>14-Feb-20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08024-DF7F-4C83-91A3-87E294BD2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E0BF5-5657-4080-899C-85B94E0E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F702-460B-4F19-9095-66B13A16F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667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3E36A-CC8A-486A-BD16-78A75293AE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3F8B1-544C-4C4D-B24B-6B81C50F1F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42215-EEAD-43F0-B12E-AAAE740CD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835F-0AAA-42B7-BF2E-9E485FDEF502}" type="datetimeFigureOut">
              <a:rPr lang="en-US" smtClean="0"/>
              <a:t>14-Feb-20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2E9DCA-3FF5-455B-80E1-4703BC621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3A69D2-6E9C-493C-8ACE-AC38DC2F3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F702-460B-4F19-9095-66B13A16F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04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1AB29-FD8C-407B-92DF-C0542F79B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106BA-F8EB-4596-8A2B-206B8BE21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7EF0A-3DBF-4FDA-9B1A-ECB2F9637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835F-0AAA-42B7-BF2E-9E485FDEF502}" type="datetimeFigureOut">
              <a:rPr lang="en-US" smtClean="0"/>
              <a:t>14-Feb-20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B86F4-19EA-4439-BE25-24DE3EBA2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21DE8F-C289-44BB-9665-757B6882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F702-460B-4F19-9095-66B13A16F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434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DE919-CE00-426B-915B-C8BB51A88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EA4C5-72F1-441A-804A-63D4161BD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FF495-E5BA-4A96-B6A2-7EA0EDE72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835F-0AAA-42B7-BF2E-9E485FDEF502}" type="datetimeFigureOut">
              <a:rPr lang="en-US" smtClean="0"/>
              <a:t>14-Feb-20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742B0-F162-4170-8121-875FBA7BD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3ACC2-12AC-4E2E-A7E2-3786B27B5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F702-460B-4F19-9095-66B13A16F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1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7242C-6F95-4A54-BE1C-E2651215A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F926AC-B276-4DB9-A9A6-FE094728FC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A576F-EB5B-4AB0-92DB-FA94C43F3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CC775-7A2C-4ABD-9F9D-DE009CCDF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835F-0AAA-42B7-BF2E-9E485FDEF502}" type="datetimeFigureOut">
              <a:rPr lang="en-US" smtClean="0"/>
              <a:t>14-Feb-20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9ED2F3-1A6A-4DCB-93D4-6C6C49A4F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41A3D7-C54E-46EF-9F2A-FF0CC0AAF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F702-460B-4F19-9095-66B13A16F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267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BBBE0-A16B-4AA8-84CA-A3A207D98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44B10-2F0C-4406-9F0F-B6802F259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47A0E-D886-460A-A1DF-7FE48B81E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689503-6F95-43D5-B8DB-760E66A4B7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7343AA-7F01-4EFD-B8F0-467EF38F91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456CEF-8A9E-48E0-9A95-7A24434A1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835F-0AAA-42B7-BF2E-9E485FDEF502}" type="datetimeFigureOut">
              <a:rPr lang="en-US" smtClean="0"/>
              <a:t>14-Feb-20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86380C-4FD7-4EE0-855B-ECE8602A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3D67062-E40C-4542-A1F6-D824732B1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F702-460B-4F19-9095-66B13A16F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189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DCD98-56B0-47DD-BB66-B32C60FDE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682AA8-C964-413E-B8F0-894D9C0B8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835F-0AAA-42B7-BF2E-9E485FDEF502}" type="datetimeFigureOut">
              <a:rPr lang="en-US" smtClean="0"/>
              <a:t>14-Feb-20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8B49DA-1C17-48B4-B1BF-BD5AE165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C9A79-97A1-4DE9-B93F-45B0CE7AA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F702-460B-4F19-9095-66B13A16F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37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2022A3-87B1-43EA-ADAC-E18A089E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835F-0AAA-42B7-BF2E-9E485FDEF502}" type="datetimeFigureOut">
              <a:rPr lang="en-US" smtClean="0"/>
              <a:t>14-Feb-20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8DB68B-7B31-4588-BDF1-58694516C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B5E1B0-0FC1-4622-B585-6DFF5F05C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F702-460B-4F19-9095-66B13A16F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17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B6538-01C2-4FF4-812E-0F95CE6BF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1B8E5-FB7F-491B-B2AD-B6EE32732E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BBF3A2-9274-4336-B435-33D4566A1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0AE28-8D46-43CB-BD0F-6AD12C989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835F-0AAA-42B7-BF2E-9E485FDEF502}" type="datetimeFigureOut">
              <a:rPr lang="en-US" smtClean="0"/>
              <a:t>14-Feb-20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139AD5-F504-49D2-BA1F-0BDC79D24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D1EA28-7AD3-428F-83DB-4211F706A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F702-460B-4F19-9095-66B13A16F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00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98289-E7F1-4FA1-AA9D-94743D329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74D129-AEDB-4FCC-9D5B-5CD119B6DE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F00D9A-5AF0-49DB-BA31-9251A59345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C6804-2E54-4990-B2D0-5B6A87BD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5835F-0AAA-42B7-BF2E-9E485FDEF502}" type="datetimeFigureOut">
              <a:rPr lang="en-US" smtClean="0"/>
              <a:t>14-Feb-20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51CC0-AFF1-4B68-BCA4-9A1D27156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B5425-85B7-49CB-B780-DFC233402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E2F702-460B-4F19-9095-66B13A16F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88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bg1">
                <a:lumMod val="7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5F1181-6788-4DAB-895D-765214BFD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57346A-750A-4F13-9E4A-842EE8AE1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143BE-7D6A-4FC0-9B82-182B8B1CA2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5835F-0AAA-42B7-BF2E-9E485FDEF502}" type="datetimeFigureOut">
              <a:rPr lang="en-US" smtClean="0"/>
              <a:t>14-Feb-20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D5597-6B24-4753-A998-D0DFB4699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98196-057E-4372-9C6F-DFAC117C5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E2F702-460B-4F19-9095-66B13A16FA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6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5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29D8E41-F85D-415E-84C8-071E65F8A496}"/>
              </a:ext>
            </a:extLst>
          </p:cNvPr>
          <p:cNvSpPr txBox="1"/>
          <p:nvPr/>
        </p:nvSpPr>
        <p:spPr>
          <a:xfrm>
            <a:off x="2816254" y="4568830"/>
            <a:ext cx="66111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spc="600" dirty="0">
                <a:solidFill>
                  <a:srgbClr val="40404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WE SUPPORT COMFORT LIVING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79" y="1545464"/>
            <a:ext cx="2886479" cy="30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53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947">
        <p:fade/>
      </p:transition>
    </mc:Choice>
    <mc:Fallback xmlns="">
      <p:transition spd="slow" advTm="39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147B93A-0D15-426E-8CAF-8EAA909C9B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3" b="8093"/>
          <a:stretch/>
        </p:blipFill>
        <p:spPr>
          <a:xfrm>
            <a:off x="0" y="1"/>
            <a:ext cx="1222095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75AA97-33B0-4FD4-A216-4B806F2155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8"/>
          <a:stretch/>
        </p:blipFill>
        <p:spPr>
          <a:xfrm>
            <a:off x="-11842" y="-6858001"/>
            <a:ext cx="12278064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CDCACD-2075-4068-8F4E-1064B88208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6"/>
          <a:stretch/>
        </p:blipFill>
        <p:spPr>
          <a:xfrm>
            <a:off x="12222028" y="0"/>
            <a:ext cx="12187535" cy="68748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5F2105-4A74-4952-9FF8-7CD61324E2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2"/>
          <a:stretch/>
        </p:blipFill>
        <p:spPr>
          <a:xfrm>
            <a:off x="-57507" y="6874867"/>
            <a:ext cx="12323729" cy="6915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E22CFC-3A76-4024-8D87-96F06E1426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-12191999" y="-1"/>
            <a:ext cx="12191999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9F1D05-F537-40D9-AE88-58C618A9B507}"/>
              </a:ext>
            </a:extLst>
          </p:cNvPr>
          <p:cNvSpPr/>
          <p:nvPr/>
        </p:nvSpPr>
        <p:spPr>
          <a:xfrm>
            <a:off x="8868229" y="0"/>
            <a:ext cx="3352727" cy="6858000"/>
          </a:xfrm>
          <a:prstGeom prst="rect">
            <a:avLst/>
          </a:prstGeom>
          <a:solidFill>
            <a:srgbClr val="09EC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88CC8E-9A66-4B13-958C-FB537FD06468}"/>
              </a:ext>
            </a:extLst>
          </p:cNvPr>
          <p:cNvSpPr/>
          <p:nvPr/>
        </p:nvSpPr>
        <p:spPr>
          <a:xfrm>
            <a:off x="8839274" y="4719258"/>
            <a:ext cx="3352726" cy="6185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584200" dir="7140000">
              <a:prstClr val="black">
                <a:alpha val="4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35E8F4-FCE0-486D-99C5-18DBAB10CED6}"/>
              </a:ext>
            </a:extLst>
          </p:cNvPr>
          <p:cNvSpPr txBox="1"/>
          <p:nvPr/>
        </p:nvSpPr>
        <p:spPr>
          <a:xfrm>
            <a:off x="9112976" y="1099907"/>
            <a:ext cx="2774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BFC4A"/>
                </a:solidFill>
                <a:latin typeface="Century Gothic" panose="020B0502020202020204" pitchFamily="34" charset="0"/>
              </a:rPr>
              <a:t>3 BEDROOM PENTHOUSE </a:t>
            </a:r>
          </a:p>
          <a:p>
            <a:r>
              <a:rPr lang="en-US" sz="1600" b="1" dirty="0">
                <a:solidFill>
                  <a:srgbClr val="EBFC4A"/>
                </a:solidFill>
                <a:latin typeface="Century Gothic" panose="020B0502020202020204" pitchFamily="34" charset="0"/>
              </a:rPr>
              <a:t>FITZROVIA APARTMENTS</a:t>
            </a:r>
          </a:p>
          <a:p>
            <a:r>
              <a:rPr lang="en-US" sz="1600" b="1" dirty="0">
                <a:solidFill>
                  <a:srgbClr val="EBFC4A"/>
                </a:solidFill>
                <a:latin typeface="Century Gothic" panose="020B0502020202020204" pitchFamily="34" charset="0"/>
              </a:rPr>
              <a:t>BOLSOVER STREET W1W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B970B-F0A5-4372-AFEE-EB976FC576B0}"/>
              </a:ext>
            </a:extLst>
          </p:cNvPr>
          <p:cNvSpPr txBox="1"/>
          <p:nvPr/>
        </p:nvSpPr>
        <p:spPr>
          <a:xfrm>
            <a:off x="9112976" y="2130638"/>
            <a:ext cx="2863124" cy="2200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LEASEHOLD 121 YEARS</a:t>
            </a:r>
          </a:p>
          <a:p>
            <a:pPr>
              <a:lnSpc>
                <a:spcPts val="1500"/>
              </a:lnSpc>
            </a:pPr>
            <a:r>
              <a:rPr lang="en-US" sz="1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ENTRANCE HALL</a:t>
            </a:r>
          </a:p>
          <a:p>
            <a:pPr>
              <a:lnSpc>
                <a:spcPts val="1500"/>
              </a:lnSpc>
            </a:pPr>
            <a:r>
              <a:rPr lang="en-US" sz="1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OPEN PLAN RECEPTION</a:t>
            </a:r>
          </a:p>
          <a:p>
            <a:pPr>
              <a:lnSpc>
                <a:spcPts val="1500"/>
              </a:lnSpc>
            </a:pPr>
            <a:r>
              <a:rPr lang="en-US" sz="1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DINING ROOM/KITCHEN</a:t>
            </a:r>
          </a:p>
          <a:p>
            <a:pPr>
              <a:lnSpc>
                <a:spcPts val="1500"/>
              </a:lnSpc>
            </a:pPr>
            <a:r>
              <a:rPr lang="en-US" sz="1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HUGE ROOF TERRACE</a:t>
            </a:r>
          </a:p>
          <a:p>
            <a:pPr>
              <a:lnSpc>
                <a:spcPts val="1500"/>
              </a:lnSpc>
            </a:pPr>
            <a:r>
              <a:rPr lang="en-US" sz="1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 BEDROOMS</a:t>
            </a:r>
          </a:p>
          <a:p>
            <a:pPr>
              <a:lnSpc>
                <a:spcPts val="1500"/>
              </a:lnSpc>
            </a:pPr>
            <a:r>
              <a:rPr lang="en-US" sz="1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 ENSUIT BATHROOMS</a:t>
            </a:r>
          </a:p>
          <a:p>
            <a:pPr>
              <a:lnSpc>
                <a:spcPts val="1500"/>
              </a:lnSpc>
            </a:pPr>
            <a:r>
              <a:rPr lang="en-US" sz="1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en-US" sz="1200" b="1" spc="300" baseline="30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RD</a:t>
            </a:r>
            <a:r>
              <a:rPr lang="en-US" sz="1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BATHROOM</a:t>
            </a:r>
          </a:p>
          <a:p>
            <a:pPr>
              <a:lnSpc>
                <a:spcPts val="1500"/>
              </a:lnSpc>
            </a:pPr>
            <a:r>
              <a:rPr lang="en-US" sz="1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GUEST WC</a:t>
            </a:r>
          </a:p>
          <a:p>
            <a:pPr>
              <a:lnSpc>
                <a:spcPts val="1500"/>
              </a:lnSpc>
            </a:pPr>
            <a:r>
              <a:rPr lang="en-US" sz="1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UTILITY ROOM</a:t>
            </a:r>
          </a:p>
          <a:p>
            <a:pPr>
              <a:lnSpc>
                <a:spcPts val="1500"/>
              </a:lnSpc>
            </a:pPr>
            <a:r>
              <a:rPr lang="en-US" sz="1200" b="1" spc="30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INDEPENDENT </a:t>
            </a:r>
            <a:r>
              <a:rPr lang="en-US" sz="1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HEATING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910F7-3F1E-419F-9B97-4B5357D724EF}"/>
              </a:ext>
            </a:extLst>
          </p:cNvPr>
          <p:cNvSpPr txBox="1"/>
          <p:nvPr/>
        </p:nvSpPr>
        <p:spPr>
          <a:xfrm>
            <a:off x="9112976" y="4736127"/>
            <a:ext cx="2774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$5,950,000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C8D7B2-C4EE-4D4C-A384-2DCAE52E4EB9}"/>
              </a:ext>
            </a:extLst>
          </p:cNvPr>
          <p:cNvSpPr txBox="1"/>
          <p:nvPr/>
        </p:nvSpPr>
        <p:spPr>
          <a:xfrm>
            <a:off x="9070339" y="5467471"/>
            <a:ext cx="3643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CONTACT US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890A06-E8F7-4B81-8D31-AA815AD1B932}"/>
              </a:ext>
            </a:extLst>
          </p:cNvPr>
          <p:cNvSpPr txBox="1"/>
          <p:nvPr/>
        </p:nvSpPr>
        <p:spPr>
          <a:xfrm>
            <a:off x="9070339" y="5792116"/>
            <a:ext cx="31958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TEL: 1-800-123-4567</a:t>
            </a:r>
          </a:p>
          <a:p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MAIL: info@universalhome.com</a:t>
            </a:r>
          </a:p>
          <a:p>
            <a:r>
              <a:rPr lang="en-US" sz="11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WWW.UNIVERSALHOME.COM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4ED5EA-B513-4C59-B848-7BE46C8272C1}"/>
              </a:ext>
            </a:extLst>
          </p:cNvPr>
          <p:cNvSpPr/>
          <p:nvPr/>
        </p:nvSpPr>
        <p:spPr>
          <a:xfrm>
            <a:off x="8482225" y="263220"/>
            <a:ext cx="2720340" cy="618512"/>
          </a:xfrm>
          <a:prstGeom prst="rect">
            <a:avLst/>
          </a:prstGeom>
          <a:solidFill>
            <a:srgbClr val="79007A"/>
          </a:solidFill>
          <a:ln>
            <a:noFill/>
          </a:ln>
          <a:effectLst>
            <a:outerShdw blurRad="3556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03445F-4C72-4CAA-9060-611F2672E2CF}"/>
              </a:ext>
            </a:extLst>
          </p:cNvPr>
          <p:cNvSpPr txBox="1"/>
          <p:nvPr/>
        </p:nvSpPr>
        <p:spPr>
          <a:xfrm>
            <a:off x="8020852" y="351740"/>
            <a:ext cx="3643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PROPERTY FOR SALES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8" y="104372"/>
            <a:ext cx="1156961" cy="121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4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2474">
        <p:fade/>
      </p:transition>
    </mc:Choice>
    <mc:Fallback xmlns="">
      <p:transition spd="slow" advTm="224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3000" decel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84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de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4.16667E-6 0 L -4.16667E-6 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0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2" presetClass="exit" presetSubtype="4" ac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mph" presetSubtype="0" ac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51" dur="5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10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3.54167E-6 2.59259E-6 L -1 -0.0011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6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" presetClass="exit" presetSubtype="8" accel="10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mph" presetSubtype="0" accel="13000" decel="1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62" dur="5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Motion origin="layout" path="M -1.04167E-6 -2.96296E-6 L -0.00117 -1.00254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013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2" presetClass="exit" presetSubtype="1" accel="10000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mph" presetSubtype="0" accel="13000" decel="1400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Scale>
                                      <p:cBhvr>
                                        <p:cTn id="73" dur="5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decel="10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0 0 L 0.99948 0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74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" presetClass="exit" presetSubtype="2" accel="10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6" presetClass="emph" presetSubtype="0" accel="13000" decel="14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Scale>
                                      <p:cBhvr>
                                        <p:cTn id="84" dur="5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3" grpId="0"/>
      <p:bldP spid="14" grpId="0"/>
      <p:bldP spid="15" grpId="0"/>
      <p:bldP spid="16" grpId="0"/>
      <p:bldP spid="17" grpId="0"/>
      <p:bldP spid="18" grpId="0" animBg="1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5B07175-D742-46C8-9DD5-718BEE4F55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68"/>
          <a:stretch/>
        </p:blipFill>
        <p:spPr>
          <a:xfrm>
            <a:off x="-49391" y="-18929"/>
            <a:ext cx="12233724" cy="69106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217B05-A668-4746-9325-E4E322FCA2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5"/>
          <a:stretch/>
        </p:blipFill>
        <p:spPr>
          <a:xfrm>
            <a:off x="-1" y="-6867462"/>
            <a:ext cx="12203695" cy="68579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3CC56F-759E-4215-B03D-6871082F87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167" y="45045"/>
            <a:ext cx="12187535" cy="68293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90A4F20-0C5E-42D3-8EB8-EF70A6E84D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2"/>
          <a:stretch/>
        </p:blipFill>
        <p:spPr>
          <a:xfrm>
            <a:off x="0" y="6891736"/>
            <a:ext cx="12233724" cy="68579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4FB817F-582A-47CD-A6B5-D355172C83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6959" y="-18930"/>
            <a:ext cx="12189291" cy="68917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28EB9FD-1C9F-4327-BA68-1CDB283D279C}"/>
              </a:ext>
            </a:extLst>
          </p:cNvPr>
          <p:cNvSpPr/>
          <p:nvPr/>
        </p:nvSpPr>
        <p:spPr>
          <a:xfrm>
            <a:off x="0" y="-18930"/>
            <a:ext cx="3352727" cy="6876929"/>
          </a:xfrm>
          <a:prstGeom prst="rect">
            <a:avLst/>
          </a:prstGeom>
          <a:solidFill>
            <a:srgbClr val="09EC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F1532D-00AE-4E1C-B0A8-56E03DDBA38C}"/>
              </a:ext>
            </a:extLst>
          </p:cNvPr>
          <p:cNvSpPr/>
          <p:nvPr/>
        </p:nvSpPr>
        <p:spPr>
          <a:xfrm>
            <a:off x="-1" y="4719258"/>
            <a:ext cx="3352727" cy="6185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584200" dir="7140000">
              <a:prstClr val="black">
                <a:alpha val="4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6F16C6-F2D0-401F-9B19-349C1F29050D}"/>
              </a:ext>
            </a:extLst>
          </p:cNvPr>
          <p:cNvSpPr txBox="1"/>
          <p:nvPr/>
        </p:nvSpPr>
        <p:spPr>
          <a:xfrm>
            <a:off x="244747" y="1099907"/>
            <a:ext cx="2774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BFC4A"/>
                </a:solidFill>
                <a:latin typeface="Century Gothic" panose="020B0502020202020204" pitchFamily="34" charset="0"/>
              </a:rPr>
              <a:t>2 BEDROOM PROPERTY</a:t>
            </a:r>
          </a:p>
          <a:p>
            <a:r>
              <a:rPr lang="en-US" sz="1600" b="1" dirty="0">
                <a:solidFill>
                  <a:srgbClr val="EBFC4A"/>
                </a:solidFill>
                <a:latin typeface="Century Gothic" panose="020B0502020202020204" pitchFamily="34" charset="0"/>
              </a:rPr>
              <a:t>FITZROY PLACE,</a:t>
            </a:r>
          </a:p>
          <a:p>
            <a:r>
              <a:rPr lang="en-US" sz="1600" b="1" dirty="0">
                <a:solidFill>
                  <a:srgbClr val="EBFC4A"/>
                </a:solidFill>
                <a:latin typeface="Century Gothic" panose="020B0502020202020204" pitchFamily="34" charset="0"/>
              </a:rPr>
              <a:t>FITZROVIA W1Q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9F4101-24B2-44FE-B265-8DA476D7280F}"/>
              </a:ext>
            </a:extLst>
          </p:cNvPr>
          <p:cNvSpPr txBox="1"/>
          <p:nvPr/>
        </p:nvSpPr>
        <p:spPr>
          <a:xfrm>
            <a:off x="244747" y="2130638"/>
            <a:ext cx="2863124" cy="2200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LEASEHOLD 121 YEARS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ENTRANCE HALL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OPEN PLAN RECEPTION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DINING ROOM/KITCHEN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HUGE ROOF TERRACE 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 BEDROOMS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 ENSUIT BATHROOMS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en-US" sz="1200" spc="300" baseline="30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RD</a:t>
            </a: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BATHROOM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GUEST WC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UTILITY ROOM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INDEPENDENT HEATING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65B4DC-3AE8-4EC3-96EE-7CF17B772011}"/>
              </a:ext>
            </a:extLst>
          </p:cNvPr>
          <p:cNvSpPr txBox="1"/>
          <p:nvPr/>
        </p:nvSpPr>
        <p:spPr>
          <a:xfrm>
            <a:off x="244746" y="4736127"/>
            <a:ext cx="3107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$2,000 month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F066AD-1C07-4266-AEF8-E1C0462EE18D}"/>
              </a:ext>
            </a:extLst>
          </p:cNvPr>
          <p:cNvSpPr txBox="1"/>
          <p:nvPr/>
        </p:nvSpPr>
        <p:spPr>
          <a:xfrm>
            <a:off x="202110" y="5467471"/>
            <a:ext cx="3643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CONTACT US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3E691E-2571-48C3-8EC8-BD0F171D191F}"/>
              </a:ext>
            </a:extLst>
          </p:cNvPr>
          <p:cNvSpPr/>
          <p:nvPr/>
        </p:nvSpPr>
        <p:spPr>
          <a:xfrm>
            <a:off x="1157046" y="263220"/>
            <a:ext cx="2720340" cy="618512"/>
          </a:xfrm>
          <a:prstGeom prst="rect">
            <a:avLst/>
          </a:prstGeom>
          <a:solidFill>
            <a:srgbClr val="79007A"/>
          </a:solidFill>
          <a:ln>
            <a:noFill/>
          </a:ln>
          <a:effectLst>
            <a:outerShdw blurRad="3556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B1F085-E603-45F5-A966-714A9648C5F6}"/>
              </a:ext>
            </a:extLst>
          </p:cNvPr>
          <p:cNvSpPr txBox="1"/>
          <p:nvPr/>
        </p:nvSpPr>
        <p:spPr>
          <a:xfrm>
            <a:off x="695673" y="351740"/>
            <a:ext cx="3643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PROPERTY FOR LET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7372" y="105985"/>
            <a:ext cx="1156961" cy="12118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E890A06-E8F7-4B81-8D31-AA815AD1B932}"/>
              </a:ext>
            </a:extLst>
          </p:cNvPr>
          <p:cNvSpPr txBox="1"/>
          <p:nvPr/>
        </p:nvSpPr>
        <p:spPr>
          <a:xfrm>
            <a:off x="156842" y="5814957"/>
            <a:ext cx="31958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TEL: 1-800-123-4567</a:t>
            </a:r>
          </a:p>
          <a:p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MAIL: info@universalhome.com</a:t>
            </a:r>
          </a:p>
          <a:p>
            <a:r>
              <a:rPr lang="en-US" sz="11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WWW.UNIVERSALHOME.COM</a:t>
            </a:r>
          </a:p>
        </p:txBody>
      </p:sp>
    </p:spTree>
    <p:extLst>
      <p:ext uri="{BB962C8B-B14F-4D97-AF65-F5344CB8AC3E}">
        <p14:creationId xmlns:p14="http://schemas.microsoft.com/office/powerpoint/2010/main" val="141211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193">
        <p:fade/>
      </p:transition>
    </mc:Choice>
    <mc:Fallback xmlns="">
      <p:transition spd="slow" advTm="241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84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ccel="13000" decel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6.25E-7 -1.11111E-6 L -6.25E-7 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" presetClass="exit" presetSubtype="4" ac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mph" presetSubtype="0" ac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47" dur="5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1.66667E-6 1.85185E-6 L -1.00104 1.85185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52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xit" presetSubtype="8" accel="10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mph" presetSubtype="0" accel="13000" decel="1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58" dur="5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decel="10000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Motion origin="layout" path="M -2.70833E-6 -1.11111E-6 L -0.00117 -1.00255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013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1" accel="10000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mph" presetSubtype="0" accel="13000" decel="1400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Scale>
                                      <p:cBhvr>
                                        <p:cTn id="69" dur="5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8.33333E-7 2.96296E-6 L 0.99948 2.96296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74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" presetClass="exit" presetSubtype="2" accel="10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accel="13000" decel="14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Scale>
                                      <p:cBhvr>
                                        <p:cTn id="80" dur="5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/>
      <p:bldP spid="9" grpId="0"/>
      <p:bldP spid="11" grpId="0" animBg="1"/>
      <p:bldP spid="12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2147B93A-0D15-426E-8CAF-8EAA909C9B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2" b="8408"/>
          <a:stretch/>
        </p:blipFill>
        <p:spPr>
          <a:xfrm>
            <a:off x="-72783" y="-57672"/>
            <a:ext cx="12366520" cy="6915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75AA97-33B0-4FD4-A216-4B806F2155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8"/>
          <a:stretch/>
        </p:blipFill>
        <p:spPr>
          <a:xfrm>
            <a:off x="-11842" y="-6400801"/>
            <a:ext cx="12278064" cy="64007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ECDCACD-2075-4068-8F4E-1064B88208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86"/>
          <a:stretch/>
        </p:blipFill>
        <p:spPr>
          <a:xfrm>
            <a:off x="12222028" y="0"/>
            <a:ext cx="12187535" cy="68748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5F2105-4A74-4952-9FF8-7CD61324E2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72"/>
          <a:stretch/>
        </p:blipFill>
        <p:spPr>
          <a:xfrm>
            <a:off x="-57507" y="6874867"/>
            <a:ext cx="12323729" cy="69156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DE22CFC-3A76-4024-8D87-96F06E1426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-12191999" y="-1"/>
            <a:ext cx="12191999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79F1D05-F537-40D9-AE88-58C618A9B507}"/>
              </a:ext>
            </a:extLst>
          </p:cNvPr>
          <p:cNvSpPr/>
          <p:nvPr/>
        </p:nvSpPr>
        <p:spPr>
          <a:xfrm>
            <a:off x="8868229" y="0"/>
            <a:ext cx="3352727" cy="6858000"/>
          </a:xfrm>
          <a:prstGeom prst="rect">
            <a:avLst/>
          </a:prstGeom>
          <a:solidFill>
            <a:srgbClr val="09EC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88CC8E-9A66-4B13-958C-FB537FD06468}"/>
              </a:ext>
            </a:extLst>
          </p:cNvPr>
          <p:cNvSpPr/>
          <p:nvPr/>
        </p:nvSpPr>
        <p:spPr>
          <a:xfrm>
            <a:off x="8839274" y="4719258"/>
            <a:ext cx="3352726" cy="6185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584200" dir="7140000">
              <a:prstClr val="black">
                <a:alpha val="4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35E8F4-FCE0-486D-99C5-18DBAB10CED6}"/>
              </a:ext>
            </a:extLst>
          </p:cNvPr>
          <p:cNvSpPr txBox="1"/>
          <p:nvPr/>
        </p:nvSpPr>
        <p:spPr>
          <a:xfrm>
            <a:off x="9112976" y="1099907"/>
            <a:ext cx="2774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BFC4A"/>
                </a:solidFill>
                <a:latin typeface="Century Gothic" panose="020B0502020202020204" pitchFamily="34" charset="0"/>
              </a:rPr>
              <a:t>2 BEDROOM PENTHOUSE</a:t>
            </a:r>
          </a:p>
          <a:p>
            <a:r>
              <a:rPr lang="en-US" sz="1600" b="1" dirty="0">
                <a:solidFill>
                  <a:srgbClr val="EBFC4A"/>
                </a:solidFill>
                <a:latin typeface="Century Gothic" panose="020B0502020202020204" pitchFamily="34" charset="0"/>
              </a:rPr>
              <a:t>FITZROVIA APARTMENTS</a:t>
            </a:r>
          </a:p>
          <a:p>
            <a:r>
              <a:rPr lang="en-US" sz="1600" b="1" dirty="0">
                <a:solidFill>
                  <a:srgbClr val="EBFC4A"/>
                </a:solidFill>
                <a:latin typeface="Century Gothic" panose="020B0502020202020204" pitchFamily="34" charset="0"/>
              </a:rPr>
              <a:t>BOLSOVER STREET W1W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B970B-F0A5-4372-AFEE-EB976FC576B0}"/>
              </a:ext>
            </a:extLst>
          </p:cNvPr>
          <p:cNvSpPr txBox="1"/>
          <p:nvPr/>
        </p:nvSpPr>
        <p:spPr>
          <a:xfrm>
            <a:off x="9112976" y="2130638"/>
            <a:ext cx="2863124" cy="2200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LEASEHOLD 121 YEARS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ENTRANCE HALL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OPEN PLAN RECEPTION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DINING ROOM/KITCHEN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HUGE ROOF TERRACE 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 BEDROOMS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 ENSUIT BATHROOMS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en-US" sz="1200" spc="300" baseline="30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RD</a:t>
            </a: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BATHROOM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GUEST WC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UTILITY ROOM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INDEPENDENT HEATING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910F7-3F1E-419F-9B97-4B5357D724EF}"/>
              </a:ext>
            </a:extLst>
          </p:cNvPr>
          <p:cNvSpPr txBox="1"/>
          <p:nvPr/>
        </p:nvSpPr>
        <p:spPr>
          <a:xfrm>
            <a:off x="9112976" y="4736127"/>
            <a:ext cx="2774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$4,950,000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C8D7B2-C4EE-4D4C-A384-2DCAE52E4EB9}"/>
              </a:ext>
            </a:extLst>
          </p:cNvPr>
          <p:cNvSpPr txBox="1"/>
          <p:nvPr/>
        </p:nvSpPr>
        <p:spPr>
          <a:xfrm>
            <a:off x="9070339" y="5467471"/>
            <a:ext cx="3643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CONTACT US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4ED5EA-B513-4C59-B848-7BE46C8272C1}"/>
              </a:ext>
            </a:extLst>
          </p:cNvPr>
          <p:cNvSpPr/>
          <p:nvPr/>
        </p:nvSpPr>
        <p:spPr>
          <a:xfrm>
            <a:off x="8482225" y="263220"/>
            <a:ext cx="2720340" cy="618512"/>
          </a:xfrm>
          <a:prstGeom prst="rect">
            <a:avLst/>
          </a:prstGeom>
          <a:solidFill>
            <a:srgbClr val="79007A"/>
          </a:solidFill>
          <a:ln>
            <a:noFill/>
          </a:ln>
          <a:effectLst>
            <a:outerShdw blurRad="3556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03445F-4C72-4CAA-9060-611F2672E2CF}"/>
              </a:ext>
            </a:extLst>
          </p:cNvPr>
          <p:cNvSpPr txBox="1"/>
          <p:nvPr/>
        </p:nvSpPr>
        <p:spPr>
          <a:xfrm>
            <a:off x="8020852" y="351740"/>
            <a:ext cx="3643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UNDER OFFER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8" y="104372"/>
            <a:ext cx="1156961" cy="121182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6E890A06-E8F7-4B81-8D31-AA815AD1B932}"/>
              </a:ext>
            </a:extLst>
          </p:cNvPr>
          <p:cNvSpPr txBox="1"/>
          <p:nvPr/>
        </p:nvSpPr>
        <p:spPr>
          <a:xfrm>
            <a:off x="9070339" y="5792116"/>
            <a:ext cx="31958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TEL: 1-800-123-4567</a:t>
            </a:r>
          </a:p>
          <a:p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MAIL: info@universalhome.com</a:t>
            </a:r>
          </a:p>
          <a:p>
            <a:r>
              <a:rPr lang="en-US" sz="11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WWW.UNIVERSALHOME.COM</a:t>
            </a:r>
          </a:p>
        </p:txBody>
      </p:sp>
    </p:spTree>
    <p:extLst>
      <p:ext uri="{BB962C8B-B14F-4D97-AF65-F5344CB8AC3E}">
        <p14:creationId xmlns:p14="http://schemas.microsoft.com/office/powerpoint/2010/main" val="12948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3937">
        <p:fade/>
      </p:transition>
    </mc:Choice>
    <mc:Fallback xmlns="">
      <p:transition spd="slow" advTm="2393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3000" decel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decel="84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de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4.16667E-6 -3.33333E-6 L -4.16667E-6 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0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" presetClass="exit" presetSubtype="4" ac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mph" presetSubtype="0" ac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47" dur="5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path" presetSubtype="0" decel="10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3.54167E-6 2.59259E-6 L -1 -0.0011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69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2" presetClass="exit" presetSubtype="8" accel="10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mph" presetSubtype="0" accel="13000" decel="1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58" dur="5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path" presetSubtype="0" decel="10000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Motion origin="layout" path="M -1.04167E-6 -2.96296E-6 L -0.00117 -1.0025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0139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1" accel="10000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" presetClass="emph" presetSubtype="0" accel="13000" decel="1400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Scale>
                                      <p:cBhvr>
                                        <p:cTn id="69" dur="5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2" presetClass="path" presetSubtype="0" decel="10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0 0 L 0.99948 0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74" y="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" presetClass="exit" presetSubtype="2" accel="10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" presetClass="emph" presetSubtype="0" accel="13000" decel="14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Scale>
                                      <p:cBhvr>
                                        <p:cTn id="80" dur="5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 animBg="1"/>
      <p:bldP spid="13" grpId="0"/>
      <p:bldP spid="14" grpId="0"/>
      <p:bldP spid="15" grpId="0"/>
      <p:bldP spid="16" grpId="0"/>
      <p:bldP spid="18" grpId="0" animBg="1"/>
      <p:bldP spid="12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A25E87F-BA04-4FCA-941D-E54DD056E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" y="1"/>
            <a:ext cx="12220890" cy="6858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7733185-F46A-4F54-B502-BF8B922D8C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805" b="-253"/>
          <a:stretch/>
        </p:blipFill>
        <p:spPr>
          <a:xfrm>
            <a:off x="6420" y="-6772119"/>
            <a:ext cx="12220856" cy="68125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AD3912-EC97-40C5-81BA-43F4941BAF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667"/>
          <a:stretch/>
        </p:blipFill>
        <p:spPr>
          <a:xfrm>
            <a:off x="12227310" y="0"/>
            <a:ext cx="12344399" cy="685799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B8E15BA-C643-4E5C-B1EC-50797431EF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46"/>
          <a:stretch/>
        </p:blipFill>
        <p:spPr>
          <a:xfrm>
            <a:off x="6420" y="6857999"/>
            <a:ext cx="12179161" cy="685799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4F59CEB-7480-4EF7-8C8E-F9CE17DC740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90"/>
          <a:stretch/>
        </p:blipFill>
        <p:spPr>
          <a:xfrm>
            <a:off x="-12193671" y="-1"/>
            <a:ext cx="12185614" cy="6858002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3D6844D-2029-4A76-8DA5-3F26437C8D3B}"/>
              </a:ext>
            </a:extLst>
          </p:cNvPr>
          <p:cNvSpPr/>
          <p:nvPr/>
        </p:nvSpPr>
        <p:spPr>
          <a:xfrm>
            <a:off x="0" y="0"/>
            <a:ext cx="3352727" cy="6857999"/>
          </a:xfrm>
          <a:prstGeom prst="rect">
            <a:avLst/>
          </a:prstGeom>
          <a:solidFill>
            <a:srgbClr val="09EC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613F195-F67B-4D3C-B2E4-681301B3C5B3}"/>
              </a:ext>
            </a:extLst>
          </p:cNvPr>
          <p:cNvSpPr/>
          <p:nvPr/>
        </p:nvSpPr>
        <p:spPr>
          <a:xfrm>
            <a:off x="-1" y="4719258"/>
            <a:ext cx="3352727" cy="6185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584200" dir="7140000">
              <a:prstClr val="black">
                <a:alpha val="4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0029F9C-C35E-491E-8727-DD9F0FE23921}"/>
              </a:ext>
            </a:extLst>
          </p:cNvPr>
          <p:cNvSpPr txBox="1"/>
          <p:nvPr/>
        </p:nvSpPr>
        <p:spPr>
          <a:xfrm>
            <a:off x="244747" y="1099907"/>
            <a:ext cx="2774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EBFC4A"/>
                </a:solidFill>
                <a:latin typeface="Century Gothic" panose="020B0502020202020204" pitchFamily="34" charset="0"/>
              </a:rPr>
              <a:t>4 BEDROOM PROPERTY</a:t>
            </a:r>
          </a:p>
          <a:p>
            <a:r>
              <a:rPr lang="en-US" sz="1600" b="1" dirty="0">
                <a:solidFill>
                  <a:srgbClr val="EBFC4A"/>
                </a:solidFill>
                <a:latin typeface="Century Gothic" panose="020B0502020202020204" pitchFamily="34" charset="0"/>
              </a:rPr>
              <a:t>GREAT PORTLAND STREET,</a:t>
            </a:r>
          </a:p>
          <a:p>
            <a:r>
              <a:rPr lang="en-US" sz="1600" b="1" dirty="0">
                <a:solidFill>
                  <a:srgbClr val="EBFC4A"/>
                </a:solidFill>
                <a:latin typeface="Century Gothic" panose="020B0502020202020204" pitchFamily="34" charset="0"/>
              </a:rPr>
              <a:t>LONDON W1W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41FD66-1189-4781-A480-39071E683D26}"/>
              </a:ext>
            </a:extLst>
          </p:cNvPr>
          <p:cNvSpPr txBox="1"/>
          <p:nvPr/>
        </p:nvSpPr>
        <p:spPr>
          <a:xfrm>
            <a:off x="244747" y="2130638"/>
            <a:ext cx="2863124" cy="2200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LEASEHOLD 121 YEARS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ENTRANCE HALL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OPEN PLAN RECEPTION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DINING ROOM/KITCHEN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HUGE ROOF TERRACE 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 BEDROOMS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 ENSUIT BATHROOMS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en-US" sz="1200" spc="300" baseline="30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RD</a:t>
            </a: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BATHROOM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GUEST WC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UTILITY ROOM</a:t>
            </a:r>
          </a:p>
          <a:p>
            <a:pPr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INDEPENDENT HEATING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F4C4F8-5106-4C4F-984F-86597671C987}"/>
              </a:ext>
            </a:extLst>
          </p:cNvPr>
          <p:cNvSpPr txBox="1"/>
          <p:nvPr/>
        </p:nvSpPr>
        <p:spPr>
          <a:xfrm>
            <a:off x="244746" y="4736127"/>
            <a:ext cx="3107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$3,250,000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80C815-4BCB-421F-BFE2-D97E66210521}"/>
              </a:ext>
            </a:extLst>
          </p:cNvPr>
          <p:cNvSpPr txBox="1"/>
          <p:nvPr/>
        </p:nvSpPr>
        <p:spPr>
          <a:xfrm>
            <a:off x="202110" y="5467471"/>
            <a:ext cx="3643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CONTACT US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8125A14-869C-4D2C-81B9-89A006CA821E}"/>
              </a:ext>
            </a:extLst>
          </p:cNvPr>
          <p:cNvSpPr/>
          <p:nvPr/>
        </p:nvSpPr>
        <p:spPr>
          <a:xfrm>
            <a:off x="1157046" y="263220"/>
            <a:ext cx="2720340" cy="618512"/>
          </a:xfrm>
          <a:prstGeom prst="rect">
            <a:avLst/>
          </a:prstGeom>
          <a:solidFill>
            <a:srgbClr val="79007A"/>
          </a:solidFill>
          <a:ln>
            <a:noFill/>
          </a:ln>
          <a:effectLst>
            <a:outerShdw blurRad="355600" dist="127000" dir="54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7D6A433-6CAE-4C56-8362-6FCEFFA179EF}"/>
              </a:ext>
            </a:extLst>
          </p:cNvPr>
          <p:cNvSpPr txBox="1"/>
          <p:nvPr/>
        </p:nvSpPr>
        <p:spPr>
          <a:xfrm>
            <a:off x="695673" y="351740"/>
            <a:ext cx="3643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COMMERCIAL SPACE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039" y="265013"/>
            <a:ext cx="1156961" cy="121182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890A06-E8F7-4B81-8D31-AA815AD1B932}"/>
              </a:ext>
            </a:extLst>
          </p:cNvPr>
          <p:cNvSpPr txBox="1"/>
          <p:nvPr/>
        </p:nvSpPr>
        <p:spPr>
          <a:xfrm>
            <a:off x="183542" y="5792116"/>
            <a:ext cx="31958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TEL: 1-800-123-4567</a:t>
            </a:r>
          </a:p>
          <a:p>
            <a:r>
              <a:rPr lang="en-US" sz="14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MAIL: info@universalhome.com</a:t>
            </a:r>
          </a:p>
          <a:p>
            <a:r>
              <a:rPr lang="en-US" sz="11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WWW.UNIVERSALHOME.COM</a:t>
            </a:r>
          </a:p>
        </p:txBody>
      </p:sp>
    </p:spTree>
    <p:extLst>
      <p:ext uri="{BB962C8B-B14F-4D97-AF65-F5344CB8AC3E}">
        <p14:creationId xmlns:p14="http://schemas.microsoft.com/office/powerpoint/2010/main" val="390310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024">
        <p:fade/>
      </p:transition>
    </mc:Choice>
    <mc:Fallback xmlns="">
      <p:transition spd="slow" advTm="24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13000" decel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de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-2.70833E-6 7.40741E-7 L -2.70833E-6 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00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xit" presetSubtype="4" ac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accel="10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17" dur="5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decel="10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Motion origin="layout" path="M -4.58333E-6 0 L -1 -0.0011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-69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xit" presetSubtype="8" accel="100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accel="13000" decel="1400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Scale>
                                      <p:cBhvr>
                                        <p:cTn id="28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Motion origin="layout" path="M -1.04167E-6 -2.96296E-6 L -0.00117 -1.0025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50139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2" presetClass="exit" presetSubtype="1" accel="10000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mph" presetSubtype="0" accel="13000" decel="14000" fill="hold" nodeType="withEffect">
                                  <p:stCondLst>
                                    <p:cond delay="13750"/>
                                  </p:stCondLst>
                                  <p:childTnLst>
                                    <p:animScale>
                                      <p:cBhvr>
                                        <p:cTn id="39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Motion origin="layout" path="M 6.25E-7 0 L 0.99948 0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974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" presetClass="exit" presetSubtype="2" accel="100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mph" presetSubtype="0" accel="13000" decel="14000" fill="hold" nodeType="withEffect">
                                  <p:stCondLst>
                                    <p:cond delay="18500"/>
                                  </p:stCondLst>
                                  <p:childTnLst>
                                    <p:animScale>
                                      <p:cBhvr>
                                        <p:cTn id="50" dur="5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decel="84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/>
      <p:bldP spid="31" grpId="0"/>
      <p:bldP spid="32" grpId="0"/>
      <p:bldP spid="33" grpId="0"/>
      <p:bldP spid="35" grpId="0" animBg="1"/>
      <p:bldP spid="36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FDE85BE-374C-4D5D-828D-C4A8D07D4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24"/>
          <a:stretch/>
        </p:blipFill>
        <p:spPr>
          <a:xfrm>
            <a:off x="14477" y="0"/>
            <a:ext cx="12163046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C8BB9D9-DB54-48A5-994E-8D08CFD62349}"/>
              </a:ext>
            </a:extLst>
          </p:cNvPr>
          <p:cNvSpPr/>
          <p:nvPr/>
        </p:nvSpPr>
        <p:spPr>
          <a:xfrm>
            <a:off x="4158597" y="0"/>
            <a:ext cx="3352727" cy="6858000"/>
          </a:xfrm>
          <a:prstGeom prst="rect">
            <a:avLst/>
          </a:prstGeom>
          <a:solidFill>
            <a:srgbClr val="09ECF7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35E8F4-FCE0-486D-99C5-18DBAB10CED6}"/>
              </a:ext>
            </a:extLst>
          </p:cNvPr>
          <p:cNvSpPr txBox="1"/>
          <p:nvPr/>
        </p:nvSpPr>
        <p:spPr>
          <a:xfrm>
            <a:off x="4013418" y="1099907"/>
            <a:ext cx="36430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EBFC4A"/>
                </a:solidFill>
                <a:latin typeface="Century Gothic" panose="020B0502020202020204" pitchFamily="34" charset="0"/>
              </a:rPr>
              <a:t>2 BEDROOM PENTHOUSE</a:t>
            </a:r>
          </a:p>
          <a:p>
            <a:pPr algn="ctr"/>
            <a:r>
              <a:rPr lang="en-US" sz="1600" b="1" dirty="0">
                <a:solidFill>
                  <a:srgbClr val="EBFC4A"/>
                </a:solidFill>
                <a:latin typeface="Century Gothic" panose="020B0502020202020204" pitchFamily="34" charset="0"/>
              </a:rPr>
              <a:t>FITZROVIA APARTMENTS</a:t>
            </a:r>
          </a:p>
          <a:p>
            <a:pPr algn="ctr"/>
            <a:r>
              <a:rPr lang="en-US" sz="1600" b="1" dirty="0">
                <a:solidFill>
                  <a:srgbClr val="EBFC4A"/>
                </a:solidFill>
                <a:latin typeface="Century Gothic" panose="020B0502020202020204" pitchFamily="34" charset="0"/>
              </a:rPr>
              <a:t>BOLSOVER STREET W1W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CFE8270-6389-4B54-A22C-4829996A557B}"/>
              </a:ext>
            </a:extLst>
          </p:cNvPr>
          <p:cNvSpPr/>
          <p:nvPr/>
        </p:nvSpPr>
        <p:spPr>
          <a:xfrm>
            <a:off x="4158598" y="4719258"/>
            <a:ext cx="3352726" cy="6185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innerShdw blurRad="584200" dir="7140000">
              <a:prstClr val="black">
                <a:alpha val="41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AB970B-F0A5-4372-AFEE-EB976FC576B0}"/>
              </a:ext>
            </a:extLst>
          </p:cNvPr>
          <p:cNvSpPr txBox="1"/>
          <p:nvPr/>
        </p:nvSpPr>
        <p:spPr>
          <a:xfrm>
            <a:off x="4013418" y="2130638"/>
            <a:ext cx="3643086" cy="2200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LEASEHOLD 121 YEARS</a:t>
            </a:r>
          </a:p>
          <a:p>
            <a:pPr algn="ctr"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ENTRANCE HALL</a:t>
            </a:r>
          </a:p>
          <a:p>
            <a:pPr algn="ctr"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OPEN PLAN RECEPTION</a:t>
            </a:r>
          </a:p>
          <a:p>
            <a:pPr algn="ctr"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DINING ROOM/KITCHEN</a:t>
            </a:r>
          </a:p>
          <a:p>
            <a:pPr algn="ctr"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HUGE ROOF TERRACE </a:t>
            </a:r>
          </a:p>
          <a:p>
            <a:pPr algn="ctr"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 BEDROOMS</a:t>
            </a:r>
          </a:p>
          <a:p>
            <a:pPr algn="ctr"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 ENSUIT BATHROOMS</a:t>
            </a:r>
          </a:p>
          <a:p>
            <a:pPr algn="ctr"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en-US" sz="1200" spc="300" baseline="300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RD</a:t>
            </a: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BATHROOM</a:t>
            </a:r>
          </a:p>
          <a:p>
            <a:pPr algn="ctr"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GUEST WC</a:t>
            </a:r>
          </a:p>
          <a:p>
            <a:pPr algn="ctr"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UTILITY ROOM</a:t>
            </a:r>
          </a:p>
          <a:p>
            <a:pPr algn="ctr">
              <a:lnSpc>
                <a:spcPts val="1500"/>
              </a:lnSpc>
            </a:pPr>
            <a:r>
              <a:rPr lang="en-US" sz="1200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INDEPENDENT HEATING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C910F7-3F1E-419F-9B97-4B5357D724EF}"/>
              </a:ext>
            </a:extLst>
          </p:cNvPr>
          <p:cNvSpPr txBox="1"/>
          <p:nvPr/>
        </p:nvSpPr>
        <p:spPr>
          <a:xfrm>
            <a:off x="4295449" y="4736127"/>
            <a:ext cx="3079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$1,950,000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C8D7B2-C4EE-4D4C-A384-2DCAE52E4EB9}"/>
              </a:ext>
            </a:extLst>
          </p:cNvPr>
          <p:cNvSpPr txBox="1"/>
          <p:nvPr/>
        </p:nvSpPr>
        <p:spPr>
          <a:xfrm>
            <a:off x="4013418" y="5484339"/>
            <a:ext cx="3643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spc="3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CONTACT US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04ED5EA-B513-4C59-B848-7BE46C8272C1}"/>
              </a:ext>
            </a:extLst>
          </p:cNvPr>
          <p:cNvSpPr/>
          <p:nvPr/>
        </p:nvSpPr>
        <p:spPr>
          <a:xfrm>
            <a:off x="4474791" y="263220"/>
            <a:ext cx="2720340" cy="618512"/>
          </a:xfrm>
          <a:prstGeom prst="rect">
            <a:avLst/>
          </a:prstGeom>
          <a:solidFill>
            <a:srgbClr val="7900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03445F-4C72-4CAA-9060-611F2672E2CF}"/>
              </a:ext>
            </a:extLst>
          </p:cNvPr>
          <p:cNvSpPr txBox="1"/>
          <p:nvPr/>
        </p:nvSpPr>
        <p:spPr>
          <a:xfrm>
            <a:off x="4013418" y="389596"/>
            <a:ext cx="3643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NEW DEVELOPMENT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1" y="105985"/>
            <a:ext cx="1156961" cy="121182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890A06-E8F7-4B81-8D31-AA815AD1B932}"/>
              </a:ext>
            </a:extLst>
          </p:cNvPr>
          <p:cNvSpPr txBox="1"/>
          <p:nvPr/>
        </p:nvSpPr>
        <p:spPr>
          <a:xfrm>
            <a:off x="4225416" y="5825371"/>
            <a:ext cx="3195883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TEL: 1-800-123-4567</a:t>
            </a:r>
          </a:p>
          <a:p>
            <a:pPr algn="ctr"/>
            <a:r>
              <a:rPr 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MAIL: info@universalhome.com</a:t>
            </a:r>
          </a:p>
          <a:p>
            <a:pPr algn="ctr"/>
            <a:r>
              <a:rPr lang="en-US" sz="1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WWW.UNIVERSALHOME.COM</a:t>
            </a:r>
          </a:p>
        </p:txBody>
      </p:sp>
    </p:spTree>
    <p:extLst>
      <p:ext uri="{BB962C8B-B14F-4D97-AF65-F5344CB8AC3E}">
        <p14:creationId xmlns:p14="http://schemas.microsoft.com/office/powerpoint/2010/main" val="22807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849">
        <p:fade/>
      </p:transition>
    </mc:Choice>
    <mc:Fallback xmlns="">
      <p:transition spd="slow" advTm="58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8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mph" presetSubtype="0" accel="13000" decel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3" grpId="0"/>
      <p:bldP spid="24" grpId="0" animBg="1"/>
      <p:bldP spid="14" grpId="0"/>
      <p:bldP spid="15" grpId="0"/>
      <p:bldP spid="16" grpId="0"/>
      <p:bldP spid="18" grpId="0" animBg="1"/>
      <p:bldP spid="12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29D8E41-F85D-415E-84C8-071E65F8A496}"/>
              </a:ext>
            </a:extLst>
          </p:cNvPr>
          <p:cNvSpPr txBox="1"/>
          <p:nvPr/>
        </p:nvSpPr>
        <p:spPr>
          <a:xfrm>
            <a:off x="2816254" y="4137030"/>
            <a:ext cx="661115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" b="1" spc="600" dirty="0">
                <a:solidFill>
                  <a:srgbClr val="404040"/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Source Sans Pro" panose="020B0503030403020204" pitchFamily="34" charset="0"/>
                <a:ea typeface="Source Sans Pro" panose="020B0503030403020204" pitchFamily="34" charset="0"/>
              </a:rPr>
              <a:t>WE SUPPORT COMFORT LIVING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8CA66F-7A39-4E78-9C20-98ED54ABB61D}"/>
              </a:ext>
            </a:extLst>
          </p:cNvPr>
          <p:cNvGrpSpPr/>
          <p:nvPr/>
        </p:nvGrpSpPr>
        <p:grpSpPr>
          <a:xfrm>
            <a:off x="2589474" y="4954151"/>
            <a:ext cx="8120679" cy="281945"/>
            <a:chOff x="2816254" y="4954151"/>
            <a:chExt cx="8120679" cy="281945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FD4AA0-A297-44C1-A996-CF1D66402585}"/>
                </a:ext>
              </a:extLst>
            </p:cNvPr>
            <p:cNvGrpSpPr/>
            <p:nvPr/>
          </p:nvGrpSpPr>
          <p:grpSpPr>
            <a:xfrm>
              <a:off x="2816254" y="4958872"/>
              <a:ext cx="2647616" cy="272502"/>
              <a:chOff x="3915728" y="5082697"/>
              <a:chExt cx="2647616" cy="272502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A69B75A0-0A70-4685-9C92-454EE24C1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5728" y="5082697"/>
                <a:ext cx="272502" cy="272502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BF32A25-666C-411D-8BDF-B485ACA2D0C8}"/>
                  </a:ext>
                </a:extLst>
              </p:cNvPr>
              <p:cNvSpPr txBox="1"/>
              <p:nvPr/>
            </p:nvSpPr>
            <p:spPr>
              <a:xfrm>
                <a:off x="4049025" y="5111226"/>
                <a:ext cx="2514319" cy="1692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00" spc="300" dirty="0">
                    <a:solidFill>
                      <a:srgbClr val="404040"/>
                    </a:solidFill>
                    <a:effectLst>
                      <a:reflection blurRad="6350" stA="60000" endA="900" endPos="60000" dist="29997" dir="5400000" sy="-100000" algn="bl" rotWithShape="0"/>
                    </a:effectLst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WWW.UNIVERSALHOME.COM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7116EAF-474F-45CC-B08F-81794313EBB5}"/>
                </a:ext>
              </a:extLst>
            </p:cNvPr>
            <p:cNvGrpSpPr/>
            <p:nvPr/>
          </p:nvGrpSpPr>
          <p:grpSpPr>
            <a:xfrm>
              <a:off x="5363986" y="4954151"/>
              <a:ext cx="1778033" cy="281945"/>
              <a:chOff x="5926455" y="5077976"/>
              <a:chExt cx="1778033" cy="28194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FDD6E0F-8AF0-48A5-B162-32828ED7B3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26455" y="5077976"/>
                <a:ext cx="280597" cy="281945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EA87828-6DB7-4B33-A6B5-A10BB8CA7D84}"/>
                  </a:ext>
                </a:extLst>
              </p:cNvPr>
              <p:cNvSpPr txBox="1"/>
              <p:nvPr/>
            </p:nvSpPr>
            <p:spPr>
              <a:xfrm>
                <a:off x="6121831" y="5103330"/>
                <a:ext cx="1582657" cy="2312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spc="300" dirty="0">
                    <a:solidFill>
                      <a:srgbClr val="404040"/>
                    </a:solidFill>
                    <a:effectLst>
                      <a:reflection blurRad="6350" stA="60000" endA="900" endPos="60000" dist="29997" dir="5400000" sy="-100000" algn="bl" rotWithShape="0"/>
                    </a:effectLst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1-800-123-4567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7BE1D6C-6A39-4902-90BF-2ECD86FDE689}"/>
                </a:ext>
              </a:extLst>
            </p:cNvPr>
            <p:cNvGrpSpPr/>
            <p:nvPr/>
          </p:nvGrpSpPr>
          <p:grpSpPr>
            <a:xfrm>
              <a:off x="7565746" y="4979707"/>
              <a:ext cx="3371187" cy="230832"/>
              <a:chOff x="8128215" y="5103532"/>
              <a:chExt cx="3371187" cy="230832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97E127A-1B70-4DD3-BAFB-7774DE06E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8215" y="5112032"/>
                <a:ext cx="323198" cy="213833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0F00123-2DCA-4F3B-B85B-286BB244695C}"/>
                  </a:ext>
                </a:extLst>
              </p:cNvPr>
              <p:cNvSpPr txBox="1"/>
              <p:nvPr/>
            </p:nvSpPr>
            <p:spPr>
              <a:xfrm>
                <a:off x="8293154" y="5103532"/>
                <a:ext cx="320624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900" spc="300" dirty="0">
                    <a:solidFill>
                      <a:srgbClr val="404040"/>
                    </a:solidFill>
                    <a:effectLst>
                      <a:reflection blurRad="6350" stA="60000" endA="900" endPos="60000" dist="29997" dir="5400000" sy="-100000" algn="bl" rotWithShape="0"/>
                    </a:effectLst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info@ universalhome.com</a:t>
                </a:r>
              </a:p>
            </p:txBody>
          </p:sp>
        </p:grp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827" y="1223420"/>
            <a:ext cx="2886479" cy="3023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3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162">
        <p:fade/>
      </p:transition>
    </mc:Choice>
    <mc:Fallback xmlns="">
      <p:transition spd="slow" advTm="41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309</Words>
  <Application>Microsoft Office PowerPoint</Application>
  <PresentationFormat>Widescreen</PresentationFormat>
  <Paragraphs>105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Century Gothic</vt:lpstr>
      <vt:lpstr>Calibri Light</vt:lpstr>
      <vt:lpstr>Calibri</vt:lpstr>
      <vt:lpstr>Arial</vt:lpstr>
      <vt:lpstr>Source Sans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Kurt Dupont • PresentationPoint</cp:lastModifiedBy>
  <cp:revision>51</cp:revision>
  <dcterms:created xsi:type="dcterms:W3CDTF">2018-12-02T20:45:29Z</dcterms:created>
  <dcterms:modified xsi:type="dcterms:W3CDTF">2020-02-14T10:46:07Z</dcterms:modified>
  <cp:contentStatus/>
</cp:coreProperties>
</file>