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sldIdLst>
    <p:sldId id="260" r:id="rId2"/>
    <p:sldId id="263" r:id="rId3"/>
    <p:sldId id="261" r:id="rId4"/>
    <p:sldId id="262" r:id="rId5"/>
    <p:sldId id="264" r:id="rId6"/>
    <p:sldId id="265" r:id="rId7"/>
    <p:sldId id="269" r:id="rId8"/>
    <p:sldId id="267" r:id="rId9"/>
    <p:sldId id="268" r:id="rId10"/>
    <p:sldId id="266" r:id="rId11"/>
  </p:sldIdLst>
  <p:sldSz cx="12192000" cy="6858000"/>
  <p:notesSz cx="6858000" cy="9144000"/>
  <p:embeddedFontLst>
    <p:embeddedFont>
      <p:font typeface="Arvo" panose="020B0604020202020204" charset="0"/>
      <p:regular r:id="rId13"/>
      <p:bold r:id="rId14"/>
      <p:italic r:id="rId15"/>
      <p:bold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Century Gothic" panose="020B0502020202020204" pitchFamily="34" charset="0"/>
      <p:regular r:id="rId23"/>
      <p:bold r:id="rId24"/>
      <p:italic r:id="rId25"/>
      <p:boldItalic r:id="rId26"/>
    </p:embeddedFont>
    <p:embeddedFont>
      <p:font typeface="Tw Cen MT" panose="020B0602020104020603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6E6E6"/>
    <a:srgbClr val="001A50"/>
    <a:srgbClr val="000000"/>
    <a:srgbClr val="429C98"/>
    <a:srgbClr val="C5F2F6"/>
    <a:srgbClr val="64CAC8"/>
    <a:srgbClr val="58B8B3"/>
    <a:srgbClr val="B1D3DB"/>
    <a:srgbClr val="509698"/>
    <a:srgbClr val="FF95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67B421-D2AD-48E6-8A17-131FB5737668}" v="45" dt="2019-09-07T10:04:13.7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394" autoAdjust="0"/>
  </p:normalViewPr>
  <p:slideViewPr>
    <p:cSldViewPr snapToGrid="0">
      <p:cViewPr varScale="1">
        <p:scale>
          <a:sx n="101" d="100"/>
          <a:sy n="101" d="100"/>
        </p:scale>
        <p:origin x="99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esentation Point" userId="f45ce91d846791e9" providerId="LiveId" clId="{8C67B421-D2AD-48E6-8A17-131FB5737668}"/>
    <pc:docChg chg="undo modSld">
      <pc:chgData name="Presentation Point" userId="f45ce91d846791e9" providerId="LiveId" clId="{8C67B421-D2AD-48E6-8A17-131FB5737668}" dt="2019-09-07T10:04:13.791" v="109" actId="6549"/>
      <pc:docMkLst>
        <pc:docMk/>
      </pc:docMkLst>
      <pc:sldChg chg="modSp">
        <pc:chgData name="Presentation Point" userId="f45ce91d846791e9" providerId="LiveId" clId="{8C67B421-D2AD-48E6-8A17-131FB5737668}" dt="2019-09-07T10:00:22.768" v="6" actId="20577"/>
        <pc:sldMkLst>
          <pc:docMk/>
          <pc:sldMk cId="1804523673" sldId="260"/>
        </pc:sldMkLst>
        <pc:spChg chg="mod">
          <ac:chgData name="Presentation Point" userId="f45ce91d846791e9" providerId="LiveId" clId="{8C67B421-D2AD-48E6-8A17-131FB5737668}" dt="2019-09-07T09:59:55.687" v="1" actId="1076"/>
          <ac:spMkLst>
            <pc:docMk/>
            <pc:sldMk cId="1804523673" sldId="260"/>
            <ac:spMk id="5" creationId="{094A45F5-4CB5-431E-B84C-72EFDEE0B5AC}"/>
          </ac:spMkLst>
        </pc:spChg>
        <pc:spChg chg="mod">
          <ac:chgData name="Presentation Point" userId="f45ce91d846791e9" providerId="LiveId" clId="{8C67B421-D2AD-48E6-8A17-131FB5737668}" dt="2019-09-07T10:00:22.768" v="6" actId="20577"/>
          <ac:spMkLst>
            <pc:docMk/>
            <pc:sldMk cId="1804523673" sldId="260"/>
            <ac:spMk id="8" creationId="{5C599C77-FC6D-48F6-BBA1-1B23794F172B}"/>
          </ac:spMkLst>
        </pc:spChg>
        <pc:picChg chg="mod">
          <ac:chgData name="Presentation Point" userId="f45ce91d846791e9" providerId="LiveId" clId="{8C67B421-D2AD-48E6-8A17-131FB5737668}" dt="2019-09-07T10:00:06.459" v="3" actId="1076"/>
          <ac:picMkLst>
            <pc:docMk/>
            <pc:sldMk cId="1804523673" sldId="260"/>
            <ac:picMk id="4" creationId="{00000000-0000-0000-0000-000000000000}"/>
          </ac:picMkLst>
        </pc:picChg>
      </pc:sldChg>
      <pc:sldChg chg="modSp">
        <pc:chgData name="Presentation Point" userId="f45ce91d846791e9" providerId="LiveId" clId="{8C67B421-D2AD-48E6-8A17-131FB5737668}" dt="2019-09-07T10:01:18.200" v="29" actId="20577"/>
        <pc:sldMkLst>
          <pc:docMk/>
          <pc:sldMk cId="3921125011" sldId="262"/>
        </pc:sldMkLst>
        <pc:spChg chg="mod">
          <ac:chgData name="Presentation Point" userId="f45ce91d846791e9" providerId="LiveId" clId="{8C67B421-D2AD-48E6-8A17-131FB5737668}" dt="2019-09-07T10:01:18.200" v="29" actId="20577"/>
          <ac:spMkLst>
            <pc:docMk/>
            <pc:sldMk cId="3921125011" sldId="262"/>
            <ac:spMk id="77" creationId="{28FC2730-FB6A-4FA8-A587-D64ED900C69B}"/>
          </ac:spMkLst>
        </pc:spChg>
      </pc:sldChg>
      <pc:sldChg chg="modSp">
        <pc:chgData name="Presentation Point" userId="f45ce91d846791e9" providerId="LiveId" clId="{8C67B421-D2AD-48E6-8A17-131FB5737668}" dt="2019-09-07T10:01:00.891" v="23" actId="20577"/>
        <pc:sldMkLst>
          <pc:docMk/>
          <pc:sldMk cId="3779110703" sldId="263"/>
        </pc:sldMkLst>
        <pc:spChg chg="mod">
          <ac:chgData name="Presentation Point" userId="f45ce91d846791e9" providerId="LiveId" clId="{8C67B421-D2AD-48E6-8A17-131FB5737668}" dt="2019-09-07T10:00:30.655" v="9" actId="20577"/>
          <ac:spMkLst>
            <pc:docMk/>
            <pc:sldMk cId="3779110703" sldId="263"/>
            <ac:spMk id="41" creationId="{53BFE31E-0E9D-49B5-9BEF-2034C9F3BFF5}"/>
          </ac:spMkLst>
        </pc:spChg>
        <pc:spChg chg="mod">
          <ac:chgData name="Presentation Point" userId="f45ce91d846791e9" providerId="LiveId" clId="{8C67B421-D2AD-48E6-8A17-131FB5737668}" dt="2019-09-07T10:00:37.302" v="14" actId="20577"/>
          <ac:spMkLst>
            <pc:docMk/>
            <pc:sldMk cId="3779110703" sldId="263"/>
            <ac:spMk id="42" creationId="{DAE30C30-3624-461B-9609-D2F6B59E80FB}"/>
          </ac:spMkLst>
        </pc:spChg>
        <pc:spChg chg="mod">
          <ac:chgData name="Presentation Point" userId="f45ce91d846791e9" providerId="LiveId" clId="{8C67B421-D2AD-48E6-8A17-131FB5737668}" dt="2019-09-07T10:00:48.800" v="15" actId="20577"/>
          <ac:spMkLst>
            <pc:docMk/>
            <pc:sldMk cId="3779110703" sldId="263"/>
            <ac:spMk id="83" creationId="{D5396F78-76CA-4122-965B-D5BBF370BBAD}"/>
          </ac:spMkLst>
        </pc:spChg>
        <pc:spChg chg="mod">
          <ac:chgData name="Presentation Point" userId="f45ce91d846791e9" providerId="LiveId" clId="{8C67B421-D2AD-48E6-8A17-131FB5737668}" dt="2019-09-07T10:00:52.392" v="18" actId="20577"/>
          <ac:spMkLst>
            <pc:docMk/>
            <pc:sldMk cId="3779110703" sldId="263"/>
            <ac:spMk id="87" creationId="{6369C958-F311-46E6-A4E5-0E9FD3496247}"/>
          </ac:spMkLst>
        </pc:spChg>
        <pc:spChg chg="mod">
          <ac:chgData name="Presentation Point" userId="f45ce91d846791e9" providerId="LiveId" clId="{8C67B421-D2AD-48E6-8A17-131FB5737668}" dt="2019-09-07T10:00:54.605" v="19" actId="20577"/>
          <ac:spMkLst>
            <pc:docMk/>
            <pc:sldMk cId="3779110703" sldId="263"/>
            <ac:spMk id="91" creationId="{C77EC7FC-2F34-4270-AB81-C06A5D012409}"/>
          </ac:spMkLst>
        </pc:spChg>
        <pc:spChg chg="mod">
          <ac:chgData name="Presentation Point" userId="f45ce91d846791e9" providerId="LiveId" clId="{8C67B421-D2AD-48E6-8A17-131FB5737668}" dt="2019-09-07T10:00:58.193" v="21" actId="20577"/>
          <ac:spMkLst>
            <pc:docMk/>
            <pc:sldMk cId="3779110703" sldId="263"/>
            <ac:spMk id="95" creationId="{3086068B-1A5A-46A8-B6BD-C9796E3401EE}"/>
          </ac:spMkLst>
        </pc:spChg>
        <pc:spChg chg="mod">
          <ac:chgData name="Presentation Point" userId="f45ce91d846791e9" providerId="LiveId" clId="{8C67B421-D2AD-48E6-8A17-131FB5737668}" dt="2019-09-07T10:01:00.891" v="23" actId="20577"/>
          <ac:spMkLst>
            <pc:docMk/>
            <pc:sldMk cId="3779110703" sldId="263"/>
            <ac:spMk id="99" creationId="{F650E0AF-382D-46AC-8ADC-99F0A94565DB}"/>
          </ac:spMkLst>
        </pc:spChg>
      </pc:sldChg>
      <pc:sldChg chg="modSp">
        <pc:chgData name="Presentation Point" userId="f45ce91d846791e9" providerId="LiveId" clId="{8C67B421-D2AD-48E6-8A17-131FB5737668}" dt="2019-09-07T10:02:12.055" v="47" actId="20577"/>
        <pc:sldMkLst>
          <pc:docMk/>
          <pc:sldMk cId="2726309816" sldId="265"/>
        </pc:sldMkLst>
        <pc:spChg chg="mod">
          <ac:chgData name="Presentation Point" userId="f45ce91d846791e9" providerId="LiveId" clId="{8C67B421-D2AD-48E6-8A17-131FB5737668}" dt="2019-09-07T10:02:12.055" v="47" actId="20577"/>
          <ac:spMkLst>
            <pc:docMk/>
            <pc:sldMk cId="2726309816" sldId="265"/>
            <ac:spMk id="61" creationId="{0D232E6C-8CAE-48FB-8600-303A24953848}"/>
          </ac:spMkLst>
        </pc:spChg>
      </pc:sldChg>
      <pc:sldChg chg="modSp">
        <pc:chgData name="Presentation Point" userId="f45ce91d846791e9" providerId="LiveId" clId="{8C67B421-D2AD-48E6-8A17-131FB5737668}" dt="2019-09-07T10:04:13.791" v="109" actId="6549"/>
        <pc:sldMkLst>
          <pc:docMk/>
          <pc:sldMk cId="3156623500" sldId="266"/>
        </pc:sldMkLst>
        <pc:spChg chg="mod">
          <ac:chgData name="Presentation Point" userId="f45ce91d846791e9" providerId="LiveId" clId="{8C67B421-D2AD-48E6-8A17-131FB5737668}" dt="2019-09-07T10:04:13.791" v="109" actId="6549"/>
          <ac:spMkLst>
            <pc:docMk/>
            <pc:sldMk cId="3156623500" sldId="266"/>
            <ac:spMk id="20" creationId="{7E0D636A-361E-46BF-B562-1A20359AF4AB}"/>
          </ac:spMkLst>
        </pc:spChg>
        <pc:spChg chg="mod">
          <ac:chgData name="Presentation Point" userId="f45ce91d846791e9" providerId="LiveId" clId="{8C67B421-D2AD-48E6-8A17-131FB5737668}" dt="2019-09-07T10:04:08.242" v="106" actId="20577"/>
          <ac:spMkLst>
            <pc:docMk/>
            <pc:sldMk cId="3156623500" sldId="266"/>
            <ac:spMk id="39" creationId="{539CD8B8-ABD2-43E2-AD4F-85F67A680549}"/>
          </ac:spMkLst>
        </pc:spChg>
      </pc:sldChg>
      <pc:sldChg chg="modSp">
        <pc:chgData name="Presentation Point" userId="f45ce91d846791e9" providerId="LiveId" clId="{8C67B421-D2AD-48E6-8A17-131FB5737668}" dt="2019-09-07T10:03:54.332" v="92" actId="20577"/>
        <pc:sldMkLst>
          <pc:docMk/>
          <pc:sldMk cId="2205653540" sldId="268"/>
        </pc:sldMkLst>
        <pc:spChg chg="mod">
          <ac:chgData name="Presentation Point" userId="f45ce91d846791e9" providerId="LiveId" clId="{8C67B421-D2AD-48E6-8A17-131FB5737668}" dt="2019-09-07T10:03:54.332" v="92" actId="20577"/>
          <ac:spMkLst>
            <pc:docMk/>
            <pc:sldMk cId="2205653540" sldId="268"/>
            <ac:spMk id="67" creationId="{29AA6999-3F35-4F18-8307-9F3214B6A908}"/>
          </ac:spMkLst>
        </pc:spChg>
      </pc:sldChg>
      <pc:sldChg chg="modSp">
        <pc:chgData name="Presentation Point" userId="f45ce91d846791e9" providerId="LiveId" clId="{8C67B421-D2AD-48E6-8A17-131FB5737668}" dt="2019-09-07T10:03:32.928" v="91" actId="20577"/>
        <pc:sldMkLst>
          <pc:docMk/>
          <pc:sldMk cId="3462097820" sldId="269"/>
        </pc:sldMkLst>
        <pc:spChg chg="mod">
          <ac:chgData name="Presentation Point" userId="f45ce91d846791e9" providerId="LiveId" clId="{8C67B421-D2AD-48E6-8A17-131FB5737668}" dt="2019-09-07T10:02:21.689" v="52" actId="20577"/>
          <ac:spMkLst>
            <pc:docMk/>
            <pc:sldMk cId="3462097820" sldId="269"/>
            <ac:spMk id="46" creationId="{81177E8B-96F5-459A-8348-FE43B7CA0728}"/>
          </ac:spMkLst>
        </pc:spChg>
        <pc:spChg chg="mod">
          <ac:chgData name="Presentation Point" userId="f45ce91d846791e9" providerId="LiveId" clId="{8C67B421-D2AD-48E6-8A17-131FB5737668}" dt="2019-09-07T10:02:35.003" v="58" actId="20577"/>
          <ac:spMkLst>
            <pc:docMk/>
            <pc:sldMk cId="3462097820" sldId="269"/>
            <ac:spMk id="49" creationId="{62EC86FE-B253-4830-B810-E36A6F64D8D3}"/>
          </ac:spMkLst>
        </pc:spChg>
        <pc:spChg chg="mod">
          <ac:chgData name="Presentation Point" userId="f45ce91d846791e9" providerId="LiveId" clId="{8C67B421-D2AD-48E6-8A17-131FB5737668}" dt="2019-09-07T10:02:53.691" v="65" actId="20577"/>
          <ac:spMkLst>
            <pc:docMk/>
            <pc:sldMk cId="3462097820" sldId="269"/>
            <ac:spMk id="52" creationId="{E5F3B4E7-8D43-44DA-847C-5DC0454FEEC4}"/>
          </ac:spMkLst>
        </pc:spChg>
        <pc:spChg chg="mod">
          <ac:chgData name="Presentation Point" userId="f45ce91d846791e9" providerId="LiveId" clId="{8C67B421-D2AD-48E6-8A17-131FB5737668}" dt="2019-09-07T10:02:49.884" v="60" actId="20577"/>
          <ac:spMkLst>
            <pc:docMk/>
            <pc:sldMk cId="3462097820" sldId="269"/>
            <ac:spMk id="54" creationId="{86C502E8-2C64-47A5-AFF3-1C7875572881}"/>
          </ac:spMkLst>
        </pc:spChg>
        <pc:spChg chg="mod">
          <ac:chgData name="Presentation Point" userId="f45ce91d846791e9" providerId="LiveId" clId="{8C67B421-D2AD-48E6-8A17-131FB5737668}" dt="2019-09-07T10:03:12.492" v="78" actId="20577"/>
          <ac:spMkLst>
            <pc:docMk/>
            <pc:sldMk cId="3462097820" sldId="269"/>
            <ac:spMk id="56" creationId="{F079A228-1E44-4FB1-A8B6-258AB96459AB}"/>
          </ac:spMkLst>
        </pc:spChg>
        <pc:spChg chg="mod">
          <ac:chgData name="Presentation Point" userId="f45ce91d846791e9" providerId="LiveId" clId="{8C67B421-D2AD-48E6-8A17-131FB5737668}" dt="2019-09-07T10:03:06.024" v="73" actId="20577"/>
          <ac:spMkLst>
            <pc:docMk/>
            <pc:sldMk cId="3462097820" sldId="269"/>
            <ac:spMk id="60" creationId="{0F644862-24B0-4CB9-AF79-1101BF066C87}"/>
          </ac:spMkLst>
        </pc:spChg>
        <pc:spChg chg="mod">
          <ac:chgData name="Presentation Point" userId="f45ce91d846791e9" providerId="LiveId" clId="{8C67B421-D2AD-48E6-8A17-131FB5737668}" dt="2019-09-07T10:03:03.362" v="69" actId="20577"/>
          <ac:spMkLst>
            <pc:docMk/>
            <pc:sldMk cId="3462097820" sldId="269"/>
            <ac:spMk id="74" creationId="{BD60EBE7-1878-4D9A-9DD8-EB786A283CCF}"/>
          </ac:spMkLst>
        </pc:spChg>
        <pc:spChg chg="mod">
          <ac:chgData name="Presentation Point" userId="f45ce91d846791e9" providerId="LiveId" clId="{8C67B421-D2AD-48E6-8A17-131FB5737668}" dt="2019-09-07T10:03:00.229" v="67" actId="20577"/>
          <ac:spMkLst>
            <pc:docMk/>
            <pc:sldMk cId="3462097820" sldId="269"/>
            <ac:spMk id="80" creationId="{C20A4CD6-128A-4F7C-83E5-31A7C14C3BBA}"/>
          </ac:spMkLst>
        </pc:spChg>
        <pc:spChg chg="mod">
          <ac:chgData name="Presentation Point" userId="f45ce91d846791e9" providerId="LiveId" clId="{8C67B421-D2AD-48E6-8A17-131FB5737668}" dt="2019-09-07T10:03:18.528" v="81" actId="20577"/>
          <ac:spMkLst>
            <pc:docMk/>
            <pc:sldMk cId="3462097820" sldId="269"/>
            <ac:spMk id="84" creationId="{D25DBB70-B709-4C17-9EBC-815EEDE1B2C5}"/>
          </ac:spMkLst>
        </pc:spChg>
        <pc:spChg chg="mod">
          <ac:chgData name="Presentation Point" userId="f45ce91d846791e9" providerId="LiveId" clId="{8C67B421-D2AD-48E6-8A17-131FB5737668}" dt="2019-09-07T10:03:21.396" v="84" actId="20577"/>
          <ac:spMkLst>
            <pc:docMk/>
            <pc:sldMk cId="3462097820" sldId="269"/>
            <ac:spMk id="88" creationId="{75B865D8-5AE6-4D9F-BD78-F7F8E7465720}"/>
          </ac:spMkLst>
        </pc:spChg>
        <pc:spChg chg="mod">
          <ac:chgData name="Presentation Point" userId="f45ce91d846791e9" providerId="LiveId" clId="{8C67B421-D2AD-48E6-8A17-131FB5737668}" dt="2019-09-07T10:03:24.567" v="85" actId="20577"/>
          <ac:spMkLst>
            <pc:docMk/>
            <pc:sldMk cId="3462097820" sldId="269"/>
            <ac:spMk id="92" creationId="{A6B99797-BF1A-4CFB-B0EF-51B72C707023}"/>
          </ac:spMkLst>
        </pc:spChg>
        <pc:spChg chg="mod">
          <ac:chgData name="Presentation Point" userId="f45ce91d846791e9" providerId="LiveId" clId="{8C67B421-D2AD-48E6-8A17-131FB5737668}" dt="2019-09-07T10:03:28.345" v="87" actId="20577"/>
          <ac:spMkLst>
            <pc:docMk/>
            <pc:sldMk cId="3462097820" sldId="269"/>
            <ac:spMk id="96" creationId="{E1D7B1D5-810B-4B5E-B65B-E0C9FBC66887}"/>
          </ac:spMkLst>
        </pc:spChg>
        <pc:spChg chg="mod">
          <ac:chgData name="Presentation Point" userId="f45ce91d846791e9" providerId="LiveId" clId="{8C67B421-D2AD-48E6-8A17-131FB5737668}" dt="2019-09-07T10:03:30.949" v="89" actId="20577"/>
          <ac:spMkLst>
            <pc:docMk/>
            <pc:sldMk cId="3462097820" sldId="269"/>
            <ac:spMk id="100" creationId="{04FAC269-4F89-49C2-BCE5-CB2C9F4AFB15}"/>
          </ac:spMkLst>
        </pc:spChg>
        <pc:spChg chg="mod">
          <ac:chgData name="Presentation Point" userId="f45ce91d846791e9" providerId="LiveId" clId="{8C67B421-D2AD-48E6-8A17-131FB5737668}" dt="2019-09-07T10:03:32.928" v="91" actId="20577"/>
          <ac:spMkLst>
            <pc:docMk/>
            <pc:sldMk cId="3462097820" sldId="269"/>
            <ac:spMk id="125" creationId="{4EA4B1C1-8620-4B50-A874-322442BFD381}"/>
          </ac:spMkLst>
        </pc:spChg>
        <pc:grpChg chg="mod">
          <ac:chgData name="Presentation Point" userId="f45ce91d846791e9" providerId="LiveId" clId="{8C67B421-D2AD-48E6-8A17-131FB5737668}" dt="2019-09-07T10:02:47.688" v="59"/>
          <ac:grpSpMkLst>
            <pc:docMk/>
            <pc:sldMk cId="3462097820" sldId="269"/>
            <ac:grpSpMk id="53" creationId="{1B67AC4F-8004-46A7-9048-25A21F4D568D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3ACFA0-F38D-42D6-8CF7-F18C9067EBCF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58FEE-92EE-45D8-9E93-56E126D12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69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58FEE-92EE-45D8-9E93-56E126D1206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265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86FC7-D0D7-4B4D-BB8E-65109EF308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A5BEE7-96AE-40F6-A912-FA0EDBC832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B73587-D95A-4E36-ADEF-6CFAB61CA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9B963-687C-4540-ACD5-64E990BCCDFC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A9F34-5ED2-4DDE-92E8-9833B26EF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2281FD-01BC-4E66-8354-EA3BEF0D6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9C608-1868-4BA5-8CD2-7A76B707E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685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93A0D-6AD1-4F89-9914-CA5D58F00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449CD9-2675-4973-9190-AFA6CA6696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9EA9A-8C6F-4033-8F04-AA28FB252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9B963-687C-4540-ACD5-64E990BCCDFC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3B1917-AE99-4176-B409-CE0851DC4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2352E7-9DFD-4D2E-9986-2EBB88ECB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9C608-1868-4BA5-8CD2-7A76B707E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760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3AE62B-A97F-4395-8339-45CC864B7A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CB2232-DDCB-4203-AF52-5612E637AD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146A40-0CA7-4969-ABC8-1B215F2BE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9B963-687C-4540-ACD5-64E990BCCDFC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51517-AC55-4CB1-9850-0E805FAA0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F520A6-A1BA-4995-8823-B86C454EE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9C608-1868-4BA5-8CD2-7A76B707E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846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90466-3B48-411C-B2DC-392E4F321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6A21F-546D-45CA-B23E-919A4DDD78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6D0A3-21CF-456D-AA55-895C6DE6F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9B963-687C-4540-ACD5-64E990BCCDFC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48FC1-653F-4861-8885-630B147B0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F94412-EB68-4F18-906B-A8E2D8572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9C608-1868-4BA5-8CD2-7A76B707E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300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C9E66-DEF9-4979-8AC1-1C17302B2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69BD5D-426E-4D79-9E3F-28CAADE4B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5FF192-3257-43F5-A550-56110F6B8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9B963-687C-4540-ACD5-64E990BCCDFC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10793F-D63D-4E78-8111-474078C1C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D19F5B-3326-4B5A-8985-5D06E38D8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9C608-1868-4BA5-8CD2-7A76B707E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543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150EE-1892-45A5-A574-1409EC326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45A581-1A35-4812-9CF1-723822EA3F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BD8582-F4EC-4E70-BD30-357A81CFBF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2BA39B-41DC-40C8-AAEF-DA86FBD76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9B963-687C-4540-ACD5-64E990BCCDFC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0A2E16-6F6E-462E-B819-724E0DC0C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2F7EC9-9955-4A5E-86BC-632457E26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9C608-1868-4BA5-8CD2-7A76B707E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311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118AA-72CE-4FD0-B5F6-8289BD7A6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2D90FB-8A42-4D25-B990-ED41124A45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4FDA4D-3340-4773-8C87-13D1033036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7F6787-2F98-4741-817F-F3313E208F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51E0A5-CD3A-4FC6-9E45-A8C5DE2B6E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A8EE00-2A47-4E18-AAA6-E8B6E2F07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9B963-687C-4540-ACD5-64E990BCCDFC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A2E788-5EB4-434D-87DC-07924FA52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BB6A86-4775-4BBE-AC18-C9A218888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9C608-1868-4BA5-8CD2-7A76B707E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473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1EECD-E6B4-495C-93E6-2A88CFD97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E5F6EB-0607-46F7-9AE3-C0886027D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9B963-687C-4540-ACD5-64E990BCCDFC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E7AF0A-763C-4B81-A0A4-8CD5E4AFF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85E1FD-6927-4444-AFA6-BAAC6C52D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9C608-1868-4BA5-8CD2-7A76B707E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517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2121F2-28F8-4769-9FCD-DE39E703D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9B963-687C-4540-ACD5-64E990BCCDFC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68162A-357B-4E6A-B519-46CFAB0F4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78193F-AB36-4495-BF56-356C62C7E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9C608-1868-4BA5-8CD2-7A76B707E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157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10213-1625-4835-8CF1-27CBBAE84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CC4D5-2B53-49AB-B80F-8E51A613E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21C788-E647-4C01-9508-9E77E506D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B5E409-6821-4663-BC32-67FD9BC67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9B963-687C-4540-ACD5-64E990BCCDFC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F95ECF-3EB6-432C-90FE-1EBD0E468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0681F-E84D-4D6B-87E6-14071A34F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9C608-1868-4BA5-8CD2-7A76B707E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064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2DD41-3AA3-4F26-9E4E-7A96C8251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21DB52-A57B-44E6-8995-A4EAC9DCDC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8F4350-F452-4C4E-91CF-6D66B3C4EB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98733B-0396-47A4-A318-199D8E2ED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9B963-687C-4540-ACD5-64E990BCCDFC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B8502-FE07-4F8E-8D47-42CA81DB0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971A90-BBE5-46BD-BC38-2EBC386E5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9C608-1868-4BA5-8CD2-7A76B707E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26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A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AC38BE-C52A-42B5-B311-7B0DD2EA5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23DCD6-97A7-4CFE-9227-881EBCED3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583E1B-9AB3-4947-B98A-A758FACB5B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9B963-687C-4540-ACD5-64E990BCCDFC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EDFC2-AA61-4B2F-8A0B-67FDB89E0F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BAEAD-B03E-439C-83D3-269B39B802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9C608-1868-4BA5-8CD2-7A76B707E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497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hots of Different Food">
            <a:hlinkClick r:id="" action="ppaction://media"/>
            <a:extLst>
              <a:ext uri="{FF2B5EF4-FFF2-40B4-BE49-F238E27FC236}">
                <a16:creationId xmlns:a16="http://schemas.microsoft.com/office/drawing/2014/main" id="{D2B89636-7B1E-44DE-8055-C55FC3252BF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633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94A45F5-4CB5-431E-B84C-72EFDEE0B5AC}"/>
              </a:ext>
            </a:extLst>
          </p:cNvPr>
          <p:cNvSpPr/>
          <p:nvPr/>
        </p:nvSpPr>
        <p:spPr>
          <a:xfrm>
            <a:off x="3105150" y="1905000"/>
            <a:ext cx="6000750" cy="3009900"/>
          </a:xfrm>
          <a:prstGeom prst="rect">
            <a:avLst/>
          </a:prstGeom>
          <a:solidFill>
            <a:srgbClr val="001A5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7E8E26-2449-4DAF-884F-4A2A6AF6EDF4}"/>
              </a:ext>
            </a:extLst>
          </p:cNvPr>
          <p:cNvSpPr txBox="1"/>
          <p:nvPr/>
        </p:nvSpPr>
        <p:spPr>
          <a:xfrm>
            <a:off x="3695700" y="3209393"/>
            <a:ext cx="4819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300" dirty="0">
                <a:solidFill>
                  <a:srgbClr val="509698"/>
                </a:solidFill>
                <a:latin typeface="Arvo" panose="02000000000000000000" pitchFamily="2" charset="0"/>
              </a:rPr>
              <a:t>Delicious Food and Drinks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599C77-FC6D-48F6-BBA1-1B23794F172B}"/>
              </a:ext>
            </a:extLst>
          </p:cNvPr>
          <p:cNvSpPr txBox="1"/>
          <p:nvPr/>
        </p:nvSpPr>
        <p:spPr>
          <a:xfrm>
            <a:off x="3695700" y="3642012"/>
            <a:ext cx="4819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300" dirty="0">
                <a:solidFill>
                  <a:srgbClr val="C8F2F5"/>
                </a:solidFill>
                <a:latin typeface="Tw Cen MT" panose="020B0602020104020603" pitchFamily="34" charset="0"/>
                <a:ea typeface="Source Sans Pro" panose="020B0503030403020204" pitchFamily="34" charset="0"/>
                <a:cs typeface="Microsoft Himalaya" panose="01010100010101010101" pitchFamily="2" charset="0"/>
              </a:rPr>
              <a:t>taste the difference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4A5A904-4D99-443F-8C23-3E4013AA3DA9}"/>
              </a:ext>
            </a:extLst>
          </p:cNvPr>
          <p:cNvSpPr/>
          <p:nvPr/>
        </p:nvSpPr>
        <p:spPr>
          <a:xfrm>
            <a:off x="5592892" y="4454827"/>
            <a:ext cx="1006215" cy="1006215"/>
          </a:xfrm>
          <a:prstGeom prst="ellipse">
            <a:avLst/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4A8FB5C-7258-4EDD-8E9A-C18EF85CD021}"/>
              </a:ext>
            </a:extLst>
          </p:cNvPr>
          <p:cNvCxnSpPr/>
          <p:nvPr/>
        </p:nvCxnSpPr>
        <p:spPr>
          <a:xfrm>
            <a:off x="3476625" y="3136900"/>
            <a:ext cx="5257800" cy="0"/>
          </a:xfrm>
          <a:prstGeom prst="line">
            <a:avLst/>
          </a:prstGeom>
          <a:ln cap="rnd">
            <a:solidFill>
              <a:srgbClr val="509698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555B9D7-25A9-41D2-A4FC-67640D7526B4}"/>
              </a:ext>
            </a:extLst>
          </p:cNvPr>
          <p:cNvSpPr txBox="1"/>
          <p:nvPr/>
        </p:nvSpPr>
        <p:spPr>
          <a:xfrm rot="20559592">
            <a:off x="5628754" y="4684068"/>
            <a:ext cx="953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spc="300" dirty="0">
                <a:solidFill>
                  <a:srgbClr val="001A50"/>
                </a:solidFill>
                <a:latin typeface="Arvo" panose="02000000000000000000" pitchFamily="2" charset="0"/>
              </a:rPr>
              <a:t>EAT </a:t>
            </a:r>
            <a:br>
              <a:rPr lang="en-US" sz="1200" b="1" spc="300" dirty="0">
                <a:solidFill>
                  <a:srgbClr val="001A50"/>
                </a:solidFill>
                <a:latin typeface="Arvo" panose="02000000000000000000" pitchFamily="2" charset="0"/>
              </a:rPr>
            </a:br>
            <a:r>
              <a:rPr lang="en-US" sz="1200" b="1" spc="300" dirty="0">
                <a:solidFill>
                  <a:srgbClr val="001A50"/>
                </a:solidFill>
                <a:latin typeface="Arvo" panose="02000000000000000000" pitchFamily="2" charset="0"/>
              </a:rPr>
              <a:t>FRESH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3648913-6B9C-4E43-B709-0C113F8B17F3}"/>
              </a:ext>
            </a:extLst>
          </p:cNvPr>
          <p:cNvGrpSpPr/>
          <p:nvPr/>
        </p:nvGrpSpPr>
        <p:grpSpPr>
          <a:xfrm>
            <a:off x="-4211895" y="-3982066"/>
            <a:ext cx="20544938" cy="14822132"/>
            <a:chOff x="-4211895" y="-3982066"/>
            <a:chExt cx="20544938" cy="14822132"/>
          </a:xfrm>
          <a:solidFill>
            <a:srgbClr val="E6E6E6"/>
          </a:solidFill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D325614-5625-4767-BF50-AF45FE7B95AF}"/>
                </a:ext>
              </a:extLst>
            </p:cNvPr>
            <p:cNvSpPr/>
            <p:nvPr/>
          </p:nvSpPr>
          <p:spPr>
            <a:xfrm>
              <a:off x="-4211893" y="-3982065"/>
              <a:ext cx="20544936" cy="39820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EA0EE3E-A104-49BB-8523-DB4234419FB5}"/>
                </a:ext>
              </a:extLst>
            </p:cNvPr>
            <p:cNvSpPr/>
            <p:nvPr/>
          </p:nvSpPr>
          <p:spPr>
            <a:xfrm>
              <a:off x="-4211895" y="6858000"/>
              <a:ext cx="20544938" cy="39820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AB60D03-FF54-46F0-A147-CDE017FD4BAE}"/>
                </a:ext>
              </a:extLst>
            </p:cNvPr>
            <p:cNvSpPr/>
            <p:nvPr/>
          </p:nvSpPr>
          <p:spPr>
            <a:xfrm rot="5400000">
              <a:off x="6851454" y="1358479"/>
              <a:ext cx="14822130" cy="41410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748E980-F0C7-4A68-A2C5-553DCA913282}"/>
                </a:ext>
              </a:extLst>
            </p:cNvPr>
            <p:cNvSpPr/>
            <p:nvPr/>
          </p:nvSpPr>
          <p:spPr>
            <a:xfrm rot="5400000">
              <a:off x="-9552437" y="1358477"/>
              <a:ext cx="14822130" cy="41410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571" y="1118703"/>
            <a:ext cx="5144191" cy="308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2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167"/>
    </mc:Choice>
    <mc:Fallback xmlns="">
      <p:transition advTm="8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5" grpId="0" animBg="1"/>
      <p:bldP spid="7" grpId="0"/>
      <p:bldP spid="8" grpId="0"/>
      <p:bldP spid="12" grpId="0" animBg="1"/>
      <p:bldP spid="13" grpId="0"/>
    </p:bldLst>
  </p:timing>
  <p:extLst>
    <p:ext uri="{E180D4A7-C9FB-4DFB-919C-405C955672EB}">
      <p14:showEvtLst xmlns:p14="http://schemas.microsoft.com/office/powerpoint/2010/main">
        <p14:playEvt time="1" objId="11"/>
        <p14:stopEvt time="8167" objId="11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EE60B9E6-2205-4AF5-9E97-D9778F866F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7" b="8677"/>
          <a:stretch/>
        </p:blipFill>
        <p:spPr>
          <a:xfrm>
            <a:off x="-126358" y="0"/>
            <a:ext cx="12444717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0600BFA-EBB9-46BB-B6DB-436C1FB9937F}"/>
              </a:ext>
            </a:extLst>
          </p:cNvPr>
          <p:cNvSpPr/>
          <p:nvPr/>
        </p:nvSpPr>
        <p:spPr>
          <a:xfrm>
            <a:off x="3105150" y="1047750"/>
            <a:ext cx="6000750" cy="3009900"/>
          </a:xfrm>
          <a:prstGeom prst="rect">
            <a:avLst/>
          </a:prstGeom>
          <a:solidFill>
            <a:srgbClr val="001A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5AA46B-E1C1-4575-B12C-8813B4DE8A80}"/>
              </a:ext>
            </a:extLst>
          </p:cNvPr>
          <p:cNvSpPr txBox="1"/>
          <p:nvPr/>
        </p:nvSpPr>
        <p:spPr>
          <a:xfrm>
            <a:off x="3695700" y="2352143"/>
            <a:ext cx="4819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300" dirty="0">
                <a:solidFill>
                  <a:srgbClr val="509698"/>
                </a:solidFill>
                <a:latin typeface="Arvo" panose="02000000000000000000" pitchFamily="2" charset="0"/>
              </a:rPr>
              <a:t>Delicious Food and Drinks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0D636A-361E-46BF-B562-1A20359AF4AB}"/>
              </a:ext>
            </a:extLst>
          </p:cNvPr>
          <p:cNvSpPr txBox="1"/>
          <p:nvPr/>
        </p:nvSpPr>
        <p:spPr>
          <a:xfrm>
            <a:off x="3695700" y="2784762"/>
            <a:ext cx="4819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300" dirty="0">
                <a:solidFill>
                  <a:srgbClr val="C8F2F5"/>
                </a:solidFill>
                <a:latin typeface="Tw Cen MT" panose="020B0602020104020603" pitchFamily="34" charset="0"/>
                <a:ea typeface="Source Sans Pro" panose="020B0503030403020204" pitchFamily="34" charset="0"/>
                <a:cs typeface="Microsoft Himalaya" panose="01010100010101010101" pitchFamily="2" charset="0"/>
              </a:rPr>
              <a:t>taste </a:t>
            </a:r>
            <a:r>
              <a:rPr lang="en-US" sz="3600" spc="300">
                <a:solidFill>
                  <a:srgbClr val="C8F2F5"/>
                </a:solidFill>
                <a:latin typeface="Tw Cen MT" panose="020B0602020104020603" pitchFamily="34" charset="0"/>
                <a:ea typeface="Source Sans Pro" panose="020B0503030403020204" pitchFamily="34" charset="0"/>
                <a:cs typeface="Microsoft Himalaya" panose="01010100010101010101" pitchFamily="2" charset="0"/>
              </a:rPr>
              <a:t>the difference</a:t>
            </a:r>
            <a:endParaRPr lang="en-US" sz="3600" spc="300" dirty="0">
              <a:solidFill>
                <a:srgbClr val="C8F2F5"/>
              </a:solidFill>
              <a:latin typeface="Tw Cen MT" panose="020B0602020104020603" pitchFamily="34" charset="0"/>
              <a:ea typeface="Source Sans Pro" panose="020B050303040302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3FF24A9-449A-414D-AE01-38D43C38A969}"/>
              </a:ext>
            </a:extLst>
          </p:cNvPr>
          <p:cNvSpPr/>
          <p:nvPr/>
        </p:nvSpPr>
        <p:spPr>
          <a:xfrm>
            <a:off x="5592892" y="3597577"/>
            <a:ext cx="1006215" cy="1006215"/>
          </a:xfrm>
          <a:prstGeom prst="ellipse">
            <a:avLst/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C4742AC-D5B8-4E78-9F38-97397BF799FF}"/>
              </a:ext>
            </a:extLst>
          </p:cNvPr>
          <p:cNvCxnSpPr/>
          <p:nvPr/>
        </p:nvCxnSpPr>
        <p:spPr>
          <a:xfrm>
            <a:off x="3476625" y="2279650"/>
            <a:ext cx="5257800" cy="0"/>
          </a:xfrm>
          <a:prstGeom prst="line">
            <a:avLst/>
          </a:prstGeom>
          <a:ln cap="rnd">
            <a:solidFill>
              <a:srgbClr val="509698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3C065D8-289E-4BAF-803E-C6EB87E223F8}"/>
              </a:ext>
            </a:extLst>
          </p:cNvPr>
          <p:cNvSpPr txBox="1"/>
          <p:nvPr/>
        </p:nvSpPr>
        <p:spPr>
          <a:xfrm rot="20559592">
            <a:off x="5628754" y="3826818"/>
            <a:ext cx="953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spc="300" dirty="0">
                <a:solidFill>
                  <a:srgbClr val="001A50"/>
                </a:solidFill>
                <a:latin typeface="Arvo" panose="02000000000000000000" pitchFamily="2" charset="0"/>
              </a:rPr>
              <a:t>EAT </a:t>
            </a:r>
            <a:br>
              <a:rPr lang="en-US" sz="1200" b="1" spc="300" dirty="0">
                <a:solidFill>
                  <a:srgbClr val="001A50"/>
                </a:solidFill>
                <a:latin typeface="Arvo" panose="02000000000000000000" pitchFamily="2" charset="0"/>
              </a:rPr>
            </a:br>
            <a:r>
              <a:rPr lang="en-US" sz="1200" b="1" spc="300" dirty="0">
                <a:solidFill>
                  <a:srgbClr val="001A50"/>
                </a:solidFill>
                <a:latin typeface="Arvo" panose="02000000000000000000" pitchFamily="2" charset="0"/>
              </a:rPr>
              <a:t>FRESH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0787C47-1CD3-4E19-A52B-FD34CBE51F40}"/>
              </a:ext>
            </a:extLst>
          </p:cNvPr>
          <p:cNvSpPr txBox="1"/>
          <p:nvPr/>
        </p:nvSpPr>
        <p:spPr>
          <a:xfrm>
            <a:off x="1954893" y="5846182"/>
            <a:ext cx="29894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info@roastsfoodsrestaurant.com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A8F3298-F530-4952-9436-037BA8BA07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703" y="5345058"/>
            <a:ext cx="434566" cy="287187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39CD8B8-ABD2-43E2-AD4F-85F67A680549}"/>
              </a:ext>
            </a:extLst>
          </p:cNvPr>
          <p:cNvSpPr txBox="1"/>
          <p:nvPr/>
        </p:nvSpPr>
        <p:spPr>
          <a:xfrm>
            <a:off x="5260173" y="5806120"/>
            <a:ext cx="1849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1-800-123-4567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A617CCD2-490A-47F8-AC4A-72C4935298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954" y="5314903"/>
            <a:ext cx="346786" cy="34749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1DA7881-5013-406B-B972-D7065848FA93}"/>
              </a:ext>
            </a:extLst>
          </p:cNvPr>
          <p:cNvSpPr txBox="1"/>
          <p:nvPr/>
        </p:nvSpPr>
        <p:spPr>
          <a:xfrm>
            <a:off x="7131701" y="5806120"/>
            <a:ext cx="3192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www..roastsfoodsrestaurant.com</a:t>
            </a:r>
            <a:endParaRPr lang="en-U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0FD37538-717B-4CF1-95DE-73FB028B65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752" y="5314903"/>
            <a:ext cx="347497" cy="34749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4E8164C-9BB6-4CA9-B355-AD6F318DE83B}"/>
              </a:ext>
            </a:extLst>
          </p:cNvPr>
          <p:cNvGrpSpPr/>
          <p:nvPr/>
        </p:nvGrpSpPr>
        <p:grpSpPr>
          <a:xfrm>
            <a:off x="-4211895" y="-3982066"/>
            <a:ext cx="20544938" cy="14822132"/>
            <a:chOff x="-4211895" y="-3982066"/>
            <a:chExt cx="20544938" cy="14822132"/>
          </a:xfrm>
          <a:solidFill>
            <a:srgbClr val="E6E6E6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3DA6799-9D0E-4650-B355-4832A609B5D3}"/>
                </a:ext>
              </a:extLst>
            </p:cNvPr>
            <p:cNvSpPr/>
            <p:nvPr/>
          </p:nvSpPr>
          <p:spPr>
            <a:xfrm>
              <a:off x="-4211893" y="-3982065"/>
              <a:ext cx="20544936" cy="39820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FA451DE-8397-4507-A385-E56762406E54}"/>
                </a:ext>
              </a:extLst>
            </p:cNvPr>
            <p:cNvSpPr/>
            <p:nvPr/>
          </p:nvSpPr>
          <p:spPr>
            <a:xfrm>
              <a:off x="-4211895" y="6858000"/>
              <a:ext cx="20544938" cy="39820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652AFA0-1192-4A9D-A755-604DEA35B312}"/>
                </a:ext>
              </a:extLst>
            </p:cNvPr>
            <p:cNvSpPr/>
            <p:nvPr/>
          </p:nvSpPr>
          <p:spPr>
            <a:xfrm rot="5400000">
              <a:off x="6851454" y="1358479"/>
              <a:ext cx="14822130" cy="41410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363DF99-4ACF-4C51-BA02-244DBE97C76A}"/>
                </a:ext>
              </a:extLst>
            </p:cNvPr>
            <p:cNvSpPr/>
            <p:nvPr/>
          </p:nvSpPr>
          <p:spPr>
            <a:xfrm rot="5400000">
              <a:off x="-9552437" y="1358477"/>
              <a:ext cx="14822130" cy="41410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269" y="230902"/>
            <a:ext cx="5144191" cy="308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62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673">
        <p:fade/>
      </p:transition>
    </mc:Choice>
    <mc:Fallback xmlns="">
      <p:transition spd="med" advTm="66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/>
      <p:bldP spid="20" grpId="0"/>
      <p:bldP spid="21" grpId="0" animBg="1"/>
      <p:bldP spid="23" grpId="0"/>
      <p:bldP spid="37" grpId="0"/>
      <p:bldP spid="39" grpId="0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61B249-979A-47CB-B9CB-F1E4BE1BA0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" y="-5258"/>
            <a:ext cx="5860280" cy="329640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9A79DFE8-62AB-4962-9C73-480FEBE0B2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9" r="10153" b="40888"/>
          <a:stretch/>
        </p:blipFill>
        <p:spPr>
          <a:xfrm>
            <a:off x="5862375" y="0"/>
            <a:ext cx="6327529" cy="53625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67A837-8E31-407F-B736-229B0A290787}"/>
              </a:ext>
            </a:extLst>
          </p:cNvPr>
          <p:cNvSpPr/>
          <p:nvPr/>
        </p:nvSpPr>
        <p:spPr>
          <a:xfrm>
            <a:off x="-32081" y="2266950"/>
            <a:ext cx="12256161" cy="4591050"/>
          </a:xfrm>
          <a:prstGeom prst="rect">
            <a:avLst/>
          </a:prstGeom>
          <a:gradFill>
            <a:gsLst>
              <a:gs pos="0">
                <a:srgbClr val="429C98">
                  <a:alpha val="61000"/>
                </a:srgbClr>
              </a:gs>
              <a:gs pos="23000">
                <a:srgbClr val="0D2E63"/>
              </a:gs>
              <a:gs pos="100000">
                <a:srgbClr val="001A50">
                  <a:lumMod val="98000"/>
                  <a:lumOff val="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94A829-971D-434B-A291-DA31ABD7BE7D}"/>
              </a:ext>
            </a:extLst>
          </p:cNvPr>
          <p:cNvSpPr txBox="1"/>
          <p:nvPr/>
        </p:nvSpPr>
        <p:spPr>
          <a:xfrm>
            <a:off x="587284" y="2402328"/>
            <a:ext cx="4819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8F2F5"/>
                </a:solidFill>
                <a:latin typeface="Arvo" panose="02000000000000000000" pitchFamily="2" charset="0"/>
              </a:rPr>
              <a:t>STARTERS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233DAB6-D643-442B-AF10-068488534215}"/>
              </a:ext>
            </a:extLst>
          </p:cNvPr>
          <p:cNvSpPr txBox="1"/>
          <p:nvPr/>
        </p:nvSpPr>
        <p:spPr>
          <a:xfrm>
            <a:off x="587284" y="6242140"/>
            <a:ext cx="4819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64CAC8"/>
                </a:solidFill>
                <a:latin typeface="Arvo" panose="02000000000000000000" pitchFamily="2" charset="0"/>
              </a:rPr>
              <a:t>Tasteful Starters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51F08A4-85E5-4E7A-B869-FDDFFE326841}"/>
              </a:ext>
            </a:extLst>
          </p:cNvPr>
          <p:cNvGrpSpPr/>
          <p:nvPr/>
        </p:nvGrpSpPr>
        <p:grpSpPr>
          <a:xfrm>
            <a:off x="287845" y="3203425"/>
            <a:ext cx="5418530" cy="412810"/>
            <a:chOff x="287845" y="3203425"/>
            <a:chExt cx="5418530" cy="41281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59BB4EF-5C13-4D97-9FBD-5A3C430F1A30}"/>
                </a:ext>
              </a:extLst>
            </p:cNvPr>
            <p:cNvSpPr txBox="1"/>
            <p:nvPr/>
          </p:nvSpPr>
          <p:spPr>
            <a:xfrm>
              <a:off x="287845" y="3203425"/>
              <a:ext cx="48196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spc="-70" dirty="0">
                  <a:solidFill>
                    <a:schemeClr val="bg1"/>
                  </a:solidFill>
                  <a:latin typeface="Arvo" panose="02000000000000000000" pitchFamily="2" charset="0"/>
                </a:rPr>
                <a:t>LOBSTER RAVIOLI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61728F6-318E-4AD8-B228-EF4FED0E35E8}"/>
                </a:ext>
              </a:extLst>
            </p:cNvPr>
            <p:cNvCxnSpPr/>
            <p:nvPr/>
          </p:nvCxnSpPr>
          <p:spPr>
            <a:xfrm>
              <a:off x="287845" y="3616235"/>
              <a:ext cx="5257800" cy="0"/>
            </a:xfrm>
            <a:prstGeom prst="line">
              <a:avLst/>
            </a:prstGeom>
            <a:ln cap="rnd">
              <a:solidFill>
                <a:srgbClr val="50969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3BFE31E-0E9D-49B5-9BEF-2034C9F3BFF5}"/>
                </a:ext>
              </a:extLst>
            </p:cNvPr>
            <p:cNvSpPr txBox="1"/>
            <p:nvPr/>
          </p:nvSpPr>
          <p:spPr>
            <a:xfrm>
              <a:off x="4095751" y="3203425"/>
              <a:ext cx="16106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bg1"/>
                  </a:solidFill>
                  <a:latin typeface="Arvo" panose="02000000000000000000" pitchFamily="2" charset="0"/>
                </a:rPr>
                <a:t>€</a:t>
              </a:r>
              <a:r>
                <a:rPr lang="en-US" sz="2000" spc="300" dirty="0">
                  <a:solidFill>
                    <a:schemeClr val="bg1"/>
                  </a:solidFill>
                  <a:latin typeface="Arvo" panose="02000000000000000000" pitchFamily="2" charset="0"/>
                </a:rPr>
                <a:t>9.50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F50F9E0-1BE5-4A9E-A16A-D1009CCC5ECC}"/>
              </a:ext>
            </a:extLst>
          </p:cNvPr>
          <p:cNvGrpSpPr/>
          <p:nvPr/>
        </p:nvGrpSpPr>
        <p:grpSpPr>
          <a:xfrm>
            <a:off x="287845" y="3621504"/>
            <a:ext cx="5418530" cy="478579"/>
            <a:chOff x="287845" y="3621504"/>
            <a:chExt cx="5418530" cy="478579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E9E4A1D-7AC0-4945-8205-F5C35BDA791C}"/>
                </a:ext>
              </a:extLst>
            </p:cNvPr>
            <p:cNvSpPr txBox="1"/>
            <p:nvPr/>
          </p:nvSpPr>
          <p:spPr>
            <a:xfrm>
              <a:off x="287845" y="3687273"/>
              <a:ext cx="48196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spc="-70" dirty="0">
                  <a:solidFill>
                    <a:schemeClr val="bg1"/>
                  </a:solidFill>
                  <a:latin typeface="Arvo" panose="02000000000000000000" pitchFamily="2" charset="0"/>
                </a:rPr>
                <a:t>PLATO DI SATATA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F767662-89F1-4F77-9E14-22EB67328E43}"/>
                </a:ext>
              </a:extLst>
            </p:cNvPr>
            <p:cNvCxnSpPr/>
            <p:nvPr/>
          </p:nvCxnSpPr>
          <p:spPr>
            <a:xfrm>
              <a:off x="287845" y="4100083"/>
              <a:ext cx="5257800" cy="0"/>
            </a:xfrm>
            <a:prstGeom prst="line">
              <a:avLst/>
            </a:prstGeom>
            <a:ln cap="rnd">
              <a:solidFill>
                <a:srgbClr val="50969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AE30C30-3624-461B-9609-D2F6B59E80FB}"/>
                </a:ext>
              </a:extLst>
            </p:cNvPr>
            <p:cNvSpPr txBox="1"/>
            <p:nvPr/>
          </p:nvSpPr>
          <p:spPr>
            <a:xfrm>
              <a:off x="4095751" y="3621504"/>
              <a:ext cx="16106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>
                  <a:solidFill>
                    <a:schemeClr val="bg1"/>
                  </a:solidFill>
                  <a:latin typeface="Arvo" panose="02000000000000000000" pitchFamily="2" charset="0"/>
                </a:rPr>
                <a:t>€</a:t>
              </a:r>
              <a:r>
                <a:rPr lang="en-US" sz="2000" spc="300" dirty="0">
                  <a:solidFill>
                    <a:schemeClr val="bg1"/>
                  </a:solidFill>
                  <a:latin typeface="Arvo" panose="02000000000000000000" pitchFamily="2" charset="0"/>
                </a:rPr>
                <a:t>9.50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629C3BE-CB4E-499F-BFCC-34EA4B76ABA4}"/>
              </a:ext>
            </a:extLst>
          </p:cNvPr>
          <p:cNvGrpSpPr/>
          <p:nvPr/>
        </p:nvGrpSpPr>
        <p:grpSpPr>
          <a:xfrm>
            <a:off x="287845" y="4177211"/>
            <a:ext cx="5418529" cy="412810"/>
            <a:chOff x="287845" y="4177211"/>
            <a:chExt cx="5418529" cy="41281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02E15DA-A614-48F2-B314-CD9E3240988A}"/>
                </a:ext>
              </a:extLst>
            </p:cNvPr>
            <p:cNvSpPr txBox="1"/>
            <p:nvPr/>
          </p:nvSpPr>
          <p:spPr>
            <a:xfrm>
              <a:off x="287845" y="4177211"/>
              <a:ext cx="48196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spc="-70" dirty="0">
                  <a:solidFill>
                    <a:schemeClr val="bg1"/>
                  </a:solidFill>
                  <a:latin typeface="Arvo" panose="02000000000000000000" pitchFamily="2" charset="0"/>
                </a:rPr>
                <a:t>GRILLED SALMON WITH LEMON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56B0FF0-0C86-46B7-8A3A-863CD71847BE}"/>
                </a:ext>
              </a:extLst>
            </p:cNvPr>
            <p:cNvCxnSpPr/>
            <p:nvPr/>
          </p:nvCxnSpPr>
          <p:spPr>
            <a:xfrm>
              <a:off x="287845" y="4590021"/>
              <a:ext cx="5257800" cy="0"/>
            </a:xfrm>
            <a:prstGeom prst="line">
              <a:avLst/>
            </a:prstGeom>
            <a:ln cap="rnd">
              <a:solidFill>
                <a:srgbClr val="50969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527F3BA-A763-404E-ACB4-5EC8CC9F12D2}"/>
                </a:ext>
              </a:extLst>
            </p:cNvPr>
            <p:cNvSpPr txBox="1"/>
            <p:nvPr/>
          </p:nvSpPr>
          <p:spPr>
            <a:xfrm>
              <a:off x="4367101" y="4177211"/>
              <a:ext cx="13392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>
                  <a:solidFill>
                    <a:schemeClr val="bg1"/>
                  </a:solidFill>
                  <a:latin typeface="Arvo" panose="02000000000000000000" pitchFamily="2" charset="0"/>
                </a:rPr>
                <a:t>€</a:t>
              </a:r>
              <a:r>
                <a:rPr lang="en-US" sz="2000" spc="300" dirty="0">
                  <a:solidFill>
                    <a:schemeClr val="bg1"/>
                  </a:solidFill>
                  <a:latin typeface="Arvo" panose="02000000000000000000" pitchFamily="2" charset="0"/>
                </a:rPr>
                <a:t>14.50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6155DBF-73A2-4009-835B-DF4ABA742993}"/>
              </a:ext>
            </a:extLst>
          </p:cNvPr>
          <p:cNvGrpSpPr/>
          <p:nvPr/>
        </p:nvGrpSpPr>
        <p:grpSpPr>
          <a:xfrm>
            <a:off x="287845" y="4601380"/>
            <a:ext cx="5418529" cy="478579"/>
            <a:chOff x="287845" y="4601380"/>
            <a:chExt cx="5418529" cy="47857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B1D35F7-3D37-49AC-96CE-A5DAEC9B0417}"/>
                </a:ext>
              </a:extLst>
            </p:cNvPr>
            <p:cNvSpPr txBox="1"/>
            <p:nvPr/>
          </p:nvSpPr>
          <p:spPr>
            <a:xfrm>
              <a:off x="287845" y="4667149"/>
              <a:ext cx="48196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spc="-70" dirty="0">
                  <a:solidFill>
                    <a:schemeClr val="bg1"/>
                  </a:solidFill>
                  <a:latin typeface="Arvo" panose="02000000000000000000" pitchFamily="2" charset="0"/>
                </a:rPr>
                <a:t>SMOKED MAKREL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80A709C-A256-4AD6-92EB-CF61EFC98932}"/>
                </a:ext>
              </a:extLst>
            </p:cNvPr>
            <p:cNvCxnSpPr/>
            <p:nvPr/>
          </p:nvCxnSpPr>
          <p:spPr>
            <a:xfrm>
              <a:off x="287845" y="5079959"/>
              <a:ext cx="5257800" cy="0"/>
            </a:xfrm>
            <a:prstGeom prst="line">
              <a:avLst/>
            </a:prstGeom>
            <a:ln cap="rnd">
              <a:solidFill>
                <a:srgbClr val="50969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D72F561-CA57-49B2-8C3B-2447C3B771C7}"/>
                </a:ext>
              </a:extLst>
            </p:cNvPr>
            <p:cNvSpPr txBox="1"/>
            <p:nvPr/>
          </p:nvSpPr>
          <p:spPr>
            <a:xfrm>
              <a:off x="4095751" y="4601380"/>
              <a:ext cx="16106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>
                  <a:solidFill>
                    <a:schemeClr val="bg1"/>
                  </a:solidFill>
                  <a:latin typeface="Arvo" panose="02000000000000000000" pitchFamily="2" charset="0"/>
                </a:rPr>
                <a:t>€</a:t>
              </a:r>
              <a:r>
                <a:rPr lang="en-US" sz="2000" spc="300" dirty="0">
                  <a:solidFill>
                    <a:schemeClr val="bg1"/>
                  </a:solidFill>
                  <a:latin typeface="Arvo" panose="02000000000000000000" pitchFamily="2" charset="0"/>
                </a:rPr>
                <a:t>9.50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139F575-1CE3-428C-8A35-06A48CF83BB8}"/>
              </a:ext>
            </a:extLst>
          </p:cNvPr>
          <p:cNvGrpSpPr/>
          <p:nvPr/>
        </p:nvGrpSpPr>
        <p:grpSpPr>
          <a:xfrm>
            <a:off x="287845" y="5157087"/>
            <a:ext cx="5418529" cy="412810"/>
            <a:chOff x="287845" y="5157087"/>
            <a:chExt cx="5418529" cy="41281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0A1E63F-1147-4A6B-B89A-0F41FA35E062}"/>
                </a:ext>
              </a:extLst>
            </p:cNvPr>
            <p:cNvSpPr txBox="1"/>
            <p:nvPr/>
          </p:nvSpPr>
          <p:spPr>
            <a:xfrm>
              <a:off x="287845" y="5157087"/>
              <a:ext cx="48196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spc="-70" dirty="0">
                  <a:solidFill>
                    <a:schemeClr val="bg1"/>
                  </a:solidFill>
                  <a:latin typeface="Arvo" panose="02000000000000000000" pitchFamily="2" charset="0"/>
                </a:rPr>
                <a:t>BOILED EGGS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3FF4A51-81E1-4C7D-A7EF-A98E923DB1D7}"/>
                </a:ext>
              </a:extLst>
            </p:cNvPr>
            <p:cNvCxnSpPr/>
            <p:nvPr/>
          </p:nvCxnSpPr>
          <p:spPr>
            <a:xfrm>
              <a:off x="287845" y="5569897"/>
              <a:ext cx="5257800" cy="0"/>
            </a:xfrm>
            <a:prstGeom prst="line">
              <a:avLst/>
            </a:prstGeom>
            <a:ln cap="rnd">
              <a:solidFill>
                <a:srgbClr val="50969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A18788C-F95B-4F58-9B55-5148946D60DF}"/>
                </a:ext>
              </a:extLst>
            </p:cNvPr>
            <p:cNvSpPr txBox="1"/>
            <p:nvPr/>
          </p:nvSpPr>
          <p:spPr>
            <a:xfrm>
              <a:off x="4095751" y="5157087"/>
              <a:ext cx="16106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>
                  <a:solidFill>
                    <a:schemeClr val="bg1"/>
                  </a:solidFill>
                  <a:latin typeface="Arvo" panose="02000000000000000000" pitchFamily="2" charset="0"/>
                </a:rPr>
                <a:t>€</a:t>
              </a:r>
              <a:r>
                <a:rPr lang="en-US" sz="2000" spc="300" dirty="0">
                  <a:solidFill>
                    <a:schemeClr val="bg1"/>
                  </a:solidFill>
                  <a:latin typeface="Arvo" panose="02000000000000000000" pitchFamily="2" charset="0"/>
                </a:rPr>
                <a:t>4.50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322CBCC-C4B9-4B68-ACF9-80FC9614BC6C}"/>
              </a:ext>
            </a:extLst>
          </p:cNvPr>
          <p:cNvGrpSpPr/>
          <p:nvPr/>
        </p:nvGrpSpPr>
        <p:grpSpPr>
          <a:xfrm>
            <a:off x="287845" y="5647027"/>
            <a:ext cx="5418529" cy="412810"/>
            <a:chOff x="287845" y="5647027"/>
            <a:chExt cx="5418529" cy="41281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981EB41-8CF7-45F2-9807-BBBDCD2A10A9}"/>
                </a:ext>
              </a:extLst>
            </p:cNvPr>
            <p:cNvSpPr txBox="1"/>
            <p:nvPr/>
          </p:nvSpPr>
          <p:spPr>
            <a:xfrm>
              <a:off x="287845" y="5647027"/>
              <a:ext cx="48196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spc="-70" dirty="0">
                  <a:solidFill>
                    <a:schemeClr val="bg1"/>
                  </a:solidFill>
                  <a:latin typeface="Arvo" panose="02000000000000000000" pitchFamily="2" charset="0"/>
                </a:rPr>
                <a:t>SALMON PASTA SALAD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1CB8556-D3A5-4CC3-B2F5-425CD3B8F6BA}"/>
                </a:ext>
              </a:extLst>
            </p:cNvPr>
            <p:cNvCxnSpPr/>
            <p:nvPr/>
          </p:nvCxnSpPr>
          <p:spPr>
            <a:xfrm>
              <a:off x="287845" y="6059837"/>
              <a:ext cx="5257800" cy="0"/>
            </a:xfrm>
            <a:prstGeom prst="line">
              <a:avLst/>
            </a:prstGeom>
            <a:ln cap="rnd">
              <a:solidFill>
                <a:srgbClr val="50969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E82158F-1689-4978-AE76-774069C918CA}"/>
                </a:ext>
              </a:extLst>
            </p:cNvPr>
            <p:cNvSpPr txBox="1"/>
            <p:nvPr/>
          </p:nvSpPr>
          <p:spPr>
            <a:xfrm>
              <a:off x="3802743" y="5647027"/>
              <a:ext cx="19036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>
                  <a:solidFill>
                    <a:schemeClr val="bg1"/>
                  </a:solidFill>
                  <a:latin typeface="Arvo" panose="02000000000000000000" pitchFamily="2" charset="0"/>
                </a:rPr>
                <a:t>€</a:t>
              </a:r>
              <a:r>
                <a:rPr lang="en-US" sz="2000" spc="300" dirty="0">
                  <a:solidFill>
                    <a:schemeClr val="bg1"/>
                  </a:solidFill>
                  <a:latin typeface="Arvo" panose="02000000000000000000" pitchFamily="2" charset="0"/>
                </a:rPr>
                <a:t>7.50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A918470-DF8E-414D-B38D-E76B5ABED249}"/>
              </a:ext>
            </a:extLst>
          </p:cNvPr>
          <p:cNvSpPr txBox="1"/>
          <p:nvPr/>
        </p:nvSpPr>
        <p:spPr>
          <a:xfrm>
            <a:off x="6785065" y="2402328"/>
            <a:ext cx="4819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8F2F5"/>
                </a:solidFill>
                <a:latin typeface="Arvo" panose="02000000000000000000" pitchFamily="2" charset="0"/>
              </a:rPr>
              <a:t>SOUPS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8E77C74-5B22-47AB-9901-EAD39BDC30AA}"/>
              </a:ext>
            </a:extLst>
          </p:cNvPr>
          <p:cNvSpPr txBox="1"/>
          <p:nvPr/>
        </p:nvSpPr>
        <p:spPr>
          <a:xfrm>
            <a:off x="6785065" y="6242140"/>
            <a:ext cx="4819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64CAC8"/>
                </a:solidFill>
                <a:latin typeface="Arvo" panose="02000000000000000000" pitchFamily="2" charset="0"/>
              </a:rPr>
              <a:t>Warm Up!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194A264-9B96-47E0-A2E6-873072F5A876}"/>
              </a:ext>
            </a:extLst>
          </p:cNvPr>
          <p:cNvGrpSpPr/>
          <p:nvPr/>
        </p:nvGrpSpPr>
        <p:grpSpPr>
          <a:xfrm>
            <a:off x="6485626" y="3527517"/>
            <a:ext cx="5418529" cy="412810"/>
            <a:chOff x="6485626" y="3527517"/>
            <a:chExt cx="5418529" cy="412810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765B5F8F-0310-486A-886D-31324F5FEED7}"/>
                </a:ext>
              </a:extLst>
            </p:cNvPr>
            <p:cNvSpPr txBox="1"/>
            <p:nvPr/>
          </p:nvSpPr>
          <p:spPr>
            <a:xfrm>
              <a:off x="6485626" y="3527517"/>
              <a:ext cx="48196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spc="-70" dirty="0">
                  <a:solidFill>
                    <a:schemeClr val="bg1"/>
                  </a:solidFill>
                  <a:latin typeface="Arvo" panose="02000000000000000000" pitchFamily="2" charset="0"/>
                </a:rPr>
                <a:t>GASPACIO</a:t>
              </a:r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21D172BC-89EE-40AC-BEE1-58011FBB13F3}"/>
                </a:ext>
              </a:extLst>
            </p:cNvPr>
            <p:cNvCxnSpPr/>
            <p:nvPr/>
          </p:nvCxnSpPr>
          <p:spPr>
            <a:xfrm>
              <a:off x="6485626" y="3940327"/>
              <a:ext cx="5257800" cy="0"/>
            </a:xfrm>
            <a:prstGeom prst="line">
              <a:avLst/>
            </a:prstGeom>
            <a:ln cap="rnd">
              <a:solidFill>
                <a:srgbClr val="50969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D5396F78-76CA-4122-965B-D5BBF370BBAD}"/>
                </a:ext>
              </a:extLst>
            </p:cNvPr>
            <p:cNvSpPr txBox="1"/>
            <p:nvPr/>
          </p:nvSpPr>
          <p:spPr>
            <a:xfrm>
              <a:off x="10363200" y="3527517"/>
              <a:ext cx="15409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>
                  <a:solidFill>
                    <a:schemeClr val="bg1"/>
                  </a:solidFill>
                  <a:latin typeface="Arvo" panose="02000000000000000000" pitchFamily="2" charset="0"/>
                </a:rPr>
                <a:t>€</a:t>
              </a:r>
              <a:r>
                <a:rPr lang="en-US" sz="2000" spc="300" dirty="0">
                  <a:solidFill>
                    <a:schemeClr val="bg1"/>
                  </a:solidFill>
                  <a:latin typeface="Arvo" panose="02000000000000000000" pitchFamily="2" charset="0"/>
                </a:rPr>
                <a:t>9.50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9A36A33-1913-4F12-A9EA-19D44E695B38}"/>
              </a:ext>
            </a:extLst>
          </p:cNvPr>
          <p:cNvGrpSpPr/>
          <p:nvPr/>
        </p:nvGrpSpPr>
        <p:grpSpPr>
          <a:xfrm>
            <a:off x="6485626" y="4011365"/>
            <a:ext cx="5418529" cy="412810"/>
            <a:chOff x="6485626" y="4011365"/>
            <a:chExt cx="5418529" cy="412810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0D1144B-DBAB-4790-ADE3-937A98A92A48}"/>
                </a:ext>
              </a:extLst>
            </p:cNvPr>
            <p:cNvSpPr txBox="1"/>
            <p:nvPr/>
          </p:nvSpPr>
          <p:spPr>
            <a:xfrm>
              <a:off x="6485626" y="4011365"/>
              <a:ext cx="48196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spc="-70" dirty="0">
                  <a:solidFill>
                    <a:schemeClr val="bg1"/>
                  </a:solidFill>
                  <a:latin typeface="Arvo" panose="02000000000000000000" pitchFamily="2" charset="0"/>
                </a:rPr>
                <a:t>TUSCAN TRADIONAL SOUP</a:t>
              </a:r>
            </a:p>
          </p:txBody>
        </p: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51B6A9B8-0C51-439F-96E3-921D19C9B797}"/>
                </a:ext>
              </a:extLst>
            </p:cNvPr>
            <p:cNvCxnSpPr/>
            <p:nvPr/>
          </p:nvCxnSpPr>
          <p:spPr>
            <a:xfrm>
              <a:off x="6485626" y="4424175"/>
              <a:ext cx="5257800" cy="0"/>
            </a:xfrm>
            <a:prstGeom prst="line">
              <a:avLst/>
            </a:prstGeom>
            <a:ln cap="rnd">
              <a:solidFill>
                <a:srgbClr val="50969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6369C958-F311-46E6-A4E5-0E9FD3496247}"/>
                </a:ext>
              </a:extLst>
            </p:cNvPr>
            <p:cNvSpPr txBox="1"/>
            <p:nvPr/>
          </p:nvSpPr>
          <p:spPr>
            <a:xfrm>
              <a:off x="10363200" y="4011365"/>
              <a:ext cx="15409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>
                  <a:solidFill>
                    <a:schemeClr val="bg1"/>
                  </a:solidFill>
                  <a:latin typeface="Arvo" panose="02000000000000000000" pitchFamily="2" charset="0"/>
                </a:rPr>
                <a:t>€</a:t>
              </a:r>
              <a:r>
                <a:rPr lang="en-US" sz="2000" spc="300" dirty="0">
                  <a:solidFill>
                    <a:schemeClr val="bg1"/>
                  </a:solidFill>
                  <a:latin typeface="Arvo" panose="02000000000000000000" pitchFamily="2" charset="0"/>
                </a:rPr>
                <a:t>6.50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684A77-4566-41E9-9C6D-5D8EC7B5AAE0}"/>
              </a:ext>
            </a:extLst>
          </p:cNvPr>
          <p:cNvGrpSpPr/>
          <p:nvPr/>
        </p:nvGrpSpPr>
        <p:grpSpPr>
          <a:xfrm>
            <a:off x="6485626" y="4501303"/>
            <a:ext cx="5418529" cy="412810"/>
            <a:chOff x="6485626" y="4501303"/>
            <a:chExt cx="5418529" cy="412810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0E2E9539-EEBF-44BC-85B1-66D07C4EBBE0}"/>
                </a:ext>
              </a:extLst>
            </p:cNvPr>
            <p:cNvSpPr txBox="1"/>
            <p:nvPr/>
          </p:nvSpPr>
          <p:spPr>
            <a:xfrm>
              <a:off x="6485626" y="4501303"/>
              <a:ext cx="48196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spc="-70" dirty="0">
                  <a:solidFill>
                    <a:schemeClr val="bg1"/>
                  </a:solidFill>
                  <a:latin typeface="Arvo" panose="02000000000000000000" pitchFamily="2" charset="0"/>
                </a:rPr>
                <a:t>ASPARGUS CREME</a:t>
              </a:r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D181E0FC-D60B-4D64-9AF7-A5276944036F}"/>
                </a:ext>
              </a:extLst>
            </p:cNvPr>
            <p:cNvCxnSpPr/>
            <p:nvPr/>
          </p:nvCxnSpPr>
          <p:spPr>
            <a:xfrm>
              <a:off x="6485626" y="4914113"/>
              <a:ext cx="5257800" cy="0"/>
            </a:xfrm>
            <a:prstGeom prst="line">
              <a:avLst/>
            </a:prstGeom>
            <a:ln cap="rnd">
              <a:solidFill>
                <a:srgbClr val="50969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C77EC7FC-2F34-4270-AB81-C06A5D012409}"/>
                </a:ext>
              </a:extLst>
            </p:cNvPr>
            <p:cNvSpPr txBox="1"/>
            <p:nvPr/>
          </p:nvSpPr>
          <p:spPr>
            <a:xfrm>
              <a:off x="10564882" y="4501303"/>
              <a:ext cx="13392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>
                  <a:solidFill>
                    <a:schemeClr val="bg1"/>
                  </a:solidFill>
                  <a:latin typeface="Arvo" panose="02000000000000000000" pitchFamily="2" charset="0"/>
                </a:rPr>
                <a:t>€</a:t>
              </a:r>
              <a:r>
                <a:rPr lang="en-US" sz="2000" spc="300" dirty="0">
                  <a:solidFill>
                    <a:schemeClr val="bg1"/>
                  </a:solidFill>
                  <a:latin typeface="Arvo" panose="02000000000000000000" pitchFamily="2" charset="0"/>
                </a:rPr>
                <a:t>4.50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743FAAE-D5E1-47F8-853F-244470A4DA14}"/>
              </a:ext>
            </a:extLst>
          </p:cNvPr>
          <p:cNvGrpSpPr/>
          <p:nvPr/>
        </p:nvGrpSpPr>
        <p:grpSpPr>
          <a:xfrm>
            <a:off x="6485626" y="4991241"/>
            <a:ext cx="5418529" cy="412810"/>
            <a:chOff x="6485626" y="4991241"/>
            <a:chExt cx="5418529" cy="412810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D1EE1CD9-7DD7-4019-9D9D-8B55045B9E1E}"/>
                </a:ext>
              </a:extLst>
            </p:cNvPr>
            <p:cNvSpPr txBox="1"/>
            <p:nvPr/>
          </p:nvSpPr>
          <p:spPr>
            <a:xfrm>
              <a:off x="6485626" y="4991241"/>
              <a:ext cx="48196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spc="-70" dirty="0">
                  <a:solidFill>
                    <a:schemeClr val="bg1"/>
                  </a:solidFill>
                  <a:latin typeface="Arvo" panose="02000000000000000000" pitchFamily="2" charset="0"/>
                </a:rPr>
                <a:t>HONEST STEW</a:t>
              </a: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4BF68F09-BEAA-4C34-B877-0D5937A51567}"/>
                </a:ext>
              </a:extLst>
            </p:cNvPr>
            <p:cNvCxnSpPr/>
            <p:nvPr/>
          </p:nvCxnSpPr>
          <p:spPr>
            <a:xfrm>
              <a:off x="6485626" y="5404051"/>
              <a:ext cx="5257800" cy="0"/>
            </a:xfrm>
            <a:prstGeom prst="line">
              <a:avLst/>
            </a:prstGeom>
            <a:ln cap="rnd">
              <a:solidFill>
                <a:srgbClr val="50969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3086068B-1A5A-46A8-B6BD-C9796E3401EE}"/>
                </a:ext>
              </a:extLst>
            </p:cNvPr>
            <p:cNvSpPr txBox="1"/>
            <p:nvPr/>
          </p:nvSpPr>
          <p:spPr>
            <a:xfrm>
              <a:off x="10564882" y="4991241"/>
              <a:ext cx="13392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>
                  <a:solidFill>
                    <a:schemeClr val="bg1"/>
                  </a:solidFill>
                  <a:latin typeface="Arvo" panose="02000000000000000000" pitchFamily="2" charset="0"/>
                </a:rPr>
                <a:t>€</a:t>
              </a:r>
              <a:r>
                <a:rPr lang="en-US" sz="2000" spc="300" dirty="0">
                  <a:solidFill>
                    <a:schemeClr val="bg1"/>
                  </a:solidFill>
                  <a:latin typeface="Arvo" panose="02000000000000000000" pitchFamily="2" charset="0"/>
                </a:rPr>
                <a:t>6.50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F2249B2-4416-45B6-9E9F-BD2514A25B25}"/>
              </a:ext>
            </a:extLst>
          </p:cNvPr>
          <p:cNvGrpSpPr/>
          <p:nvPr/>
        </p:nvGrpSpPr>
        <p:grpSpPr>
          <a:xfrm>
            <a:off x="6485626" y="5481179"/>
            <a:ext cx="5418530" cy="412810"/>
            <a:chOff x="6485626" y="5481179"/>
            <a:chExt cx="5418530" cy="412810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D8D86074-106B-4CB1-8708-92A04B9C7725}"/>
                </a:ext>
              </a:extLst>
            </p:cNvPr>
            <p:cNvSpPr txBox="1"/>
            <p:nvPr/>
          </p:nvSpPr>
          <p:spPr>
            <a:xfrm>
              <a:off x="6485626" y="5481179"/>
              <a:ext cx="48196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spc="-70" dirty="0">
                  <a:solidFill>
                    <a:schemeClr val="bg1"/>
                  </a:solidFill>
                  <a:latin typeface="Arvo" panose="02000000000000000000" pitchFamily="2" charset="0"/>
                </a:rPr>
                <a:t>FISH DISH</a:t>
              </a: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8AE0E00-2141-4170-9122-CF0D561ADF89}"/>
                </a:ext>
              </a:extLst>
            </p:cNvPr>
            <p:cNvCxnSpPr/>
            <p:nvPr/>
          </p:nvCxnSpPr>
          <p:spPr>
            <a:xfrm>
              <a:off x="6485626" y="5893989"/>
              <a:ext cx="5257800" cy="0"/>
            </a:xfrm>
            <a:prstGeom prst="line">
              <a:avLst/>
            </a:prstGeom>
            <a:ln cap="rnd">
              <a:solidFill>
                <a:srgbClr val="50969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F650E0AF-382D-46AC-8ADC-99F0A94565DB}"/>
                </a:ext>
              </a:extLst>
            </p:cNvPr>
            <p:cNvSpPr txBox="1"/>
            <p:nvPr/>
          </p:nvSpPr>
          <p:spPr>
            <a:xfrm>
              <a:off x="10000526" y="5481179"/>
              <a:ext cx="19036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>
                  <a:solidFill>
                    <a:schemeClr val="bg1"/>
                  </a:solidFill>
                  <a:latin typeface="Arvo" panose="02000000000000000000" pitchFamily="2" charset="0"/>
                </a:rPr>
                <a:t>€</a:t>
              </a:r>
              <a:r>
                <a:rPr lang="en-US" sz="2000" spc="300" dirty="0">
                  <a:solidFill>
                    <a:schemeClr val="bg1"/>
                  </a:solidFill>
                  <a:latin typeface="Arvo" panose="02000000000000000000" pitchFamily="2" charset="0"/>
                </a:rPr>
                <a:t>7.50</a:t>
              </a:r>
            </a:p>
          </p:txBody>
        </p:sp>
      </p:grpSp>
      <p:sp>
        <p:nvSpPr>
          <p:cNvPr id="104" name="Oval 103">
            <a:extLst>
              <a:ext uri="{FF2B5EF4-FFF2-40B4-BE49-F238E27FC236}">
                <a16:creationId xmlns:a16="http://schemas.microsoft.com/office/drawing/2014/main" id="{B8539911-7765-4624-A6A3-02FFB5F0140B}"/>
              </a:ext>
            </a:extLst>
          </p:cNvPr>
          <p:cNvSpPr/>
          <p:nvPr/>
        </p:nvSpPr>
        <p:spPr>
          <a:xfrm>
            <a:off x="4483319" y="105140"/>
            <a:ext cx="1106837" cy="1106837"/>
          </a:xfrm>
          <a:prstGeom prst="ellipse">
            <a:avLst/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4887A190-99D8-428E-A60B-B1F77043AEDA}"/>
              </a:ext>
            </a:extLst>
          </p:cNvPr>
          <p:cNvSpPr txBox="1"/>
          <p:nvPr/>
        </p:nvSpPr>
        <p:spPr>
          <a:xfrm rot="20559592">
            <a:off x="4520162" y="392161"/>
            <a:ext cx="1048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spc="300" dirty="0">
                <a:solidFill>
                  <a:srgbClr val="001A50"/>
                </a:solidFill>
                <a:latin typeface="Arvo" panose="02000000000000000000" pitchFamily="2" charset="0"/>
              </a:rPr>
              <a:t>SNALL</a:t>
            </a:r>
          </a:p>
          <a:p>
            <a:pPr algn="ctr"/>
            <a:r>
              <a:rPr lang="en-US" sz="1200" b="1" spc="300" dirty="0">
                <a:solidFill>
                  <a:srgbClr val="001A50"/>
                </a:solidFill>
                <a:latin typeface="Arvo" panose="02000000000000000000" pitchFamily="2" charset="0"/>
              </a:rPr>
              <a:t>PIECES</a:t>
            </a: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4B72829F-C5AE-4FCC-821A-5C7EFE84A893}"/>
              </a:ext>
            </a:extLst>
          </p:cNvPr>
          <p:cNvSpPr/>
          <p:nvPr/>
        </p:nvSpPr>
        <p:spPr>
          <a:xfrm>
            <a:off x="10681100" y="130539"/>
            <a:ext cx="1106837" cy="1106837"/>
          </a:xfrm>
          <a:prstGeom prst="ellipse">
            <a:avLst/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D677CAB-9C22-469B-9E49-6943D0B0E874}"/>
              </a:ext>
            </a:extLst>
          </p:cNvPr>
          <p:cNvSpPr txBox="1"/>
          <p:nvPr/>
        </p:nvSpPr>
        <p:spPr>
          <a:xfrm rot="20559592">
            <a:off x="10717943" y="417560"/>
            <a:ext cx="1048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spc="300" dirty="0">
                <a:solidFill>
                  <a:srgbClr val="001A50"/>
                </a:solidFill>
                <a:latin typeface="Arvo" panose="02000000000000000000" pitchFamily="2" charset="0"/>
              </a:rPr>
              <a:t>NEW RECIPE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A6DBA42-70EA-4963-AF20-FA664CA92734}"/>
              </a:ext>
            </a:extLst>
          </p:cNvPr>
          <p:cNvGrpSpPr/>
          <p:nvPr/>
        </p:nvGrpSpPr>
        <p:grpSpPr>
          <a:xfrm>
            <a:off x="-4211895" y="-3982066"/>
            <a:ext cx="20544938" cy="14822132"/>
            <a:chOff x="-4211895" y="-3982066"/>
            <a:chExt cx="20544938" cy="14822132"/>
          </a:xfrm>
          <a:solidFill>
            <a:srgbClr val="E6E6E6"/>
          </a:solidFill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51986DE-BC3C-42F9-AE2E-E506FF7752BD}"/>
                </a:ext>
              </a:extLst>
            </p:cNvPr>
            <p:cNvSpPr/>
            <p:nvPr/>
          </p:nvSpPr>
          <p:spPr>
            <a:xfrm>
              <a:off x="-4211893" y="-3982065"/>
              <a:ext cx="20544936" cy="39820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B8F900C1-A996-4D25-8D35-E0B4FAF6D3BF}"/>
                </a:ext>
              </a:extLst>
            </p:cNvPr>
            <p:cNvSpPr/>
            <p:nvPr/>
          </p:nvSpPr>
          <p:spPr>
            <a:xfrm>
              <a:off x="-4211895" y="6858000"/>
              <a:ext cx="20544938" cy="39820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E3B4A543-8305-41D8-9991-9455F961AD31}"/>
                </a:ext>
              </a:extLst>
            </p:cNvPr>
            <p:cNvSpPr/>
            <p:nvPr/>
          </p:nvSpPr>
          <p:spPr>
            <a:xfrm rot="5400000">
              <a:off x="6851454" y="1358479"/>
              <a:ext cx="14822130" cy="41410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001E06F-B890-4CA6-BBCE-0B1B3BA3AEBA}"/>
                </a:ext>
              </a:extLst>
            </p:cNvPr>
            <p:cNvSpPr/>
            <p:nvPr/>
          </p:nvSpPr>
          <p:spPr>
            <a:xfrm rot="5400000">
              <a:off x="-9552437" y="1358477"/>
              <a:ext cx="14822130" cy="41410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7911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189">
        <p:fade/>
      </p:transition>
    </mc:Choice>
    <mc:Fallback xmlns="">
      <p:transition spd="med" advTm="121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5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350" decel="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6" presetClass="emph" presetSubtype="0" accel="40000" decel="45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24" dur="10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4" presetClass="path" presetSubtype="0" decel="45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58333E-6 -2.22222E-6 L -4.58333E-6 -0.20741 " pathEditMode="relative" rAng="0" ptsTypes="AA">
                                      <p:cBhvr>
                                        <p:cTn id="26" dur="1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7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/>
      <p:bldP spid="40" grpId="0"/>
      <p:bldP spid="18" grpId="0"/>
      <p:bldP spid="79" grpId="0"/>
      <p:bldP spid="104" grpId="0" animBg="1"/>
      <p:bldP spid="105" grpId="0"/>
      <p:bldP spid="108" grpId="0" animBg="1"/>
      <p:bldP spid="10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hots of Different Food">
            <a:hlinkClick r:id="" action="ppaction://media"/>
            <a:extLst>
              <a:ext uri="{FF2B5EF4-FFF2-40B4-BE49-F238E27FC236}">
                <a16:creationId xmlns:a16="http://schemas.microsoft.com/office/drawing/2014/main" id="{C4BF4197-5FA3-45EF-B44E-92015078052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392" end="3935.3333"/>
                </p14:media>
              </p:ext>
            </p:extLst>
          </p:nvPr>
        </p:nvPicPr>
        <p:blipFill rotWithShape="1">
          <a:blip r:embed="rId4"/>
          <a:srcRect t="21359" b="10722"/>
          <a:stretch>
            <a:fillRect/>
          </a:stretch>
        </p:blipFill>
        <p:spPr>
          <a:xfrm>
            <a:off x="-2" y="0"/>
            <a:ext cx="12192001" cy="46579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67A837-8E31-407F-B736-229B0A290787}"/>
              </a:ext>
            </a:extLst>
          </p:cNvPr>
          <p:cNvSpPr/>
          <p:nvPr/>
        </p:nvSpPr>
        <p:spPr>
          <a:xfrm>
            <a:off x="-32081" y="3046881"/>
            <a:ext cx="12256161" cy="3811119"/>
          </a:xfrm>
          <a:prstGeom prst="rect">
            <a:avLst/>
          </a:prstGeom>
          <a:gradFill>
            <a:gsLst>
              <a:gs pos="0">
                <a:srgbClr val="429C98">
                  <a:alpha val="61000"/>
                </a:srgbClr>
              </a:gs>
              <a:gs pos="29000">
                <a:srgbClr val="0D2E63"/>
              </a:gs>
              <a:gs pos="100000">
                <a:srgbClr val="001A50">
                  <a:lumMod val="98000"/>
                  <a:lumOff val="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B8539911-7765-4624-A6A3-02FFB5F0140B}"/>
              </a:ext>
            </a:extLst>
          </p:cNvPr>
          <p:cNvSpPr/>
          <p:nvPr/>
        </p:nvSpPr>
        <p:spPr>
          <a:xfrm>
            <a:off x="398673" y="2258695"/>
            <a:ext cx="1339273" cy="1339273"/>
          </a:xfrm>
          <a:prstGeom prst="ellipse">
            <a:avLst/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4887A190-99D8-428E-A60B-B1F77043AEDA}"/>
              </a:ext>
            </a:extLst>
          </p:cNvPr>
          <p:cNvSpPr txBox="1"/>
          <p:nvPr/>
        </p:nvSpPr>
        <p:spPr>
          <a:xfrm rot="20559592">
            <a:off x="423336" y="2643968"/>
            <a:ext cx="1396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pc="300" dirty="0">
                <a:solidFill>
                  <a:srgbClr val="001A50"/>
                </a:solidFill>
                <a:latin typeface="Arvo" panose="02000000000000000000" pitchFamily="2" charset="0"/>
              </a:rPr>
              <a:t>BEST IN TOWN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1A4EA8C2-96A0-4F78-9434-C23838DF7B6C}"/>
              </a:ext>
            </a:extLst>
          </p:cNvPr>
          <p:cNvSpPr txBox="1"/>
          <p:nvPr/>
        </p:nvSpPr>
        <p:spPr>
          <a:xfrm>
            <a:off x="2381421" y="3169145"/>
            <a:ext cx="7429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8F2F5"/>
                </a:solidFill>
                <a:latin typeface="Arvo" panose="02000000000000000000" pitchFamily="2" charset="0"/>
              </a:rPr>
              <a:t>OFFER OF THE DAY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61728F6-318E-4AD8-B228-EF4FED0E35E8}"/>
              </a:ext>
            </a:extLst>
          </p:cNvPr>
          <p:cNvCxnSpPr/>
          <p:nvPr/>
        </p:nvCxnSpPr>
        <p:spPr>
          <a:xfrm>
            <a:off x="398673" y="5606383"/>
            <a:ext cx="5257800" cy="0"/>
          </a:xfrm>
          <a:prstGeom prst="line">
            <a:avLst/>
          </a:prstGeom>
          <a:ln cap="rnd">
            <a:solidFill>
              <a:srgbClr val="509698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>
            <a:extLst>
              <a:ext uri="{FF2B5EF4-FFF2-40B4-BE49-F238E27FC236}">
                <a16:creationId xmlns:a16="http://schemas.microsoft.com/office/drawing/2014/main" id="{83F68C81-F9EA-49F8-8115-88A5A020117E}"/>
              </a:ext>
            </a:extLst>
          </p:cNvPr>
          <p:cNvSpPr txBox="1"/>
          <p:nvPr/>
        </p:nvSpPr>
        <p:spPr>
          <a:xfrm>
            <a:off x="398673" y="3811119"/>
            <a:ext cx="7429154" cy="1777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500"/>
              </a:lnSpc>
            </a:pPr>
            <a:r>
              <a:rPr lang="en-US" sz="4000" spc="300" dirty="0">
                <a:solidFill>
                  <a:schemeClr val="bg1"/>
                </a:solidFill>
                <a:latin typeface="Arvo" panose="02000000000000000000" pitchFamily="2" charset="0"/>
              </a:rPr>
              <a:t>STONEBAKED</a:t>
            </a:r>
          </a:p>
          <a:p>
            <a:pPr>
              <a:lnSpc>
                <a:spcPts val="6500"/>
              </a:lnSpc>
            </a:pPr>
            <a:r>
              <a:rPr lang="en-US" sz="7200" b="1" dirty="0">
                <a:solidFill>
                  <a:schemeClr val="bg1"/>
                </a:solidFill>
                <a:latin typeface="Arvo" panose="02000000000000000000" pitchFamily="2" charset="0"/>
              </a:rPr>
              <a:t>PIZZA</a:t>
            </a:r>
            <a:endParaRPr lang="en-US" sz="4000" b="1" dirty="0">
              <a:solidFill>
                <a:schemeClr val="bg1"/>
              </a:solidFill>
              <a:latin typeface="Arvo" panose="02000000000000000000" pitchFamily="2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726C96AC-7675-4182-AE43-34BF601B5B41}"/>
              </a:ext>
            </a:extLst>
          </p:cNvPr>
          <p:cNvSpPr txBox="1"/>
          <p:nvPr/>
        </p:nvSpPr>
        <p:spPr>
          <a:xfrm>
            <a:off x="398673" y="5733228"/>
            <a:ext cx="527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70" dirty="0">
                <a:solidFill>
                  <a:schemeClr val="bg1"/>
                </a:solidFill>
                <a:latin typeface="Arvo" panose="02000000000000000000" pitchFamily="2" charset="0"/>
              </a:rPr>
              <a:t>LOBSTER RAVIOLI WITH SAUTEED ASPARGUS IN A LEMON TARRAGON BUTTER 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1119E09F-4EFF-4A98-A51E-BFD6AAF90806}"/>
              </a:ext>
            </a:extLst>
          </p:cNvPr>
          <p:cNvSpPr/>
          <p:nvPr/>
        </p:nvSpPr>
        <p:spPr>
          <a:xfrm>
            <a:off x="6610441" y="4127424"/>
            <a:ext cx="3441033" cy="136191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3300"/>
              </a:lnSpc>
            </a:pPr>
            <a:r>
              <a:rPr lang="en-US" sz="2800" spc="300" dirty="0">
                <a:solidFill>
                  <a:srgbClr val="C5F2F6"/>
                </a:solidFill>
                <a:latin typeface="Arvo" panose="02000000000000000000" pitchFamily="2" charset="0"/>
              </a:rPr>
              <a:t>small €</a:t>
            </a:r>
            <a:r>
              <a:rPr lang="en-US" sz="2400" spc="300" dirty="0">
                <a:solidFill>
                  <a:srgbClr val="C5F2F6"/>
                </a:solidFill>
                <a:latin typeface="Arvo" panose="02000000000000000000" pitchFamily="2" charset="0"/>
              </a:rPr>
              <a:t>11.50</a:t>
            </a:r>
          </a:p>
          <a:p>
            <a:pPr>
              <a:lnSpc>
                <a:spcPts val="3300"/>
              </a:lnSpc>
            </a:pPr>
            <a:r>
              <a:rPr lang="en-US" sz="2400" spc="300" dirty="0">
                <a:solidFill>
                  <a:srgbClr val="C5F2F6"/>
                </a:solidFill>
                <a:latin typeface="Arvo" panose="02000000000000000000" pitchFamily="2" charset="0"/>
              </a:rPr>
              <a:t>medium </a:t>
            </a:r>
            <a:r>
              <a:rPr lang="en-US" sz="2800" spc="300" dirty="0">
                <a:solidFill>
                  <a:srgbClr val="C5F2F6"/>
                </a:solidFill>
                <a:latin typeface="Arvo" panose="02000000000000000000" pitchFamily="2" charset="0"/>
              </a:rPr>
              <a:t>€</a:t>
            </a:r>
            <a:r>
              <a:rPr lang="en-US" sz="2400" spc="300" dirty="0">
                <a:solidFill>
                  <a:srgbClr val="C5F2F6"/>
                </a:solidFill>
                <a:latin typeface="Arvo" panose="02000000000000000000" pitchFamily="2" charset="0"/>
              </a:rPr>
              <a:t>14.50</a:t>
            </a:r>
          </a:p>
          <a:p>
            <a:pPr>
              <a:lnSpc>
                <a:spcPts val="3300"/>
              </a:lnSpc>
            </a:pPr>
            <a:r>
              <a:rPr lang="en-US" sz="2400" spc="300" dirty="0">
                <a:solidFill>
                  <a:srgbClr val="C5F2F6"/>
                </a:solidFill>
                <a:latin typeface="Arvo" panose="02000000000000000000" pitchFamily="2" charset="0"/>
              </a:rPr>
              <a:t>large </a:t>
            </a:r>
            <a:r>
              <a:rPr lang="en-US" sz="2800" spc="300" dirty="0">
                <a:solidFill>
                  <a:srgbClr val="C5F2F6"/>
                </a:solidFill>
                <a:latin typeface="Arvo" panose="02000000000000000000" pitchFamily="2" charset="0"/>
              </a:rPr>
              <a:t>€</a:t>
            </a:r>
            <a:r>
              <a:rPr lang="en-US" sz="2400" spc="300" dirty="0">
                <a:solidFill>
                  <a:srgbClr val="C5F2F6"/>
                </a:solidFill>
                <a:latin typeface="Arvo" panose="02000000000000000000" pitchFamily="2" charset="0"/>
              </a:rPr>
              <a:t>17.50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20D12B79-1303-4E58-9331-F39AE4A5E73A}"/>
              </a:ext>
            </a:extLst>
          </p:cNvPr>
          <p:cNvSpPr txBox="1"/>
          <p:nvPr/>
        </p:nvSpPr>
        <p:spPr>
          <a:xfrm>
            <a:off x="6610441" y="5685764"/>
            <a:ext cx="3621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64CAC8"/>
                </a:solidFill>
                <a:latin typeface="Arvo" panose="02000000000000000000" pitchFamily="2" charset="0"/>
              </a:rPr>
              <a:t>Honesty Fresh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1ECA295-4AED-4A3F-AB7D-08354B402F4E}"/>
              </a:ext>
            </a:extLst>
          </p:cNvPr>
          <p:cNvGrpSpPr/>
          <p:nvPr/>
        </p:nvGrpSpPr>
        <p:grpSpPr>
          <a:xfrm>
            <a:off x="-4211895" y="-3982066"/>
            <a:ext cx="20544938" cy="14822132"/>
            <a:chOff x="-4211895" y="-3982066"/>
            <a:chExt cx="20544938" cy="14822132"/>
          </a:xfrm>
          <a:solidFill>
            <a:srgbClr val="E6E6E6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09920F-5C33-47BA-B41C-B8105B5D9167}"/>
                </a:ext>
              </a:extLst>
            </p:cNvPr>
            <p:cNvSpPr/>
            <p:nvPr/>
          </p:nvSpPr>
          <p:spPr>
            <a:xfrm>
              <a:off x="-4211893" y="-3982065"/>
              <a:ext cx="20544936" cy="39820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2C3334E-FE98-493B-B59D-2CEE0F413D7C}"/>
                </a:ext>
              </a:extLst>
            </p:cNvPr>
            <p:cNvSpPr/>
            <p:nvPr/>
          </p:nvSpPr>
          <p:spPr>
            <a:xfrm>
              <a:off x="-4211895" y="6858000"/>
              <a:ext cx="20544938" cy="39820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F7BCFB-AA5D-4E79-A6DC-66911CA083AC}"/>
                </a:ext>
              </a:extLst>
            </p:cNvPr>
            <p:cNvSpPr/>
            <p:nvPr/>
          </p:nvSpPr>
          <p:spPr>
            <a:xfrm rot="5400000">
              <a:off x="6851454" y="1358479"/>
              <a:ext cx="14822130" cy="41410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9F88279-352A-4415-AF2C-01AE1DD600E8}"/>
                </a:ext>
              </a:extLst>
            </p:cNvPr>
            <p:cNvSpPr/>
            <p:nvPr/>
          </p:nvSpPr>
          <p:spPr>
            <a:xfrm rot="5400000">
              <a:off x="-9552437" y="1358477"/>
              <a:ext cx="14822130" cy="41410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12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400"/>
    </mc:Choice>
    <mc:Fallback xmlns="">
      <p:transition advTm="10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04" grpId="0" animBg="1"/>
      <p:bldP spid="105" grpId="0"/>
      <p:bldP spid="117" grpId="0"/>
      <p:bldP spid="118" grpId="0"/>
      <p:bldP spid="119" grpId="0"/>
      <p:bldP spid="121" grpId="0"/>
      <p:bldP spid="122" grpId="0"/>
    </p:bldLst>
  </p:timing>
  <p:extLst>
    <p:ext uri="{E180D4A7-C9FB-4DFB-919C-405C955672EB}">
      <p14:showEvtLst xmlns:p14="http://schemas.microsoft.com/office/powerpoint/2010/main">
        <p14:playEvt time="1" objId="14"/>
        <p14:playEvt time="3592" objId="14"/>
        <p14:playEvt time="7106" objId="14"/>
        <p14:stopEvt time="10400" objId="1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39512472-3E02-4AAE-82EB-E853D466F9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5" t="21663" r="1105"/>
          <a:stretch/>
        </p:blipFill>
        <p:spPr>
          <a:xfrm>
            <a:off x="5987431" y="0"/>
            <a:ext cx="6200528" cy="474530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1549284-B6C3-4212-B683-2A808D4BC4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" y="0"/>
            <a:ext cx="6019009" cy="60190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67A837-8E31-407F-B736-229B0A290787}"/>
              </a:ext>
            </a:extLst>
          </p:cNvPr>
          <p:cNvSpPr/>
          <p:nvPr/>
        </p:nvSpPr>
        <p:spPr>
          <a:xfrm>
            <a:off x="-32081" y="2266950"/>
            <a:ext cx="12256161" cy="4591050"/>
          </a:xfrm>
          <a:prstGeom prst="rect">
            <a:avLst/>
          </a:prstGeom>
          <a:gradFill>
            <a:gsLst>
              <a:gs pos="0">
                <a:srgbClr val="429C98">
                  <a:alpha val="61000"/>
                </a:srgbClr>
              </a:gs>
              <a:gs pos="23000">
                <a:srgbClr val="0D2E63"/>
              </a:gs>
              <a:gs pos="100000">
                <a:srgbClr val="001A50">
                  <a:lumMod val="98000"/>
                  <a:lumOff val="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982DB01B-02DC-403B-B92E-4557BEF305CD}"/>
              </a:ext>
            </a:extLst>
          </p:cNvPr>
          <p:cNvGrpSpPr/>
          <p:nvPr/>
        </p:nvGrpSpPr>
        <p:grpSpPr>
          <a:xfrm>
            <a:off x="294105" y="160420"/>
            <a:ext cx="1106837" cy="1106837"/>
            <a:chOff x="4448080" y="290152"/>
            <a:chExt cx="1339273" cy="1339273"/>
          </a:xfrm>
        </p:grpSpPr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B8539911-7765-4624-A6A3-02FFB5F0140B}"/>
                </a:ext>
              </a:extLst>
            </p:cNvPr>
            <p:cNvSpPr/>
            <p:nvPr/>
          </p:nvSpPr>
          <p:spPr>
            <a:xfrm>
              <a:off x="4448080" y="290152"/>
              <a:ext cx="1339273" cy="1339273"/>
            </a:xfrm>
            <a:prstGeom prst="ellipse">
              <a:avLst/>
            </a:prstGeom>
            <a:solidFill>
              <a:srgbClr val="FF95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4887A190-99D8-428E-A60B-B1F77043AEDA}"/>
                </a:ext>
              </a:extLst>
            </p:cNvPr>
            <p:cNvSpPr txBox="1"/>
            <p:nvPr/>
          </p:nvSpPr>
          <p:spPr>
            <a:xfrm rot="20559592">
              <a:off x="4492660" y="637447"/>
              <a:ext cx="1269166" cy="558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spc="300" dirty="0">
                  <a:solidFill>
                    <a:srgbClr val="001A50"/>
                  </a:solidFill>
                  <a:latin typeface="Arvo" panose="02000000000000000000" pitchFamily="2" charset="0"/>
                </a:rPr>
                <a:t>SNALL</a:t>
              </a:r>
            </a:p>
            <a:p>
              <a:pPr algn="ctr"/>
              <a:r>
                <a:rPr lang="en-US" sz="1200" b="1" spc="300" dirty="0">
                  <a:solidFill>
                    <a:srgbClr val="001A50"/>
                  </a:solidFill>
                  <a:latin typeface="Arvo" panose="02000000000000000000" pitchFamily="2" charset="0"/>
                </a:rPr>
                <a:t>PIECES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0968308-556E-46C3-AABB-452E3DD22973}"/>
              </a:ext>
            </a:extLst>
          </p:cNvPr>
          <p:cNvGrpSpPr/>
          <p:nvPr/>
        </p:nvGrpSpPr>
        <p:grpSpPr>
          <a:xfrm>
            <a:off x="6567150" y="160420"/>
            <a:ext cx="1106837" cy="1106837"/>
            <a:chOff x="4448080" y="290152"/>
            <a:chExt cx="1339273" cy="1339273"/>
          </a:xfrm>
        </p:grpSpPr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4B72829F-C5AE-4FCC-821A-5C7EFE84A893}"/>
                </a:ext>
              </a:extLst>
            </p:cNvPr>
            <p:cNvSpPr/>
            <p:nvPr/>
          </p:nvSpPr>
          <p:spPr>
            <a:xfrm>
              <a:off x="4448080" y="290152"/>
              <a:ext cx="1339273" cy="1339273"/>
            </a:xfrm>
            <a:prstGeom prst="ellipse">
              <a:avLst/>
            </a:prstGeom>
            <a:solidFill>
              <a:srgbClr val="FF95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9D677CAB-9C22-469B-9E49-6943D0B0E874}"/>
                </a:ext>
              </a:extLst>
            </p:cNvPr>
            <p:cNvSpPr txBox="1"/>
            <p:nvPr/>
          </p:nvSpPr>
          <p:spPr>
            <a:xfrm rot="20559592">
              <a:off x="4492660" y="637447"/>
              <a:ext cx="1269166" cy="558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spc="300" dirty="0">
                  <a:solidFill>
                    <a:srgbClr val="001A50"/>
                  </a:solidFill>
                  <a:latin typeface="Arvo" panose="02000000000000000000" pitchFamily="2" charset="0"/>
                </a:rPr>
                <a:t>NEW RECIPE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A94A829-971D-434B-A291-DA31ABD7BE7D}"/>
              </a:ext>
            </a:extLst>
          </p:cNvPr>
          <p:cNvSpPr txBox="1"/>
          <p:nvPr/>
        </p:nvSpPr>
        <p:spPr>
          <a:xfrm>
            <a:off x="587285" y="2358303"/>
            <a:ext cx="4819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8F2F5"/>
                </a:solidFill>
                <a:latin typeface="Arvo" panose="02000000000000000000" pitchFamily="2" charset="0"/>
              </a:rPr>
              <a:t>BEEF DISHES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233DAB6-D643-442B-AF10-068488534215}"/>
              </a:ext>
            </a:extLst>
          </p:cNvPr>
          <p:cNvSpPr txBox="1"/>
          <p:nvPr/>
        </p:nvSpPr>
        <p:spPr>
          <a:xfrm>
            <a:off x="587285" y="6335570"/>
            <a:ext cx="4819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64CAC8"/>
                </a:solidFill>
                <a:latin typeface="Arvo" panose="02000000000000000000" pitchFamily="2" charset="0"/>
              </a:rPr>
              <a:t>Free Range Beef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E9E4A1D-7AC0-4945-8205-F5C35BDA791C}"/>
              </a:ext>
            </a:extLst>
          </p:cNvPr>
          <p:cNvSpPr txBox="1"/>
          <p:nvPr/>
        </p:nvSpPr>
        <p:spPr>
          <a:xfrm>
            <a:off x="179805" y="5283541"/>
            <a:ext cx="4819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70" dirty="0">
                <a:solidFill>
                  <a:schemeClr val="bg1"/>
                </a:solidFill>
                <a:latin typeface="Arvo" panose="02000000000000000000" pitchFamily="2" charset="0"/>
              </a:rPr>
              <a:t>SLOW COOKED BRISKET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AE30C30-3624-461B-9609-D2F6B59E80FB}"/>
              </a:ext>
            </a:extLst>
          </p:cNvPr>
          <p:cNvSpPr txBox="1"/>
          <p:nvPr/>
        </p:nvSpPr>
        <p:spPr>
          <a:xfrm>
            <a:off x="4128527" y="5295649"/>
            <a:ext cx="1610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Arvo" panose="02000000000000000000" pitchFamily="2" charset="0"/>
              </a:rPr>
              <a:t>€</a:t>
            </a:r>
            <a:r>
              <a:rPr lang="en-US" sz="2000" spc="300" dirty="0">
                <a:solidFill>
                  <a:schemeClr val="bg1"/>
                </a:solidFill>
                <a:latin typeface="Arvo" panose="02000000000000000000" pitchFamily="2" charset="0"/>
              </a:rPr>
              <a:t>14.50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5BF63F0-5FFE-4C72-9A89-B69E747A6D97}"/>
              </a:ext>
            </a:extLst>
          </p:cNvPr>
          <p:cNvSpPr txBox="1"/>
          <p:nvPr/>
        </p:nvSpPr>
        <p:spPr>
          <a:xfrm>
            <a:off x="179806" y="5688260"/>
            <a:ext cx="3948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-70" dirty="0">
                <a:solidFill>
                  <a:schemeClr val="bg1"/>
                </a:solidFill>
                <a:latin typeface="Arvo" panose="02000000000000000000" pitchFamily="2" charset="0"/>
              </a:rPr>
              <a:t>COOKED BRISKET MEAT FROM BEEF OR VEAL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934052C-BFBE-4A90-A1CE-8D1FCB2A9D1D}"/>
              </a:ext>
            </a:extLst>
          </p:cNvPr>
          <p:cNvCxnSpPr/>
          <p:nvPr/>
        </p:nvCxnSpPr>
        <p:spPr>
          <a:xfrm>
            <a:off x="294105" y="6249580"/>
            <a:ext cx="5257800" cy="0"/>
          </a:xfrm>
          <a:prstGeom prst="line">
            <a:avLst/>
          </a:prstGeom>
          <a:ln cap="rnd">
            <a:solidFill>
              <a:srgbClr val="509698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03A30651-E68E-4396-8131-971A02A92702}"/>
              </a:ext>
            </a:extLst>
          </p:cNvPr>
          <p:cNvSpPr txBox="1"/>
          <p:nvPr/>
        </p:nvSpPr>
        <p:spPr>
          <a:xfrm>
            <a:off x="179805" y="4200618"/>
            <a:ext cx="4819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70" dirty="0">
                <a:solidFill>
                  <a:schemeClr val="bg1"/>
                </a:solidFill>
                <a:latin typeface="Arvo" panose="02000000000000000000" pitchFamily="2" charset="0"/>
              </a:rPr>
              <a:t>GRILLED RUMP STEAK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5BA9D6B-01E1-49E1-83C6-3C94BE70E8E0}"/>
              </a:ext>
            </a:extLst>
          </p:cNvPr>
          <p:cNvSpPr txBox="1"/>
          <p:nvPr/>
        </p:nvSpPr>
        <p:spPr>
          <a:xfrm>
            <a:off x="4128527" y="4212726"/>
            <a:ext cx="1610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Arvo" panose="02000000000000000000" pitchFamily="2" charset="0"/>
              </a:rPr>
              <a:t>€</a:t>
            </a:r>
            <a:r>
              <a:rPr lang="en-US" sz="2000" spc="300" dirty="0">
                <a:solidFill>
                  <a:schemeClr val="bg1"/>
                </a:solidFill>
                <a:latin typeface="Arvo" panose="02000000000000000000" pitchFamily="2" charset="0"/>
              </a:rPr>
              <a:t>12.50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73EF8BE-1812-4BF4-A904-21C801A0F48E}"/>
              </a:ext>
            </a:extLst>
          </p:cNvPr>
          <p:cNvSpPr txBox="1"/>
          <p:nvPr/>
        </p:nvSpPr>
        <p:spPr>
          <a:xfrm>
            <a:off x="179806" y="4605337"/>
            <a:ext cx="3948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-70" dirty="0">
                <a:solidFill>
                  <a:schemeClr val="bg1"/>
                </a:solidFill>
                <a:latin typeface="Arvo" panose="02000000000000000000" pitchFamily="2" charset="0"/>
              </a:rPr>
              <a:t>GRILLED SLICED BEEF WITH ONIONS AND GARLIC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9600EA3D-273E-4BED-9A53-97E0DD3DBCC0}"/>
              </a:ext>
            </a:extLst>
          </p:cNvPr>
          <p:cNvCxnSpPr/>
          <p:nvPr/>
        </p:nvCxnSpPr>
        <p:spPr>
          <a:xfrm>
            <a:off x="294105" y="5166657"/>
            <a:ext cx="5257800" cy="0"/>
          </a:xfrm>
          <a:prstGeom prst="line">
            <a:avLst/>
          </a:prstGeom>
          <a:ln cap="rnd">
            <a:solidFill>
              <a:srgbClr val="509698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36F77085-5C2F-4FCE-A567-829434CDF55C}"/>
              </a:ext>
            </a:extLst>
          </p:cNvPr>
          <p:cNvSpPr txBox="1"/>
          <p:nvPr/>
        </p:nvSpPr>
        <p:spPr>
          <a:xfrm>
            <a:off x="179805" y="3117694"/>
            <a:ext cx="4819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70" dirty="0">
                <a:solidFill>
                  <a:schemeClr val="bg1"/>
                </a:solidFill>
                <a:latin typeface="Arvo" panose="02000000000000000000" pitchFamily="2" charset="0"/>
              </a:rPr>
              <a:t>STEAK TARTARE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B61F52F-4782-4D0B-B225-4DDD0C6F1857}"/>
              </a:ext>
            </a:extLst>
          </p:cNvPr>
          <p:cNvSpPr txBox="1"/>
          <p:nvPr/>
        </p:nvSpPr>
        <p:spPr>
          <a:xfrm>
            <a:off x="4128527" y="3129802"/>
            <a:ext cx="1610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Arvo" panose="02000000000000000000" pitchFamily="2" charset="0"/>
              </a:rPr>
              <a:t>€</a:t>
            </a:r>
            <a:r>
              <a:rPr lang="en-US" sz="2000" spc="300" dirty="0">
                <a:solidFill>
                  <a:schemeClr val="bg1"/>
                </a:solidFill>
                <a:latin typeface="Arvo" panose="02000000000000000000" pitchFamily="2" charset="0"/>
              </a:rPr>
              <a:t>11.50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53CD1CE-E2B7-4F13-9AA1-8AA20D63EAA5}"/>
              </a:ext>
            </a:extLst>
          </p:cNvPr>
          <p:cNvSpPr txBox="1"/>
          <p:nvPr/>
        </p:nvSpPr>
        <p:spPr>
          <a:xfrm>
            <a:off x="179806" y="3522413"/>
            <a:ext cx="3948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-70" dirty="0">
                <a:solidFill>
                  <a:schemeClr val="bg1"/>
                </a:solidFill>
                <a:latin typeface="Arvo" panose="02000000000000000000" pitchFamily="2" charset="0"/>
              </a:rPr>
              <a:t>MEAT WITH ONIONS, SOY SAUCE, PEPPERS AND TOMATOES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1D18D39-D5D8-4BE6-9C9F-CA49EE48A17C}"/>
              </a:ext>
            </a:extLst>
          </p:cNvPr>
          <p:cNvCxnSpPr/>
          <p:nvPr/>
        </p:nvCxnSpPr>
        <p:spPr>
          <a:xfrm>
            <a:off x="294105" y="4083733"/>
            <a:ext cx="5257800" cy="0"/>
          </a:xfrm>
          <a:prstGeom prst="line">
            <a:avLst/>
          </a:prstGeom>
          <a:ln cap="rnd">
            <a:solidFill>
              <a:srgbClr val="509698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28FC2730-FB6A-4FA8-A587-D64ED900C69B}"/>
              </a:ext>
            </a:extLst>
          </p:cNvPr>
          <p:cNvSpPr txBox="1"/>
          <p:nvPr/>
        </p:nvSpPr>
        <p:spPr>
          <a:xfrm>
            <a:off x="6860330" y="2358303"/>
            <a:ext cx="4819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8F2F5"/>
                </a:solidFill>
                <a:latin typeface="Arvo" panose="02000000000000000000" pitchFamily="2" charset="0"/>
              </a:rPr>
              <a:t>FISH DISHES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A358674-B572-4814-B014-56F0F0EA5377}"/>
              </a:ext>
            </a:extLst>
          </p:cNvPr>
          <p:cNvSpPr txBox="1"/>
          <p:nvPr/>
        </p:nvSpPr>
        <p:spPr>
          <a:xfrm>
            <a:off x="6860330" y="6370977"/>
            <a:ext cx="4819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64CAC8"/>
                </a:solidFill>
                <a:latin typeface="Arvo" panose="02000000000000000000" pitchFamily="2" charset="0"/>
              </a:rPr>
              <a:t>Catch of the Day</a:t>
            </a: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C1C5C694-9929-4875-BBC7-E4F2A76C9BEF}"/>
              </a:ext>
            </a:extLst>
          </p:cNvPr>
          <p:cNvGrpSpPr/>
          <p:nvPr/>
        </p:nvGrpSpPr>
        <p:grpSpPr>
          <a:xfrm>
            <a:off x="6452850" y="5318948"/>
            <a:ext cx="5559346" cy="966039"/>
            <a:chOff x="179804" y="4970865"/>
            <a:chExt cx="5559346" cy="966039"/>
          </a:xfrm>
        </p:grpSpPr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6049313D-16BE-4E23-A29C-BD2975D04EF6}"/>
                </a:ext>
              </a:extLst>
            </p:cNvPr>
            <p:cNvSpPr txBox="1"/>
            <p:nvPr/>
          </p:nvSpPr>
          <p:spPr>
            <a:xfrm>
              <a:off x="179804" y="4970865"/>
              <a:ext cx="48196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spc="70" dirty="0">
                  <a:solidFill>
                    <a:schemeClr val="bg1"/>
                  </a:solidFill>
                  <a:latin typeface="Arvo" panose="02000000000000000000" pitchFamily="2" charset="0"/>
                </a:rPr>
                <a:t>FISH  PLATER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ADAD066A-EAC0-4C43-89C0-6AD08316E58A}"/>
                </a:ext>
              </a:extLst>
            </p:cNvPr>
            <p:cNvSpPr txBox="1"/>
            <p:nvPr/>
          </p:nvSpPr>
          <p:spPr>
            <a:xfrm>
              <a:off x="4128526" y="4982973"/>
              <a:ext cx="16106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>
                  <a:solidFill>
                    <a:schemeClr val="bg1"/>
                  </a:solidFill>
                  <a:latin typeface="Arvo" panose="02000000000000000000" pitchFamily="2" charset="0"/>
                </a:rPr>
                <a:t>€</a:t>
              </a:r>
              <a:r>
                <a:rPr lang="en-US" sz="2000" spc="300" dirty="0">
                  <a:solidFill>
                    <a:schemeClr val="bg1"/>
                  </a:solidFill>
                  <a:latin typeface="Arvo" panose="02000000000000000000" pitchFamily="2" charset="0"/>
                </a:rPr>
                <a:t>14.50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E64D721D-BAB9-4B21-8E33-D86435E5823D}"/>
                </a:ext>
              </a:extLst>
            </p:cNvPr>
            <p:cNvSpPr txBox="1"/>
            <p:nvPr/>
          </p:nvSpPr>
          <p:spPr>
            <a:xfrm>
              <a:off x="179805" y="5375584"/>
              <a:ext cx="39487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spc="-70" dirty="0">
                  <a:solidFill>
                    <a:schemeClr val="bg1"/>
                  </a:solidFill>
                  <a:latin typeface="Arvo" panose="02000000000000000000" pitchFamily="2" charset="0"/>
                </a:rPr>
                <a:t>MACKEREL FILLETS, FRIED SALMON, WITH MUSTARD AND CUCUMBER SALAD</a:t>
              </a:r>
            </a:p>
          </p:txBody>
        </p: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17F41704-2882-4026-8FCC-549A3F93E7F8}"/>
                </a:ext>
              </a:extLst>
            </p:cNvPr>
            <p:cNvCxnSpPr/>
            <p:nvPr/>
          </p:nvCxnSpPr>
          <p:spPr>
            <a:xfrm>
              <a:off x="294104" y="5936904"/>
              <a:ext cx="5257800" cy="0"/>
            </a:xfrm>
            <a:prstGeom prst="line">
              <a:avLst/>
            </a:prstGeom>
            <a:ln cap="rnd">
              <a:solidFill>
                <a:srgbClr val="50969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EB206EAE-F59E-4DC4-A9C7-C794DBDD2E0C}"/>
              </a:ext>
            </a:extLst>
          </p:cNvPr>
          <p:cNvGrpSpPr/>
          <p:nvPr/>
        </p:nvGrpSpPr>
        <p:grpSpPr>
          <a:xfrm>
            <a:off x="6452850" y="4236025"/>
            <a:ext cx="5559346" cy="966039"/>
            <a:chOff x="179804" y="4970865"/>
            <a:chExt cx="5559346" cy="966039"/>
          </a:xfrm>
        </p:grpSpPr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9A99A8C8-75BA-4275-A5ED-2B376A971D84}"/>
                </a:ext>
              </a:extLst>
            </p:cNvPr>
            <p:cNvSpPr txBox="1"/>
            <p:nvPr/>
          </p:nvSpPr>
          <p:spPr>
            <a:xfrm>
              <a:off x="179804" y="4970865"/>
              <a:ext cx="48196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spc="70" dirty="0">
                  <a:solidFill>
                    <a:schemeClr val="bg1"/>
                  </a:solidFill>
                  <a:latin typeface="Arvo" panose="02000000000000000000" pitchFamily="2" charset="0"/>
                </a:rPr>
                <a:t>GRILLED MACKEREL FILLETS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0F26995B-4AD8-4803-A294-DBE969183C47}"/>
                </a:ext>
              </a:extLst>
            </p:cNvPr>
            <p:cNvSpPr txBox="1"/>
            <p:nvPr/>
          </p:nvSpPr>
          <p:spPr>
            <a:xfrm>
              <a:off x="4128526" y="4982973"/>
              <a:ext cx="16106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>
                  <a:solidFill>
                    <a:schemeClr val="bg1"/>
                  </a:solidFill>
                  <a:latin typeface="Arvo" panose="02000000000000000000" pitchFamily="2" charset="0"/>
                </a:rPr>
                <a:t>€</a:t>
              </a:r>
              <a:r>
                <a:rPr lang="en-US" sz="2000" spc="300" dirty="0">
                  <a:solidFill>
                    <a:schemeClr val="bg1"/>
                  </a:solidFill>
                  <a:latin typeface="Arvo" panose="02000000000000000000" pitchFamily="2" charset="0"/>
                </a:rPr>
                <a:t>18.50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F58000FC-9129-43C7-9D9A-E543919F0515}"/>
                </a:ext>
              </a:extLst>
            </p:cNvPr>
            <p:cNvSpPr txBox="1"/>
            <p:nvPr/>
          </p:nvSpPr>
          <p:spPr>
            <a:xfrm>
              <a:off x="179805" y="5375584"/>
              <a:ext cx="39487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spc="-70" dirty="0">
                  <a:solidFill>
                    <a:schemeClr val="bg1"/>
                  </a:solidFill>
                  <a:latin typeface="Arvo" panose="02000000000000000000" pitchFamily="2" charset="0"/>
                </a:rPr>
                <a:t>MACKEREL, SOY SAUCE, SALT AND RADDISH </a:t>
              </a:r>
            </a:p>
          </p:txBody>
        </p: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7643867D-AD91-4AB9-A731-17029644ADB1}"/>
                </a:ext>
              </a:extLst>
            </p:cNvPr>
            <p:cNvCxnSpPr/>
            <p:nvPr/>
          </p:nvCxnSpPr>
          <p:spPr>
            <a:xfrm>
              <a:off x="294104" y="5936904"/>
              <a:ext cx="5257800" cy="0"/>
            </a:xfrm>
            <a:prstGeom prst="line">
              <a:avLst/>
            </a:prstGeom>
            <a:ln cap="rnd">
              <a:solidFill>
                <a:srgbClr val="50969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62D1F44B-910F-4896-BC3D-3130444D1679}"/>
              </a:ext>
            </a:extLst>
          </p:cNvPr>
          <p:cNvGrpSpPr/>
          <p:nvPr/>
        </p:nvGrpSpPr>
        <p:grpSpPr>
          <a:xfrm>
            <a:off x="6452850" y="3153101"/>
            <a:ext cx="5559346" cy="966039"/>
            <a:chOff x="179804" y="4970865"/>
            <a:chExt cx="5559346" cy="966039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9B6897D0-0248-4EDB-AE3A-0B65EFB86742}"/>
                </a:ext>
              </a:extLst>
            </p:cNvPr>
            <p:cNvSpPr txBox="1"/>
            <p:nvPr/>
          </p:nvSpPr>
          <p:spPr>
            <a:xfrm>
              <a:off x="179804" y="4970865"/>
              <a:ext cx="48196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spc="70" dirty="0">
                  <a:solidFill>
                    <a:schemeClr val="bg1"/>
                  </a:solidFill>
                  <a:latin typeface="Arvo" panose="02000000000000000000" pitchFamily="2" charset="0"/>
                </a:rPr>
                <a:t>SALMON TARTARE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D1102E47-E149-4A08-A0C6-143C47F7AA05}"/>
                </a:ext>
              </a:extLst>
            </p:cNvPr>
            <p:cNvSpPr txBox="1"/>
            <p:nvPr/>
          </p:nvSpPr>
          <p:spPr>
            <a:xfrm>
              <a:off x="4128526" y="4982973"/>
              <a:ext cx="16106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>
                  <a:solidFill>
                    <a:schemeClr val="bg1"/>
                  </a:solidFill>
                  <a:latin typeface="Arvo" panose="02000000000000000000" pitchFamily="2" charset="0"/>
                </a:rPr>
                <a:t>€</a:t>
              </a:r>
              <a:r>
                <a:rPr lang="en-US" sz="2000" spc="300" dirty="0">
                  <a:solidFill>
                    <a:schemeClr val="bg1"/>
                  </a:solidFill>
                  <a:latin typeface="Arvo" panose="02000000000000000000" pitchFamily="2" charset="0"/>
                </a:rPr>
                <a:t>16.50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BF415D39-5878-4D9E-9E81-51C8F7F24583}"/>
                </a:ext>
              </a:extLst>
            </p:cNvPr>
            <p:cNvSpPr txBox="1"/>
            <p:nvPr/>
          </p:nvSpPr>
          <p:spPr>
            <a:xfrm>
              <a:off x="179805" y="5375584"/>
              <a:ext cx="39487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spc="-70" dirty="0">
                  <a:solidFill>
                    <a:schemeClr val="bg1"/>
                  </a:solidFill>
                  <a:latin typeface="Arvo" panose="02000000000000000000" pitchFamily="2" charset="0"/>
                </a:rPr>
                <a:t>FRESH SALMON, WITH OLIVE OIL, MUSTARDS, SALT &amp; PEPPER</a:t>
              </a:r>
            </a:p>
          </p:txBody>
        </p: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71E0DF53-C626-4CA9-9C74-2B3E00CE11DF}"/>
                </a:ext>
              </a:extLst>
            </p:cNvPr>
            <p:cNvCxnSpPr/>
            <p:nvPr/>
          </p:nvCxnSpPr>
          <p:spPr>
            <a:xfrm>
              <a:off x="294104" y="5936904"/>
              <a:ext cx="5257800" cy="0"/>
            </a:xfrm>
            <a:prstGeom prst="line">
              <a:avLst/>
            </a:prstGeom>
            <a:ln cap="rnd">
              <a:solidFill>
                <a:srgbClr val="50969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0A217A6-4AB1-4AF6-87F5-40865E8BDE1A}"/>
              </a:ext>
            </a:extLst>
          </p:cNvPr>
          <p:cNvGrpSpPr/>
          <p:nvPr/>
        </p:nvGrpSpPr>
        <p:grpSpPr>
          <a:xfrm>
            <a:off x="-4211895" y="-3982066"/>
            <a:ext cx="20544938" cy="14822132"/>
            <a:chOff x="-4211895" y="-3982066"/>
            <a:chExt cx="20544938" cy="14822132"/>
          </a:xfrm>
          <a:solidFill>
            <a:srgbClr val="E6E6E6"/>
          </a:solidFill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71EF4B8-E5DD-44A6-A983-9983CBEA8C3E}"/>
                </a:ext>
              </a:extLst>
            </p:cNvPr>
            <p:cNvSpPr/>
            <p:nvPr/>
          </p:nvSpPr>
          <p:spPr>
            <a:xfrm>
              <a:off x="-4211893" y="-3982065"/>
              <a:ext cx="20544936" cy="39820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82494D3-F54E-4CB0-8022-C9E7E3B2B152}"/>
                </a:ext>
              </a:extLst>
            </p:cNvPr>
            <p:cNvSpPr/>
            <p:nvPr/>
          </p:nvSpPr>
          <p:spPr>
            <a:xfrm>
              <a:off x="-4211895" y="6858000"/>
              <a:ext cx="20544938" cy="39820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B349CCA-928C-4783-86D6-8991DCF00259}"/>
                </a:ext>
              </a:extLst>
            </p:cNvPr>
            <p:cNvSpPr/>
            <p:nvPr/>
          </p:nvSpPr>
          <p:spPr>
            <a:xfrm rot="5400000">
              <a:off x="6851454" y="1358479"/>
              <a:ext cx="14822130" cy="41410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020B4EF-4502-4280-B39A-BA9B22EC9634}"/>
                </a:ext>
              </a:extLst>
            </p:cNvPr>
            <p:cNvSpPr/>
            <p:nvPr/>
          </p:nvSpPr>
          <p:spPr>
            <a:xfrm rot="5400000">
              <a:off x="-9552437" y="1358477"/>
              <a:ext cx="14822130" cy="41410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2112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525">
        <p:fade/>
      </p:transition>
    </mc:Choice>
    <mc:Fallback xmlns="">
      <p:transition spd="med" advTm="135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35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4" presetClass="path" presetSubtype="0" decel="36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4.58333E-6 -2.22222E-6 L -4.58333E-6 -0.20741 " pathEditMode="relative" rAng="0" ptsTypes="AA">
                                      <p:cBhvr>
                                        <p:cTn id="30" dur="1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7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35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4" presetClass="path" presetSubtype="0" decel="36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4.58333E-6 -2.22222E-6 L -4.58333E-6 -0.20741 " pathEditMode="relative" rAng="0" ptsTypes="AA">
                                      <p:cBhvr>
                                        <p:cTn id="38" dur="1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7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entr" presetSubtype="0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9" presetClass="entr" presetSubtype="0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/>
      <p:bldP spid="40" grpId="0"/>
      <p:bldP spid="24" grpId="0"/>
      <p:bldP spid="42" grpId="0"/>
      <p:bldP spid="61" grpId="0"/>
      <p:bldP spid="65" grpId="0"/>
      <p:bldP spid="66" grpId="0"/>
      <p:bldP spid="67" grpId="0"/>
      <p:bldP spid="70" grpId="0"/>
      <p:bldP spid="71" grpId="0"/>
      <p:bldP spid="72" grpId="0"/>
      <p:bldP spid="77" grpId="0"/>
      <p:bldP spid="7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960D540-4D87-48D5-A312-DD4272C721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1" r="9295" b="3494"/>
          <a:stretch/>
        </p:blipFill>
        <p:spPr>
          <a:xfrm>
            <a:off x="-2" y="1123223"/>
            <a:ext cx="6053681" cy="475065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D031713-B7A2-4E2D-9F9D-11200F2C4E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6"/>
          <a:stretch/>
        </p:blipFill>
        <p:spPr>
          <a:xfrm>
            <a:off x="6053679" y="1123223"/>
            <a:ext cx="6138321" cy="48699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67A837-8E31-407F-B736-229B0A290787}"/>
              </a:ext>
            </a:extLst>
          </p:cNvPr>
          <p:cNvSpPr/>
          <p:nvPr/>
        </p:nvSpPr>
        <p:spPr>
          <a:xfrm>
            <a:off x="-32081" y="3046881"/>
            <a:ext cx="12256161" cy="3811119"/>
          </a:xfrm>
          <a:prstGeom prst="rect">
            <a:avLst/>
          </a:prstGeom>
          <a:gradFill>
            <a:gsLst>
              <a:gs pos="0">
                <a:srgbClr val="429C98">
                  <a:alpha val="0"/>
                </a:srgbClr>
              </a:gs>
              <a:gs pos="37000">
                <a:srgbClr val="0D2E63"/>
              </a:gs>
              <a:gs pos="100000">
                <a:srgbClr val="001A50">
                  <a:lumMod val="98000"/>
                  <a:lumOff val="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EC5FFB3-D3E9-473C-A6DD-82C362B8093F}"/>
              </a:ext>
            </a:extLst>
          </p:cNvPr>
          <p:cNvSpPr/>
          <p:nvPr/>
        </p:nvSpPr>
        <p:spPr>
          <a:xfrm>
            <a:off x="0" y="-16817"/>
            <a:ext cx="12192000" cy="1140040"/>
          </a:xfrm>
          <a:prstGeom prst="rect">
            <a:avLst/>
          </a:prstGeom>
          <a:gradFill>
            <a:gsLst>
              <a:gs pos="0">
                <a:srgbClr val="429C98"/>
              </a:gs>
              <a:gs pos="58000">
                <a:srgbClr val="0D2E63"/>
              </a:gs>
              <a:gs pos="100000">
                <a:srgbClr val="001A50">
                  <a:lumMod val="98000"/>
                  <a:lumOff val="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1A4EA8C2-96A0-4F78-9434-C23838DF7B6C}"/>
              </a:ext>
            </a:extLst>
          </p:cNvPr>
          <p:cNvSpPr txBox="1"/>
          <p:nvPr/>
        </p:nvSpPr>
        <p:spPr>
          <a:xfrm>
            <a:off x="605582" y="215294"/>
            <a:ext cx="461292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8F2F5"/>
                </a:solidFill>
                <a:latin typeface="Arvo" panose="02000000000000000000" pitchFamily="2" charset="0"/>
              </a:rPr>
              <a:t>SOME ITALIAN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BA98204-000E-4D42-92E4-69A6CC1BFF4E}"/>
              </a:ext>
            </a:extLst>
          </p:cNvPr>
          <p:cNvSpPr txBox="1"/>
          <p:nvPr/>
        </p:nvSpPr>
        <p:spPr>
          <a:xfrm>
            <a:off x="7133230" y="215294"/>
            <a:ext cx="461292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8F2F5"/>
                </a:solidFill>
                <a:latin typeface="Arvo" panose="02000000000000000000" pitchFamily="2" charset="0"/>
              </a:rPr>
              <a:t>ON THE GO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982DB01B-02DC-403B-B92E-4557BEF305CD}"/>
              </a:ext>
            </a:extLst>
          </p:cNvPr>
          <p:cNvGrpSpPr/>
          <p:nvPr/>
        </p:nvGrpSpPr>
        <p:grpSpPr>
          <a:xfrm>
            <a:off x="466818" y="2675916"/>
            <a:ext cx="1396082" cy="1339273"/>
            <a:chOff x="4419675" y="290152"/>
            <a:chExt cx="1396082" cy="1339273"/>
          </a:xfrm>
        </p:grpSpPr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B8539911-7765-4624-A6A3-02FFB5F0140B}"/>
                </a:ext>
              </a:extLst>
            </p:cNvPr>
            <p:cNvSpPr/>
            <p:nvPr/>
          </p:nvSpPr>
          <p:spPr>
            <a:xfrm>
              <a:off x="4448080" y="290152"/>
              <a:ext cx="1339273" cy="1339273"/>
            </a:xfrm>
            <a:prstGeom prst="ellipse">
              <a:avLst/>
            </a:prstGeom>
            <a:solidFill>
              <a:srgbClr val="FF95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4887A190-99D8-428E-A60B-B1F77043AEDA}"/>
                </a:ext>
              </a:extLst>
            </p:cNvPr>
            <p:cNvSpPr txBox="1"/>
            <p:nvPr/>
          </p:nvSpPr>
          <p:spPr>
            <a:xfrm rot="20559592">
              <a:off x="4419675" y="667400"/>
              <a:ext cx="13960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spc="300" dirty="0">
                  <a:solidFill>
                    <a:srgbClr val="001A50"/>
                  </a:solidFill>
                  <a:latin typeface="Arvo" panose="02000000000000000000" pitchFamily="2" charset="0"/>
                </a:rPr>
                <a:t>FRESH PASTA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B29AA87-8DE0-4B7B-817B-B3D8765C41ED}"/>
              </a:ext>
            </a:extLst>
          </p:cNvPr>
          <p:cNvGrpSpPr/>
          <p:nvPr/>
        </p:nvGrpSpPr>
        <p:grpSpPr>
          <a:xfrm>
            <a:off x="121226" y="4333026"/>
            <a:ext cx="5581633" cy="2093510"/>
            <a:chOff x="121226" y="4333026"/>
            <a:chExt cx="5581633" cy="2093510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B21646C-0DC9-43B8-83AD-7E44D9322259}"/>
                </a:ext>
              </a:extLst>
            </p:cNvPr>
            <p:cNvCxnSpPr/>
            <p:nvPr/>
          </p:nvCxnSpPr>
          <p:spPr>
            <a:xfrm>
              <a:off x="936911" y="5873875"/>
              <a:ext cx="3950263" cy="0"/>
            </a:xfrm>
            <a:prstGeom prst="line">
              <a:avLst/>
            </a:prstGeom>
            <a:ln cap="rnd">
              <a:noFill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071688CB-D022-4A36-BACB-5EE052EBED02}"/>
                </a:ext>
              </a:extLst>
            </p:cNvPr>
            <p:cNvSpPr txBox="1"/>
            <p:nvPr/>
          </p:nvSpPr>
          <p:spPr>
            <a:xfrm>
              <a:off x="121226" y="4333026"/>
              <a:ext cx="5581633" cy="8874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6500"/>
                </a:lnSpc>
              </a:pPr>
              <a:r>
                <a:rPr lang="en-US" sz="4800" spc="300" dirty="0">
                  <a:solidFill>
                    <a:schemeClr val="bg1"/>
                  </a:solidFill>
                  <a:latin typeface="Arvo" panose="02000000000000000000" pitchFamily="2" charset="0"/>
                </a:rPr>
                <a:t>PASTA SALAD</a:t>
              </a:r>
              <a:endParaRPr lang="en-US" sz="4800" dirty="0">
                <a:solidFill>
                  <a:schemeClr val="bg1"/>
                </a:solidFill>
                <a:latin typeface="Arvo" panose="02000000000000000000" pitchFamily="2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29AA6999-3F35-4F18-8307-9F3214B6A908}"/>
                </a:ext>
              </a:extLst>
            </p:cNvPr>
            <p:cNvSpPr txBox="1"/>
            <p:nvPr/>
          </p:nvSpPr>
          <p:spPr>
            <a:xfrm>
              <a:off x="929496" y="5339001"/>
              <a:ext cx="396509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spc="-70" dirty="0">
                  <a:solidFill>
                    <a:srgbClr val="429C98"/>
                  </a:solidFill>
                  <a:latin typeface="Arvo" panose="02000000000000000000" pitchFamily="2" charset="0"/>
                </a:rPr>
                <a:t>SHRIMP, WITH MAYONAISE, GARLIC DIP AND PASTA MIXED LETTUCE AND CARROTS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8D01CA4-6FB2-4758-B4F6-D3E582433F97}"/>
                </a:ext>
              </a:extLst>
            </p:cNvPr>
            <p:cNvSpPr/>
            <p:nvPr/>
          </p:nvSpPr>
          <p:spPr>
            <a:xfrm>
              <a:off x="1619393" y="5941980"/>
              <a:ext cx="2585299" cy="48455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en-US" sz="2400" b="1" spc="300" dirty="0">
                  <a:solidFill>
                    <a:srgbClr val="C5F2F6"/>
                  </a:solidFill>
                  <a:latin typeface="Arvo" panose="02000000000000000000" pitchFamily="2" charset="0"/>
                </a:rPr>
                <a:t>€</a:t>
              </a:r>
              <a:r>
                <a:rPr lang="en-US" sz="2000" b="1" spc="300" dirty="0">
                  <a:solidFill>
                    <a:srgbClr val="C5F2F6"/>
                  </a:solidFill>
                  <a:latin typeface="Arvo" panose="02000000000000000000" pitchFamily="2" charset="0"/>
                </a:rPr>
                <a:t>11.50</a:t>
              </a: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8FB831ED-AB29-43E6-86A1-E2FEEDDAAE13}"/>
                </a:ext>
              </a:extLst>
            </p:cNvPr>
            <p:cNvCxnSpPr/>
            <p:nvPr/>
          </p:nvCxnSpPr>
          <p:spPr>
            <a:xfrm>
              <a:off x="739398" y="5193958"/>
              <a:ext cx="4345289" cy="0"/>
            </a:xfrm>
            <a:prstGeom prst="line">
              <a:avLst/>
            </a:prstGeom>
            <a:ln cap="rnd">
              <a:solidFill>
                <a:srgbClr val="50969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6680DE2-4683-4A56-945E-C601113EF987}"/>
              </a:ext>
            </a:extLst>
          </p:cNvPr>
          <p:cNvGrpSpPr/>
          <p:nvPr/>
        </p:nvGrpSpPr>
        <p:grpSpPr>
          <a:xfrm>
            <a:off x="6648874" y="4333026"/>
            <a:ext cx="5581633" cy="2093510"/>
            <a:chOff x="6648874" y="4333026"/>
            <a:chExt cx="5581633" cy="2093510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566446E2-1699-463D-B95B-A33E777BC876}"/>
                </a:ext>
              </a:extLst>
            </p:cNvPr>
            <p:cNvCxnSpPr/>
            <p:nvPr/>
          </p:nvCxnSpPr>
          <p:spPr>
            <a:xfrm>
              <a:off x="7464559" y="5873875"/>
              <a:ext cx="3950263" cy="0"/>
            </a:xfrm>
            <a:prstGeom prst="line">
              <a:avLst/>
            </a:prstGeom>
            <a:ln cap="rnd">
              <a:noFill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DA1ACFD-7C52-4C2B-99CA-560994781911}"/>
                </a:ext>
              </a:extLst>
            </p:cNvPr>
            <p:cNvSpPr txBox="1"/>
            <p:nvPr/>
          </p:nvSpPr>
          <p:spPr>
            <a:xfrm>
              <a:off x="7457144" y="5339001"/>
              <a:ext cx="3965092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spc="-70" dirty="0">
                  <a:solidFill>
                    <a:srgbClr val="429C98"/>
                  </a:solidFill>
                  <a:latin typeface="Arvo" panose="02000000000000000000" pitchFamily="2" charset="0"/>
                </a:rPr>
                <a:t>DIFFERENT SANDWICH STYLE WITH DIFFERENT KINDS OF VEGETABLE MIXED WITH SPECIAL CREAMY SAICE 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2EABE5F5-DAD5-43F9-9D73-325EEA5100E5}"/>
                </a:ext>
              </a:extLst>
            </p:cNvPr>
            <p:cNvSpPr/>
            <p:nvPr/>
          </p:nvSpPr>
          <p:spPr>
            <a:xfrm>
              <a:off x="8147041" y="5941980"/>
              <a:ext cx="2585299" cy="48455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en-US" sz="2400" b="1" spc="300">
                  <a:solidFill>
                    <a:srgbClr val="C5F2F6"/>
                  </a:solidFill>
                  <a:latin typeface="Arvo" panose="02000000000000000000" pitchFamily="2" charset="0"/>
                </a:rPr>
                <a:t>€</a:t>
              </a:r>
              <a:r>
                <a:rPr lang="en-US" sz="2000" b="1" spc="300">
                  <a:solidFill>
                    <a:srgbClr val="C5F2F6"/>
                  </a:solidFill>
                  <a:latin typeface="Arvo" panose="02000000000000000000" pitchFamily="2" charset="0"/>
                </a:rPr>
                <a:t>9.50</a:t>
              </a:r>
              <a:endParaRPr lang="en-US" sz="2000" b="1" spc="300" dirty="0">
                <a:solidFill>
                  <a:srgbClr val="C5F2F6"/>
                </a:solidFill>
                <a:latin typeface="Arvo" panose="02000000000000000000" pitchFamily="2" charset="0"/>
              </a:endParaRPr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38D73DC-9980-4CB8-BE3F-619D9E4B3960}"/>
                </a:ext>
              </a:extLst>
            </p:cNvPr>
            <p:cNvCxnSpPr/>
            <p:nvPr/>
          </p:nvCxnSpPr>
          <p:spPr>
            <a:xfrm>
              <a:off x="7267046" y="5193958"/>
              <a:ext cx="4345289" cy="0"/>
            </a:xfrm>
            <a:prstGeom prst="line">
              <a:avLst/>
            </a:prstGeom>
            <a:ln cap="rnd">
              <a:solidFill>
                <a:srgbClr val="50969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D232E6C-8CAE-48FB-8600-303A24953848}"/>
                </a:ext>
              </a:extLst>
            </p:cNvPr>
            <p:cNvSpPr txBox="1"/>
            <p:nvPr/>
          </p:nvSpPr>
          <p:spPr>
            <a:xfrm>
              <a:off x="6648874" y="4333026"/>
              <a:ext cx="5581633" cy="8874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6500"/>
                </a:lnSpc>
              </a:pPr>
              <a:r>
                <a:rPr lang="en-US" sz="4800" spc="300" dirty="0">
                  <a:solidFill>
                    <a:schemeClr val="bg1"/>
                  </a:solidFill>
                  <a:latin typeface="Arvo" panose="02000000000000000000" pitchFamily="2" charset="0"/>
                </a:rPr>
                <a:t>SANDWICH</a:t>
              </a:r>
              <a:endParaRPr lang="en-US" sz="4800" dirty="0">
                <a:solidFill>
                  <a:schemeClr val="bg1"/>
                </a:solidFill>
                <a:latin typeface="Arvo" panose="02000000000000000000" pitchFamily="2" charset="0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A6CD44F-5D4E-48DF-A13E-A8BFDA4450F1}"/>
              </a:ext>
            </a:extLst>
          </p:cNvPr>
          <p:cNvGrpSpPr/>
          <p:nvPr/>
        </p:nvGrpSpPr>
        <p:grpSpPr>
          <a:xfrm>
            <a:off x="10329099" y="2675916"/>
            <a:ext cx="1396082" cy="1339273"/>
            <a:chOff x="8128305" y="290152"/>
            <a:chExt cx="1396082" cy="1339273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67EB60A1-3B3F-434B-97BF-5B7996B40372}"/>
                </a:ext>
              </a:extLst>
            </p:cNvPr>
            <p:cNvSpPr/>
            <p:nvPr/>
          </p:nvSpPr>
          <p:spPr>
            <a:xfrm>
              <a:off x="8156710" y="290152"/>
              <a:ext cx="1339273" cy="1339273"/>
            </a:xfrm>
            <a:prstGeom prst="ellipse">
              <a:avLst/>
            </a:prstGeom>
            <a:solidFill>
              <a:srgbClr val="FF95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EDFBE58-0592-4BF8-9908-D501F3FB6D3F}"/>
                </a:ext>
              </a:extLst>
            </p:cNvPr>
            <p:cNvSpPr txBox="1"/>
            <p:nvPr/>
          </p:nvSpPr>
          <p:spPr>
            <a:xfrm rot="20559592">
              <a:off x="8128305" y="667400"/>
              <a:ext cx="13960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spc="300" dirty="0">
                  <a:solidFill>
                    <a:srgbClr val="001A50"/>
                  </a:solidFill>
                  <a:latin typeface="Arvo" panose="02000000000000000000" pitchFamily="2" charset="0"/>
                </a:rPr>
                <a:t>HOME BAKED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E276BB9-16D4-410E-A621-8FAB2307011E}"/>
              </a:ext>
            </a:extLst>
          </p:cNvPr>
          <p:cNvGrpSpPr/>
          <p:nvPr/>
        </p:nvGrpSpPr>
        <p:grpSpPr>
          <a:xfrm>
            <a:off x="-4211895" y="-3982066"/>
            <a:ext cx="20544938" cy="14822132"/>
            <a:chOff x="-4211895" y="-3982066"/>
            <a:chExt cx="20544938" cy="14822132"/>
          </a:xfrm>
          <a:solidFill>
            <a:srgbClr val="E6E6E6"/>
          </a:solidFill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DC50208-E2A0-4906-AF55-3C871412DF69}"/>
                </a:ext>
              </a:extLst>
            </p:cNvPr>
            <p:cNvSpPr/>
            <p:nvPr/>
          </p:nvSpPr>
          <p:spPr>
            <a:xfrm>
              <a:off x="-4211893" y="-3982065"/>
              <a:ext cx="20544936" cy="39820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6EDED91-FD10-421C-974A-DEEFB1AB3CC2}"/>
                </a:ext>
              </a:extLst>
            </p:cNvPr>
            <p:cNvSpPr/>
            <p:nvPr/>
          </p:nvSpPr>
          <p:spPr>
            <a:xfrm>
              <a:off x="-4211895" y="6858000"/>
              <a:ext cx="20544938" cy="39820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558E249-4604-4252-AC6D-3E8F7A7B26B0}"/>
                </a:ext>
              </a:extLst>
            </p:cNvPr>
            <p:cNvSpPr/>
            <p:nvPr/>
          </p:nvSpPr>
          <p:spPr>
            <a:xfrm rot="5400000">
              <a:off x="6851454" y="1358479"/>
              <a:ext cx="14822130" cy="41410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0A1B6D6-226B-417A-ADD6-FE107F250F06}"/>
                </a:ext>
              </a:extLst>
            </p:cNvPr>
            <p:cNvSpPr/>
            <p:nvPr/>
          </p:nvSpPr>
          <p:spPr>
            <a:xfrm rot="5400000">
              <a:off x="-9552437" y="1358477"/>
              <a:ext cx="14822130" cy="41410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7234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653">
        <p:fade/>
      </p:transition>
    </mc:Choice>
    <mc:Fallback xmlns="">
      <p:transition spd="med" advTm="126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35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4" presetClass="path" presetSubtype="0" decel="36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2.91667E-6 0 L 2.91667E-6 -0.14653 " pathEditMode="relative" rAng="0" ptsTypes="AA">
                                      <p:cBhvr>
                                        <p:cTn id="26" dur="1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33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35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4" presetClass="path" presetSubtype="0" decel="36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2.91667E-6 4.81481E-6 L 2.91667E-6 -0.09329 " pathEditMode="relative" rAng="0" ptsTypes="AA">
                                      <p:cBhvr>
                                        <p:cTn id="34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67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7" grpId="0" animBg="1"/>
      <p:bldP spid="117" grpId="0"/>
      <p:bldP spid="5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hots of Different Food">
            <a:hlinkClick r:id="" action="ppaction://media"/>
            <a:extLst>
              <a:ext uri="{FF2B5EF4-FFF2-40B4-BE49-F238E27FC236}">
                <a16:creationId xmlns:a16="http://schemas.microsoft.com/office/drawing/2014/main" id="{BF1B4E89-6192-4F69-8BCE-394C0A5932A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874" end="0.3333"/>
                </p14:media>
              </p:ext>
            </p:extLst>
          </p:nvPr>
        </p:nvPicPr>
        <p:blipFill rotWithShape="1">
          <a:blip r:embed="rId4"/>
          <a:srcRect l="23375"/>
          <a:stretch/>
        </p:blipFill>
        <p:spPr>
          <a:xfrm>
            <a:off x="0" y="0"/>
            <a:ext cx="934214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67A837-8E31-407F-B736-229B0A290787}"/>
              </a:ext>
            </a:extLst>
          </p:cNvPr>
          <p:cNvSpPr/>
          <p:nvPr/>
        </p:nvSpPr>
        <p:spPr>
          <a:xfrm>
            <a:off x="6332220" y="0"/>
            <a:ext cx="5891860" cy="6858001"/>
          </a:xfrm>
          <a:prstGeom prst="rect">
            <a:avLst/>
          </a:prstGeom>
          <a:gradFill>
            <a:gsLst>
              <a:gs pos="1000">
                <a:srgbClr val="429C98">
                  <a:alpha val="83000"/>
                </a:srgbClr>
              </a:gs>
              <a:gs pos="38000">
                <a:srgbClr val="0D2E63">
                  <a:alpha val="96000"/>
                </a:srgbClr>
              </a:gs>
              <a:gs pos="100000">
                <a:srgbClr val="001A50">
                  <a:lumMod val="98000"/>
                  <a:lumOff val="2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D232E6C-8CAE-48FB-8600-303A24953848}"/>
              </a:ext>
            </a:extLst>
          </p:cNvPr>
          <p:cNvSpPr txBox="1"/>
          <p:nvPr/>
        </p:nvSpPr>
        <p:spPr>
          <a:xfrm>
            <a:off x="7169505" y="4368251"/>
            <a:ext cx="5581633" cy="9222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spc="300" dirty="0">
                <a:solidFill>
                  <a:schemeClr val="bg1"/>
                </a:solidFill>
                <a:latin typeface="Arvo" panose="02000000000000000000" pitchFamily="2" charset="0"/>
              </a:rPr>
              <a:t>1-800-123-4567</a:t>
            </a:r>
          </a:p>
          <a:p>
            <a:pPr>
              <a:lnSpc>
                <a:spcPct val="150000"/>
              </a:lnSpc>
            </a:pPr>
            <a:r>
              <a:rPr lang="en-US" spc="300" dirty="0">
                <a:solidFill>
                  <a:schemeClr val="bg1"/>
                </a:solidFill>
                <a:latin typeface="Arvo" panose="02000000000000000000" pitchFamily="2" charset="0"/>
              </a:rPr>
              <a:t>www.roastsfoodsrestaurant.com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A6CD44F-5D4E-48DF-A13E-A8BFDA4450F1}"/>
              </a:ext>
            </a:extLst>
          </p:cNvPr>
          <p:cNvGrpSpPr/>
          <p:nvPr/>
        </p:nvGrpSpPr>
        <p:grpSpPr>
          <a:xfrm>
            <a:off x="5634178" y="2675916"/>
            <a:ext cx="1396082" cy="1339273"/>
            <a:chOff x="3433384" y="290152"/>
            <a:chExt cx="1396082" cy="1339273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67EB60A1-3B3F-434B-97BF-5B7996B40372}"/>
                </a:ext>
              </a:extLst>
            </p:cNvPr>
            <p:cNvSpPr/>
            <p:nvPr/>
          </p:nvSpPr>
          <p:spPr>
            <a:xfrm>
              <a:off x="3461789" y="290152"/>
              <a:ext cx="1339273" cy="1339273"/>
            </a:xfrm>
            <a:prstGeom prst="ellipse">
              <a:avLst/>
            </a:prstGeom>
            <a:solidFill>
              <a:srgbClr val="FF95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EDFBE58-0592-4BF8-9908-D501F3FB6D3F}"/>
                </a:ext>
              </a:extLst>
            </p:cNvPr>
            <p:cNvSpPr txBox="1"/>
            <p:nvPr/>
          </p:nvSpPr>
          <p:spPr>
            <a:xfrm rot="20559592">
              <a:off x="3433384" y="667400"/>
              <a:ext cx="13960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spc="300" dirty="0">
                  <a:solidFill>
                    <a:srgbClr val="001A50"/>
                  </a:solidFill>
                  <a:latin typeface="Arvo" panose="02000000000000000000" pitchFamily="2" charset="0"/>
                </a:rPr>
                <a:t>BEST AWARD</a:t>
              </a:r>
            </a:p>
          </p:txBody>
        </p: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66446E2-1699-463D-B95B-A33E777BC876}"/>
              </a:ext>
            </a:extLst>
          </p:cNvPr>
          <p:cNvCxnSpPr/>
          <p:nvPr/>
        </p:nvCxnSpPr>
        <p:spPr>
          <a:xfrm>
            <a:off x="7169505" y="5132198"/>
            <a:ext cx="3950263" cy="0"/>
          </a:xfrm>
          <a:prstGeom prst="line">
            <a:avLst/>
          </a:prstGeom>
          <a:ln cap="rnd">
            <a:noFill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5B4615B-CFAE-414F-A03A-F96FB880F561}"/>
              </a:ext>
            </a:extLst>
          </p:cNvPr>
          <p:cNvSpPr txBox="1"/>
          <p:nvPr/>
        </p:nvSpPr>
        <p:spPr>
          <a:xfrm>
            <a:off x="7169505" y="769497"/>
            <a:ext cx="5581633" cy="86632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200" b="1" spc="300" dirty="0">
                <a:solidFill>
                  <a:schemeClr val="bg1"/>
                </a:solidFill>
                <a:latin typeface="Arvo" panose="02000000000000000000" pitchFamily="2" charset="0"/>
              </a:rPr>
              <a:t>ENJOY YOUR CATERING</a:t>
            </a:r>
            <a:endParaRPr lang="en-US" sz="3200" b="1" dirty="0">
              <a:solidFill>
                <a:schemeClr val="bg1"/>
              </a:solidFill>
              <a:latin typeface="Arvo" panose="020000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4448D85-FC0F-4B18-9E8D-A22F6554430F}"/>
              </a:ext>
            </a:extLst>
          </p:cNvPr>
          <p:cNvSpPr txBox="1"/>
          <p:nvPr/>
        </p:nvSpPr>
        <p:spPr>
          <a:xfrm>
            <a:off x="7169505" y="2102290"/>
            <a:ext cx="5581633" cy="5777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200" spc="300" dirty="0">
                <a:solidFill>
                  <a:schemeClr val="bg1"/>
                </a:solidFill>
                <a:latin typeface="Arvo" panose="02000000000000000000" pitchFamily="2" charset="0"/>
              </a:rPr>
              <a:t>SPECIAL EVENT</a:t>
            </a:r>
            <a:endParaRPr lang="en-US" sz="3200" dirty="0">
              <a:solidFill>
                <a:schemeClr val="bg1"/>
              </a:solidFill>
              <a:latin typeface="Arvo" panose="02000000000000000000" pitchFamily="2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4D6D05F-F60D-46DD-A158-D4D08822EBB6}"/>
              </a:ext>
            </a:extLst>
          </p:cNvPr>
          <p:cNvCxnSpPr/>
          <p:nvPr/>
        </p:nvCxnSpPr>
        <p:spPr>
          <a:xfrm>
            <a:off x="7169505" y="3057698"/>
            <a:ext cx="4345289" cy="0"/>
          </a:xfrm>
          <a:prstGeom prst="line">
            <a:avLst/>
          </a:prstGeom>
          <a:ln cap="rnd">
            <a:solidFill>
              <a:srgbClr val="509698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30698B5-2A08-4B5B-BD5D-F9E559E51E69}"/>
              </a:ext>
            </a:extLst>
          </p:cNvPr>
          <p:cNvCxnSpPr/>
          <p:nvPr/>
        </p:nvCxnSpPr>
        <p:spPr>
          <a:xfrm>
            <a:off x="7169505" y="4899052"/>
            <a:ext cx="4345289" cy="0"/>
          </a:xfrm>
          <a:prstGeom prst="line">
            <a:avLst/>
          </a:prstGeom>
          <a:ln cap="rnd">
            <a:solidFill>
              <a:srgbClr val="509698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F45265AA-395F-4A9B-A495-2C899722F46D}"/>
              </a:ext>
            </a:extLst>
          </p:cNvPr>
          <p:cNvSpPr txBox="1"/>
          <p:nvPr/>
        </p:nvSpPr>
        <p:spPr>
          <a:xfrm>
            <a:off x="7169505" y="3435319"/>
            <a:ext cx="4924954" cy="1036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000" b="1" dirty="0">
                <a:solidFill>
                  <a:schemeClr val="bg1"/>
                </a:solidFill>
                <a:latin typeface="Arvo" panose="02000000000000000000" pitchFamily="2" charset="0"/>
              </a:rPr>
              <a:t>WEDDING | BIRTHDAY PARTY</a:t>
            </a:r>
          </a:p>
          <a:p>
            <a:pPr>
              <a:lnSpc>
                <a:spcPts val="2500"/>
              </a:lnSpc>
            </a:pPr>
            <a:r>
              <a:rPr lang="en-US" sz="2000" b="1" dirty="0">
                <a:solidFill>
                  <a:schemeClr val="bg1"/>
                </a:solidFill>
                <a:latin typeface="Arvo" panose="02000000000000000000" pitchFamily="2" charset="0"/>
              </a:rPr>
              <a:t>KARAOKE | QUIZ NIGHT </a:t>
            </a:r>
          </a:p>
          <a:p>
            <a:pPr>
              <a:lnSpc>
                <a:spcPts val="2500"/>
              </a:lnSpc>
            </a:pPr>
            <a:r>
              <a:rPr lang="en-US" sz="2000" b="1" dirty="0">
                <a:solidFill>
                  <a:schemeClr val="bg1"/>
                </a:solidFill>
                <a:latin typeface="Arvo" panose="02000000000000000000" pitchFamily="2" charset="0"/>
              </a:rPr>
              <a:t>MUSIC EVENTS | CATERING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BE19573-EF4E-4002-9BF4-D3F338B46C7B}"/>
              </a:ext>
            </a:extLst>
          </p:cNvPr>
          <p:cNvSpPr txBox="1"/>
          <p:nvPr/>
        </p:nvSpPr>
        <p:spPr>
          <a:xfrm>
            <a:off x="7169505" y="5605070"/>
            <a:ext cx="3621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64CAC8"/>
                </a:solidFill>
                <a:latin typeface="Arvo" panose="02000000000000000000" pitchFamily="2" charset="0"/>
              </a:rPr>
              <a:t>Honesty Fresh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9B2062C-0F5A-4E72-941E-D2B2E6AC64CD}"/>
              </a:ext>
            </a:extLst>
          </p:cNvPr>
          <p:cNvGrpSpPr/>
          <p:nvPr/>
        </p:nvGrpSpPr>
        <p:grpSpPr>
          <a:xfrm>
            <a:off x="-4211895" y="-3982066"/>
            <a:ext cx="20544938" cy="14822132"/>
            <a:chOff x="-4211895" y="-3982066"/>
            <a:chExt cx="20544938" cy="14822132"/>
          </a:xfrm>
          <a:solidFill>
            <a:srgbClr val="E6E6E6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FB58639-ECF3-4EA4-9CA5-AEF25FF964A2}"/>
                </a:ext>
              </a:extLst>
            </p:cNvPr>
            <p:cNvSpPr/>
            <p:nvPr/>
          </p:nvSpPr>
          <p:spPr>
            <a:xfrm>
              <a:off x="-4211893" y="-3982065"/>
              <a:ext cx="20544936" cy="39820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4762E7B-69D8-42D0-ABF5-13928E540824}"/>
                </a:ext>
              </a:extLst>
            </p:cNvPr>
            <p:cNvSpPr/>
            <p:nvPr/>
          </p:nvSpPr>
          <p:spPr>
            <a:xfrm>
              <a:off x="-4211895" y="6858000"/>
              <a:ext cx="20544938" cy="39820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4478618-2339-4995-A78B-FC10AA29D30E}"/>
                </a:ext>
              </a:extLst>
            </p:cNvPr>
            <p:cNvSpPr/>
            <p:nvPr/>
          </p:nvSpPr>
          <p:spPr>
            <a:xfrm rot="5400000">
              <a:off x="6851454" y="1358479"/>
              <a:ext cx="14822130" cy="41410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A644B57-D416-48E1-85A7-26DE5FAEB7D6}"/>
                </a:ext>
              </a:extLst>
            </p:cNvPr>
            <p:cNvSpPr/>
            <p:nvPr/>
          </p:nvSpPr>
          <p:spPr>
            <a:xfrm rot="5400000">
              <a:off x="-9552437" y="1358477"/>
              <a:ext cx="14822130" cy="41410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2630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195"/>
    </mc:Choice>
    <mc:Fallback xmlns="">
      <p:transition advTm="10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61" grpId="0"/>
      <p:bldP spid="28" grpId="0"/>
      <p:bldP spid="29" grpId="0"/>
      <p:bldP spid="34" grpId="0"/>
      <p:bldP spid="35" grpId="0"/>
    </p:bldLst>
  </p:timing>
  <p:extLst>
    <p:ext uri="{E180D4A7-C9FB-4DFB-919C-405C955672EB}">
      <p14:showEvtLst xmlns:p14="http://schemas.microsoft.com/office/powerpoint/2010/main">
        <p14:playEvt time="1" objId="15"/>
        <p14:playEvt time="5044" objId="15"/>
        <p14:playEvt time="10022" objId="15"/>
        <p14:stopEvt time="10195" objId="15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39512472-3E02-4AAE-82EB-E853D466F9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87393" y="4998"/>
            <a:ext cx="6208686" cy="413486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1549284-B6C3-4212-B683-2A808D4BC4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5" r="31727"/>
          <a:stretch/>
        </p:blipFill>
        <p:spPr>
          <a:xfrm>
            <a:off x="-29095" y="0"/>
            <a:ext cx="6016525" cy="448638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67A837-8E31-407F-B736-229B0A290787}"/>
              </a:ext>
            </a:extLst>
          </p:cNvPr>
          <p:cNvSpPr/>
          <p:nvPr/>
        </p:nvSpPr>
        <p:spPr>
          <a:xfrm>
            <a:off x="-32081" y="2266950"/>
            <a:ext cx="12224081" cy="4591050"/>
          </a:xfrm>
          <a:prstGeom prst="rect">
            <a:avLst/>
          </a:prstGeom>
          <a:gradFill>
            <a:gsLst>
              <a:gs pos="0">
                <a:srgbClr val="429C98">
                  <a:alpha val="61000"/>
                </a:srgbClr>
              </a:gs>
              <a:gs pos="23000">
                <a:srgbClr val="0D2E63"/>
              </a:gs>
              <a:gs pos="100000">
                <a:srgbClr val="001A50">
                  <a:lumMod val="98000"/>
                  <a:lumOff val="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982DB01B-02DC-403B-B92E-4557BEF305CD}"/>
              </a:ext>
            </a:extLst>
          </p:cNvPr>
          <p:cNvGrpSpPr/>
          <p:nvPr/>
        </p:nvGrpSpPr>
        <p:grpSpPr>
          <a:xfrm>
            <a:off x="294105" y="160420"/>
            <a:ext cx="1106837" cy="1106837"/>
            <a:chOff x="4448080" y="290152"/>
            <a:chExt cx="1339273" cy="1339273"/>
          </a:xfrm>
        </p:grpSpPr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B8539911-7765-4624-A6A3-02FFB5F0140B}"/>
                </a:ext>
              </a:extLst>
            </p:cNvPr>
            <p:cNvSpPr/>
            <p:nvPr/>
          </p:nvSpPr>
          <p:spPr>
            <a:xfrm>
              <a:off x="4448080" y="290152"/>
              <a:ext cx="1339273" cy="1339273"/>
            </a:xfrm>
            <a:prstGeom prst="ellipse">
              <a:avLst/>
            </a:prstGeom>
            <a:solidFill>
              <a:srgbClr val="FF95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4887A190-99D8-428E-A60B-B1F77043AEDA}"/>
                </a:ext>
              </a:extLst>
            </p:cNvPr>
            <p:cNvSpPr txBox="1"/>
            <p:nvPr/>
          </p:nvSpPr>
          <p:spPr>
            <a:xfrm rot="20559592">
              <a:off x="4492660" y="637447"/>
              <a:ext cx="1269166" cy="558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spc="300" dirty="0">
                  <a:solidFill>
                    <a:srgbClr val="001A50"/>
                  </a:solidFill>
                  <a:latin typeface="Arvo" panose="02000000000000000000" pitchFamily="2" charset="0"/>
                </a:rPr>
                <a:t>SNALL</a:t>
              </a:r>
            </a:p>
            <a:p>
              <a:pPr algn="ctr"/>
              <a:r>
                <a:rPr lang="en-US" sz="1200" b="1" spc="300" dirty="0">
                  <a:solidFill>
                    <a:srgbClr val="001A50"/>
                  </a:solidFill>
                  <a:latin typeface="Arvo" panose="02000000000000000000" pitchFamily="2" charset="0"/>
                </a:rPr>
                <a:t>PIECES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0968308-556E-46C3-AABB-452E3DD22973}"/>
              </a:ext>
            </a:extLst>
          </p:cNvPr>
          <p:cNvGrpSpPr/>
          <p:nvPr/>
        </p:nvGrpSpPr>
        <p:grpSpPr>
          <a:xfrm>
            <a:off x="6567150" y="160420"/>
            <a:ext cx="1106837" cy="1106837"/>
            <a:chOff x="4448080" y="290152"/>
            <a:chExt cx="1339273" cy="1339273"/>
          </a:xfrm>
        </p:grpSpPr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4B72829F-C5AE-4FCC-821A-5C7EFE84A893}"/>
                </a:ext>
              </a:extLst>
            </p:cNvPr>
            <p:cNvSpPr/>
            <p:nvPr/>
          </p:nvSpPr>
          <p:spPr>
            <a:xfrm>
              <a:off x="4448080" y="290152"/>
              <a:ext cx="1339273" cy="1339273"/>
            </a:xfrm>
            <a:prstGeom prst="ellipse">
              <a:avLst/>
            </a:prstGeom>
            <a:solidFill>
              <a:srgbClr val="FF95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9D677CAB-9C22-469B-9E49-6943D0B0E874}"/>
                </a:ext>
              </a:extLst>
            </p:cNvPr>
            <p:cNvSpPr txBox="1"/>
            <p:nvPr/>
          </p:nvSpPr>
          <p:spPr>
            <a:xfrm rot="20559592">
              <a:off x="4492660" y="637447"/>
              <a:ext cx="1269166" cy="558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spc="300" dirty="0">
                  <a:solidFill>
                    <a:srgbClr val="001A50"/>
                  </a:solidFill>
                  <a:latin typeface="Arvo" panose="02000000000000000000" pitchFamily="2" charset="0"/>
                </a:rPr>
                <a:t>NEW RECIPE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A94A829-971D-434B-A291-DA31ABD7BE7D}"/>
              </a:ext>
            </a:extLst>
          </p:cNvPr>
          <p:cNvSpPr txBox="1"/>
          <p:nvPr/>
        </p:nvSpPr>
        <p:spPr>
          <a:xfrm>
            <a:off x="587285" y="2358303"/>
            <a:ext cx="4819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8F2F5"/>
                </a:solidFill>
                <a:latin typeface="Arvo" panose="02000000000000000000" pitchFamily="2" charset="0"/>
              </a:rPr>
              <a:t>HOT DRINKS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233DAB6-D643-442B-AF10-068488534215}"/>
              </a:ext>
            </a:extLst>
          </p:cNvPr>
          <p:cNvSpPr txBox="1"/>
          <p:nvPr/>
        </p:nvSpPr>
        <p:spPr>
          <a:xfrm>
            <a:off x="587285" y="6335570"/>
            <a:ext cx="4819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64CAC8"/>
                </a:solidFill>
                <a:latin typeface="Arvo" panose="02000000000000000000" pitchFamily="2" charset="0"/>
              </a:rPr>
              <a:t>Quality Beans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8FC2730-FB6A-4FA8-A587-D64ED900C69B}"/>
              </a:ext>
            </a:extLst>
          </p:cNvPr>
          <p:cNvSpPr txBox="1"/>
          <p:nvPr/>
        </p:nvSpPr>
        <p:spPr>
          <a:xfrm>
            <a:off x="6860330" y="2358303"/>
            <a:ext cx="4819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8F2F5"/>
                </a:solidFill>
                <a:latin typeface="Arvo" panose="02000000000000000000" pitchFamily="2" charset="0"/>
              </a:rPr>
              <a:t>OUR BREWERY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A358674-B572-4814-B014-56F0F0EA5377}"/>
              </a:ext>
            </a:extLst>
          </p:cNvPr>
          <p:cNvSpPr txBox="1"/>
          <p:nvPr/>
        </p:nvSpPr>
        <p:spPr>
          <a:xfrm>
            <a:off x="6860330" y="6370977"/>
            <a:ext cx="4819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64CAC8"/>
                </a:solidFill>
                <a:latin typeface="Arvo" panose="02000000000000000000" pitchFamily="2" charset="0"/>
              </a:rPr>
              <a:t>Carefully Selected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D07C19C-0FD6-4B01-9912-A1D501CF47AE}"/>
              </a:ext>
            </a:extLst>
          </p:cNvPr>
          <p:cNvGrpSpPr/>
          <p:nvPr/>
        </p:nvGrpSpPr>
        <p:grpSpPr>
          <a:xfrm>
            <a:off x="287845" y="3203425"/>
            <a:ext cx="5418530" cy="412810"/>
            <a:chOff x="287845" y="3203425"/>
            <a:chExt cx="5418530" cy="412810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D01EFCA-FF2F-4751-A0BA-2DD616372ED0}"/>
                </a:ext>
              </a:extLst>
            </p:cNvPr>
            <p:cNvSpPr txBox="1"/>
            <p:nvPr/>
          </p:nvSpPr>
          <p:spPr>
            <a:xfrm>
              <a:off x="287845" y="3203425"/>
              <a:ext cx="48196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spc="-70" dirty="0">
                  <a:solidFill>
                    <a:schemeClr val="bg1"/>
                  </a:solidFill>
                  <a:latin typeface="Arvo" panose="02000000000000000000" pitchFamily="2" charset="0"/>
                </a:rPr>
                <a:t>RISTRETTO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543DE60D-608E-4075-9987-19E5C774B223}"/>
                </a:ext>
              </a:extLst>
            </p:cNvPr>
            <p:cNvCxnSpPr/>
            <p:nvPr/>
          </p:nvCxnSpPr>
          <p:spPr>
            <a:xfrm>
              <a:off x="287845" y="3616235"/>
              <a:ext cx="5257800" cy="0"/>
            </a:xfrm>
            <a:prstGeom prst="line">
              <a:avLst/>
            </a:prstGeom>
            <a:ln cap="rnd">
              <a:solidFill>
                <a:srgbClr val="50969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1177E8B-96F5-459A-8348-FE43B7CA0728}"/>
                </a:ext>
              </a:extLst>
            </p:cNvPr>
            <p:cNvSpPr txBox="1"/>
            <p:nvPr/>
          </p:nvSpPr>
          <p:spPr>
            <a:xfrm>
              <a:off x="4095751" y="3203425"/>
              <a:ext cx="16106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bg1"/>
                  </a:solidFill>
                  <a:latin typeface="Arvo" panose="02000000000000000000" pitchFamily="2" charset="0"/>
                </a:rPr>
                <a:t>€</a:t>
              </a:r>
              <a:r>
                <a:rPr lang="en-US" sz="2000" spc="300" dirty="0">
                  <a:solidFill>
                    <a:schemeClr val="bg1"/>
                  </a:solidFill>
                  <a:latin typeface="Arvo" panose="02000000000000000000" pitchFamily="2" charset="0"/>
                </a:rPr>
                <a:t>2.20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982BC0A-A134-4C61-B2F7-97D418C745F1}"/>
              </a:ext>
            </a:extLst>
          </p:cNvPr>
          <p:cNvGrpSpPr/>
          <p:nvPr/>
        </p:nvGrpSpPr>
        <p:grpSpPr>
          <a:xfrm>
            <a:off x="287845" y="3621504"/>
            <a:ext cx="5418530" cy="478579"/>
            <a:chOff x="287845" y="3621504"/>
            <a:chExt cx="5418530" cy="478579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2EC86FE-B253-4830-B810-E36A6F64D8D3}"/>
                </a:ext>
              </a:extLst>
            </p:cNvPr>
            <p:cNvSpPr txBox="1"/>
            <p:nvPr/>
          </p:nvSpPr>
          <p:spPr>
            <a:xfrm>
              <a:off x="287845" y="3687273"/>
              <a:ext cx="48196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spc="-70" dirty="0">
                  <a:solidFill>
                    <a:schemeClr val="bg1"/>
                  </a:solidFill>
                  <a:latin typeface="Arvo" panose="02000000000000000000" pitchFamily="2" charset="0"/>
                </a:rPr>
                <a:t>EXPRESSO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3A1EFD7-E218-4CEC-A641-423613B1457A}"/>
                </a:ext>
              </a:extLst>
            </p:cNvPr>
            <p:cNvCxnSpPr/>
            <p:nvPr/>
          </p:nvCxnSpPr>
          <p:spPr>
            <a:xfrm>
              <a:off x="287845" y="4100083"/>
              <a:ext cx="5257800" cy="0"/>
            </a:xfrm>
            <a:prstGeom prst="line">
              <a:avLst/>
            </a:prstGeom>
            <a:ln cap="rnd">
              <a:solidFill>
                <a:srgbClr val="50969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5F3B4E7-8D43-44DA-847C-5DC0454FEEC4}"/>
                </a:ext>
              </a:extLst>
            </p:cNvPr>
            <p:cNvSpPr txBox="1"/>
            <p:nvPr/>
          </p:nvSpPr>
          <p:spPr>
            <a:xfrm>
              <a:off x="4095751" y="3621504"/>
              <a:ext cx="16106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>
                  <a:solidFill>
                    <a:schemeClr val="bg1"/>
                  </a:solidFill>
                  <a:latin typeface="Arvo" panose="02000000000000000000" pitchFamily="2" charset="0"/>
                </a:rPr>
                <a:t>€</a:t>
              </a:r>
              <a:r>
                <a:rPr lang="en-US" sz="2000" spc="300" dirty="0">
                  <a:solidFill>
                    <a:schemeClr val="bg1"/>
                  </a:solidFill>
                  <a:latin typeface="Arvo" panose="02000000000000000000" pitchFamily="2" charset="0"/>
                </a:rPr>
                <a:t>2.00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B67AC4F-8004-46A7-9048-25A21F4D568D}"/>
              </a:ext>
            </a:extLst>
          </p:cNvPr>
          <p:cNvGrpSpPr/>
          <p:nvPr/>
        </p:nvGrpSpPr>
        <p:grpSpPr>
          <a:xfrm>
            <a:off x="287845" y="4177211"/>
            <a:ext cx="5418529" cy="412810"/>
            <a:chOff x="287845" y="4177211"/>
            <a:chExt cx="5418529" cy="41281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6C502E8-2C64-47A5-AFF3-1C7875572881}"/>
                </a:ext>
              </a:extLst>
            </p:cNvPr>
            <p:cNvSpPr txBox="1"/>
            <p:nvPr/>
          </p:nvSpPr>
          <p:spPr>
            <a:xfrm>
              <a:off x="287845" y="4177211"/>
              <a:ext cx="48196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spc="-70" dirty="0">
                  <a:solidFill>
                    <a:schemeClr val="bg1"/>
                  </a:solidFill>
                  <a:latin typeface="Arvo" panose="02000000000000000000" pitchFamily="2" charset="0"/>
                </a:rPr>
                <a:t>DOUBLE EXPRESSO</a:t>
              </a: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816DDB8-E90E-41B0-BA64-10E19D2A85AE}"/>
                </a:ext>
              </a:extLst>
            </p:cNvPr>
            <p:cNvCxnSpPr/>
            <p:nvPr/>
          </p:nvCxnSpPr>
          <p:spPr>
            <a:xfrm>
              <a:off x="287845" y="4590021"/>
              <a:ext cx="5257800" cy="0"/>
            </a:xfrm>
            <a:prstGeom prst="line">
              <a:avLst/>
            </a:prstGeom>
            <a:ln cap="rnd">
              <a:solidFill>
                <a:srgbClr val="50969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079A228-1E44-4FB1-A8B6-258AB96459AB}"/>
                </a:ext>
              </a:extLst>
            </p:cNvPr>
            <p:cNvSpPr txBox="1"/>
            <p:nvPr/>
          </p:nvSpPr>
          <p:spPr>
            <a:xfrm>
              <a:off x="4367101" y="4177211"/>
              <a:ext cx="13392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>
                  <a:solidFill>
                    <a:schemeClr val="bg1"/>
                  </a:solidFill>
                  <a:latin typeface="Arvo" panose="02000000000000000000" pitchFamily="2" charset="0"/>
                </a:rPr>
                <a:t>€</a:t>
              </a:r>
              <a:r>
                <a:rPr lang="en-US" sz="2000" spc="300" dirty="0">
                  <a:solidFill>
                    <a:schemeClr val="bg1"/>
                  </a:solidFill>
                  <a:latin typeface="Arvo" panose="02000000000000000000" pitchFamily="2" charset="0"/>
                </a:rPr>
                <a:t>3.20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098F567-152F-4F78-A5C0-7A366E68A850}"/>
              </a:ext>
            </a:extLst>
          </p:cNvPr>
          <p:cNvGrpSpPr/>
          <p:nvPr/>
        </p:nvGrpSpPr>
        <p:grpSpPr>
          <a:xfrm>
            <a:off x="287845" y="4601380"/>
            <a:ext cx="5418529" cy="478579"/>
            <a:chOff x="287845" y="4601380"/>
            <a:chExt cx="5418529" cy="478579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9A16011-4F6C-4C1E-B755-255E81E9C5A6}"/>
                </a:ext>
              </a:extLst>
            </p:cNvPr>
            <p:cNvSpPr txBox="1"/>
            <p:nvPr/>
          </p:nvSpPr>
          <p:spPr>
            <a:xfrm>
              <a:off x="287845" y="4667149"/>
              <a:ext cx="48196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spc="-70" dirty="0">
                  <a:solidFill>
                    <a:schemeClr val="bg1"/>
                  </a:solidFill>
                  <a:latin typeface="Arvo" panose="02000000000000000000" pitchFamily="2" charset="0"/>
                </a:rPr>
                <a:t>CAFFE LATTE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806DA62-D8FC-457E-A571-48A157A76945}"/>
                </a:ext>
              </a:extLst>
            </p:cNvPr>
            <p:cNvCxnSpPr/>
            <p:nvPr/>
          </p:nvCxnSpPr>
          <p:spPr>
            <a:xfrm>
              <a:off x="287845" y="5079959"/>
              <a:ext cx="5257800" cy="0"/>
            </a:xfrm>
            <a:prstGeom prst="line">
              <a:avLst/>
            </a:prstGeom>
            <a:ln cap="rnd">
              <a:solidFill>
                <a:srgbClr val="50969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F644862-24B0-4CB9-AF79-1101BF066C87}"/>
                </a:ext>
              </a:extLst>
            </p:cNvPr>
            <p:cNvSpPr txBox="1"/>
            <p:nvPr/>
          </p:nvSpPr>
          <p:spPr>
            <a:xfrm>
              <a:off x="4095751" y="4601380"/>
              <a:ext cx="16106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>
                  <a:solidFill>
                    <a:schemeClr val="bg1"/>
                  </a:solidFill>
                  <a:latin typeface="Arvo" panose="02000000000000000000" pitchFamily="2" charset="0"/>
                </a:rPr>
                <a:t>€</a:t>
              </a:r>
              <a:r>
                <a:rPr lang="en-US" sz="2000" spc="300" dirty="0">
                  <a:solidFill>
                    <a:schemeClr val="bg1"/>
                  </a:solidFill>
                  <a:latin typeface="Arvo" panose="02000000000000000000" pitchFamily="2" charset="0"/>
                </a:rPr>
                <a:t>2.50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06C529B-3905-4930-869C-8A708086348F}"/>
              </a:ext>
            </a:extLst>
          </p:cNvPr>
          <p:cNvGrpSpPr/>
          <p:nvPr/>
        </p:nvGrpSpPr>
        <p:grpSpPr>
          <a:xfrm>
            <a:off x="287845" y="5157087"/>
            <a:ext cx="5418529" cy="412810"/>
            <a:chOff x="287845" y="5157087"/>
            <a:chExt cx="5418529" cy="412810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7AFF966-1932-45AD-A761-46E29923C51A}"/>
                </a:ext>
              </a:extLst>
            </p:cNvPr>
            <p:cNvSpPr txBox="1"/>
            <p:nvPr/>
          </p:nvSpPr>
          <p:spPr>
            <a:xfrm>
              <a:off x="287845" y="5157087"/>
              <a:ext cx="48196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spc="-70" dirty="0">
                  <a:solidFill>
                    <a:schemeClr val="bg1"/>
                  </a:solidFill>
                  <a:latin typeface="Arvo" panose="02000000000000000000" pitchFamily="2" charset="0"/>
                </a:rPr>
                <a:t>CAPPUCINO</a:t>
              </a: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B02EEE7-8A9D-47E2-A067-2F85A0196450}"/>
                </a:ext>
              </a:extLst>
            </p:cNvPr>
            <p:cNvCxnSpPr/>
            <p:nvPr/>
          </p:nvCxnSpPr>
          <p:spPr>
            <a:xfrm>
              <a:off x="287845" y="5569897"/>
              <a:ext cx="5257800" cy="0"/>
            </a:xfrm>
            <a:prstGeom prst="line">
              <a:avLst/>
            </a:prstGeom>
            <a:ln cap="rnd">
              <a:solidFill>
                <a:srgbClr val="50969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D60EBE7-1878-4D9A-9DD8-EB786A283CCF}"/>
                </a:ext>
              </a:extLst>
            </p:cNvPr>
            <p:cNvSpPr txBox="1"/>
            <p:nvPr/>
          </p:nvSpPr>
          <p:spPr>
            <a:xfrm>
              <a:off x="4095751" y="5157087"/>
              <a:ext cx="16106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>
                  <a:solidFill>
                    <a:schemeClr val="bg1"/>
                  </a:solidFill>
                  <a:latin typeface="Arvo" panose="02000000000000000000" pitchFamily="2" charset="0"/>
                </a:rPr>
                <a:t>€</a:t>
              </a:r>
              <a:r>
                <a:rPr lang="en-US" sz="2000" spc="300" dirty="0">
                  <a:solidFill>
                    <a:schemeClr val="bg1"/>
                  </a:solidFill>
                  <a:latin typeface="Arvo" panose="02000000000000000000" pitchFamily="2" charset="0"/>
                </a:rPr>
                <a:t>2.50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C388AB76-ADAA-4243-96AF-64D5189BC7D9}"/>
              </a:ext>
            </a:extLst>
          </p:cNvPr>
          <p:cNvGrpSpPr/>
          <p:nvPr/>
        </p:nvGrpSpPr>
        <p:grpSpPr>
          <a:xfrm>
            <a:off x="287845" y="5647027"/>
            <a:ext cx="5418529" cy="412810"/>
            <a:chOff x="287845" y="5647027"/>
            <a:chExt cx="5418529" cy="412810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FD9AB27-E6D5-4085-B1EC-DB53E95E3327}"/>
                </a:ext>
              </a:extLst>
            </p:cNvPr>
            <p:cNvSpPr txBox="1"/>
            <p:nvPr/>
          </p:nvSpPr>
          <p:spPr>
            <a:xfrm>
              <a:off x="287845" y="5647027"/>
              <a:ext cx="48196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spc="-70" dirty="0">
                  <a:solidFill>
                    <a:schemeClr val="bg1"/>
                  </a:solidFill>
                  <a:latin typeface="Arvo" panose="02000000000000000000" pitchFamily="2" charset="0"/>
                </a:rPr>
                <a:t>HOT WATER</a:t>
              </a:r>
            </a:p>
          </p:txBody>
        </p: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A32612EB-51F3-4B4E-8C19-5F47DB5E31D2}"/>
                </a:ext>
              </a:extLst>
            </p:cNvPr>
            <p:cNvCxnSpPr/>
            <p:nvPr/>
          </p:nvCxnSpPr>
          <p:spPr>
            <a:xfrm>
              <a:off x="287845" y="6059837"/>
              <a:ext cx="5257800" cy="0"/>
            </a:xfrm>
            <a:prstGeom prst="line">
              <a:avLst/>
            </a:prstGeom>
            <a:ln cap="rnd">
              <a:solidFill>
                <a:srgbClr val="50969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C20A4CD6-128A-4F7C-83E5-31A7C14C3BBA}"/>
                </a:ext>
              </a:extLst>
            </p:cNvPr>
            <p:cNvSpPr txBox="1"/>
            <p:nvPr/>
          </p:nvSpPr>
          <p:spPr>
            <a:xfrm>
              <a:off x="3802743" y="5647027"/>
              <a:ext cx="19036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>
                  <a:solidFill>
                    <a:schemeClr val="bg1"/>
                  </a:solidFill>
                  <a:latin typeface="Arvo" panose="02000000000000000000" pitchFamily="2" charset="0"/>
                </a:rPr>
                <a:t>€</a:t>
              </a:r>
              <a:r>
                <a:rPr lang="en-US" sz="2000" spc="300" dirty="0">
                  <a:solidFill>
                    <a:schemeClr val="bg1"/>
                  </a:solidFill>
                  <a:latin typeface="Arvo" panose="02000000000000000000" pitchFamily="2" charset="0"/>
                </a:rPr>
                <a:t>1.50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3A5192F1-CBCB-45F5-8C42-D28FABA0BAF0}"/>
              </a:ext>
            </a:extLst>
          </p:cNvPr>
          <p:cNvGrpSpPr/>
          <p:nvPr/>
        </p:nvGrpSpPr>
        <p:grpSpPr>
          <a:xfrm>
            <a:off x="6485626" y="3238103"/>
            <a:ext cx="5418529" cy="412810"/>
            <a:chOff x="6485626" y="3527517"/>
            <a:chExt cx="5418529" cy="412810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38A0D3CA-FC15-4CF1-8BA1-1906F4402C47}"/>
                </a:ext>
              </a:extLst>
            </p:cNvPr>
            <p:cNvSpPr txBox="1"/>
            <p:nvPr/>
          </p:nvSpPr>
          <p:spPr>
            <a:xfrm>
              <a:off x="6485626" y="3527517"/>
              <a:ext cx="48196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spc="-70" dirty="0">
                  <a:solidFill>
                    <a:schemeClr val="bg1"/>
                  </a:solidFill>
                  <a:latin typeface="Arvo" panose="02000000000000000000" pitchFamily="2" charset="0"/>
                </a:rPr>
                <a:t>PALE ALE</a:t>
              </a:r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E01A0622-774B-4C1F-861A-F0FF49D80C82}"/>
                </a:ext>
              </a:extLst>
            </p:cNvPr>
            <p:cNvCxnSpPr/>
            <p:nvPr/>
          </p:nvCxnSpPr>
          <p:spPr>
            <a:xfrm>
              <a:off x="6485626" y="3940327"/>
              <a:ext cx="5257800" cy="0"/>
            </a:xfrm>
            <a:prstGeom prst="line">
              <a:avLst/>
            </a:prstGeom>
            <a:ln cap="rnd">
              <a:solidFill>
                <a:srgbClr val="50969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D25DBB70-B709-4C17-9EBC-815EEDE1B2C5}"/>
                </a:ext>
              </a:extLst>
            </p:cNvPr>
            <p:cNvSpPr txBox="1"/>
            <p:nvPr/>
          </p:nvSpPr>
          <p:spPr>
            <a:xfrm>
              <a:off x="10363200" y="3527517"/>
              <a:ext cx="15409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>
                  <a:solidFill>
                    <a:schemeClr val="bg1"/>
                  </a:solidFill>
                  <a:latin typeface="Arvo" panose="02000000000000000000" pitchFamily="2" charset="0"/>
                </a:rPr>
                <a:t>€</a:t>
              </a:r>
              <a:r>
                <a:rPr lang="en-US" sz="2000" spc="300" dirty="0">
                  <a:solidFill>
                    <a:schemeClr val="bg1"/>
                  </a:solidFill>
                  <a:latin typeface="Arvo" panose="02000000000000000000" pitchFamily="2" charset="0"/>
                </a:rPr>
                <a:t>3.50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BE7A2152-EC80-45D4-922C-BBC32BB79451}"/>
              </a:ext>
            </a:extLst>
          </p:cNvPr>
          <p:cNvGrpSpPr/>
          <p:nvPr/>
        </p:nvGrpSpPr>
        <p:grpSpPr>
          <a:xfrm>
            <a:off x="6485626" y="3721951"/>
            <a:ext cx="5418529" cy="412810"/>
            <a:chOff x="6485626" y="4011365"/>
            <a:chExt cx="5418529" cy="412810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3FBF9559-725E-4AFA-9CFD-3950C54B34E3}"/>
                </a:ext>
              </a:extLst>
            </p:cNvPr>
            <p:cNvSpPr txBox="1"/>
            <p:nvPr/>
          </p:nvSpPr>
          <p:spPr>
            <a:xfrm>
              <a:off x="6485626" y="4011365"/>
              <a:ext cx="48196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spc="-70" dirty="0">
                  <a:solidFill>
                    <a:schemeClr val="bg1"/>
                  </a:solidFill>
                  <a:latin typeface="Arvo" panose="02000000000000000000" pitchFamily="2" charset="0"/>
                </a:rPr>
                <a:t>DARK ALE</a:t>
              </a:r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71AED29-DD0E-4991-8693-D4A7F67E658D}"/>
                </a:ext>
              </a:extLst>
            </p:cNvPr>
            <p:cNvCxnSpPr/>
            <p:nvPr/>
          </p:nvCxnSpPr>
          <p:spPr>
            <a:xfrm>
              <a:off x="6485626" y="4424175"/>
              <a:ext cx="5257800" cy="0"/>
            </a:xfrm>
            <a:prstGeom prst="line">
              <a:avLst/>
            </a:prstGeom>
            <a:ln cap="rnd">
              <a:solidFill>
                <a:srgbClr val="50969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75B865D8-5AE6-4D9F-BD78-F7F8E7465720}"/>
                </a:ext>
              </a:extLst>
            </p:cNvPr>
            <p:cNvSpPr txBox="1"/>
            <p:nvPr/>
          </p:nvSpPr>
          <p:spPr>
            <a:xfrm>
              <a:off x="10363200" y="4011365"/>
              <a:ext cx="15409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>
                  <a:solidFill>
                    <a:schemeClr val="bg1"/>
                  </a:solidFill>
                  <a:latin typeface="Arvo" panose="02000000000000000000" pitchFamily="2" charset="0"/>
                </a:rPr>
                <a:t>€</a:t>
              </a:r>
              <a:r>
                <a:rPr lang="en-US" sz="2000" spc="300" dirty="0">
                  <a:solidFill>
                    <a:schemeClr val="bg1"/>
                  </a:solidFill>
                  <a:latin typeface="Arvo" panose="02000000000000000000" pitchFamily="2" charset="0"/>
                </a:rPr>
                <a:t>3.50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544BACC5-EE13-4BDB-88D1-73A79C4A174A}"/>
              </a:ext>
            </a:extLst>
          </p:cNvPr>
          <p:cNvGrpSpPr/>
          <p:nvPr/>
        </p:nvGrpSpPr>
        <p:grpSpPr>
          <a:xfrm>
            <a:off x="6485626" y="4211889"/>
            <a:ext cx="5418529" cy="412810"/>
            <a:chOff x="6485626" y="4501303"/>
            <a:chExt cx="5418529" cy="412810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270240FD-5E6A-40CE-9CFD-23B714E60290}"/>
                </a:ext>
              </a:extLst>
            </p:cNvPr>
            <p:cNvSpPr txBox="1"/>
            <p:nvPr/>
          </p:nvSpPr>
          <p:spPr>
            <a:xfrm>
              <a:off x="6485626" y="4501303"/>
              <a:ext cx="48196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spc="-70" dirty="0">
                  <a:solidFill>
                    <a:schemeClr val="bg1"/>
                  </a:solidFill>
                  <a:latin typeface="Arvo" panose="02000000000000000000" pitchFamily="2" charset="0"/>
                </a:rPr>
                <a:t>CZECH LAGER</a:t>
              </a:r>
            </a:p>
          </p:txBody>
        </p: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41DA4A1-B9C0-4C1E-B9CE-4FCAB6B7B3C6}"/>
                </a:ext>
              </a:extLst>
            </p:cNvPr>
            <p:cNvCxnSpPr/>
            <p:nvPr/>
          </p:nvCxnSpPr>
          <p:spPr>
            <a:xfrm>
              <a:off x="6485626" y="4914113"/>
              <a:ext cx="5257800" cy="0"/>
            </a:xfrm>
            <a:prstGeom prst="line">
              <a:avLst/>
            </a:prstGeom>
            <a:ln cap="rnd">
              <a:solidFill>
                <a:srgbClr val="50969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A6B99797-BF1A-4CFB-B0EF-51B72C707023}"/>
                </a:ext>
              </a:extLst>
            </p:cNvPr>
            <p:cNvSpPr txBox="1"/>
            <p:nvPr/>
          </p:nvSpPr>
          <p:spPr>
            <a:xfrm>
              <a:off x="10564882" y="4501303"/>
              <a:ext cx="13392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>
                  <a:solidFill>
                    <a:schemeClr val="bg1"/>
                  </a:solidFill>
                  <a:latin typeface="Arvo" panose="02000000000000000000" pitchFamily="2" charset="0"/>
                </a:rPr>
                <a:t>€</a:t>
              </a:r>
              <a:r>
                <a:rPr lang="en-US" sz="2000" spc="300" dirty="0">
                  <a:solidFill>
                    <a:schemeClr val="bg1"/>
                  </a:solidFill>
                  <a:latin typeface="Arvo" panose="02000000000000000000" pitchFamily="2" charset="0"/>
                </a:rPr>
                <a:t>4.50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19CEB3E0-DC39-4095-89FE-235C73219A71}"/>
              </a:ext>
            </a:extLst>
          </p:cNvPr>
          <p:cNvGrpSpPr/>
          <p:nvPr/>
        </p:nvGrpSpPr>
        <p:grpSpPr>
          <a:xfrm>
            <a:off x="6485626" y="4701827"/>
            <a:ext cx="5418529" cy="412810"/>
            <a:chOff x="6485626" y="4991241"/>
            <a:chExt cx="5418529" cy="412810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C5929A2F-C4B3-49F7-81C2-9EDF199807DB}"/>
                </a:ext>
              </a:extLst>
            </p:cNvPr>
            <p:cNvSpPr txBox="1"/>
            <p:nvPr/>
          </p:nvSpPr>
          <p:spPr>
            <a:xfrm>
              <a:off x="6485626" y="4991241"/>
              <a:ext cx="48196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spc="-70" dirty="0">
                  <a:solidFill>
                    <a:schemeClr val="bg1"/>
                  </a:solidFill>
                  <a:latin typeface="Arvo" panose="02000000000000000000" pitchFamily="2" charset="0"/>
                </a:rPr>
                <a:t>MEXICAN BEER</a:t>
              </a:r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793DBD9-E5B8-4626-94AC-58647747C885}"/>
                </a:ext>
              </a:extLst>
            </p:cNvPr>
            <p:cNvCxnSpPr/>
            <p:nvPr/>
          </p:nvCxnSpPr>
          <p:spPr>
            <a:xfrm>
              <a:off x="6485626" y="5404051"/>
              <a:ext cx="5257800" cy="0"/>
            </a:xfrm>
            <a:prstGeom prst="line">
              <a:avLst/>
            </a:prstGeom>
            <a:ln cap="rnd">
              <a:solidFill>
                <a:srgbClr val="50969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E1D7B1D5-810B-4B5E-B65B-E0C9FBC66887}"/>
                </a:ext>
              </a:extLst>
            </p:cNvPr>
            <p:cNvSpPr txBox="1"/>
            <p:nvPr/>
          </p:nvSpPr>
          <p:spPr>
            <a:xfrm>
              <a:off x="10564882" y="4991241"/>
              <a:ext cx="13392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>
                  <a:solidFill>
                    <a:schemeClr val="bg1"/>
                  </a:solidFill>
                  <a:latin typeface="Arvo" panose="02000000000000000000" pitchFamily="2" charset="0"/>
                </a:rPr>
                <a:t>€</a:t>
              </a:r>
              <a:r>
                <a:rPr lang="en-US" sz="2000" spc="300" dirty="0">
                  <a:solidFill>
                    <a:schemeClr val="bg1"/>
                  </a:solidFill>
                  <a:latin typeface="Arvo" panose="02000000000000000000" pitchFamily="2" charset="0"/>
                </a:rPr>
                <a:t>6.50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327DD933-3093-46BF-93A1-ED4FF889D6DC}"/>
              </a:ext>
            </a:extLst>
          </p:cNvPr>
          <p:cNvGrpSpPr/>
          <p:nvPr/>
        </p:nvGrpSpPr>
        <p:grpSpPr>
          <a:xfrm>
            <a:off x="6485626" y="5191765"/>
            <a:ext cx="5418530" cy="412810"/>
            <a:chOff x="6485626" y="5481179"/>
            <a:chExt cx="5418530" cy="412810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35E180BB-8E2C-4D08-84DC-1F0F2F20365E}"/>
                </a:ext>
              </a:extLst>
            </p:cNvPr>
            <p:cNvSpPr txBox="1"/>
            <p:nvPr/>
          </p:nvSpPr>
          <p:spPr>
            <a:xfrm>
              <a:off x="6485626" y="5481179"/>
              <a:ext cx="48196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spc="-70" dirty="0">
                  <a:solidFill>
                    <a:schemeClr val="bg1"/>
                  </a:solidFill>
                  <a:latin typeface="Arvo" panose="02000000000000000000" pitchFamily="2" charset="0"/>
                </a:rPr>
                <a:t>FRENCH CIDER</a:t>
              </a:r>
            </a:p>
          </p:txBody>
        </p: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BA467B16-4361-48D4-97BD-6CB15AD57957}"/>
                </a:ext>
              </a:extLst>
            </p:cNvPr>
            <p:cNvCxnSpPr/>
            <p:nvPr/>
          </p:nvCxnSpPr>
          <p:spPr>
            <a:xfrm>
              <a:off x="6485626" y="5893989"/>
              <a:ext cx="5257800" cy="0"/>
            </a:xfrm>
            <a:prstGeom prst="line">
              <a:avLst/>
            </a:prstGeom>
            <a:ln cap="rnd">
              <a:solidFill>
                <a:srgbClr val="50969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04FAC269-4F89-49C2-BCE5-CB2C9F4AFB15}"/>
                </a:ext>
              </a:extLst>
            </p:cNvPr>
            <p:cNvSpPr txBox="1"/>
            <p:nvPr/>
          </p:nvSpPr>
          <p:spPr>
            <a:xfrm>
              <a:off x="10000526" y="5481179"/>
              <a:ext cx="19036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>
                  <a:solidFill>
                    <a:schemeClr val="bg1"/>
                  </a:solidFill>
                  <a:latin typeface="Arvo" panose="02000000000000000000" pitchFamily="2" charset="0"/>
                </a:rPr>
                <a:t>€</a:t>
              </a:r>
              <a:r>
                <a:rPr lang="en-US" sz="2000" spc="300" dirty="0">
                  <a:solidFill>
                    <a:schemeClr val="bg1"/>
                  </a:solidFill>
                  <a:latin typeface="Arvo" panose="02000000000000000000" pitchFamily="2" charset="0"/>
                </a:rPr>
                <a:t>7.50</a:t>
              </a: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69BA0995-9583-4644-83BD-EF89483A3946}"/>
              </a:ext>
            </a:extLst>
          </p:cNvPr>
          <p:cNvGrpSpPr/>
          <p:nvPr/>
        </p:nvGrpSpPr>
        <p:grpSpPr>
          <a:xfrm>
            <a:off x="6485625" y="5647277"/>
            <a:ext cx="5418530" cy="412810"/>
            <a:chOff x="6485626" y="5481179"/>
            <a:chExt cx="5418530" cy="412810"/>
          </a:xfrm>
        </p:grpSpPr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41B0FD77-01D0-4B69-B2D4-309ADE861B42}"/>
                </a:ext>
              </a:extLst>
            </p:cNvPr>
            <p:cNvSpPr txBox="1"/>
            <p:nvPr/>
          </p:nvSpPr>
          <p:spPr>
            <a:xfrm>
              <a:off x="6485626" y="5481179"/>
              <a:ext cx="48196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spc="-70" dirty="0">
                  <a:solidFill>
                    <a:schemeClr val="bg1"/>
                  </a:solidFill>
                  <a:latin typeface="Arvo" panose="02000000000000000000" pitchFamily="2" charset="0"/>
                </a:rPr>
                <a:t>WEATH BEER</a:t>
              </a:r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3656151E-ABB8-4496-A2DB-B0A91C69F1D6}"/>
                </a:ext>
              </a:extLst>
            </p:cNvPr>
            <p:cNvCxnSpPr/>
            <p:nvPr/>
          </p:nvCxnSpPr>
          <p:spPr>
            <a:xfrm>
              <a:off x="6485626" y="5893989"/>
              <a:ext cx="5257800" cy="0"/>
            </a:xfrm>
            <a:prstGeom prst="line">
              <a:avLst/>
            </a:prstGeom>
            <a:ln cap="rnd">
              <a:solidFill>
                <a:srgbClr val="50969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4EA4B1C1-8620-4B50-A874-322442BFD381}"/>
                </a:ext>
              </a:extLst>
            </p:cNvPr>
            <p:cNvSpPr txBox="1"/>
            <p:nvPr/>
          </p:nvSpPr>
          <p:spPr>
            <a:xfrm>
              <a:off x="10000526" y="5481179"/>
              <a:ext cx="19036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>
                  <a:solidFill>
                    <a:schemeClr val="bg1"/>
                  </a:solidFill>
                  <a:latin typeface="Arvo" panose="02000000000000000000" pitchFamily="2" charset="0"/>
                </a:rPr>
                <a:t>€</a:t>
              </a:r>
              <a:r>
                <a:rPr lang="en-US" sz="2000" spc="300" dirty="0">
                  <a:solidFill>
                    <a:schemeClr val="bg1"/>
                  </a:solidFill>
                  <a:latin typeface="Arvo" panose="02000000000000000000" pitchFamily="2" charset="0"/>
                </a:rPr>
                <a:t>7.50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945855D3-4C17-4AF5-B6B5-DF720CFD8714}"/>
              </a:ext>
            </a:extLst>
          </p:cNvPr>
          <p:cNvGrpSpPr/>
          <p:nvPr/>
        </p:nvGrpSpPr>
        <p:grpSpPr>
          <a:xfrm>
            <a:off x="-4211895" y="-3982066"/>
            <a:ext cx="20544938" cy="14822132"/>
            <a:chOff x="-4211895" y="-3982066"/>
            <a:chExt cx="20544938" cy="14822132"/>
          </a:xfrm>
          <a:solidFill>
            <a:srgbClr val="E6E6E6"/>
          </a:solidFill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EACF6146-B509-4FFC-A275-76450D1092BD}"/>
                </a:ext>
              </a:extLst>
            </p:cNvPr>
            <p:cNvSpPr/>
            <p:nvPr/>
          </p:nvSpPr>
          <p:spPr>
            <a:xfrm>
              <a:off x="-4211893" y="-3982065"/>
              <a:ext cx="20544936" cy="39820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9F515A5B-7FFF-41F3-B820-211A6C10996F}"/>
                </a:ext>
              </a:extLst>
            </p:cNvPr>
            <p:cNvSpPr/>
            <p:nvPr/>
          </p:nvSpPr>
          <p:spPr>
            <a:xfrm>
              <a:off x="-4211895" y="6858000"/>
              <a:ext cx="20544938" cy="39820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5F6E6259-F73F-483F-8400-4E9DD865AA33}"/>
                </a:ext>
              </a:extLst>
            </p:cNvPr>
            <p:cNvSpPr/>
            <p:nvPr/>
          </p:nvSpPr>
          <p:spPr>
            <a:xfrm rot="5400000">
              <a:off x="6851454" y="1358479"/>
              <a:ext cx="14822130" cy="41410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9264064F-1691-44B6-A2B7-C812B89346BB}"/>
                </a:ext>
              </a:extLst>
            </p:cNvPr>
            <p:cNvSpPr/>
            <p:nvPr/>
          </p:nvSpPr>
          <p:spPr>
            <a:xfrm rot="5400000">
              <a:off x="-9552437" y="1358477"/>
              <a:ext cx="14822130" cy="41410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6209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890">
        <p:fade/>
      </p:transition>
    </mc:Choice>
    <mc:Fallback xmlns="">
      <p:transition spd="med" advTm="128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35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4" presetClass="path" presetSubtype="0" decel="36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1.04167E-6 -3.33333E-6 L -1.04167E-6 -0.02847 " pathEditMode="relative" rAng="0" ptsTypes="AA">
                                      <p:cBhvr>
                                        <p:cTn id="30" dur="1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35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4" presetClass="path" presetSubtype="0" decel="36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3.125E-6 -3.33333E-6 L -3.125E-6 -0.07708 " pathEditMode="relative" rAng="0" ptsTypes="AA">
                                      <p:cBhvr>
                                        <p:cTn id="38" dur="1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6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entr" presetSubtype="0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9" presetClass="entr" presetSubtype="0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/>
      <p:bldP spid="40" grpId="0"/>
      <p:bldP spid="77" grpId="0"/>
      <p:bldP spid="7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4D031713-B7A2-4E2D-9F9D-11200F2C4E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9" b="23045"/>
          <a:stretch/>
        </p:blipFill>
        <p:spPr>
          <a:xfrm>
            <a:off x="4315118" y="3447273"/>
            <a:ext cx="7876882" cy="34107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60D540-4D87-48D5-A312-DD4272C721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9" b="18984"/>
          <a:stretch/>
        </p:blipFill>
        <p:spPr>
          <a:xfrm>
            <a:off x="5088043" y="0"/>
            <a:ext cx="7103958" cy="34472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67A837-8E31-407F-B736-229B0A290787}"/>
              </a:ext>
            </a:extLst>
          </p:cNvPr>
          <p:cNvSpPr/>
          <p:nvPr/>
        </p:nvSpPr>
        <p:spPr>
          <a:xfrm rot="5400000">
            <a:off x="1710683" y="-1794511"/>
            <a:ext cx="6858001" cy="10447030"/>
          </a:xfrm>
          <a:prstGeom prst="rect">
            <a:avLst/>
          </a:prstGeom>
          <a:gradFill>
            <a:gsLst>
              <a:gs pos="0">
                <a:srgbClr val="429C98">
                  <a:alpha val="0"/>
                </a:srgbClr>
              </a:gs>
              <a:gs pos="37000">
                <a:srgbClr val="0D2E63"/>
              </a:gs>
              <a:gs pos="100000">
                <a:srgbClr val="001A50">
                  <a:lumMod val="98000"/>
                  <a:lumOff val="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982DB01B-02DC-403B-B92E-4557BEF305CD}"/>
              </a:ext>
            </a:extLst>
          </p:cNvPr>
          <p:cNvGrpSpPr/>
          <p:nvPr/>
        </p:nvGrpSpPr>
        <p:grpSpPr>
          <a:xfrm>
            <a:off x="5995042" y="1400895"/>
            <a:ext cx="1048896" cy="1006215"/>
            <a:chOff x="4419675" y="290152"/>
            <a:chExt cx="1396082" cy="1339273"/>
          </a:xfrm>
        </p:grpSpPr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B8539911-7765-4624-A6A3-02FFB5F0140B}"/>
                </a:ext>
              </a:extLst>
            </p:cNvPr>
            <p:cNvSpPr/>
            <p:nvPr/>
          </p:nvSpPr>
          <p:spPr>
            <a:xfrm>
              <a:off x="4448080" y="290152"/>
              <a:ext cx="1339273" cy="1339273"/>
            </a:xfrm>
            <a:prstGeom prst="ellipse">
              <a:avLst/>
            </a:prstGeom>
            <a:solidFill>
              <a:srgbClr val="FF95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4887A190-99D8-428E-A60B-B1F77043AEDA}"/>
                </a:ext>
              </a:extLst>
            </p:cNvPr>
            <p:cNvSpPr txBox="1"/>
            <p:nvPr/>
          </p:nvSpPr>
          <p:spPr>
            <a:xfrm rot="20559592">
              <a:off x="4419675" y="526548"/>
              <a:ext cx="1396082" cy="614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spc="300" dirty="0">
                  <a:solidFill>
                    <a:srgbClr val="001A50"/>
                  </a:solidFill>
                  <a:latin typeface="Arvo" panose="02000000000000000000" pitchFamily="2" charset="0"/>
                </a:rPr>
                <a:t>NEW RECIPE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A6CD44F-5D4E-48DF-A13E-A8BFDA4450F1}"/>
              </a:ext>
            </a:extLst>
          </p:cNvPr>
          <p:cNvGrpSpPr/>
          <p:nvPr/>
        </p:nvGrpSpPr>
        <p:grpSpPr>
          <a:xfrm>
            <a:off x="6059143" y="4649527"/>
            <a:ext cx="1048896" cy="1006215"/>
            <a:chOff x="8128305" y="290152"/>
            <a:chExt cx="1396082" cy="1339273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67EB60A1-3B3F-434B-97BF-5B7996B40372}"/>
                </a:ext>
              </a:extLst>
            </p:cNvPr>
            <p:cNvSpPr/>
            <p:nvPr/>
          </p:nvSpPr>
          <p:spPr>
            <a:xfrm>
              <a:off x="8156710" y="290152"/>
              <a:ext cx="1339273" cy="1339273"/>
            </a:xfrm>
            <a:prstGeom prst="ellipse">
              <a:avLst/>
            </a:prstGeom>
            <a:solidFill>
              <a:srgbClr val="FF95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EDFBE58-0592-4BF8-9908-D501F3FB6D3F}"/>
                </a:ext>
              </a:extLst>
            </p:cNvPr>
            <p:cNvSpPr txBox="1"/>
            <p:nvPr/>
          </p:nvSpPr>
          <p:spPr>
            <a:xfrm rot="20559592">
              <a:off x="8128305" y="618282"/>
              <a:ext cx="1396082" cy="614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spc="300" dirty="0">
                  <a:solidFill>
                    <a:srgbClr val="001A50"/>
                  </a:solidFill>
                  <a:latin typeface="Arvo" panose="02000000000000000000" pitchFamily="2" charset="0"/>
                </a:rPr>
                <a:t>NEW RECIPE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DCD839A-6062-42C8-81FD-ACA8556EE2A1}"/>
              </a:ext>
            </a:extLst>
          </p:cNvPr>
          <p:cNvGrpSpPr/>
          <p:nvPr/>
        </p:nvGrpSpPr>
        <p:grpSpPr>
          <a:xfrm>
            <a:off x="733171" y="636418"/>
            <a:ext cx="8876341" cy="2093510"/>
            <a:chOff x="7197212" y="-3476365"/>
            <a:chExt cx="7470626" cy="2093510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E4B8D51-F25F-411D-9153-D1B9F1C23E78}"/>
                </a:ext>
              </a:extLst>
            </p:cNvPr>
            <p:cNvCxnSpPr/>
            <p:nvPr/>
          </p:nvCxnSpPr>
          <p:spPr>
            <a:xfrm>
              <a:off x="7197213" y="-1935516"/>
              <a:ext cx="3950263" cy="0"/>
            </a:xfrm>
            <a:prstGeom prst="line">
              <a:avLst/>
            </a:prstGeom>
            <a:ln cap="rnd">
              <a:noFill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A6C0478-FAF9-4C0F-814F-70B1A89A18CC}"/>
                </a:ext>
              </a:extLst>
            </p:cNvPr>
            <p:cNvSpPr txBox="1"/>
            <p:nvPr/>
          </p:nvSpPr>
          <p:spPr>
            <a:xfrm>
              <a:off x="7197212" y="-3476365"/>
              <a:ext cx="7470626" cy="9258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ts val="6500"/>
                </a:lnSpc>
              </a:pPr>
              <a:r>
                <a:rPr lang="en-US" sz="2800" spc="300" dirty="0">
                  <a:solidFill>
                    <a:schemeClr val="bg1"/>
                  </a:solidFill>
                  <a:latin typeface="Arvo" panose="02000000000000000000" pitchFamily="2" charset="0"/>
                </a:rPr>
                <a:t>Shrimp Flavored Spaghetti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7060317-FEF5-4813-B4B5-D88A2DB42E7D}"/>
                </a:ext>
              </a:extLst>
            </p:cNvPr>
            <p:cNvSpPr txBox="1"/>
            <p:nvPr/>
          </p:nvSpPr>
          <p:spPr>
            <a:xfrm>
              <a:off x="7197213" y="-2470390"/>
              <a:ext cx="396509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spc="-70" dirty="0">
                  <a:solidFill>
                    <a:srgbClr val="429C98"/>
                  </a:solidFill>
                  <a:latin typeface="Arvo" panose="02000000000000000000" pitchFamily="2" charset="0"/>
                </a:rPr>
                <a:t>Enjoy the taste of our new special menu with fresh shrimps, flavored with butter and pasta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497719A-FE4E-45C3-8B92-7227D1F90D44}"/>
                </a:ext>
              </a:extLst>
            </p:cNvPr>
            <p:cNvSpPr/>
            <p:nvPr/>
          </p:nvSpPr>
          <p:spPr>
            <a:xfrm>
              <a:off x="7197213" y="-1867411"/>
              <a:ext cx="2585299" cy="48455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ts val="3300"/>
                </a:lnSpc>
              </a:pPr>
              <a:r>
                <a:rPr lang="en-US" sz="2400" b="1" spc="300" dirty="0">
                  <a:solidFill>
                    <a:srgbClr val="C5F2F6"/>
                  </a:solidFill>
                  <a:latin typeface="Arvo" panose="02000000000000000000" pitchFamily="2" charset="0"/>
                </a:rPr>
                <a:t>€</a:t>
              </a:r>
              <a:r>
                <a:rPr lang="en-US" sz="2000" b="1" spc="300" dirty="0">
                  <a:solidFill>
                    <a:srgbClr val="C5F2F6"/>
                  </a:solidFill>
                  <a:latin typeface="Arvo" panose="02000000000000000000" pitchFamily="2" charset="0"/>
                </a:rPr>
                <a:t>11.50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0E0363E-50EF-4415-86F7-A7353200DBF3}"/>
                </a:ext>
              </a:extLst>
            </p:cNvPr>
            <p:cNvCxnSpPr/>
            <p:nvPr/>
          </p:nvCxnSpPr>
          <p:spPr>
            <a:xfrm>
              <a:off x="7197213" y="-2615433"/>
              <a:ext cx="4345289" cy="0"/>
            </a:xfrm>
            <a:prstGeom prst="line">
              <a:avLst/>
            </a:prstGeom>
            <a:ln cap="rnd">
              <a:solidFill>
                <a:srgbClr val="50969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D409728-5154-4DCD-A2CF-6FC0904A29AD}"/>
              </a:ext>
            </a:extLst>
          </p:cNvPr>
          <p:cNvGrpSpPr/>
          <p:nvPr/>
        </p:nvGrpSpPr>
        <p:grpSpPr>
          <a:xfrm>
            <a:off x="733172" y="3700500"/>
            <a:ext cx="4897608" cy="2093510"/>
            <a:chOff x="7197213" y="-3476365"/>
            <a:chExt cx="5581633" cy="2093510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9379156-8D8A-432B-9C08-C06B0482A667}"/>
                </a:ext>
              </a:extLst>
            </p:cNvPr>
            <p:cNvCxnSpPr/>
            <p:nvPr/>
          </p:nvCxnSpPr>
          <p:spPr>
            <a:xfrm>
              <a:off x="7197213" y="-1935516"/>
              <a:ext cx="3950263" cy="0"/>
            </a:xfrm>
            <a:prstGeom prst="line">
              <a:avLst/>
            </a:prstGeom>
            <a:ln cap="rnd">
              <a:noFill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D8F0539-4D48-4D63-BB1B-E3EF0FBD8138}"/>
                </a:ext>
              </a:extLst>
            </p:cNvPr>
            <p:cNvSpPr txBox="1"/>
            <p:nvPr/>
          </p:nvSpPr>
          <p:spPr>
            <a:xfrm>
              <a:off x="7197213" y="-3476365"/>
              <a:ext cx="5581633" cy="9258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ts val="6500"/>
                </a:lnSpc>
              </a:pPr>
              <a:r>
                <a:rPr lang="en-US" sz="2800" spc="300" dirty="0">
                  <a:solidFill>
                    <a:schemeClr val="bg1"/>
                  </a:solidFill>
                  <a:latin typeface="Arvo" panose="02000000000000000000" pitchFamily="2" charset="0"/>
                </a:rPr>
                <a:t>Vegetable Salad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F11A4B7-B6FE-4EFE-A91A-77B3F7E9C902}"/>
                </a:ext>
              </a:extLst>
            </p:cNvPr>
            <p:cNvSpPr txBox="1"/>
            <p:nvPr/>
          </p:nvSpPr>
          <p:spPr>
            <a:xfrm>
              <a:off x="7197213" y="-2470390"/>
              <a:ext cx="396509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spc="-70" dirty="0">
                  <a:solidFill>
                    <a:srgbClr val="429C98"/>
                  </a:solidFill>
                  <a:latin typeface="Arvo" panose="02000000000000000000" pitchFamily="2" charset="0"/>
                </a:rPr>
                <a:t>Enjoy the taste of different flavored salad to satisfy your cravings.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6966619-838C-4E66-8D74-00D2EBD05ADA}"/>
                </a:ext>
              </a:extLst>
            </p:cNvPr>
            <p:cNvSpPr/>
            <p:nvPr/>
          </p:nvSpPr>
          <p:spPr>
            <a:xfrm>
              <a:off x="7197213" y="-1867411"/>
              <a:ext cx="2585299" cy="48455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ts val="3300"/>
                </a:lnSpc>
              </a:pPr>
              <a:r>
                <a:rPr lang="en-US" sz="2400" b="1" spc="300" dirty="0">
                  <a:solidFill>
                    <a:srgbClr val="C5F2F6"/>
                  </a:solidFill>
                  <a:latin typeface="Arvo" panose="02000000000000000000" pitchFamily="2" charset="0"/>
                </a:rPr>
                <a:t>€</a:t>
              </a:r>
              <a:r>
                <a:rPr lang="en-US" sz="2000" b="1" spc="300" dirty="0">
                  <a:solidFill>
                    <a:srgbClr val="C5F2F6"/>
                  </a:solidFill>
                  <a:latin typeface="Arvo" panose="02000000000000000000" pitchFamily="2" charset="0"/>
                </a:rPr>
                <a:t>11.50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90CB45E-4DBB-4091-9808-526A9D91F36B}"/>
                </a:ext>
              </a:extLst>
            </p:cNvPr>
            <p:cNvCxnSpPr/>
            <p:nvPr/>
          </p:nvCxnSpPr>
          <p:spPr>
            <a:xfrm>
              <a:off x="7197213" y="-2615433"/>
              <a:ext cx="4345289" cy="0"/>
            </a:xfrm>
            <a:prstGeom prst="line">
              <a:avLst/>
            </a:prstGeom>
            <a:ln cap="rnd">
              <a:solidFill>
                <a:srgbClr val="50969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A9B3254-540E-4313-9382-50F2D690FE06}"/>
              </a:ext>
            </a:extLst>
          </p:cNvPr>
          <p:cNvGrpSpPr/>
          <p:nvPr/>
        </p:nvGrpSpPr>
        <p:grpSpPr>
          <a:xfrm>
            <a:off x="-4211895" y="-3982066"/>
            <a:ext cx="20544938" cy="14822132"/>
            <a:chOff x="-4211895" y="-3982066"/>
            <a:chExt cx="20544938" cy="14822132"/>
          </a:xfrm>
          <a:solidFill>
            <a:srgbClr val="E6E6E6"/>
          </a:solidFill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476B70B-1810-405C-8156-8A8156CCB65F}"/>
                </a:ext>
              </a:extLst>
            </p:cNvPr>
            <p:cNvSpPr/>
            <p:nvPr/>
          </p:nvSpPr>
          <p:spPr>
            <a:xfrm>
              <a:off x="-4211893" y="-3982065"/>
              <a:ext cx="20544936" cy="39820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7F08810-DEEE-4216-805B-73DB6B5691C9}"/>
                </a:ext>
              </a:extLst>
            </p:cNvPr>
            <p:cNvSpPr/>
            <p:nvPr/>
          </p:nvSpPr>
          <p:spPr>
            <a:xfrm>
              <a:off x="-4211895" y="6858000"/>
              <a:ext cx="20544938" cy="39820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84CEC36-CEC4-49DA-96A0-F40A6F021F5E}"/>
                </a:ext>
              </a:extLst>
            </p:cNvPr>
            <p:cNvSpPr/>
            <p:nvPr/>
          </p:nvSpPr>
          <p:spPr>
            <a:xfrm rot="5400000">
              <a:off x="6851454" y="1358479"/>
              <a:ext cx="14822130" cy="41410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A240214-8AEB-4BE2-9821-991AA3878734}"/>
                </a:ext>
              </a:extLst>
            </p:cNvPr>
            <p:cNvSpPr/>
            <p:nvPr/>
          </p:nvSpPr>
          <p:spPr>
            <a:xfrm rot="5400000">
              <a:off x="-9552437" y="1358477"/>
              <a:ext cx="14822130" cy="41410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4098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501">
        <p:fade/>
      </p:transition>
    </mc:Choice>
    <mc:Fallback xmlns="">
      <p:transition spd="med" advTm="115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4" presetClass="path" presetSubtype="0" decel="36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3.125E-6 1.11111E-6 L 0.05039 -0.00116 " pathEditMode="relative" rAng="0" ptsTypes="AA">
                                      <p:cBhvr>
                                        <p:cTn id="13" dur="1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3" y="-6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4" presetClass="path" presetSubtype="0" decel="36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3.75E-6 1.11111E-6 L 0.04193 -0.00046 " pathEditMode="relative" rAng="0" ptsTypes="AA">
                                      <p:cBhvr>
                                        <p:cTn id="18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-2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960D540-4D87-48D5-A312-DD4272C721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58" b="-1"/>
          <a:stretch/>
        </p:blipFill>
        <p:spPr>
          <a:xfrm>
            <a:off x="0" y="-3124200"/>
            <a:ext cx="12192000" cy="99822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67A837-8E31-407F-B736-229B0A290787}"/>
              </a:ext>
            </a:extLst>
          </p:cNvPr>
          <p:cNvSpPr/>
          <p:nvPr/>
        </p:nvSpPr>
        <p:spPr>
          <a:xfrm rot="10800000">
            <a:off x="0" y="0"/>
            <a:ext cx="12192000" cy="3981448"/>
          </a:xfrm>
          <a:prstGeom prst="rect">
            <a:avLst/>
          </a:prstGeom>
          <a:gradFill>
            <a:gsLst>
              <a:gs pos="0">
                <a:srgbClr val="429C98">
                  <a:alpha val="0"/>
                </a:srgbClr>
              </a:gs>
              <a:gs pos="37000">
                <a:srgbClr val="0D2E63"/>
              </a:gs>
              <a:gs pos="100000">
                <a:srgbClr val="001A50">
                  <a:lumMod val="98000"/>
                  <a:lumOff val="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982DB01B-02DC-403B-B92E-4557BEF305CD}"/>
              </a:ext>
            </a:extLst>
          </p:cNvPr>
          <p:cNvGrpSpPr/>
          <p:nvPr/>
        </p:nvGrpSpPr>
        <p:grpSpPr>
          <a:xfrm>
            <a:off x="694340" y="2971121"/>
            <a:ext cx="1396082" cy="1339273"/>
            <a:chOff x="4419675" y="290152"/>
            <a:chExt cx="1396082" cy="1339273"/>
          </a:xfrm>
        </p:grpSpPr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B8539911-7765-4624-A6A3-02FFB5F0140B}"/>
                </a:ext>
              </a:extLst>
            </p:cNvPr>
            <p:cNvSpPr/>
            <p:nvPr/>
          </p:nvSpPr>
          <p:spPr>
            <a:xfrm>
              <a:off x="4448080" y="290152"/>
              <a:ext cx="1339273" cy="1339273"/>
            </a:xfrm>
            <a:prstGeom prst="ellipse">
              <a:avLst/>
            </a:prstGeom>
            <a:solidFill>
              <a:srgbClr val="FF95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4887A190-99D8-428E-A60B-B1F77043AEDA}"/>
                </a:ext>
              </a:extLst>
            </p:cNvPr>
            <p:cNvSpPr txBox="1"/>
            <p:nvPr/>
          </p:nvSpPr>
          <p:spPr>
            <a:xfrm rot="20559592">
              <a:off x="4419675" y="790510"/>
              <a:ext cx="13960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spc="300" dirty="0">
                  <a:solidFill>
                    <a:srgbClr val="001A50"/>
                  </a:solidFill>
                  <a:latin typeface="Arvo" panose="02000000000000000000" pitchFamily="2" charset="0"/>
                </a:rPr>
                <a:t>NEW</a:t>
              </a:r>
            </a:p>
          </p:txBody>
        </p:sp>
      </p:grp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B21646C-0DC9-43B8-83AD-7E44D9322259}"/>
              </a:ext>
            </a:extLst>
          </p:cNvPr>
          <p:cNvCxnSpPr/>
          <p:nvPr/>
        </p:nvCxnSpPr>
        <p:spPr>
          <a:xfrm>
            <a:off x="685800" y="1778771"/>
            <a:ext cx="3950263" cy="0"/>
          </a:xfrm>
          <a:prstGeom prst="line">
            <a:avLst/>
          </a:prstGeom>
          <a:ln cap="rnd">
            <a:noFill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071688CB-D022-4A36-BACB-5EE052EBED02}"/>
              </a:ext>
            </a:extLst>
          </p:cNvPr>
          <p:cNvSpPr txBox="1"/>
          <p:nvPr/>
        </p:nvSpPr>
        <p:spPr>
          <a:xfrm>
            <a:off x="685800" y="237922"/>
            <a:ext cx="5581633" cy="85600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6500"/>
              </a:lnSpc>
            </a:pPr>
            <a:r>
              <a:rPr lang="en-US" sz="4400" spc="300" dirty="0" err="1">
                <a:solidFill>
                  <a:schemeClr val="bg1"/>
                </a:solidFill>
                <a:latin typeface="Arvo" panose="02000000000000000000" pitchFamily="2" charset="0"/>
              </a:rPr>
              <a:t>Vegi</a:t>
            </a:r>
            <a:r>
              <a:rPr lang="en-US" sz="4400" spc="300" dirty="0">
                <a:solidFill>
                  <a:schemeClr val="bg1"/>
                </a:solidFill>
                <a:latin typeface="Arvo" panose="02000000000000000000" pitchFamily="2" charset="0"/>
              </a:rPr>
              <a:t> Burger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9AA6999-3F35-4F18-8307-9F3214B6A908}"/>
              </a:ext>
            </a:extLst>
          </p:cNvPr>
          <p:cNvSpPr txBox="1"/>
          <p:nvPr/>
        </p:nvSpPr>
        <p:spPr>
          <a:xfrm>
            <a:off x="685800" y="1243897"/>
            <a:ext cx="396509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spc="-70" dirty="0">
                <a:solidFill>
                  <a:srgbClr val="429C98"/>
                </a:solidFill>
                <a:latin typeface="Arvo" panose="02000000000000000000" pitchFamily="2" charset="0"/>
              </a:rPr>
              <a:t>Burger Bun filled with fresh vegetable salads, hot sauce and meat with garlic sauce.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8D01CA4-6FB2-4758-B4F6-D3E582433F97}"/>
              </a:ext>
            </a:extLst>
          </p:cNvPr>
          <p:cNvSpPr/>
          <p:nvPr/>
        </p:nvSpPr>
        <p:spPr>
          <a:xfrm>
            <a:off x="685800" y="1846876"/>
            <a:ext cx="2585299" cy="48455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3300"/>
              </a:lnSpc>
            </a:pPr>
            <a:r>
              <a:rPr lang="en-US" sz="2400" b="1" spc="300" dirty="0">
                <a:solidFill>
                  <a:srgbClr val="C5F2F6"/>
                </a:solidFill>
                <a:latin typeface="Arvo" panose="02000000000000000000" pitchFamily="2" charset="0"/>
              </a:rPr>
              <a:t>€</a:t>
            </a:r>
            <a:r>
              <a:rPr lang="en-US" sz="2000" b="1" spc="300" dirty="0">
                <a:solidFill>
                  <a:srgbClr val="C5F2F6"/>
                </a:solidFill>
                <a:latin typeface="Arvo" panose="02000000000000000000" pitchFamily="2" charset="0"/>
              </a:rPr>
              <a:t>11.50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8FB831ED-AB29-43E6-86A1-E2FEEDDAAE13}"/>
              </a:ext>
            </a:extLst>
          </p:cNvPr>
          <p:cNvCxnSpPr/>
          <p:nvPr/>
        </p:nvCxnSpPr>
        <p:spPr>
          <a:xfrm>
            <a:off x="685800" y="1098854"/>
            <a:ext cx="4345289" cy="0"/>
          </a:xfrm>
          <a:prstGeom prst="line">
            <a:avLst/>
          </a:prstGeom>
          <a:ln cap="rnd">
            <a:solidFill>
              <a:srgbClr val="509698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EA3FFB40-3139-4C53-BDDF-1EC4BD5E013B}"/>
              </a:ext>
            </a:extLst>
          </p:cNvPr>
          <p:cNvSpPr/>
          <p:nvPr/>
        </p:nvSpPr>
        <p:spPr>
          <a:xfrm>
            <a:off x="7030451" y="331335"/>
            <a:ext cx="3441033" cy="136191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3300"/>
              </a:lnSpc>
            </a:pPr>
            <a:r>
              <a:rPr lang="en-US" sz="2800" spc="300" dirty="0">
                <a:solidFill>
                  <a:srgbClr val="C5F2F6"/>
                </a:solidFill>
                <a:latin typeface="Arvo" panose="02000000000000000000" pitchFamily="2" charset="0"/>
              </a:rPr>
              <a:t>small €</a:t>
            </a:r>
            <a:r>
              <a:rPr lang="en-US" sz="2400" spc="300" dirty="0">
                <a:solidFill>
                  <a:srgbClr val="C5F2F6"/>
                </a:solidFill>
                <a:latin typeface="Arvo" panose="02000000000000000000" pitchFamily="2" charset="0"/>
              </a:rPr>
              <a:t>11.50</a:t>
            </a:r>
          </a:p>
          <a:p>
            <a:pPr>
              <a:lnSpc>
                <a:spcPts val="3300"/>
              </a:lnSpc>
            </a:pPr>
            <a:r>
              <a:rPr lang="en-US" sz="2400" spc="300" dirty="0">
                <a:solidFill>
                  <a:srgbClr val="C5F2F6"/>
                </a:solidFill>
                <a:latin typeface="Arvo" panose="02000000000000000000" pitchFamily="2" charset="0"/>
              </a:rPr>
              <a:t>medium </a:t>
            </a:r>
            <a:r>
              <a:rPr lang="en-US" sz="2800" spc="300" dirty="0">
                <a:solidFill>
                  <a:srgbClr val="C5F2F6"/>
                </a:solidFill>
                <a:latin typeface="Arvo" panose="02000000000000000000" pitchFamily="2" charset="0"/>
              </a:rPr>
              <a:t>€</a:t>
            </a:r>
            <a:r>
              <a:rPr lang="en-US" sz="2400" spc="300" dirty="0">
                <a:solidFill>
                  <a:srgbClr val="C5F2F6"/>
                </a:solidFill>
                <a:latin typeface="Arvo" panose="02000000000000000000" pitchFamily="2" charset="0"/>
              </a:rPr>
              <a:t>14.50</a:t>
            </a:r>
          </a:p>
          <a:p>
            <a:pPr>
              <a:lnSpc>
                <a:spcPts val="3300"/>
              </a:lnSpc>
            </a:pPr>
            <a:r>
              <a:rPr lang="en-US" sz="2400" spc="300" dirty="0">
                <a:solidFill>
                  <a:srgbClr val="C5F2F6"/>
                </a:solidFill>
                <a:latin typeface="Arvo" panose="02000000000000000000" pitchFamily="2" charset="0"/>
              </a:rPr>
              <a:t>large </a:t>
            </a:r>
            <a:r>
              <a:rPr lang="en-US" sz="2800" spc="300" dirty="0">
                <a:solidFill>
                  <a:srgbClr val="C5F2F6"/>
                </a:solidFill>
                <a:latin typeface="Arvo" panose="02000000000000000000" pitchFamily="2" charset="0"/>
              </a:rPr>
              <a:t>€</a:t>
            </a:r>
            <a:r>
              <a:rPr lang="en-US" sz="2400" spc="300" dirty="0">
                <a:solidFill>
                  <a:srgbClr val="C5F2F6"/>
                </a:solidFill>
                <a:latin typeface="Arvo" panose="02000000000000000000" pitchFamily="2" charset="0"/>
              </a:rPr>
              <a:t>17.50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8E7CED4-C92B-41B3-9290-3E1574EAE2AD}"/>
              </a:ext>
            </a:extLst>
          </p:cNvPr>
          <p:cNvSpPr txBox="1"/>
          <p:nvPr/>
        </p:nvSpPr>
        <p:spPr>
          <a:xfrm>
            <a:off x="7030451" y="1827544"/>
            <a:ext cx="3621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64CAC8"/>
                </a:solidFill>
                <a:latin typeface="Arvo" panose="02000000000000000000" pitchFamily="2" charset="0"/>
              </a:rPr>
              <a:t>Honesty Fresh</a:t>
            </a:r>
          </a:p>
        </p:txBody>
      </p:sp>
    </p:spTree>
    <p:extLst>
      <p:ext uri="{BB962C8B-B14F-4D97-AF65-F5344CB8AC3E}">
        <p14:creationId xmlns:p14="http://schemas.microsoft.com/office/powerpoint/2010/main" val="220565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122">
        <p:fade/>
      </p:transition>
    </mc:Choice>
    <mc:Fallback xmlns="">
      <p:transition spd="med" advTm="81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7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accel="3000" decel="3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0 0.30093 " pathEditMode="relative" rAng="0" ptsTypes="AA">
                                      <p:cBhvr>
                                        <p:cTn id="32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8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3092</TotalTime>
  <Words>414</Words>
  <Application>Microsoft Office PowerPoint</Application>
  <PresentationFormat>Widescreen</PresentationFormat>
  <Paragraphs>139</Paragraphs>
  <Slides>10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Tw Cen MT</vt:lpstr>
      <vt:lpstr>Calibri Light</vt:lpstr>
      <vt:lpstr>Arvo</vt:lpstr>
      <vt:lpstr>Arial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Presentation Point</cp:lastModifiedBy>
  <cp:revision>57</cp:revision>
  <dcterms:created xsi:type="dcterms:W3CDTF">2018-11-26T07:20:29Z</dcterms:created>
  <dcterms:modified xsi:type="dcterms:W3CDTF">2019-09-07T10:04:14Z</dcterms:modified>
</cp:coreProperties>
</file>