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8" r:id="rId3"/>
    <p:sldId id="259" r:id="rId4"/>
    <p:sldId id="261" r:id="rId5"/>
    <p:sldId id="264" r:id="rId6"/>
    <p:sldId id="275" r:id="rId7"/>
    <p:sldId id="276" r:id="rId8"/>
    <p:sldId id="269" r:id="rId9"/>
    <p:sldId id="270" r:id="rId10"/>
    <p:sldId id="272" r:id="rId11"/>
    <p:sldId id="273" r:id="rId12"/>
  </p:sldIdLst>
  <p:sldSz cx="12192000" cy="6858000"/>
  <p:notesSz cx="6858000" cy="9144000"/>
  <p:embeddedFontLst>
    <p:embeddedFont>
      <p:font typeface="Calibri" panose="020F0502020204030204" pitchFamily="34" charset="0"/>
      <p:regular r:id="rId13"/>
      <p:bold r:id="rId14"/>
      <p:italic r:id="rId15"/>
      <p:boldItalic r:id="rId16"/>
    </p:embeddedFont>
    <p:embeddedFont>
      <p:font typeface="Calibri Light" panose="020F0302020204030204" pitchFamily="34" charset="0"/>
      <p:regular r:id="rId17"/>
      <p:italic r:id="rId18"/>
    </p:embeddedFont>
    <p:embeddedFont>
      <p:font typeface="Lauren" panose="020B0604020202020204" charset="0"/>
      <p:regular r:id="rId19"/>
    </p:embeddedFont>
    <p:embeddedFont>
      <p:font typeface="Microsoft Sans Serif" panose="020B0604020202020204" pitchFamily="34"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EB27B"/>
    <a:srgbClr val="000000"/>
    <a:srgbClr val="FFFFFF"/>
    <a:srgbClr val="FEFEFE"/>
    <a:srgbClr val="FF29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80BDAA-6230-4AFA-A24F-FF2C78B36F65}" v="13" dt="2019-09-07T09:59:08.4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394" autoAdjust="0"/>
  </p:normalViewPr>
  <p:slideViewPr>
    <p:cSldViewPr snapToGrid="0">
      <p:cViewPr varScale="1">
        <p:scale>
          <a:sx n="103" d="100"/>
          <a:sy n="103" d="100"/>
        </p:scale>
        <p:origin x="912"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5.fntdata"/><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resentation Point" userId="f45ce91d846791e9" providerId="LiveId" clId="{F380BDAA-6230-4AFA-A24F-FF2C78B36F65}"/>
    <pc:docChg chg="custSel modSld">
      <pc:chgData name="Presentation Point" userId="f45ce91d846791e9" providerId="LiveId" clId="{F380BDAA-6230-4AFA-A24F-FF2C78B36F65}" dt="2019-09-07T09:59:08.441" v="37" actId="20577"/>
      <pc:docMkLst>
        <pc:docMk/>
      </pc:docMkLst>
      <pc:sldChg chg="modSp">
        <pc:chgData name="Presentation Point" userId="f45ce91d846791e9" providerId="LiveId" clId="{F380BDAA-6230-4AFA-A24F-FF2C78B36F65}" dt="2019-09-07T09:52:12.534" v="5" actId="20577"/>
        <pc:sldMkLst>
          <pc:docMk/>
          <pc:sldMk cId="327162892" sldId="261"/>
        </pc:sldMkLst>
        <pc:spChg chg="mod">
          <ac:chgData name="Presentation Point" userId="f45ce91d846791e9" providerId="LiveId" clId="{F380BDAA-6230-4AFA-A24F-FF2C78B36F65}" dt="2019-09-07T09:52:08.550" v="3" actId="20577"/>
          <ac:spMkLst>
            <pc:docMk/>
            <pc:sldMk cId="327162892" sldId="261"/>
            <ac:spMk id="29" creationId="{647DAB8C-5E12-4F26-969A-D2E8E6EC2C04}"/>
          </ac:spMkLst>
        </pc:spChg>
        <pc:spChg chg="mod">
          <ac:chgData name="Presentation Point" userId="f45ce91d846791e9" providerId="LiveId" clId="{F380BDAA-6230-4AFA-A24F-FF2C78B36F65}" dt="2019-09-07T09:52:12.534" v="5" actId="20577"/>
          <ac:spMkLst>
            <pc:docMk/>
            <pc:sldMk cId="327162892" sldId="261"/>
            <ac:spMk id="33" creationId="{EF43A3B6-D2EF-453D-B904-C53A5BDF8B88}"/>
          </ac:spMkLst>
        </pc:spChg>
        <pc:spChg chg="mod">
          <ac:chgData name="Presentation Point" userId="f45ce91d846791e9" providerId="LiveId" clId="{F380BDAA-6230-4AFA-A24F-FF2C78B36F65}" dt="2019-09-07T09:52:01.679" v="1" actId="20577"/>
          <ac:spMkLst>
            <pc:docMk/>
            <pc:sldMk cId="327162892" sldId="261"/>
            <ac:spMk id="37" creationId="{39766913-9231-4B59-80EA-987C9693751F}"/>
          </ac:spMkLst>
        </pc:spChg>
      </pc:sldChg>
      <pc:sldChg chg="modSp">
        <pc:chgData name="Presentation Point" userId="f45ce91d846791e9" providerId="LiveId" clId="{F380BDAA-6230-4AFA-A24F-FF2C78B36F65}" dt="2019-09-07T09:53:55.352" v="27" actId="20577"/>
        <pc:sldMkLst>
          <pc:docMk/>
          <pc:sldMk cId="1927884467" sldId="269"/>
        </pc:sldMkLst>
        <pc:spChg chg="mod">
          <ac:chgData name="Presentation Point" userId="f45ce91d846791e9" providerId="LiveId" clId="{F380BDAA-6230-4AFA-A24F-FF2C78B36F65}" dt="2019-09-07T09:53:55.352" v="27" actId="20577"/>
          <ac:spMkLst>
            <pc:docMk/>
            <pc:sldMk cId="1927884467" sldId="269"/>
            <ac:spMk id="28" creationId="{DBCD253A-1D5F-4ED4-A6E1-6A0EDEAE9CF6}"/>
          </ac:spMkLst>
        </pc:spChg>
        <pc:spChg chg="mod">
          <ac:chgData name="Presentation Point" userId="f45ce91d846791e9" providerId="LiveId" clId="{F380BDAA-6230-4AFA-A24F-FF2C78B36F65}" dt="2019-09-07T09:53:42.430" v="25" actId="20577"/>
          <ac:spMkLst>
            <pc:docMk/>
            <pc:sldMk cId="1927884467" sldId="269"/>
            <ac:spMk id="42" creationId="{82F92B54-9AC1-4F4A-A5DC-3C7E9D4280B5}"/>
          </ac:spMkLst>
        </pc:spChg>
      </pc:sldChg>
      <pc:sldChg chg="modSp">
        <pc:chgData name="Presentation Point" userId="f45ce91d846791e9" providerId="LiveId" clId="{F380BDAA-6230-4AFA-A24F-FF2C78B36F65}" dt="2019-09-07T09:55:41.439" v="28" actId="20577"/>
        <pc:sldMkLst>
          <pc:docMk/>
          <pc:sldMk cId="119795177" sldId="270"/>
        </pc:sldMkLst>
        <pc:spChg chg="mod">
          <ac:chgData name="Presentation Point" userId="f45ce91d846791e9" providerId="LiveId" clId="{F380BDAA-6230-4AFA-A24F-FF2C78B36F65}" dt="2019-09-07T09:55:41.439" v="28" actId="20577"/>
          <ac:spMkLst>
            <pc:docMk/>
            <pc:sldMk cId="119795177" sldId="270"/>
            <ac:spMk id="7" creationId="{1FFB3C56-4E01-449B-A0D8-F7F134743CDF}"/>
          </ac:spMkLst>
        </pc:spChg>
      </pc:sldChg>
      <pc:sldChg chg="modSp">
        <pc:chgData name="Presentation Point" userId="f45ce91d846791e9" providerId="LiveId" clId="{F380BDAA-6230-4AFA-A24F-FF2C78B36F65}" dt="2019-09-07T09:56:02.754" v="29" actId="20577"/>
        <pc:sldMkLst>
          <pc:docMk/>
          <pc:sldMk cId="99839327" sldId="272"/>
        </pc:sldMkLst>
        <pc:spChg chg="mod">
          <ac:chgData name="Presentation Point" userId="f45ce91d846791e9" providerId="LiveId" clId="{F380BDAA-6230-4AFA-A24F-FF2C78B36F65}" dt="2019-09-07T09:56:02.754" v="29" actId="20577"/>
          <ac:spMkLst>
            <pc:docMk/>
            <pc:sldMk cId="99839327" sldId="272"/>
            <ac:spMk id="11" creationId="{8FD84228-9776-4971-8618-9CF9CA3EBAA3}"/>
          </ac:spMkLst>
        </pc:spChg>
      </pc:sldChg>
      <pc:sldChg chg="modSp modAnim">
        <pc:chgData name="Presentation Point" userId="f45ce91d846791e9" providerId="LiveId" clId="{F380BDAA-6230-4AFA-A24F-FF2C78B36F65}" dt="2019-09-07T09:59:08.441" v="37" actId="20577"/>
        <pc:sldMkLst>
          <pc:docMk/>
          <pc:sldMk cId="2168224302" sldId="273"/>
        </pc:sldMkLst>
        <pc:spChg chg="mod">
          <ac:chgData name="Presentation Point" userId="f45ce91d846791e9" providerId="LiveId" clId="{F380BDAA-6230-4AFA-A24F-FF2C78B36F65}" dt="2019-09-07T09:59:04.386" v="34" actId="404"/>
          <ac:spMkLst>
            <pc:docMk/>
            <pc:sldMk cId="2168224302" sldId="273"/>
            <ac:spMk id="11" creationId="{930DDF36-C329-4C6E-AA87-3F854278A2BA}"/>
          </ac:spMkLst>
        </pc:spChg>
        <pc:spChg chg="mod">
          <ac:chgData name="Presentation Point" userId="f45ce91d846791e9" providerId="LiveId" clId="{F380BDAA-6230-4AFA-A24F-FF2C78B36F65}" dt="2019-09-07T09:59:08.441" v="37" actId="20577"/>
          <ac:spMkLst>
            <pc:docMk/>
            <pc:sldMk cId="2168224302" sldId="273"/>
            <ac:spMk id="16" creationId="{2A52E0E1-5A7C-4D15-8782-D8AD5E9FA156}"/>
          </ac:spMkLst>
        </pc:spChg>
      </pc:sldChg>
      <pc:sldChg chg="modSp">
        <pc:chgData name="Presentation Point" userId="f45ce91d846791e9" providerId="LiveId" clId="{F380BDAA-6230-4AFA-A24F-FF2C78B36F65}" dt="2019-09-07T09:52:59.032" v="22" actId="20577"/>
        <pc:sldMkLst>
          <pc:docMk/>
          <pc:sldMk cId="2586479153" sldId="275"/>
        </pc:sldMkLst>
        <pc:spChg chg="mod">
          <ac:chgData name="Presentation Point" userId="f45ce91d846791e9" providerId="LiveId" clId="{F380BDAA-6230-4AFA-A24F-FF2C78B36F65}" dt="2019-09-07T09:52:23.852" v="9" actId="20577"/>
          <ac:spMkLst>
            <pc:docMk/>
            <pc:sldMk cId="2586479153" sldId="275"/>
            <ac:spMk id="78" creationId="{4B580FE1-CC81-4CF2-ABAC-A0CE28498A5C}"/>
          </ac:spMkLst>
        </pc:spChg>
        <pc:spChg chg="mod">
          <ac:chgData name="Presentation Point" userId="f45ce91d846791e9" providerId="LiveId" clId="{F380BDAA-6230-4AFA-A24F-FF2C78B36F65}" dt="2019-09-07T09:52:37.746" v="12" actId="20577"/>
          <ac:spMkLst>
            <pc:docMk/>
            <pc:sldMk cId="2586479153" sldId="275"/>
            <ac:spMk id="126" creationId="{257077FC-DA3D-4469-BAEE-4BD6636F693D}"/>
          </ac:spMkLst>
        </pc:spChg>
        <pc:spChg chg="mod">
          <ac:chgData name="Presentation Point" userId="f45ce91d846791e9" providerId="LiveId" clId="{F380BDAA-6230-4AFA-A24F-FF2C78B36F65}" dt="2019-09-07T09:52:43.216" v="16" actId="20577"/>
          <ac:spMkLst>
            <pc:docMk/>
            <pc:sldMk cId="2586479153" sldId="275"/>
            <ac:spMk id="131" creationId="{BD16721F-89C5-40B1-9F6D-3F0DCE4CC9C7}"/>
          </ac:spMkLst>
        </pc:spChg>
        <pc:spChg chg="mod">
          <ac:chgData name="Presentation Point" userId="f45ce91d846791e9" providerId="LiveId" clId="{F380BDAA-6230-4AFA-A24F-FF2C78B36F65}" dt="2019-09-07T09:52:48.869" v="20" actId="6549"/>
          <ac:spMkLst>
            <pc:docMk/>
            <pc:sldMk cId="2586479153" sldId="275"/>
            <ac:spMk id="136" creationId="{39075724-44AA-4C26-AABF-45DB9617B908}"/>
          </ac:spMkLst>
        </pc:spChg>
        <pc:spChg chg="mod">
          <ac:chgData name="Presentation Point" userId="f45ce91d846791e9" providerId="LiveId" clId="{F380BDAA-6230-4AFA-A24F-FF2C78B36F65}" dt="2019-09-07T09:52:33.165" v="10" actId="20577"/>
          <ac:spMkLst>
            <pc:docMk/>
            <pc:sldMk cId="2586479153" sldId="275"/>
            <ac:spMk id="137" creationId="{9FA7000C-D073-4701-BDEA-214CCBB6CC81}"/>
          </ac:spMkLst>
        </pc:spChg>
        <pc:spChg chg="mod">
          <ac:chgData name="Presentation Point" userId="f45ce91d846791e9" providerId="LiveId" clId="{F380BDAA-6230-4AFA-A24F-FF2C78B36F65}" dt="2019-09-07T09:52:59.032" v="22" actId="20577"/>
          <ac:spMkLst>
            <pc:docMk/>
            <pc:sldMk cId="2586479153" sldId="275"/>
            <ac:spMk id="141" creationId="{A6CDC8BF-05C3-4F55-B0C0-193B6F5D48F5}"/>
          </ac:spMkLst>
        </pc:spChg>
      </pc:sldChg>
      <pc:sldChg chg="modSp">
        <pc:chgData name="Presentation Point" userId="f45ce91d846791e9" providerId="LiveId" clId="{F380BDAA-6230-4AFA-A24F-FF2C78B36F65}" dt="2019-09-07T09:53:32.109" v="24" actId="33524"/>
        <pc:sldMkLst>
          <pc:docMk/>
          <pc:sldMk cId="2850882295" sldId="276"/>
        </pc:sldMkLst>
        <pc:spChg chg="mod">
          <ac:chgData name="Presentation Point" userId="f45ce91d846791e9" providerId="LiveId" clId="{F380BDAA-6230-4AFA-A24F-FF2C78B36F65}" dt="2019-09-07T09:53:32.109" v="24" actId="33524"/>
          <ac:spMkLst>
            <pc:docMk/>
            <pc:sldMk cId="2850882295" sldId="276"/>
            <ac:spMk id="10" creationId="{C5EACB22-86FA-4679-87AF-F6993633F43F}"/>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CBC88-7789-45F1-9D23-4FA12ACD9D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71F8E1-037C-4F38-A3F6-C59DB7D778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41BC2B-8E06-40E6-A987-3BD5658C685C}"/>
              </a:ext>
            </a:extLst>
          </p:cNvPr>
          <p:cNvSpPr>
            <a:spLocks noGrp="1"/>
          </p:cNvSpPr>
          <p:nvPr>
            <p:ph type="dt" sz="half" idx="10"/>
          </p:nvPr>
        </p:nvSpPr>
        <p:spPr/>
        <p:txBody>
          <a:bodyPr/>
          <a:lstStyle/>
          <a:p>
            <a:fld id="{0F26E54F-51C3-48A1-95F3-6C4D86F371D0}" type="datetimeFigureOut">
              <a:rPr lang="en-US" smtClean="0"/>
              <a:t>9/7/2019</a:t>
            </a:fld>
            <a:endParaRPr lang="en-US" dirty="0"/>
          </a:p>
        </p:txBody>
      </p:sp>
      <p:sp>
        <p:nvSpPr>
          <p:cNvPr id="5" name="Footer Placeholder 4">
            <a:extLst>
              <a:ext uri="{FF2B5EF4-FFF2-40B4-BE49-F238E27FC236}">
                <a16:creationId xmlns:a16="http://schemas.microsoft.com/office/drawing/2014/main" id="{21A872C1-8CF0-4789-8F35-F924394DD10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112339B-756E-48A1-B91A-0499C8B28CCE}"/>
              </a:ext>
            </a:extLst>
          </p:cNvPr>
          <p:cNvSpPr>
            <a:spLocks noGrp="1"/>
          </p:cNvSpPr>
          <p:nvPr>
            <p:ph type="sldNum" sz="quarter" idx="12"/>
          </p:nvPr>
        </p:nvSpPr>
        <p:spPr/>
        <p:txBody>
          <a:bodyPr/>
          <a:lstStyle/>
          <a:p>
            <a:fld id="{820CCC2C-C152-4A56-A847-2C2F7145C789}" type="slidenum">
              <a:rPr lang="en-US" smtClean="0"/>
              <a:t>‹#›</a:t>
            </a:fld>
            <a:endParaRPr lang="en-US" dirty="0"/>
          </a:p>
        </p:txBody>
      </p:sp>
    </p:spTree>
    <p:extLst>
      <p:ext uri="{BB962C8B-B14F-4D97-AF65-F5344CB8AC3E}">
        <p14:creationId xmlns:p14="http://schemas.microsoft.com/office/powerpoint/2010/main" val="810591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6CC3A-4D23-4DD8-B006-F6E44C3DAF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38BC3C-F928-4C6B-A94B-E3DA91A9A89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8291A8-66BA-412E-BCD1-24BB58CA3C4E}"/>
              </a:ext>
            </a:extLst>
          </p:cNvPr>
          <p:cNvSpPr>
            <a:spLocks noGrp="1"/>
          </p:cNvSpPr>
          <p:nvPr>
            <p:ph type="dt" sz="half" idx="10"/>
          </p:nvPr>
        </p:nvSpPr>
        <p:spPr/>
        <p:txBody>
          <a:bodyPr/>
          <a:lstStyle/>
          <a:p>
            <a:fld id="{0F26E54F-51C3-48A1-95F3-6C4D86F371D0}" type="datetimeFigureOut">
              <a:rPr lang="en-US" smtClean="0"/>
              <a:t>9/7/2019</a:t>
            </a:fld>
            <a:endParaRPr lang="en-US" dirty="0"/>
          </a:p>
        </p:txBody>
      </p:sp>
      <p:sp>
        <p:nvSpPr>
          <p:cNvPr id="5" name="Footer Placeholder 4">
            <a:extLst>
              <a:ext uri="{FF2B5EF4-FFF2-40B4-BE49-F238E27FC236}">
                <a16:creationId xmlns:a16="http://schemas.microsoft.com/office/drawing/2014/main" id="{F08FD496-B707-4BFE-AC23-8966B892228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8A5FE8F-02CE-4E58-9127-CD0CD6AF3D3E}"/>
              </a:ext>
            </a:extLst>
          </p:cNvPr>
          <p:cNvSpPr>
            <a:spLocks noGrp="1"/>
          </p:cNvSpPr>
          <p:nvPr>
            <p:ph type="sldNum" sz="quarter" idx="12"/>
          </p:nvPr>
        </p:nvSpPr>
        <p:spPr/>
        <p:txBody>
          <a:bodyPr/>
          <a:lstStyle/>
          <a:p>
            <a:fld id="{820CCC2C-C152-4A56-A847-2C2F7145C789}" type="slidenum">
              <a:rPr lang="en-US" smtClean="0"/>
              <a:t>‹#›</a:t>
            </a:fld>
            <a:endParaRPr lang="en-US" dirty="0"/>
          </a:p>
        </p:txBody>
      </p:sp>
    </p:spTree>
    <p:extLst>
      <p:ext uri="{BB962C8B-B14F-4D97-AF65-F5344CB8AC3E}">
        <p14:creationId xmlns:p14="http://schemas.microsoft.com/office/powerpoint/2010/main" val="440484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049F8A-2279-441F-8275-B273681E4F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F21EED-3F31-4021-9B93-1756CC4E392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5ADB75-274B-465D-B46E-9ECC85C966B1}"/>
              </a:ext>
            </a:extLst>
          </p:cNvPr>
          <p:cNvSpPr>
            <a:spLocks noGrp="1"/>
          </p:cNvSpPr>
          <p:nvPr>
            <p:ph type="dt" sz="half" idx="10"/>
          </p:nvPr>
        </p:nvSpPr>
        <p:spPr/>
        <p:txBody>
          <a:bodyPr/>
          <a:lstStyle/>
          <a:p>
            <a:fld id="{0F26E54F-51C3-48A1-95F3-6C4D86F371D0}" type="datetimeFigureOut">
              <a:rPr lang="en-US" smtClean="0"/>
              <a:t>9/7/2019</a:t>
            </a:fld>
            <a:endParaRPr lang="en-US" dirty="0"/>
          </a:p>
        </p:txBody>
      </p:sp>
      <p:sp>
        <p:nvSpPr>
          <p:cNvPr id="5" name="Footer Placeholder 4">
            <a:extLst>
              <a:ext uri="{FF2B5EF4-FFF2-40B4-BE49-F238E27FC236}">
                <a16:creationId xmlns:a16="http://schemas.microsoft.com/office/drawing/2014/main" id="{BAE131C3-A2A2-4821-AF0D-6F607442DC2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8C6E2D3-300C-40FB-89CA-FC687E48C725}"/>
              </a:ext>
            </a:extLst>
          </p:cNvPr>
          <p:cNvSpPr>
            <a:spLocks noGrp="1"/>
          </p:cNvSpPr>
          <p:nvPr>
            <p:ph type="sldNum" sz="quarter" idx="12"/>
          </p:nvPr>
        </p:nvSpPr>
        <p:spPr/>
        <p:txBody>
          <a:bodyPr/>
          <a:lstStyle/>
          <a:p>
            <a:fld id="{820CCC2C-C152-4A56-A847-2C2F7145C789}" type="slidenum">
              <a:rPr lang="en-US" smtClean="0"/>
              <a:t>‹#›</a:t>
            </a:fld>
            <a:endParaRPr lang="en-US" dirty="0"/>
          </a:p>
        </p:txBody>
      </p:sp>
    </p:spTree>
    <p:extLst>
      <p:ext uri="{BB962C8B-B14F-4D97-AF65-F5344CB8AC3E}">
        <p14:creationId xmlns:p14="http://schemas.microsoft.com/office/powerpoint/2010/main" val="3599465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6939D-1598-4634-BE2D-2464CCABDF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60A5E7-B8CB-4830-9417-80E850AE428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CA5290-1D75-4942-9E39-908973CC000A}"/>
              </a:ext>
            </a:extLst>
          </p:cNvPr>
          <p:cNvSpPr>
            <a:spLocks noGrp="1"/>
          </p:cNvSpPr>
          <p:nvPr>
            <p:ph type="dt" sz="half" idx="10"/>
          </p:nvPr>
        </p:nvSpPr>
        <p:spPr/>
        <p:txBody>
          <a:bodyPr/>
          <a:lstStyle/>
          <a:p>
            <a:fld id="{0F26E54F-51C3-48A1-95F3-6C4D86F371D0}" type="datetimeFigureOut">
              <a:rPr lang="en-US" smtClean="0"/>
              <a:t>9/7/2019</a:t>
            </a:fld>
            <a:endParaRPr lang="en-US" dirty="0"/>
          </a:p>
        </p:txBody>
      </p:sp>
      <p:sp>
        <p:nvSpPr>
          <p:cNvPr id="5" name="Footer Placeholder 4">
            <a:extLst>
              <a:ext uri="{FF2B5EF4-FFF2-40B4-BE49-F238E27FC236}">
                <a16:creationId xmlns:a16="http://schemas.microsoft.com/office/drawing/2014/main" id="{58B5A6E3-BD30-4F9D-93FC-D9F44C1C0B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70C1509-7FED-4C6A-B29A-C05ED4445A86}"/>
              </a:ext>
            </a:extLst>
          </p:cNvPr>
          <p:cNvSpPr>
            <a:spLocks noGrp="1"/>
          </p:cNvSpPr>
          <p:nvPr>
            <p:ph type="sldNum" sz="quarter" idx="12"/>
          </p:nvPr>
        </p:nvSpPr>
        <p:spPr/>
        <p:txBody>
          <a:bodyPr/>
          <a:lstStyle/>
          <a:p>
            <a:fld id="{820CCC2C-C152-4A56-A847-2C2F7145C789}" type="slidenum">
              <a:rPr lang="en-US" smtClean="0"/>
              <a:t>‹#›</a:t>
            </a:fld>
            <a:endParaRPr lang="en-US" dirty="0"/>
          </a:p>
        </p:txBody>
      </p:sp>
    </p:spTree>
    <p:extLst>
      <p:ext uri="{BB962C8B-B14F-4D97-AF65-F5344CB8AC3E}">
        <p14:creationId xmlns:p14="http://schemas.microsoft.com/office/powerpoint/2010/main" val="2644314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5BFF4-E382-48D0-860F-443201F3B1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CD12683-D34A-4764-8785-D292F689ED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AE31578-4B44-4A61-9354-E72F78335D93}"/>
              </a:ext>
            </a:extLst>
          </p:cNvPr>
          <p:cNvSpPr>
            <a:spLocks noGrp="1"/>
          </p:cNvSpPr>
          <p:nvPr>
            <p:ph type="dt" sz="half" idx="10"/>
          </p:nvPr>
        </p:nvSpPr>
        <p:spPr/>
        <p:txBody>
          <a:bodyPr/>
          <a:lstStyle/>
          <a:p>
            <a:fld id="{0F26E54F-51C3-48A1-95F3-6C4D86F371D0}" type="datetimeFigureOut">
              <a:rPr lang="en-US" smtClean="0"/>
              <a:t>9/7/2019</a:t>
            </a:fld>
            <a:endParaRPr lang="en-US" dirty="0"/>
          </a:p>
        </p:txBody>
      </p:sp>
      <p:sp>
        <p:nvSpPr>
          <p:cNvPr id="5" name="Footer Placeholder 4">
            <a:extLst>
              <a:ext uri="{FF2B5EF4-FFF2-40B4-BE49-F238E27FC236}">
                <a16:creationId xmlns:a16="http://schemas.microsoft.com/office/drawing/2014/main" id="{E0F08EE4-BBC2-41AD-91EB-73B76A2717B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C593CF3-EE33-405F-A67F-5475FCB27E0E}"/>
              </a:ext>
            </a:extLst>
          </p:cNvPr>
          <p:cNvSpPr>
            <a:spLocks noGrp="1"/>
          </p:cNvSpPr>
          <p:nvPr>
            <p:ph type="sldNum" sz="quarter" idx="12"/>
          </p:nvPr>
        </p:nvSpPr>
        <p:spPr/>
        <p:txBody>
          <a:bodyPr/>
          <a:lstStyle/>
          <a:p>
            <a:fld id="{820CCC2C-C152-4A56-A847-2C2F7145C789}" type="slidenum">
              <a:rPr lang="en-US" smtClean="0"/>
              <a:t>‹#›</a:t>
            </a:fld>
            <a:endParaRPr lang="en-US" dirty="0"/>
          </a:p>
        </p:txBody>
      </p:sp>
    </p:spTree>
    <p:extLst>
      <p:ext uri="{BB962C8B-B14F-4D97-AF65-F5344CB8AC3E}">
        <p14:creationId xmlns:p14="http://schemas.microsoft.com/office/powerpoint/2010/main" val="1419520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C84DD-8EFF-4638-85C2-9B8956D059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C1F629-BFE7-4744-8F6C-FC66E499996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56C62F-7CE3-419B-9248-DD32E895183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65D9DA5-07FE-4AF6-BA8C-2A5A0D00C8E5}"/>
              </a:ext>
            </a:extLst>
          </p:cNvPr>
          <p:cNvSpPr>
            <a:spLocks noGrp="1"/>
          </p:cNvSpPr>
          <p:nvPr>
            <p:ph type="dt" sz="half" idx="10"/>
          </p:nvPr>
        </p:nvSpPr>
        <p:spPr/>
        <p:txBody>
          <a:bodyPr/>
          <a:lstStyle/>
          <a:p>
            <a:fld id="{0F26E54F-51C3-48A1-95F3-6C4D86F371D0}" type="datetimeFigureOut">
              <a:rPr lang="en-US" smtClean="0"/>
              <a:t>9/7/2019</a:t>
            </a:fld>
            <a:endParaRPr lang="en-US" dirty="0"/>
          </a:p>
        </p:txBody>
      </p:sp>
      <p:sp>
        <p:nvSpPr>
          <p:cNvPr id="6" name="Footer Placeholder 5">
            <a:extLst>
              <a:ext uri="{FF2B5EF4-FFF2-40B4-BE49-F238E27FC236}">
                <a16:creationId xmlns:a16="http://schemas.microsoft.com/office/drawing/2014/main" id="{5B327457-A898-4F70-A5EE-D5591E3F948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41B732-F45C-45FF-BC06-828A76B2B543}"/>
              </a:ext>
            </a:extLst>
          </p:cNvPr>
          <p:cNvSpPr>
            <a:spLocks noGrp="1"/>
          </p:cNvSpPr>
          <p:nvPr>
            <p:ph type="sldNum" sz="quarter" idx="12"/>
          </p:nvPr>
        </p:nvSpPr>
        <p:spPr/>
        <p:txBody>
          <a:bodyPr/>
          <a:lstStyle/>
          <a:p>
            <a:fld id="{820CCC2C-C152-4A56-A847-2C2F7145C789}" type="slidenum">
              <a:rPr lang="en-US" smtClean="0"/>
              <a:t>‹#›</a:t>
            </a:fld>
            <a:endParaRPr lang="en-US" dirty="0"/>
          </a:p>
        </p:txBody>
      </p:sp>
    </p:spTree>
    <p:extLst>
      <p:ext uri="{BB962C8B-B14F-4D97-AF65-F5344CB8AC3E}">
        <p14:creationId xmlns:p14="http://schemas.microsoft.com/office/powerpoint/2010/main" val="621022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DA48F-EDB3-4A74-B8FE-383E17E17A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5C4832-A8B1-420F-9406-B20A20C464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86580DA-3969-410A-A74C-9F2CEF9D0AF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83AEAA-49C1-42AC-9338-E3F03EE202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1BA0546-5553-499C-81CD-792C9797079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80D4D90-9926-4964-9789-524067E0168D}"/>
              </a:ext>
            </a:extLst>
          </p:cNvPr>
          <p:cNvSpPr>
            <a:spLocks noGrp="1"/>
          </p:cNvSpPr>
          <p:nvPr>
            <p:ph type="dt" sz="half" idx="10"/>
          </p:nvPr>
        </p:nvSpPr>
        <p:spPr/>
        <p:txBody>
          <a:bodyPr/>
          <a:lstStyle/>
          <a:p>
            <a:fld id="{0F26E54F-51C3-48A1-95F3-6C4D86F371D0}" type="datetimeFigureOut">
              <a:rPr lang="en-US" smtClean="0"/>
              <a:t>9/7/2019</a:t>
            </a:fld>
            <a:endParaRPr lang="en-US" dirty="0"/>
          </a:p>
        </p:txBody>
      </p:sp>
      <p:sp>
        <p:nvSpPr>
          <p:cNvPr id="8" name="Footer Placeholder 7">
            <a:extLst>
              <a:ext uri="{FF2B5EF4-FFF2-40B4-BE49-F238E27FC236}">
                <a16:creationId xmlns:a16="http://schemas.microsoft.com/office/drawing/2014/main" id="{A6D6D452-D90C-40AB-9513-18729C74768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889B4152-99A5-4CAA-A9DD-D37CBF7E9D8F}"/>
              </a:ext>
            </a:extLst>
          </p:cNvPr>
          <p:cNvSpPr>
            <a:spLocks noGrp="1"/>
          </p:cNvSpPr>
          <p:nvPr>
            <p:ph type="sldNum" sz="quarter" idx="12"/>
          </p:nvPr>
        </p:nvSpPr>
        <p:spPr/>
        <p:txBody>
          <a:bodyPr/>
          <a:lstStyle/>
          <a:p>
            <a:fld id="{820CCC2C-C152-4A56-A847-2C2F7145C789}" type="slidenum">
              <a:rPr lang="en-US" smtClean="0"/>
              <a:t>‹#›</a:t>
            </a:fld>
            <a:endParaRPr lang="en-US" dirty="0"/>
          </a:p>
        </p:txBody>
      </p:sp>
    </p:spTree>
    <p:extLst>
      <p:ext uri="{BB962C8B-B14F-4D97-AF65-F5344CB8AC3E}">
        <p14:creationId xmlns:p14="http://schemas.microsoft.com/office/powerpoint/2010/main" val="213914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CD320-0D47-44A1-AC40-1CA9442C5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8DE999-0F3B-4E56-9F3F-5B08E7069669}"/>
              </a:ext>
            </a:extLst>
          </p:cNvPr>
          <p:cNvSpPr>
            <a:spLocks noGrp="1"/>
          </p:cNvSpPr>
          <p:nvPr>
            <p:ph type="dt" sz="half" idx="10"/>
          </p:nvPr>
        </p:nvSpPr>
        <p:spPr/>
        <p:txBody>
          <a:bodyPr/>
          <a:lstStyle/>
          <a:p>
            <a:fld id="{0F26E54F-51C3-48A1-95F3-6C4D86F371D0}" type="datetimeFigureOut">
              <a:rPr lang="en-US" smtClean="0"/>
              <a:t>9/7/2019</a:t>
            </a:fld>
            <a:endParaRPr lang="en-US" dirty="0"/>
          </a:p>
        </p:txBody>
      </p:sp>
      <p:sp>
        <p:nvSpPr>
          <p:cNvPr id="4" name="Footer Placeholder 3">
            <a:extLst>
              <a:ext uri="{FF2B5EF4-FFF2-40B4-BE49-F238E27FC236}">
                <a16:creationId xmlns:a16="http://schemas.microsoft.com/office/drawing/2014/main" id="{56CF9150-ED8D-4D70-83F0-45E0BA58386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045C0A2-0737-42C2-A48D-E9FE882DE680}"/>
              </a:ext>
            </a:extLst>
          </p:cNvPr>
          <p:cNvSpPr>
            <a:spLocks noGrp="1"/>
          </p:cNvSpPr>
          <p:nvPr>
            <p:ph type="sldNum" sz="quarter" idx="12"/>
          </p:nvPr>
        </p:nvSpPr>
        <p:spPr/>
        <p:txBody>
          <a:bodyPr/>
          <a:lstStyle/>
          <a:p>
            <a:fld id="{820CCC2C-C152-4A56-A847-2C2F7145C789}" type="slidenum">
              <a:rPr lang="en-US" smtClean="0"/>
              <a:t>‹#›</a:t>
            </a:fld>
            <a:endParaRPr lang="en-US" dirty="0"/>
          </a:p>
        </p:txBody>
      </p:sp>
    </p:spTree>
    <p:extLst>
      <p:ext uri="{BB962C8B-B14F-4D97-AF65-F5344CB8AC3E}">
        <p14:creationId xmlns:p14="http://schemas.microsoft.com/office/powerpoint/2010/main" val="3677259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E54950-320E-434E-B019-392B209062D8}"/>
              </a:ext>
            </a:extLst>
          </p:cNvPr>
          <p:cNvSpPr>
            <a:spLocks noGrp="1"/>
          </p:cNvSpPr>
          <p:nvPr>
            <p:ph type="dt" sz="half" idx="10"/>
          </p:nvPr>
        </p:nvSpPr>
        <p:spPr/>
        <p:txBody>
          <a:bodyPr/>
          <a:lstStyle/>
          <a:p>
            <a:fld id="{0F26E54F-51C3-48A1-95F3-6C4D86F371D0}" type="datetimeFigureOut">
              <a:rPr lang="en-US" smtClean="0"/>
              <a:t>9/7/2019</a:t>
            </a:fld>
            <a:endParaRPr lang="en-US" dirty="0"/>
          </a:p>
        </p:txBody>
      </p:sp>
      <p:sp>
        <p:nvSpPr>
          <p:cNvPr id="3" name="Footer Placeholder 2">
            <a:extLst>
              <a:ext uri="{FF2B5EF4-FFF2-40B4-BE49-F238E27FC236}">
                <a16:creationId xmlns:a16="http://schemas.microsoft.com/office/drawing/2014/main" id="{5AA6EE6D-FE2A-464B-B6EA-E3A7698B9302}"/>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A255CC9-69F8-4D98-A7CF-593BECD73219}"/>
              </a:ext>
            </a:extLst>
          </p:cNvPr>
          <p:cNvSpPr>
            <a:spLocks noGrp="1"/>
          </p:cNvSpPr>
          <p:nvPr>
            <p:ph type="sldNum" sz="quarter" idx="12"/>
          </p:nvPr>
        </p:nvSpPr>
        <p:spPr/>
        <p:txBody>
          <a:bodyPr/>
          <a:lstStyle/>
          <a:p>
            <a:fld id="{820CCC2C-C152-4A56-A847-2C2F7145C789}" type="slidenum">
              <a:rPr lang="en-US" smtClean="0"/>
              <a:t>‹#›</a:t>
            </a:fld>
            <a:endParaRPr lang="en-US" dirty="0"/>
          </a:p>
        </p:txBody>
      </p:sp>
    </p:spTree>
    <p:extLst>
      <p:ext uri="{BB962C8B-B14F-4D97-AF65-F5344CB8AC3E}">
        <p14:creationId xmlns:p14="http://schemas.microsoft.com/office/powerpoint/2010/main" val="890139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CE016-B7FB-4E42-A849-B03ABBE721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A04D40-0A37-4C55-8D1C-42779236E5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C88553-D945-48A7-A48D-5EC76EC792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0F9D2EB-C5A5-468F-AFB6-F8B96D33ED1D}"/>
              </a:ext>
            </a:extLst>
          </p:cNvPr>
          <p:cNvSpPr>
            <a:spLocks noGrp="1"/>
          </p:cNvSpPr>
          <p:nvPr>
            <p:ph type="dt" sz="half" idx="10"/>
          </p:nvPr>
        </p:nvSpPr>
        <p:spPr/>
        <p:txBody>
          <a:bodyPr/>
          <a:lstStyle/>
          <a:p>
            <a:fld id="{0F26E54F-51C3-48A1-95F3-6C4D86F371D0}" type="datetimeFigureOut">
              <a:rPr lang="en-US" smtClean="0"/>
              <a:t>9/7/2019</a:t>
            </a:fld>
            <a:endParaRPr lang="en-US" dirty="0"/>
          </a:p>
        </p:txBody>
      </p:sp>
      <p:sp>
        <p:nvSpPr>
          <p:cNvPr id="6" name="Footer Placeholder 5">
            <a:extLst>
              <a:ext uri="{FF2B5EF4-FFF2-40B4-BE49-F238E27FC236}">
                <a16:creationId xmlns:a16="http://schemas.microsoft.com/office/drawing/2014/main" id="{6AD3F3F3-91FD-4A05-9FDB-B0B54FFC5D6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329F45F-5D16-4956-9E3F-F8C1813FE83A}"/>
              </a:ext>
            </a:extLst>
          </p:cNvPr>
          <p:cNvSpPr>
            <a:spLocks noGrp="1"/>
          </p:cNvSpPr>
          <p:nvPr>
            <p:ph type="sldNum" sz="quarter" idx="12"/>
          </p:nvPr>
        </p:nvSpPr>
        <p:spPr/>
        <p:txBody>
          <a:bodyPr/>
          <a:lstStyle/>
          <a:p>
            <a:fld id="{820CCC2C-C152-4A56-A847-2C2F7145C789}" type="slidenum">
              <a:rPr lang="en-US" smtClean="0"/>
              <a:t>‹#›</a:t>
            </a:fld>
            <a:endParaRPr lang="en-US" dirty="0"/>
          </a:p>
        </p:txBody>
      </p:sp>
    </p:spTree>
    <p:extLst>
      <p:ext uri="{BB962C8B-B14F-4D97-AF65-F5344CB8AC3E}">
        <p14:creationId xmlns:p14="http://schemas.microsoft.com/office/powerpoint/2010/main" val="3019042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8D146-EAF9-41CF-B52B-6E91522FE2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0D1646-4713-445F-B824-1275988639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924EBDE-228B-419C-81D8-676C972CA2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6198177-4121-4DA8-8811-8E345042DCDA}"/>
              </a:ext>
            </a:extLst>
          </p:cNvPr>
          <p:cNvSpPr>
            <a:spLocks noGrp="1"/>
          </p:cNvSpPr>
          <p:nvPr>
            <p:ph type="dt" sz="half" idx="10"/>
          </p:nvPr>
        </p:nvSpPr>
        <p:spPr/>
        <p:txBody>
          <a:bodyPr/>
          <a:lstStyle/>
          <a:p>
            <a:fld id="{0F26E54F-51C3-48A1-95F3-6C4D86F371D0}" type="datetimeFigureOut">
              <a:rPr lang="en-US" smtClean="0"/>
              <a:t>9/7/2019</a:t>
            </a:fld>
            <a:endParaRPr lang="en-US" dirty="0"/>
          </a:p>
        </p:txBody>
      </p:sp>
      <p:sp>
        <p:nvSpPr>
          <p:cNvPr id="6" name="Footer Placeholder 5">
            <a:extLst>
              <a:ext uri="{FF2B5EF4-FFF2-40B4-BE49-F238E27FC236}">
                <a16:creationId xmlns:a16="http://schemas.microsoft.com/office/drawing/2014/main" id="{B2A32486-1435-4568-9658-29CCF531985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BC161AE-4DC5-47EE-879E-B409AD675D32}"/>
              </a:ext>
            </a:extLst>
          </p:cNvPr>
          <p:cNvSpPr>
            <a:spLocks noGrp="1"/>
          </p:cNvSpPr>
          <p:nvPr>
            <p:ph type="sldNum" sz="quarter" idx="12"/>
          </p:nvPr>
        </p:nvSpPr>
        <p:spPr/>
        <p:txBody>
          <a:bodyPr/>
          <a:lstStyle/>
          <a:p>
            <a:fld id="{820CCC2C-C152-4A56-A847-2C2F7145C789}" type="slidenum">
              <a:rPr lang="en-US" smtClean="0"/>
              <a:t>‹#›</a:t>
            </a:fld>
            <a:endParaRPr lang="en-US" dirty="0"/>
          </a:p>
        </p:txBody>
      </p:sp>
    </p:spTree>
    <p:extLst>
      <p:ext uri="{BB962C8B-B14F-4D97-AF65-F5344CB8AC3E}">
        <p14:creationId xmlns:p14="http://schemas.microsoft.com/office/powerpoint/2010/main" val="4135317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14FA34-79C5-4A9E-A353-54D08F8FE3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3C4962B-5688-4FD4-8DCA-CAD2FFC1D6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ECFFC6-0596-477D-94EA-4A4BCED1B8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26E54F-51C3-48A1-95F3-6C4D86F371D0}" type="datetimeFigureOut">
              <a:rPr lang="en-US" smtClean="0"/>
              <a:t>9/7/2019</a:t>
            </a:fld>
            <a:endParaRPr lang="en-US" dirty="0"/>
          </a:p>
        </p:txBody>
      </p:sp>
      <p:sp>
        <p:nvSpPr>
          <p:cNvPr id="5" name="Footer Placeholder 4">
            <a:extLst>
              <a:ext uri="{FF2B5EF4-FFF2-40B4-BE49-F238E27FC236}">
                <a16:creationId xmlns:a16="http://schemas.microsoft.com/office/drawing/2014/main" id="{5FAAB910-5538-408B-BC38-18E24C2831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9065FA5-7CE3-4E8C-856B-ED64C696B9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0CCC2C-C152-4A56-A847-2C2F7145C789}" type="slidenum">
              <a:rPr lang="en-US" smtClean="0"/>
              <a:t>‹#›</a:t>
            </a:fld>
            <a:endParaRPr lang="en-US" dirty="0"/>
          </a:p>
        </p:txBody>
      </p:sp>
    </p:spTree>
    <p:extLst>
      <p:ext uri="{BB962C8B-B14F-4D97-AF65-F5344CB8AC3E}">
        <p14:creationId xmlns:p14="http://schemas.microsoft.com/office/powerpoint/2010/main" val="9664014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22.png"/><Relationship Id="rId2" Type="http://schemas.microsoft.com/office/2007/relationships/media" Target="../media/media1.mp4"/><Relationship Id="rId1" Type="http://schemas.openxmlformats.org/officeDocument/2006/relationships/video" Target="NULL" TargetMode="External"/><Relationship Id="rId6" Type="http://schemas.microsoft.com/office/2007/relationships/hdphoto" Target="../media/hdphoto1.wdp"/><Relationship Id="rId11" Type="http://schemas.openxmlformats.org/officeDocument/2006/relationships/image" Target="../media/image2.png"/><Relationship Id="rId5" Type="http://schemas.openxmlformats.org/officeDocument/2006/relationships/image" Target="../media/image21.png"/><Relationship Id="rId10" Type="http://schemas.microsoft.com/office/2007/relationships/hdphoto" Target="../media/hdphoto3.wdp"/><Relationship Id="rId4" Type="http://schemas.openxmlformats.org/officeDocument/2006/relationships/image" Target="../media/image5.pn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mp4"/><Relationship Id="rId7" Type="http://schemas.openxmlformats.org/officeDocument/2006/relationships/image" Target="../media/image6.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png"/><Relationship Id="rId5" Type="http://schemas.openxmlformats.org/officeDocument/2006/relationships/image" Target="../media/image13.jp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p4"/><Relationship Id="rId1" Type="http://schemas.openxmlformats.org/officeDocument/2006/relationships/video" Target="NULL" TargetMode="External"/><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71F9F1CD-F861-44CB-84CF-D5D76D2A3AA9}"/>
              </a:ext>
            </a:extLst>
          </p:cNvPr>
          <p:cNvPicPr>
            <a:picLocks noChangeAspect="1"/>
          </p:cNvPicPr>
          <p:nvPr/>
        </p:nvPicPr>
        <p:blipFill rotWithShape="1">
          <a:blip r:embed="rId2">
            <a:extLst>
              <a:ext uri="{28A0092B-C50C-407E-A947-70E740481C1C}">
                <a14:useLocalDpi xmlns:a14="http://schemas.microsoft.com/office/drawing/2010/main" val="0"/>
              </a:ext>
            </a:extLst>
          </a:blip>
          <a:srcRect t="7308" b="7812"/>
          <a:stretch/>
        </p:blipFill>
        <p:spPr>
          <a:xfrm>
            <a:off x="0" y="-40988"/>
            <a:ext cx="12192000" cy="6898988"/>
          </a:xfrm>
          <a:prstGeom prst="rect">
            <a:avLst/>
          </a:prstGeom>
          <a:ln>
            <a:noFill/>
          </a:ln>
        </p:spPr>
      </p:pic>
      <p:sp>
        <p:nvSpPr>
          <p:cNvPr id="15" name="Rectangle 14">
            <a:extLst>
              <a:ext uri="{FF2B5EF4-FFF2-40B4-BE49-F238E27FC236}">
                <a16:creationId xmlns:a16="http://schemas.microsoft.com/office/drawing/2014/main" id="{C0F2E30F-915D-4BB9-8A07-A32680F6E2E2}"/>
              </a:ext>
            </a:extLst>
          </p:cNvPr>
          <p:cNvSpPr/>
          <p:nvPr/>
        </p:nvSpPr>
        <p:spPr>
          <a:xfrm>
            <a:off x="3794359" y="1201057"/>
            <a:ext cx="3913989" cy="4455886"/>
          </a:xfrm>
          <a:prstGeom prst="rect">
            <a:avLst/>
          </a:prstGeom>
          <a:gradFill>
            <a:gsLst>
              <a:gs pos="3000">
                <a:schemeClr val="bg1"/>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30DDF36-C329-4C6E-AA87-3F854278A2BA}"/>
              </a:ext>
            </a:extLst>
          </p:cNvPr>
          <p:cNvSpPr/>
          <p:nvPr/>
        </p:nvSpPr>
        <p:spPr>
          <a:xfrm>
            <a:off x="4215837" y="3702936"/>
            <a:ext cx="3071034" cy="605294"/>
          </a:xfrm>
          <a:prstGeom prst="rect">
            <a:avLst/>
          </a:prstGeom>
        </p:spPr>
        <p:txBody>
          <a:bodyPr wrap="none">
            <a:spAutoFit/>
          </a:bodyPr>
          <a:lstStyle/>
          <a:p>
            <a:pPr algn="ctr">
              <a:lnSpc>
                <a:spcPts val="2000"/>
              </a:lnSpc>
            </a:pPr>
            <a:r>
              <a:rPr lang="en-US" sz="2000" b="1" spc="300" dirty="0">
                <a:solidFill>
                  <a:schemeClr val="bg1">
                    <a:lumMod val="50000"/>
                  </a:schemeClr>
                </a:solidFill>
                <a:latin typeface="Arial" panose="020B0604020202020204" pitchFamily="34" charset="0"/>
                <a:cs typeface="Arial" panose="020B0604020202020204" pitchFamily="34" charset="0"/>
              </a:rPr>
              <a:t>Where Food</a:t>
            </a:r>
          </a:p>
          <a:p>
            <a:pPr algn="ctr">
              <a:lnSpc>
                <a:spcPts val="2000"/>
              </a:lnSpc>
            </a:pPr>
            <a:r>
              <a:rPr lang="en-US" sz="2000" b="1" spc="300" dirty="0">
                <a:solidFill>
                  <a:schemeClr val="bg1">
                    <a:lumMod val="50000"/>
                  </a:schemeClr>
                </a:solidFill>
                <a:latin typeface="Arial" panose="020B0604020202020204" pitchFamily="34" charset="0"/>
                <a:cs typeface="Arial" panose="020B0604020202020204" pitchFamily="34" charset="0"/>
              </a:rPr>
              <a:t>Is Made With Love</a:t>
            </a:r>
          </a:p>
        </p:txBody>
      </p:sp>
      <p:sp>
        <p:nvSpPr>
          <p:cNvPr id="12" name="Rectangle 11">
            <a:extLst>
              <a:ext uri="{FF2B5EF4-FFF2-40B4-BE49-F238E27FC236}">
                <a16:creationId xmlns:a16="http://schemas.microsoft.com/office/drawing/2014/main" id="{7362D686-22E7-4A55-A78E-AFA11B729599}"/>
              </a:ext>
            </a:extLst>
          </p:cNvPr>
          <p:cNvSpPr/>
          <p:nvPr/>
        </p:nvSpPr>
        <p:spPr>
          <a:xfrm>
            <a:off x="5160826" y="5007562"/>
            <a:ext cx="964881" cy="307777"/>
          </a:xfrm>
          <a:prstGeom prst="rect">
            <a:avLst/>
          </a:prstGeom>
        </p:spPr>
        <p:txBody>
          <a:bodyPr wrap="none">
            <a:spAutoFit/>
          </a:bodyPr>
          <a:lstStyle/>
          <a:p>
            <a:pPr algn="ctr"/>
            <a:r>
              <a:rPr lang="en-US" sz="1400" i="1" dirty="0">
                <a:solidFill>
                  <a:schemeClr val="bg1">
                    <a:lumMod val="65000"/>
                  </a:schemeClr>
                </a:solidFill>
                <a:latin typeface="Arial" panose="020B0604020202020204" pitchFamily="34" charset="0"/>
                <a:cs typeface="Arial" panose="020B0604020202020204" pitchFamily="34" charset="0"/>
              </a:rPr>
              <a:t>EST.1986</a:t>
            </a:r>
          </a:p>
        </p:txBody>
      </p:sp>
      <p:sp>
        <p:nvSpPr>
          <p:cNvPr id="31" name="Frame 30">
            <a:extLst>
              <a:ext uri="{FF2B5EF4-FFF2-40B4-BE49-F238E27FC236}">
                <a16:creationId xmlns:a16="http://schemas.microsoft.com/office/drawing/2014/main" id="{A6B1FBBC-6429-4F7E-9309-140A75EAE9B2}"/>
              </a:ext>
            </a:extLst>
          </p:cNvPr>
          <p:cNvSpPr/>
          <p:nvPr/>
        </p:nvSpPr>
        <p:spPr>
          <a:xfrm>
            <a:off x="0" y="-40988"/>
            <a:ext cx="12192000" cy="6898988"/>
          </a:xfrm>
          <a:prstGeom prst="frame">
            <a:avLst>
              <a:gd name="adj1" fmla="val 2559"/>
            </a:avLst>
          </a:prstGeom>
          <a:gradFill>
            <a:gsLst>
              <a:gs pos="3000">
                <a:schemeClr val="bg1"/>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59259" y="1965211"/>
            <a:ext cx="3584190" cy="215051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71219" y="103832"/>
            <a:ext cx="1524003" cy="914402"/>
          </a:xfrm>
          <a:prstGeom prst="rect">
            <a:avLst/>
          </a:prstGeom>
        </p:spPr>
      </p:pic>
    </p:spTree>
    <p:extLst>
      <p:ext uri="{BB962C8B-B14F-4D97-AF65-F5344CB8AC3E}">
        <p14:creationId xmlns:p14="http://schemas.microsoft.com/office/powerpoint/2010/main" val="1724900037"/>
      </p:ext>
    </p:extLst>
  </p:cSld>
  <p:clrMapOvr>
    <a:masterClrMapping/>
  </p:clrMapOvr>
  <mc:AlternateContent xmlns:mc="http://schemas.openxmlformats.org/markup-compatibility/2006" xmlns:p14="http://schemas.microsoft.com/office/powerpoint/2010/main">
    <mc:Choice Requires="p14">
      <p:transition spd="slow" p14:dur="2000" advTm="5664"/>
    </mc:Choice>
    <mc:Fallback xmlns="">
      <p:transition spd="slow" advTm="5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20000" decel="20000" fill="hold" nodeType="withEffect">
                                  <p:stCondLst>
                                    <p:cond delay="0"/>
                                  </p:stCondLst>
                                  <p:childTnLst>
                                    <p:animScale>
                                      <p:cBhvr>
                                        <p:cTn id="6" dur="5000" fill="hold"/>
                                        <p:tgtEl>
                                          <p:spTgt spid="32"/>
                                        </p:tgtEl>
                                      </p:cBhvr>
                                      <p:by x="110000" y="110000"/>
                                    </p:animScale>
                                  </p:childTnLst>
                                </p:cTn>
                              </p:par>
                              <p:par>
                                <p:cTn id="7" presetID="16" presetClass="entr" presetSubtype="42"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barn(outHorizontal)">
                                      <p:cBhvr>
                                        <p:cTn id="9" dur="1000"/>
                                        <p:tgtEl>
                                          <p:spTgt spid="15"/>
                                        </p:tgtEl>
                                      </p:cBhvr>
                                    </p:animEffect>
                                  </p:childTnLst>
                                </p:cTn>
                              </p:par>
                              <p:par>
                                <p:cTn id="10" presetID="10" presetClass="entr" presetSubtype="0" fill="hold" grpId="0" nodeType="withEffect">
                                  <p:stCondLst>
                                    <p:cond delay="0"/>
                                  </p:stCondLst>
                                  <p:iterate type="lt">
                                    <p:tmPct val="6000"/>
                                  </p:iterate>
                                  <p:childTnLst>
                                    <p:set>
                                      <p:cBhvr>
                                        <p:cTn id="11" dur="1" fill="hold">
                                          <p:stCondLst>
                                            <p:cond delay="0"/>
                                          </p:stCondLst>
                                        </p:cTn>
                                        <p:tgtEl>
                                          <p:spTgt spid="11"/>
                                        </p:tgtEl>
                                        <p:attrNameLst>
                                          <p:attrName>style.visibility</p:attrName>
                                        </p:attrNameLst>
                                      </p:cBhvr>
                                      <p:to>
                                        <p:strVal val="visible"/>
                                      </p:to>
                                    </p:set>
                                    <p:animEffect transition="in" filter="fade">
                                      <p:cBhvr>
                                        <p:cTn id="12" dur="1500"/>
                                        <p:tgtEl>
                                          <p:spTgt spid="11"/>
                                        </p:tgtEl>
                                      </p:cBhvr>
                                    </p:animEffect>
                                  </p:childTnLst>
                                </p:cTn>
                              </p:par>
                              <p:par>
                                <p:cTn id="13" presetID="10" presetClass="entr" presetSubtype="0" fill="hold" grpId="0" nodeType="withEffect">
                                  <p:stCondLst>
                                    <p:cond delay="25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6064863-82FB-4E63-8381-49BF303CB956}"/>
              </a:ext>
            </a:extLst>
          </p:cNvPr>
          <p:cNvPicPr>
            <a:picLocks noChangeAspect="1"/>
          </p:cNvPicPr>
          <p:nvPr/>
        </p:nvPicPr>
        <p:blipFill rotWithShape="1">
          <a:blip r:embed="rId2" cstate="print">
            <a:duotone>
              <a:prstClr val="black"/>
              <a:schemeClr val="accent3">
                <a:tint val="45000"/>
                <a:satMod val="400000"/>
              </a:schemeClr>
            </a:duotone>
            <a:extLst>
              <a:ext uri="{28A0092B-C50C-407E-A947-70E740481C1C}">
                <a14:useLocalDpi xmlns:a14="http://schemas.microsoft.com/office/drawing/2010/main" val="0"/>
              </a:ext>
            </a:extLst>
          </a:blip>
          <a:srcRect t="5288" b="5288"/>
          <a:stretch/>
        </p:blipFill>
        <p:spPr>
          <a:xfrm>
            <a:off x="0" y="0"/>
            <a:ext cx="12225107" cy="6858000"/>
          </a:xfrm>
          <a:prstGeom prst="rect">
            <a:avLst/>
          </a:prstGeom>
        </p:spPr>
      </p:pic>
      <p:sp>
        <p:nvSpPr>
          <p:cNvPr id="15" name="Rectangle 14">
            <a:extLst>
              <a:ext uri="{FF2B5EF4-FFF2-40B4-BE49-F238E27FC236}">
                <a16:creationId xmlns:a16="http://schemas.microsoft.com/office/drawing/2014/main" id="{55B661E1-D1C1-4E83-A632-582CAF41121C}"/>
              </a:ext>
            </a:extLst>
          </p:cNvPr>
          <p:cNvSpPr/>
          <p:nvPr/>
        </p:nvSpPr>
        <p:spPr>
          <a:xfrm>
            <a:off x="4369983" y="2523425"/>
            <a:ext cx="3452025" cy="1195495"/>
          </a:xfrm>
          <a:prstGeom prst="rect">
            <a:avLst/>
          </a:prstGeom>
        </p:spPr>
        <p:txBody>
          <a:bodyPr wrap="square">
            <a:spAutoFit/>
          </a:bodyPr>
          <a:lstStyle/>
          <a:p>
            <a:pPr algn="ctr"/>
            <a:r>
              <a:rPr lang="en-US" sz="8800" spc="-300" dirty="0">
                <a:solidFill>
                  <a:srgbClr val="DEB27B"/>
                </a:solidFill>
                <a:latin typeface="Lauren" panose="00000500000000000000" pitchFamily="2" charset="0"/>
              </a:rPr>
              <a:t>Exclusive</a:t>
            </a:r>
            <a:endParaRPr lang="en-US" sz="6600" spc="-300" dirty="0">
              <a:solidFill>
                <a:srgbClr val="DEB27B"/>
              </a:solidFill>
              <a:latin typeface="Lauren" panose="00000500000000000000" pitchFamily="2" charset="0"/>
            </a:endParaRPr>
          </a:p>
        </p:txBody>
      </p:sp>
      <p:sp>
        <p:nvSpPr>
          <p:cNvPr id="11" name="Rectangle 10">
            <a:extLst>
              <a:ext uri="{FF2B5EF4-FFF2-40B4-BE49-F238E27FC236}">
                <a16:creationId xmlns:a16="http://schemas.microsoft.com/office/drawing/2014/main" id="{8FD84228-9776-4971-8618-9CF9CA3EBAA3}"/>
              </a:ext>
            </a:extLst>
          </p:cNvPr>
          <p:cNvSpPr/>
          <p:nvPr/>
        </p:nvSpPr>
        <p:spPr>
          <a:xfrm>
            <a:off x="1847076" y="3947098"/>
            <a:ext cx="8497839" cy="387478"/>
          </a:xfrm>
          <a:prstGeom prst="rect">
            <a:avLst/>
          </a:prstGeom>
        </p:spPr>
        <p:txBody>
          <a:bodyPr wrap="none">
            <a:spAutoFit/>
          </a:bodyPr>
          <a:lstStyle/>
          <a:p>
            <a:pPr algn="ctr">
              <a:lnSpc>
                <a:spcPts val="2000"/>
              </a:lnSpc>
            </a:pPr>
            <a:r>
              <a:rPr lang="en-US" sz="3600" b="1" spc="1500" dirty="0">
                <a:ln w="28575">
                  <a:solidFill>
                    <a:schemeClr val="bg1"/>
                  </a:solidFill>
                </a:ln>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FOOD AND DESSERTS</a:t>
            </a:r>
          </a:p>
        </p:txBody>
      </p:sp>
      <p:grpSp>
        <p:nvGrpSpPr>
          <p:cNvPr id="10" name="Group 9"/>
          <p:cNvGrpSpPr/>
          <p:nvPr/>
        </p:nvGrpSpPr>
        <p:grpSpPr>
          <a:xfrm>
            <a:off x="10063113" y="103832"/>
            <a:ext cx="2108269" cy="969610"/>
            <a:chOff x="10063113" y="103832"/>
            <a:chExt cx="2108269" cy="969610"/>
          </a:xfrm>
        </p:grpSpPr>
        <p:sp>
          <p:nvSpPr>
            <p:cNvPr id="12" name="Rectangle 11">
              <a:extLst>
                <a:ext uri="{FF2B5EF4-FFF2-40B4-BE49-F238E27FC236}">
                  <a16:creationId xmlns:a16="http://schemas.microsoft.com/office/drawing/2014/main" id="{E4870840-7845-4E9E-8459-35E769C329AE}"/>
                </a:ext>
              </a:extLst>
            </p:cNvPr>
            <p:cNvSpPr/>
            <p:nvPr/>
          </p:nvSpPr>
          <p:spPr>
            <a:xfrm>
              <a:off x="10063113" y="827221"/>
              <a:ext cx="2108269" cy="246221"/>
            </a:xfrm>
            <a:prstGeom prst="rect">
              <a:avLst/>
            </a:prstGeom>
          </p:spPr>
          <p:txBody>
            <a:bodyPr wrap="none">
              <a:spAutoFit/>
            </a:bodyPr>
            <a:lstStyle/>
            <a:p>
              <a:pPr algn="ctr"/>
              <a:r>
                <a:rPr lang="en-US" sz="1000" i="1" spc="300" dirty="0">
                  <a:solidFill>
                    <a:schemeClr val="bg1">
                      <a:lumMod val="50000"/>
                    </a:schemeClr>
                  </a:solidFill>
                  <a:latin typeface="+mj-lt"/>
                  <a:cs typeface="Arial" panose="020B0604020202020204" pitchFamily="34" charset="0"/>
                </a:rPr>
                <a:t>www.hungrypotta.com</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5177" y="103832"/>
              <a:ext cx="1524003" cy="914402"/>
            </a:xfrm>
            <a:prstGeom prst="rect">
              <a:avLst/>
            </a:prstGeom>
          </p:spPr>
        </p:pic>
      </p:grpSp>
    </p:spTree>
    <p:extLst>
      <p:ext uri="{BB962C8B-B14F-4D97-AF65-F5344CB8AC3E}">
        <p14:creationId xmlns:p14="http://schemas.microsoft.com/office/powerpoint/2010/main" val="99839327"/>
      </p:ext>
    </p:extLst>
  </p:cSld>
  <p:clrMapOvr>
    <a:masterClrMapping/>
  </p:clrMapOvr>
  <mc:AlternateContent xmlns:mc="http://schemas.openxmlformats.org/markup-compatibility/2006" xmlns:p14="http://schemas.microsoft.com/office/powerpoint/2010/main">
    <mc:Choice Requires="p14">
      <p:transition spd="med" p14:dur="700" advTm="7238">
        <p:fade/>
      </p:transition>
    </mc:Choice>
    <mc:Fallback xmlns="">
      <p:transition spd="med" advTm="72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2000" fill="hold"/>
                                        <p:tgtEl>
                                          <p:spTgt spid="15"/>
                                        </p:tgtEl>
                                        <p:attrNameLst>
                                          <p:attrName>ppt_x</p:attrName>
                                        </p:attrNameLst>
                                      </p:cBhvr>
                                      <p:tavLst>
                                        <p:tav tm="0">
                                          <p:val>
                                            <p:strVal val="#ppt_x"/>
                                          </p:val>
                                        </p:tav>
                                        <p:tav tm="100000">
                                          <p:val>
                                            <p:strVal val="#ppt_x"/>
                                          </p:val>
                                        </p:tav>
                                      </p:tavLst>
                                    </p:anim>
                                    <p:anim calcmode="lin" valueType="num">
                                      <p:cBhvr additive="base">
                                        <p:cTn id="8" dur="20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2000" fill="hold"/>
                                        <p:tgtEl>
                                          <p:spTgt spid="11"/>
                                        </p:tgtEl>
                                        <p:attrNameLst>
                                          <p:attrName>ppt_x</p:attrName>
                                        </p:attrNameLst>
                                      </p:cBhvr>
                                      <p:tavLst>
                                        <p:tav tm="0">
                                          <p:val>
                                            <p:strVal val="#ppt_x"/>
                                          </p:val>
                                        </p:tav>
                                        <p:tav tm="100000">
                                          <p:val>
                                            <p:strVal val="#ppt_x"/>
                                          </p:val>
                                        </p:tav>
                                      </p:tavLst>
                                    </p:anim>
                                    <p:anim calcmode="lin" valueType="num">
                                      <p:cBhvr additive="base">
                                        <p:cTn id="12" dur="2000" fill="hold"/>
                                        <p:tgtEl>
                                          <p:spTgt spid="11"/>
                                        </p:tgtEl>
                                        <p:attrNameLst>
                                          <p:attrName>ppt_y</p:attrName>
                                        </p:attrNameLst>
                                      </p:cBhvr>
                                      <p:tavLst>
                                        <p:tav tm="0">
                                          <p:val>
                                            <p:strVal val="1+#ppt_h/2"/>
                                          </p:val>
                                        </p:tav>
                                        <p:tav tm="100000">
                                          <p:val>
                                            <p:strVal val="#ppt_y"/>
                                          </p:val>
                                        </p:tav>
                                      </p:tavLst>
                                    </p:anim>
                                  </p:childTnLst>
                                </p:cTn>
                              </p:par>
                              <p:par>
                                <p:cTn id="13" presetID="6" presetClass="emph" presetSubtype="0" accel="20000" decel="60000" fill="hold" nodeType="withEffect">
                                  <p:stCondLst>
                                    <p:cond delay="0"/>
                                  </p:stCondLst>
                                  <p:childTnLst>
                                    <p:animScale>
                                      <p:cBhvr>
                                        <p:cTn id="14" dur="6000" fill="hold"/>
                                        <p:tgtEl>
                                          <p:spTgt spid="8"/>
                                        </p:tgtEl>
                                      </p:cBhvr>
                                      <p:by x="107000" y="107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eople Being Served their Food and Getting Ready to Eat">
            <a:hlinkClick r:id="" action="ppaction://media"/>
            <a:extLst>
              <a:ext uri="{FF2B5EF4-FFF2-40B4-BE49-F238E27FC236}">
                <a16:creationId xmlns:a16="http://schemas.microsoft.com/office/drawing/2014/main" id="{AA8A97EC-090D-4811-B35A-F11729B51E0A}"/>
              </a:ext>
            </a:extLst>
          </p:cNvPr>
          <p:cNvPicPr>
            <a:picLocks noChangeAspect="1"/>
          </p:cNvPicPr>
          <p:nvPr>
            <a:videoFile r:link="rId1"/>
            <p:extLst>
              <p:ext uri="{DAA4B4D4-6D71-4841-9C94-3DE7FCFB9230}">
                <p14:media xmlns:p14="http://schemas.microsoft.com/office/powerpoint/2010/main" r:embed="rId2">
                  <p14:trim st="11994" end="12158.3333"/>
                </p14:media>
              </p:ext>
            </p:extLst>
          </p:nvPr>
        </p:nvPicPr>
        <p:blipFill>
          <a:blip r:embed="rId4"/>
          <a:stretch>
            <a:fillRect/>
          </a:stretch>
        </p:blipFill>
        <p:spPr>
          <a:xfrm>
            <a:off x="-1" y="0"/>
            <a:ext cx="12192001" cy="6892110"/>
          </a:xfrm>
          <a:prstGeom prst="rect">
            <a:avLst/>
          </a:prstGeom>
          <a:ln>
            <a:noFill/>
          </a:ln>
          <a:effectLst>
            <a:outerShdw blurRad="292100" dist="139700" dir="2700000" algn="tl" rotWithShape="0">
              <a:srgbClr val="333333">
                <a:alpha val="65000"/>
              </a:srgbClr>
            </a:outerShdw>
          </a:effectLst>
        </p:spPr>
      </p:pic>
      <p:sp>
        <p:nvSpPr>
          <p:cNvPr id="15" name="Rectangle 14">
            <a:extLst>
              <a:ext uri="{FF2B5EF4-FFF2-40B4-BE49-F238E27FC236}">
                <a16:creationId xmlns:a16="http://schemas.microsoft.com/office/drawing/2014/main" id="{C0F2E30F-915D-4BB9-8A07-A32680F6E2E2}"/>
              </a:ext>
            </a:extLst>
          </p:cNvPr>
          <p:cNvSpPr/>
          <p:nvPr/>
        </p:nvSpPr>
        <p:spPr>
          <a:xfrm>
            <a:off x="3835467" y="573536"/>
            <a:ext cx="4521066" cy="44558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930DDF36-C329-4C6E-AA87-3F854278A2BA}"/>
              </a:ext>
            </a:extLst>
          </p:cNvPr>
          <p:cNvSpPr/>
          <p:nvPr/>
        </p:nvSpPr>
        <p:spPr>
          <a:xfrm>
            <a:off x="4003126" y="2496921"/>
            <a:ext cx="4273542" cy="605294"/>
          </a:xfrm>
          <a:prstGeom prst="rect">
            <a:avLst/>
          </a:prstGeom>
        </p:spPr>
        <p:txBody>
          <a:bodyPr wrap="square">
            <a:spAutoFit/>
          </a:bodyPr>
          <a:lstStyle/>
          <a:p>
            <a:pPr algn="ctr">
              <a:lnSpc>
                <a:spcPts val="2000"/>
              </a:lnSpc>
            </a:pPr>
            <a:r>
              <a:rPr lang="en-US" sz="1600" b="1" spc="300" dirty="0">
                <a:solidFill>
                  <a:schemeClr val="bg1">
                    <a:lumMod val="50000"/>
                  </a:schemeClr>
                </a:solidFill>
                <a:latin typeface="Arial" panose="020B0604020202020204" pitchFamily="34" charset="0"/>
                <a:cs typeface="Arial" panose="020B0604020202020204" pitchFamily="34" charset="0"/>
              </a:rPr>
              <a:t>1177 Avenue of the Americas</a:t>
            </a:r>
          </a:p>
          <a:p>
            <a:pPr algn="ctr">
              <a:lnSpc>
                <a:spcPts val="2000"/>
              </a:lnSpc>
            </a:pPr>
            <a:r>
              <a:rPr lang="en-US" sz="1600" b="1" spc="300" dirty="0">
                <a:solidFill>
                  <a:schemeClr val="bg1">
                    <a:lumMod val="50000"/>
                  </a:schemeClr>
                </a:solidFill>
                <a:latin typeface="Arial" panose="020B0604020202020204" pitchFamily="34" charset="0"/>
                <a:cs typeface="Arial" panose="020B0604020202020204" pitchFamily="34" charset="0"/>
              </a:rPr>
              <a:t>New York, NY 10036</a:t>
            </a:r>
          </a:p>
        </p:txBody>
      </p:sp>
      <p:sp>
        <p:nvSpPr>
          <p:cNvPr id="16" name="Rectangle 15">
            <a:extLst>
              <a:ext uri="{FF2B5EF4-FFF2-40B4-BE49-F238E27FC236}">
                <a16:creationId xmlns:a16="http://schemas.microsoft.com/office/drawing/2014/main" id="{2A52E0E1-5A7C-4D15-8782-D8AD5E9FA156}"/>
              </a:ext>
            </a:extLst>
          </p:cNvPr>
          <p:cNvSpPr/>
          <p:nvPr/>
        </p:nvSpPr>
        <p:spPr>
          <a:xfrm>
            <a:off x="4003126" y="3232442"/>
            <a:ext cx="4273542" cy="348813"/>
          </a:xfrm>
          <a:prstGeom prst="rect">
            <a:avLst/>
          </a:prstGeom>
        </p:spPr>
        <p:txBody>
          <a:bodyPr wrap="square">
            <a:spAutoFit/>
          </a:bodyPr>
          <a:lstStyle/>
          <a:p>
            <a:pPr algn="ctr">
              <a:lnSpc>
                <a:spcPts val="2000"/>
              </a:lnSpc>
            </a:pPr>
            <a:r>
              <a:rPr lang="en-US" sz="2000" b="1" spc="300">
                <a:solidFill>
                  <a:srgbClr val="DEB27B"/>
                </a:solidFill>
                <a:latin typeface="Arial" panose="020B0604020202020204" pitchFamily="34" charset="0"/>
                <a:cs typeface="Arial" panose="020B0604020202020204" pitchFamily="34" charset="0"/>
              </a:rPr>
              <a:t>OPENING </a:t>
            </a:r>
            <a:r>
              <a:rPr lang="en-US" sz="2000" b="1" spc="300" dirty="0">
                <a:solidFill>
                  <a:srgbClr val="DEB27B"/>
                </a:solidFill>
                <a:latin typeface="Arial" panose="020B0604020202020204" pitchFamily="34" charset="0"/>
                <a:cs typeface="Arial" panose="020B0604020202020204" pitchFamily="34" charset="0"/>
              </a:rPr>
              <a:t>HOURS</a:t>
            </a:r>
          </a:p>
        </p:txBody>
      </p:sp>
      <p:sp>
        <p:nvSpPr>
          <p:cNvPr id="17" name="Rectangle 16">
            <a:extLst>
              <a:ext uri="{FF2B5EF4-FFF2-40B4-BE49-F238E27FC236}">
                <a16:creationId xmlns:a16="http://schemas.microsoft.com/office/drawing/2014/main" id="{D472F148-D589-44BB-B9B0-EC8331C5179B}"/>
              </a:ext>
            </a:extLst>
          </p:cNvPr>
          <p:cNvSpPr/>
          <p:nvPr/>
        </p:nvSpPr>
        <p:spPr>
          <a:xfrm>
            <a:off x="4003126" y="3523815"/>
            <a:ext cx="4273542" cy="605294"/>
          </a:xfrm>
          <a:prstGeom prst="rect">
            <a:avLst/>
          </a:prstGeom>
        </p:spPr>
        <p:txBody>
          <a:bodyPr wrap="square">
            <a:spAutoFit/>
          </a:bodyPr>
          <a:lstStyle/>
          <a:p>
            <a:pPr algn="ctr">
              <a:lnSpc>
                <a:spcPts val="2000"/>
              </a:lnSpc>
            </a:pPr>
            <a:r>
              <a:rPr lang="en-US" b="1" spc="300" dirty="0">
                <a:solidFill>
                  <a:srgbClr val="DEB27B"/>
                </a:solidFill>
                <a:latin typeface="Arial" panose="020B0604020202020204" pitchFamily="34" charset="0"/>
                <a:cs typeface="Arial" panose="020B0604020202020204" pitchFamily="34" charset="0"/>
              </a:rPr>
              <a:t>TUE – THU</a:t>
            </a:r>
          </a:p>
          <a:p>
            <a:pPr algn="ctr">
              <a:lnSpc>
                <a:spcPts val="2000"/>
              </a:lnSpc>
            </a:pPr>
            <a:r>
              <a:rPr lang="en-US" b="1" spc="300" dirty="0">
                <a:solidFill>
                  <a:srgbClr val="DEB27B"/>
                </a:solidFill>
                <a:latin typeface="Arial" panose="020B0604020202020204" pitchFamily="34" charset="0"/>
                <a:cs typeface="Arial" panose="020B0604020202020204" pitchFamily="34" charset="0"/>
              </a:rPr>
              <a:t>9:30AM – 21:30PM</a:t>
            </a:r>
          </a:p>
        </p:txBody>
      </p:sp>
      <p:sp>
        <p:nvSpPr>
          <p:cNvPr id="18" name="Rectangle 17">
            <a:extLst>
              <a:ext uri="{FF2B5EF4-FFF2-40B4-BE49-F238E27FC236}">
                <a16:creationId xmlns:a16="http://schemas.microsoft.com/office/drawing/2014/main" id="{5AD9C763-772C-43E9-BEB8-1453FE8283AF}"/>
              </a:ext>
            </a:extLst>
          </p:cNvPr>
          <p:cNvSpPr/>
          <p:nvPr/>
        </p:nvSpPr>
        <p:spPr>
          <a:xfrm>
            <a:off x="4003126" y="4270691"/>
            <a:ext cx="4273542" cy="605294"/>
          </a:xfrm>
          <a:prstGeom prst="rect">
            <a:avLst/>
          </a:prstGeom>
        </p:spPr>
        <p:txBody>
          <a:bodyPr wrap="square">
            <a:spAutoFit/>
          </a:bodyPr>
          <a:lstStyle/>
          <a:p>
            <a:pPr algn="ctr">
              <a:lnSpc>
                <a:spcPts val="2000"/>
              </a:lnSpc>
            </a:pPr>
            <a:r>
              <a:rPr lang="en-US" b="1" spc="300" dirty="0">
                <a:solidFill>
                  <a:srgbClr val="DEB27B"/>
                </a:solidFill>
                <a:latin typeface="Arial" panose="020B0604020202020204" pitchFamily="34" charset="0"/>
                <a:cs typeface="Arial" panose="020B0604020202020204" pitchFamily="34" charset="0"/>
              </a:rPr>
              <a:t>FRI – SUN</a:t>
            </a:r>
          </a:p>
          <a:p>
            <a:pPr algn="ctr">
              <a:lnSpc>
                <a:spcPts val="2000"/>
              </a:lnSpc>
            </a:pPr>
            <a:r>
              <a:rPr lang="en-US" b="1" spc="300" dirty="0">
                <a:solidFill>
                  <a:srgbClr val="DEB27B"/>
                </a:solidFill>
                <a:latin typeface="Arial" panose="020B0604020202020204" pitchFamily="34" charset="0"/>
                <a:cs typeface="Arial" panose="020B0604020202020204" pitchFamily="34" charset="0"/>
              </a:rPr>
              <a:t>10:30AM – 23:30PM</a:t>
            </a:r>
          </a:p>
        </p:txBody>
      </p:sp>
      <p:sp>
        <p:nvSpPr>
          <p:cNvPr id="7" name="Rectangle 6">
            <a:extLst>
              <a:ext uri="{FF2B5EF4-FFF2-40B4-BE49-F238E27FC236}">
                <a16:creationId xmlns:a16="http://schemas.microsoft.com/office/drawing/2014/main" id="{7BFAEEC5-AB89-4734-AE71-D6D26CDA1D0C}"/>
              </a:ext>
            </a:extLst>
          </p:cNvPr>
          <p:cNvSpPr/>
          <p:nvPr/>
        </p:nvSpPr>
        <p:spPr>
          <a:xfrm>
            <a:off x="0" y="5590187"/>
            <a:ext cx="12192000" cy="1267813"/>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9" name="Group 48">
            <a:extLst>
              <a:ext uri="{FF2B5EF4-FFF2-40B4-BE49-F238E27FC236}">
                <a16:creationId xmlns:a16="http://schemas.microsoft.com/office/drawing/2014/main" id="{ECF00CED-08FE-4437-B431-3A65740DEC09}"/>
              </a:ext>
            </a:extLst>
          </p:cNvPr>
          <p:cNvGrpSpPr/>
          <p:nvPr/>
        </p:nvGrpSpPr>
        <p:grpSpPr>
          <a:xfrm>
            <a:off x="2405063" y="6029455"/>
            <a:ext cx="2439653" cy="435494"/>
            <a:chOff x="2405063" y="6029455"/>
            <a:chExt cx="2439653" cy="435494"/>
          </a:xfrm>
        </p:grpSpPr>
        <p:pic>
          <p:nvPicPr>
            <p:cNvPr id="19" name="Picture 18">
              <a:extLst>
                <a:ext uri="{FF2B5EF4-FFF2-40B4-BE49-F238E27FC236}">
                  <a16:creationId xmlns:a16="http://schemas.microsoft.com/office/drawing/2014/main" id="{EA5F2299-45CB-4338-A071-33B3A410D895}"/>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2405063" y="6029455"/>
              <a:ext cx="473420" cy="389277"/>
            </a:xfrm>
            <a:prstGeom prst="rect">
              <a:avLst/>
            </a:prstGeom>
          </p:spPr>
        </p:pic>
        <p:sp>
          <p:nvSpPr>
            <p:cNvPr id="31" name="Rectangle 30">
              <a:extLst>
                <a:ext uri="{FF2B5EF4-FFF2-40B4-BE49-F238E27FC236}">
                  <a16:creationId xmlns:a16="http://schemas.microsoft.com/office/drawing/2014/main" id="{2E37AE22-87A1-4151-A083-924B653AF570}"/>
                </a:ext>
              </a:extLst>
            </p:cNvPr>
            <p:cNvSpPr/>
            <p:nvPr/>
          </p:nvSpPr>
          <p:spPr>
            <a:xfrm>
              <a:off x="2785760" y="6110237"/>
              <a:ext cx="2058956" cy="354712"/>
            </a:xfrm>
            <a:prstGeom prst="rect">
              <a:avLst/>
            </a:prstGeom>
          </p:spPr>
          <p:txBody>
            <a:bodyPr wrap="square">
              <a:spAutoFit/>
            </a:bodyPr>
            <a:lstStyle/>
            <a:p>
              <a:pPr>
                <a:lnSpc>
                  <a:spcPts val="2000"/>
                </a:lnSpc>
              </a:pPr>
              <a:r>
                <a:rPr lang="en-US" sz="2400" dirty="0">
                  <a:solidFill>
                    <a:srgbClr val="DEB27B"/>
                  </a:solidFill>
                  <a:latin typeface="Arial" panose="020B0604020202020204" pitchFamily="34" charset="0"/>
                  <a:cs typeface="Arial" panose="020B0604020202020204" pitchFamily="34" charset="0"/>
                </a:rPr>
                <a:t>/Hungry.Potta</a:t>
              </a:r>
            </a:p>
          </p:txBody>
        </p:sp>
      </p:grpSp>
      <p:grpSp>
        <p:nvGrpSpPr>
          <p:cNvPr id="48" name="Group 47">
            <a:extLst>
              <a:ext uri="{FF2B5EF4-FFF2-40B4-BE49-F238E27FC236}">
                <a16:creationId xmlns:a16="http://schemas.microsoft.com/office/drawing/2014/main" id="{7F7B1AE7-5C88-4E8D-BCD4-7B7308E3A3D1}"/>
              </a:ext>
            </a:extLst>
          </p:cNvPr>
          <p:cNvGrpSpPr/>
          <p:nvPr/>
        </p:nvGrpSpPr>
        <p:grpSpPr>
          <a:xfrm>
            <a:off x="5091871" y="5965029"/>
            <a:ext cx="2335623" cy="518129"/>
            <a:chOff x="5091871" y="5965029"/>
            <a:chExt cx="2335623" cy="518129"/>
          </a:xfrm>
        </p:grpSpPr>
        <p:pic>
          <p:nvPicPr>
            <p:cNvPr id="29" name="Picture 28">
              <a:extLst>
                <a:ext uri="{FF2B5EF4-FFF2-40B4-BE49-F238E27FC236}">
                  <a16:creationId xmlns:a16="http://schemas.microsoft.com/office/drawing/2014/main" id="{BCFA7A28-03BB-4797-B1B2-6443719B1D08}"/>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091871" y="5965029"/>
              <a:ext cx="241668" cy="518129"/>
            </a:xfrm>
            <a:prstGeom prst="rect">
              <a:avLst/>
            </a:prstGeom>
          </p:spPr>
        </p:pic>
        <p:sp>
          <p:nvSpPr>
            <p:cNvPr id="32" name="Rectangle 31">
              <a:extLst>
                <a:ext uri="{FF2B5EF4-FFF2-40B4-BE49-F238E27FC236}">
                  <a16:creationId xmlns:a16="http://schemas.microsoft.com/office/drawing/2014/main" id="{DE6EC384-841D-406F-929B-5EF9C866AB61}"/>
                </a:ext>
              </a:extLst>
            </p:cNvPr>
            <p:cNvSpPr/>
            <p:nvPr/>
          </p:nvSpPr>
          <p:spPr>
            <a:xfrm>
              <a:off x="5329967" y="6110237"/>
              <a:ext cx="2097527" cy="348813"/>
            </a:xfrm>
            <a:prstGeom prst="rect">
              <a:avLst/>
            </a:prstGeom>
          </p:spPr>
          <p:txBody>
            <a:bodyPr wrap="square">
              <a:spAutoFit/>
            </a:bodyPr>
            <a:lstStyle/>
            <a:p>
              <a:pPr>
                <a:lnSpc>
                  <a:spcPts val="2000"/>
                </a:lnSpc>
              </a:pPr>
              <a:r>
                <a:rPr lang="en-US" sz="2400" dirty="0">
                  <a:solidFill>
                    <a:srgbClr val="DEB27B"/>
                  </a:solidFill>
                  <a:latin typeface="Arial" panose="020B0604020202020204" pitchFamily="34" charset="0"/>
                  <a:cs typeface="Arial" panose="020B0604020202020204" pitchFamily="34" charset="0"/>
                </a:rPr>
                <a:t>/Hungry.Potta</a:t>
              </a:r>
            </a:p>
          </p:txBody>
        </p:sp>
      </p:grpSp>
      <p:grpSp>
        <p:nvGrpSpPr>
          <p:cNvPr id="47" name="Group 46">
            <a:extLst>
              <a:ext uri="{FF2B5EF4-FFF2-40B4-BE49-F238E27FC236}">
                <a16:creationId xmlns:a16="http://schemas.microsoft.com/office/drawing/2014/main" id="{BC36593E-4C2B-4CFD-8CC6-500D5DC11018}"/>
              </a:ext>
            </a:extLst>
          </p:cNvPr>
          <p:cNvGrpSpPr/>
          <p:nvPr/>
        </p:nvGrpSpPr>
        <p:grpSpPr>
          <a:xfrm>
            <a:off x="7546926" y="6060692"/>
            <a:ext cx="3137116" cy="660738"/>
            <a:chOff x="7546926" y="6060692"/>
            <a:chExt cx="2290812" cy="660738"/>
          </a:xfrm>
        </p:grpSpPr>
        <p:pic>
          <p:nvPicPr>
            <p:cNvPr id="30" name="Picture 29">
              <a:extLst>
                <a:ext uri="{FF2B5EF4-FFF2-40B4-BE49-F238E27FC236}">
                  <a16:creationId xmlns:a16="http://schemas.microsoft.com/office/drawing/2014/main" id="{E656BB2A-DD5C-4222-8C51-FBF3CFEC1C50}"/>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tretch>
              <a:fillRect/>
            </a:stretch>
          </p:blipFill>
          <p:spPr>
            <a:xfrm>
              <a:off x="7546926" y="6060692"/>
              <a:ext cx="470944" cy="326803"/>
            </a:xfrm>
            <a:prstGeom prst="rect">
              <a:avLst/>
            </a:prstGeom>
          </p:spPr>
        </p:pic>
        <p:sp>
          <p:nvSpPr>
            <p:cNvPr id="33" name="Rectangle 32">
              <a:extLst>
                <a:ext uri="{FF2B5EF4-FFF2-40B4-BE49-F238E27FC236}">
                  <a16:creationId xmlns:a16="http://schemas.microsoft.com/office/drawing/2014/main" id="{A5BEA972-8662-4F7B-82FE-73613AFD8321}"/>
                </a:ext>
              </a:extLst>
            </p:cNvPr>
            <p:cNvSpPr/>
            <p:nvPr/>
          </p:nvSpPr>
          <p:spPr>
            <a:xfrm>
              <a:off x="8024152" y="6110237"/>
              <a:ext cx="1813586" cy="611193"/>
            </a:xfrm>
            <a:prstGeom prst="rect">
              <a:avLst/>
            </a:prstGeom>
          </p:spPr>
          <p:txBody>
            <a:bodyPr wrap="square">
              <a:spAutoFit/>
            </a:bodyPr>
            <a:lstStyle/>
            <a:p>
              <a:pPr>
                <a:lnSpc>
                  <a:spcPts val="2000"/>
                </a:lnSpc>
              </a:pPr>
              <a:r>
                <a:rPr lang="en-US" sz="2400" dirty="0">
                  <a:solidFill>
                    <a:srgbClr val="DEB27B"/>
                  </a:solidFill>
                  <a:latin typeface="Arial" panose="020B0604020202020204" pitchFamily="34" charset="0"/>
                  <a:cs typeface="Arial" panose="020B0604020202020204" pitchFamily="34" charset="0"/>
                </a:rPr>
                <a:t>/Hungry.Potta</a:t>
              </a:r>
            </a:p>
          </p:txBody>
        </p:sp>
      </p:grpSp>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99676" y="677402"/>
            <a:ext cx="3584190" cy="2150514"/>
          </a:xfrm>
          <a:prstGeom prst="rect">
            <a:avLst/>
          </a:prstGeom>
        </p:spPr>
      </p:pic>
      <p:grpSp>
        <p:nvGrpSpPr>
          <p:cNvPr id="23" name="Group 22"/>
          <p:cNvGrpSpPr/>
          <p:nvPr/>
        </p:nvGrpSpPr>
        <p:grpSpPr>
          <a:xfrm>
            <a:off x="10063113" y="103832"/>
            <a:ext cx="2108269" cy="969610"/>
            <a:chOff x="10063113" y="103832"/>
            <a:chExt cx="2108269" cy="969610"/>
          </a:xfrm>
        </p:grpSpPr>
        <p:sp>
          <p:nvSpPr>
            <p:cNvPr id="24" name="Rectangle 23">
              <a:extLst>
                <a:ext uri="{FF2B5EF4-FFF2-40B4-BE49-F238E27FC236}">
                  <a16:creationId xmlns:a16="http://schemas.microsoft.com/office/drawing/2014/main" id="{E4870840-7845-4E9E-8459-35E769C329AE}"/>
                </a:ext>
              </a:extLst>
            </p:cNvPr>
            <p:cNvSpPr/>
            <p:nvPr/>
          </p:nvSpPr>
          <p:spPr>
            <a:xfrm>
              <a:off x="10063113" y="827221"/>
              <a:ext cx="2108269" cy="246221"/>
            </a:xfrm>
            <a:prstGeom prst="rect">
              <a:avLst/>
            </a:prstGeom>
          </p:spPr>
          <p:txBody>
            <a:bodyPr wrap="none">
              <a:spAutoFit/>
            </a:bodyPr>
            <a:lstStyle/>
            <a:p>
              <a:pPr algn="ctr"/>
              <a:r>
                <a:rPr lang="en-US" sz="1000" i="1" spc="300" dirty="0">
                  <a:solidFill>
                    <a:schemeClr val="bg1">
                      <a:lumMod val="50000"/>
                    </a:schemeClr>
                  </a:solidFill>
                  <a:latin typeface="+mj-lt"/>
                  <a:cs typeface="Arial" panose="020B0604020202020204" pitchFamily="34" charset="0"/>
                </a:rPr>
                <a:t>www.hungrypotta.com</a:t>
              </a:r>
            </a:p>
          </p:txBody>
        </p:sp>
        <p:pic>
          <p:nvPicPr>
            <p:cNvPr id="25" name="Picture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55177" y="103832"/>
              <a:ext cx="1524003" cy="914402"/>
            </a:xfrm>
            <a:prstGeom prst="rect">
              <a:avLst/>
            </a:prstGeom>
          </p:spPr>
        </p:pic>
      </p:grpSp>
    </p:spTree>
    <p:extLst>
      <p:ext uri="{BB962C8B-B14F-4D97-AF65-F5344CB8AC3E}">
        <p14:creationId xmlns:p14="http://schemas.microsoft.com/office/powerpoint/2010/main" val="2168224302"/>
      </p:ext>
    </p:extLst>
  </p:cSld>
  <p:clrMapOvr>
    <a:masterClrMapping/>
  </p:clrMapOvr>
  <mc:AlternateContent xmlns:mc="http://schemas.openxmlformats.org/markup-compatibility/2006" xmlns:p14="http://schemas.microsoft.com/office/powerpoint/2010/main">
    <mc:Choice Requires="p14">
      <p:transition spd="slow" p14:dur="2000" advTm="13706"/>
    </mc:Choice>
    <mc:Fallback xmlns="">
      <p:transition spd="slow" advTm="137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346" fill="hold"/>
                                        <p:tgtEl>
                                          <p:spTgt spid="45"/>
                                        </p:tgtEl>
                                      </p:cBhvr>
                                    </p:cmd>
                                  </p:childTnLst>
                                </p:cTn>
                              </p:par>
                              <p:par>
                                <p:cTn id="7" presetID="6" presetClass="emph" presetSubtype="0" accel="40000" decel="60000" fill="hold" nodeType="withEffect">
                                  <p:stCondLst>
                                    <p:cond delay="0"/>
                                  </p:stCondLst>
                                  <p:childTnLst>
                                    <p:animScale>
                                      <p:cBhvr>
                                        <p:cTn id="8" dur="10000" fill="hold"/>
                                        <p:tgtEl>
                                          <p:spTgt spid="45"/>
                                        </p:tgtEl>
                                      </p:cBhvr>
                                      <p:by x="115000" y="115000"/>
                                    </p:animScale>
                                  </p:childTnLst>
                                </p:cTn>
                              </p:par>
                              <p:par>
                                <p:cTn id="9" presetID="16" presetClass="entr" presetSubtype="42" fill="hold" grpId="0" nodeType="withEffect">
                                  <p:stCondLst>
                                    <p:cond delay="250"/>
                                  </p:stCondLst>
                                  <p:childTnLst>
                                    <p:set>
                                      <p:cBhvr>
                                        <p:cTn id="10" dur="1" fill="hold">
                                          <p:stCondLst>
                                            <p:cond delay="0"/>
                                          </p:stCondLst>
                                        </p:cTn>
                                        <p:tgtEl>
                                          <p:spTgt spid="15"/>
                                        </p:tgtEl>
                                        <p:attrNameLst>
                                          <p:attrName>style.visibility</p:attrName>
                                        </p:attrNameLst>
                                      </p:cBhvr>
                                      <p:to>
                                        <p:strVal val="visible"/>
                                      </p:to>
                                    </p:set>
                                    <p:animEffect transition="in" filter="barn(outHorizontal)">
                                      <p:cBhvr>
                                        <p:cTn id="11" dur="500"/>
                                        <p:tgtEl>
                                          <p:spTgt spid="15"/>
                                        </p:tgtEl>
                                      </p:cBhvr>
                                    </p:animEffect>
                                  </p:childTnLst>
                                </p:cTn>
                              </p:par>
                              <p:par>
                                <p:cTn id="12" presetID="10" presetClass="entr" presetSubtype="0" fill="hold" grpId="0" nodeType="withEffect">
                                  <p:stCondLst>
                                    <p:cond delay="75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100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125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150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500"/>
                                        <p:tgtEl>
                                          <p:spTgt spid="18"/>
                                        </p:tgtEl>
                                      </p:cBhvr>
                                    </p:animEffect>
                                  </p:childTnLst>
                                </p:cTn>
                              </p:par>
                              <p:par>
                                <p:cTn id="24" presetID="42" presetClass="entr" presetSubtype="0" fill="hold"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1000"/>
                                        <p:tgtEl>
                                          <p:spTgt spid="49"/>
                                        </p:tgtEl>
                                      </p:cBhvr>
                                    </p:animEffect>
                                    <p:anim calcmode="lin" valueType="num">
                                      <p:cBhvr>
                                        <p:cTn id="27" dur="1000" fill="hold"/>
                                        <p:tgtEl>
                                          <p:spTgt spid="49"/>
                                        </p:tgtEl>
                                        <p:attrNameLst>
                                          <p:attrName>ppt_x</p:attrName>
                                        </p:attrNameLst>
                                      </p:cBhvr>
                                      <p:tavLst>
                                        <p:tav tm="0">
                                          <p:val>
                                            <p:strVal val="#ppt_x"/>
                                          </p:val>
                                        </p:tav>
                                        <p:tav tm="100000">
                                          <p:val>
                                            <p:strVal val="#ppt_x"/>
                                          </p:val>
                                        </p:tav>
                                      </p:tavLst>
                                    </p:anim>
                                    <p:anim calcmode="lin" valueType="num">
                                      <p:cBhvr>
                                        <p:cTn id="28" dur="1000" fill="hold"/>
                                        <p:tgtEl>
                                          <p:spTgt spid="4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50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1000"/>
                                        <p:tgtEl>
                                          <p:spTgt spid="48"/>
                                        </p:tgtEl>
                                      </p:cBhvr>
                                    </p:animEffect>
                                    <p:anim calcmode="lin" valueType="num">
                                      <p:cBhvr>
                                        <p:cTn id="32" dur="1000" fill="hold"/>
                                        <p:tgtEl>
                                          <p:spTgt spid="48"/>
                                        </p:tgtEl>
                                        <p:attrNameLst>
                                          <p:attrName>ppt_x</p:attrName>
                                        </p:attrNameLst>
                                      </p:cBhvr>
                                      <p:tavLst>
                                        <p:tav tm="0">
                                          <p:val>
                                            <p:strVal val="#ppt_x"/>
                                          </p:val>
                                        </p:tav>
                                        <p:tav tm="100000">
                                          <p:val>
                                            <p:strVal val="#ppt_x"/>
                                          </p:val>
                                        </p:tav>
                                      </p:tavLst>
                                    </p:anim>
                                    <p:anim calcmode="lin" valueType="num">
                                      <p:cBhvr>
                                        <p:cTn id="33" dur="1000" fill="hold"/>
                                        <p:tgtEl>
                                          <p:spTgt spid="4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100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1000"/>
                                        <p:tgtEl>
                                          <p:spTgt spid="47"/>
                                        </p:tgtEl>
                                      </p:cBhvr>
                                    </p:animEffect>
                                    <p:anim calcmode="lin" valueType="num">
                                      <p:cBhvr>
                                        <p:cTn id="37" dur="1000" fill="hold"/>
                                        <p:tgtEl>
                                          <p:spTgt spid="47"/>
                                        </p:tgtEl>
                                        <p:attrNameLst>
                                          <p:attrName>ppt_x</p:attrName>
                                        </p:attrNameLst>
                                      </p:cBhvr>
                                      <p:tavLst>
                                        <p:tav tm="0">
                                          <p:val>
                                            <p:strVal val="#ppt_x"/>
                                          </p:val>
                                        </p:tav>
                                        <p:tav tm="100000">
                                          <p:val>
                                            <p:strVal val="#ppt_x"/>
                                          </p:val>
                                        </p:tav>
                                      </p:tavLst>
                                    </p:anim>
                                    <p:anim calcmode="lin" valueType="num">
                                      <p:cBhvr>
                                        <p:cTn id="38"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9" fill="hold" display="0">
                  <p:stCondLst>
                    <p:cond delay="indefinite"/>
                  </p:stCondLst>
                </p:cTn>
                <p:tgtEl>
                  <p:spTgt spid="45"/>
                </p:tgtEl>
              </p:cMediaNode>
            </p:video>
          </p:childTnLst>
        </p:cTn>
      </p:par>
    </p:tnLst>
    <p:bldLst>
      <p:bldP spid="15" grpId="0" animBg="1"/>
      <p:bldP spid="11" grpId="0"/>
      <p:bldP spid="16" grpId="0"/>
      <p:bldP spid="17" grpId="0"/>
      <p:bldP spid="18" grpId="0"/>
    </p:bldLst>
  </p:timing>
  <p:extLst>
    <p:ext uri="{E180D4A7-C9FB-4DFB-919C-405C955672EB}">
      <p14:showEvtLst xmlns:p14="http://schemas.microsoft.com/office/powerpoint/2010/main">
        <p14:playEvt time="1" objId="45"/>
        <p14:stopEvt time="11800" objId="45"/>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5A8FEEF-33AB-41EE-8497-8D7CE3663F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 y="0"/>
            <a:ext cx="10244666" cy="6858000"/>
          </a:xfrm>
          <a:prstGeom prst="rect">
            <a:avLst/>
          </a:prstGeom>
        </p:spPr>
      </p:pic>
      <p:sp>
        <p:nvSpPr>
          <p:cNvPr id="14" name="Rectangle 13">
            <a:extLst>
              <a:ext uri="{FF2B5EF4-FFF2-40B4-BE49-F238E27FC236}">
                <a16:creationId xmlns:a16="http://schemas.microsoft.com/office/drawing/2014/main" id="{4D2FB28A-C616-4FF2-A367-E853662F613B}"/>
              </a:ext>
            </a:extLst>
          </p:cNvPr>
          <p:cNvSpPr/>
          <p:nvPr/>
        </p:nvSpPr>
        <p:spPr>
          <a:xfrm>
            <a:off x="7341340" y="0"/>
            <a:ext cx="485065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88963E00-3057-44CB-82D0-BA258F290DD3}"/>
              </a:ext>
            </a:extLst>
          </p:cNvPr>
          <p:cNvGrpSpPr/>
          <p:nvPr/>
        </p:nvGrpSpPr>
        <p:grpSpPr>
          <a:xfrm>
            <a:off x="8329859" y="2329643"/>
            <a:ext cx="3059960" cy="2750822"/>
            <a:chOff x="8329859" y="2329643"/>
            <a:chExt cx="3059960" cy="2750822"/>
          </a:xfrm>
        </p:grpSpPr>
        <p:cxnSp>
          <p:nvCxnSpPr>
            <p:cNvPr id="8" name="Straight Connector 7">
              <a:extLst>
                <a:ext uri="{FF2B5EF4-FFF2-40B4-BE49-F238E27FC236}">
                  <a16:creationId xmlns:a16="http://schemas.microsoft.com/office/drawing/2014/main" id="{6C37F426-C2DF-49EF-95F9-DE05FF399BBE}"/>
                </a:ext>
              </a:extLst>
            </p:cNvPr>
            <p:cNvCxnSpPr/>
            <p:nvPr/>
          </p:nvCxnSpPr>
          <p:spPr>
            <a:xfrm>
              <a:off x="9318418" y="3028890"/>
              <a:ext cx="1082843"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98B6EB22-8060-47B8-B74D-C57C141180D3}"/>
                </a:ext>
              </a:extLst>
            </p:cNvPr>
            <p:cNvGrpSpPr/>
            <p:nvPr/>
          </p:nvGrpSpPr>
          <p:grpSpPr>
            <a:xfrm>
              <a:off x="8329859" y="2329643"/>
              <a:ext cx="3059960" cy="2750822"/>
              <a:chOff x="8329859" y="2329643"/>
              <a:chExt cx="3059960" cy="2750822"/>
            </a:xfrm>
          </p:grpSpPr>
          <p:sp>
            <p:nvSpPr>
              <p:cNvPr id="3" name="TextBox 2">
                <a:extLst>
                  <a:ext uri="{FF2B5EF4-FFF2-40B4-BE49-F238E27FC236}">
                    <a16:creationId xmlns:a16="http://schemas.microsoft.com/office/drawing/2014/main" id="{8CDBE5CB-61B5-4EC7-9507-EF8F99029408}"/>
                  </a:ext>
                </a:extLst>
              </p:cNvPr>
              <p:cNvSpPr txBox="1"/>
              <p:nvPr/>
            </p:nvSpPr>
            <p:spPr>
              <a:xfrm>
                <a:off x="8537079" y="2329643"/>
                <a:ext cx="2645521" cy="523220"/>
              </a:xfrm>
              <a:prstGeom prst="rect">
                <a:avLst/>
              </a:prstGeom>
              <a:noFill/>
            </p:spPr>
            <p:txBody>
              <a:bodyPr wrap="square" rtlCol="0">
                <a:spAutoFit/>
              </a:bodyPr>
              <a:lstStyle/>
              <a:p>
                <a:pPr algn="ctr"/>
                <a:r>
                  <a:rPr lang="en-US" sz="2800" b="1" spc="300" dirty="0">
                    <a:ln w="9525">
                      <a:solidFill>
                        <a:srgbClr val="DEB27B"/>
                      </a:solidFill>
                    </a:ln>
                    <a:solidFill>
                      <a:srgbClr val="DEB27B"/>
                    </a:solidFill>
                    <a:latin typeface="Microsoft Sans Serif" panose="020B0604020202020204" pitchFamily="34" charset="0"/>
                    <a:ea typeface="Microsoft Sans Serif" panose="020B0604020202020204" pitchFamily="34" charset="0"/>
                    <a:cs typeface="Microsoft Sans Serif" panose="020B0604020202020204" pitchFamily="34" charset="0"/>
                  </a:rPr>
                  <a:t>FRESH</a:t>
                </a:r>
              </a:p>
            </p:txBody>
          </p:sp>
          <p:sp>
            <p:nvSpPr>
              <p:cNvPr id="7" name="TextBox 6">
                <a:extLst>
                  <a:ext uri="{FF2B5EF4-FFF2-40B4-BE49-F238E27FC236}">
                    <a16:creationId xmlns:a16="http://schemas.microsoft.com/office/drawing/2014/main" id="{1FFB3C56-4E01-449B-A0D8-F7F134743CDF}"/>
                  </a:ext>
                </a:extLst>
              </p:cNvPr>
              <p:cNvSpPr txBox="1"/>
              <p:nvPr/>
            </p:nvSpPr>
            <p:spPr>
              <a:xfrm>
                <a:off x="8329859" y="3204917"/>
                <a:ext cx="3059960" cy="1323439"/>
              </a:xfrm>
              <a:prstGeom prst="rect">
                <a:avLst/>
              </a:prstGeom>
              <a:noFill/>
            </p:spPr>
            <p:txBody>
              <a:bodyPr wrap="square" rtlCol="0">
                <a:spAutoFit/>
              </a:bodyPr>
              <a:lstStyle/>
              <a:p>
                <a:pPr algn="ctr"/>
                <a:r>
                  <a:rPr lang="en-US" sz="2000" b="1" baseline="-25000" dirty="0">
                    <a:solidFill>
                      <a:schemeClr val="bg1">
                        <a:lumMod val="65000"/>
                      </a:schemeClr>
                    </a:solidFill>
                    <a:latin typeface="+mj-lt"/>
                  </a:rPr>
                  <a:t>Gumbo best greens coren soko endive gumbo ground. Parsley shallot courgetto tatsoi pea sprouts fava bean callard greens dandelion okra akame tamato. Dandellion cucumber earthnut pea peanut soko zucchini.</a:t>
                </a:r>
              </a:p>
            </p:txBody>
          </p:sp>
          <p:sp>
            <p:nvSpPr>
              <p:cNvPr id="11" name="Rectangle 10">
                <a:extLst>
                  <a:ext uri="{FF2B5EF4-FFF2-40B4-BE49-F238E27FC236}">
                    <a16:creationId xmlns:a16="http://schemas.microsoft.com/office/drawing/2014/main" id="{564B41D8-E09F-4D10-940A-9C2D33F184DA}"/>
                  </a:ext>
                </a:extLst>
              </p:cNvPr>
              <p:cNvSpPr/>
              <p:nvPr/>
            </p:nvSpPr>
            <p:spPr>
              <a:xfrm>
                <a:off x="9241721" y="4880410"/>
                <a:ext cx="1236237" cy="200055"/>
              </a:xfrm>
              <a:prstGeom prst="rect">
                <a:avLst/>
              </a:prstGeom>
            </p:spPr>
            <p:txBody>
              <a:bodyPr wrap="none">
                <a:spAutoFit/>
              </a:bodyPr>
              <a:lstStyle/>
              <a:p>
                <a:pPr algn="ctr"/>
                <a:r>
                  <a:rPr lang="en-US" sz="700" b="1" spc="300" dirty="0">
                    <a:solidFill>
                      <a:srgbClr val="DEB27B"/>
                    </a:solidFill>
                    <a:latin typeface="Arial" panose="020B0604020202020204" pitchFamily="34" charset="0"/>
                    <a:cs typeface="Arial" panose="020B0604020202020204" pitchFamily="34" charset="0"/>
                  </a:rPr>
                  <a:t>ALL NATURAL</a:t>
                </a:r>
              </a:p>
            </p:txBody>
          </p:sp>
        </p:grpSp>
      </p:grpSp>
      <p:sp>
        <p:nvSpPr>
          <p:cNvPr id="22" name="Rectangle 21">
            <a:extLst>
              <a:ext uri="{FF2B5EF4-FFF2-40B4-BE49-F238E27FC236}">
                <a16:creationId xmlns:a16="http://schemas.microsoft.com/office/drawing/2014/main" id="{5A1A107A-8B55-40A7-94F7-CC4BC291FA7C}"/>
              </a:ext>
            </a:extLst>
          </p:cNvPr>
          <p:cNvSpPr/>
          <p:nvPr/>
        </p:nvSpPr>
        <p:spPr>
          <a:xfrm>
            <a:off x="1925833" y="11470051"/>
            <a:ext cx="998991" cy="184666"/>
          </a:xfrm>
          <a:prstGeom prst="rect">
            <a:avLst/>
          </a:prstGeom>
        </p:spPr>
        <p:txBody>
          <a:bodyPr wrap="none">
            <a:spAutoFit/>
          </a:bodyPr>
          <a:lstStyle/>
          <a:p>
            <a:pPr algn="ctr"/>
            <a:r>
              <a:rPr lang="en-US" sz="600" spc="300" dirty="0">
                <a:solidFill>
                  <a:srgbClr val="DEB27B"/>
                </a:solidFill>
                <a:latin typeface="Arial" panose="020B0604020202020204" pitchFamily="34" charset="0"/>
                <a:cs typeface="Arial" panose="020B0604020202020204" pitchFamily="34" charset="0"/>
              </a:rPr>
              <a:t>SINCE 2012</a:t>
            </a:r>
          </a:p>
        </p:txBody>
      </p:sp>
      <p:pic>
        <p:nvPicPr>
          <p:cNvPr id="15" name="Picture 14">
            <a:extLst>
              <a:ext uri="{FF2B5EF4-FFF2-40B4-BE49-F238E27FC236}">
                <a16:creationId xmlns:a16="http://schemas.microsoft.com/office/drawing/2014/main" id="{2AE07CE9-DCA8-4AA1-97BA-906EE5A6D7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3503"/>
          <a:stretch/>
        </p:blipFill>
        <p:spPr>
          <a:xfrm>
            <a:off x="4323445" y="6858000"/>
            <a:ext cx="7868555" cy="7020262"/>
          </a:xfrm>
          <a:prstGeom prst="rect">
            <a:avLst/>
          </a:prstGeom>
        </p:spPr>
      </p:pic>
      <p:grpSp>
        <p:nvGrpSpPr>
          <p:cNvPr id="32" name="Group 31">
            <a:extLst>
              <a:ext uri="{FF2B5EF4-FFF2-40B4-BE49-F238E27FC236}">
                <a16:creationId xmlns:a16="http://schemas.microsoft.com/office/drawing/2014/main" id="{89F560E1-A275-42A4-94B9-812FD20E1895}"/>
              </a:ext>
            </a:extLst>
          </p:cNvPr>
          <p:cNvGrpSpPr/>
          <p:nvPr/>
        </p:nvGrpSpPr>
        <p:grpSpPr>
          <a:xfrm>
            <a:off x="2" y="6858000"/>
            <a:ext cx="4850659" cy="6858000"/>
            <a:chOff x="2" y="6858000"/>
            <a:chExt cx="4850659" cy="6858000"/>
          </a:xfrm>
        </p:grpSpPr>
        <p:sp>
          <p:nvSpPr>
            <p:cNvPr id="16" name="Rectangle 15">
              <a:extLst>
                <a:ext uri="{FF2B5EF4-FFF2-40B4-BE49-F238E27FC236}">
                  <a16:creationId xmlns:a16="http://schemas.microsoft.com/office/drawing/2014/main" id="{19E90CC8-DE9B-4238-ADAD-6BE7683DECBF}"/>
                </a:ext>
              </a:extLst>
            </p:cNvPr>
            <p:cNvSpPr/>
            <p:nvPr/>
          </p:nvSpPr>
          <p:spPr>
            <a:xfrm>
              <a:off x="2" y="6858000"/>
              <a:ext cx="485065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 name="Group 20">
              <a:extLst>
                <a:ext uri="{FF2B5EF4-FFF2-40B4-BE49-F238E27FC236}">
                  <a16:creationId xmlns:a16="http://schemas.microsoft.com/office/drawing/2014/main" id="{A244348C-82E9-4932-8B18-F682D87C657F}"/>
                </a:ext>
              </a:extLst>
            </p:cNvPr>
            <p:cNvGrpSpPr/>
            <p:nvPr/>
          </p:nvGrpSpPr>
          <p:grpSpPr>
            <a:xfrm>
              <a:off x="631743" y="9187643"/>
              <a:ext cx="3059960" cy="2198713"/>
              <a:chOff x="7341340" y="1827042"/>
              <a:chExt cx="3059960" cy="2198713"/>
            </a:xfrm>
          </p:grpSpPr>
          <p:sp>
            <p:nvSpPr>
              <p:cNvPr id="23" name="TextBox 22">
                <a:extLst>
                  <a:ext uri="{FF2B5EF4-FFF2-40B4-BE49-F238E27FC236}">
                    <a16:creationId xmlns:a16="http://schemas.microsoft.com/office/drawing/2014/main" id="{444B1475-4671-4C9B-B5D1-662ED27146DF}"/>
                  </a:ext>
                </a:extLst>
              </p:cNvPr>
              <p:cNvSpPr txBox="1"/>
              <p:nvPr/>
            </p:nvSpPr>
            <p:spPr>
              <a:xfrm>
                <a:off x="7548560" y="1827042"/>
                <a:ext cx="2645521" cy="523220"/>
              </a:xfrm>
              <a:prstGeom prst="rect">
                <a:avLst/>
              </a:prstGeom>
              <a:noFill/>
            </p:spPr>
            <p:txBody>
              <a:bodyPr wrap="square" rtlCol="0">
                <a:spAutoFit/>
              </a:bodyPr>
              <a:lstStyle/>
              <a:p>
                <a:pPr algn="ctr"/>
                <a:r>
                  <a:rPr lang="en-US" sz="2800" b="1" spc="300" dirty="0">
                    <a:ln w="9525">
                      <a:solidFill>
                        <a:srgbClr val="DEB27B"/>
                      </a:solidFill>
                    </a:ln>
                    <a:solidFill>
                      <a:srgbClr val="DEB27B"/>
                    </a:solidFill>
                    <a:latin typeface="Microsoft Sans Serif" panose="020B0604020202020204" pitchFamily="34" charset="0"/>
                    <a:ea typeface="Microsoft Sans Serif" panose="020B0604020202020204" pitchFamily="34" charset="0"/>
                    <a:cs typeface="Microsoft Sans Serif" panose="020B0604020202020204" pitchFamily="34" charset="0"/>
                  </a:rPr>
                  <a:t>LOCAL</a:t>
                </a:r>
              </a:p>
            </p:txBody>
          </p:sp>
          <p:sp>
            <p:nvSpPr>
              <p:cNvPr id="24" name="TextBox 23">
                <a:extLst>
                  <a:ext uri="{FF2B5EF4-FFF2-40B4-BE49-F238E27FC236}">
                    <a16:creationId xmlns:a16="http://schemas.microsoft.com/office/drawing/2014/main" id="{2D69EAC5-DF0C-4668-99ED-F1107119781E}"/>
                  </a:ext>
                </a:extLst>
              </p:cNvPr>
              <p:cNvSpPr txBox="1"/>
              <p:nvPr/>
            </p:nvSpPr>
            <p:spPr>
              <a:xfrm>
                <a:off x="7341340" y="2702316"/>
                <a:ext cx="3059960" cy="1323439"/>
              </a:xfrm>
              <a:prstGeom prst="rect">
                <a:avLst/>
              </a:prstGeom>
              <a:noFill/>
            </p:spPr>
            <p:txBody>
              <a:bodyPr wrap="square" rtlCol="0">
                <a:spAutoFit/>
              </a:bodyPr>
              <a:lstStyle/>
              <a:p>
                <a:pPr algn="ctr"/>
                <a:r>
                  <a:rPr lang="en-US" sz="2000" baseline="-25000" dirty="0">
                    <a:ln>
                      <a:solidFill>
                        <a:schemeClr val="bg1">
                          <a:lumMod val="65000"/>
                        </a:schemeClr>
                      </a:solidFill>
                    </a:ln>
                    <a:solidFill>
                      <a:schemeClr val="bg1">
                        <a:lumMod val="75000"/>
                      </a:schemeClr>
                    </a:solidFill>
                    <a:latin typeface="+mj-lt"/>
                  </a:rPr>
                  <a:t>Celery quandong swiss chard chicory earthnut pea potato. Salsify taro catsear garlic gram celery bitterleaf wattle seed collard greens nori. Grape wattle seed kombu beetroot horseradish carrot squeash brussels sprout chard.</a:t>
                </a:r>
              </a:p>
            </p:txBody>
          </p:sp>
          <p:cxnSp>
            <p:nvCxnSpPr>
              <p:cNvPr id="25" name="Straight Connector 24">
                <a:extLst>
                  <a:ext uri="{FF2B5EF4-FFF2-40B4-BE49-F238E27FC236}">
                    <a16:creationId xmlns:a16="http://schemas.microsoft.com/office/drawing/2014/main" id="{2023B092-5632-418E-AC46-6284A9CDBC27}"/>
                  </a:ext>
                </a:extLst>
              </p:cNvPr>
              <p:cNvCxnSpPr/>
              <p:nvPr/>
            </p:nvCxnSpPr>
            <p:spPr>
              <a:xfrm>
                <a:off x="8329899" y="2526289"/>
                <a:ext cx="1082843"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grpSp>
        <p:nvGrpSpPr>
          <p:cNvPr id="2" name="Group 1"/>
          <p:cNvGrpSpPr/>
          <p:nvPr/>
        </p:nvGrpSpPr>
        <p:grpSpPr>
          <a:xfrm>
            <a:off x="10063113" y="103832"/>
            <a:ext cx="2108269" cy="969610"/>
            <a:chOff x="10063113" y="103832"/>
            <a:chExt cx="2108269" cy="969610"/>
          </a:xfrm>
        </p:grpSpPr>
        <p:sp>
          <p:nvSpPr>
            <p:cNvPr id="6" name="Rectangle 5">
              <a:extLst>
                <a:ext uri="{FF2B5EF4-FFF2-40B4-BE49-F238E27FC236}">
                  <a16:creationId xmlns:a16="http://schemas.microsoft.com/office/drawing/2014/main" id="{E4870840-7845-4E9E-8459-35E769C329AE}"/>
                </a:ext>
              </a:extLst>
            </p:cNvPr>
            <p:cNvSpPr/>
            <p:nvPr/>
          </p:nvSpPr>
          <p:spPr>
            <a:xfrm>
              <a:off x="10063113" y="827221"/>
              <a:ext cx="2108269" cy="246221"/>
            </a:xfrm>
            <a:prstGeom prst="rect">
              <a:avLst/>
            </a:prstGeom>
          </p:spPr>
          <p:txBody>
            <a:bodyPr wrap="none">
              <a:spAutoFit/>
            </a:bodyPr>
            <a:lstStyle/>
            <a:p>
              <a:pPr algn="ctr"/>
              <a:r>
                <a:rPr lang="en-US" sz="1000" i="1" spc="300" dirty="0">
                  <a:solidFill>
                    <a:schemeClr val="bg1">
                      <a:lumMod val="50000"/>
                    </a:schemeClr>
                  </a:solidFill>
                  <a:latin typeface="+mj-lt"/>
                  <a:cs typeface="Arial" panose="020B0604020202020204" pitchFamily="34" charset="0"/>
                </a:rPr>
                <a:t>www.hungrypotta.com</a:t>
              </a:r>
            </a:p>
          </p:txBody>
        </p:sp>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5177" y="103832"/>
              <a:ext cx="1524003" cy="914402"/>
            </a:xfrm>
            <a:prstGeom prst="rect">
              <a:avLst/>
            </a:prstGeom>
          </p:spPr>
        </p:pic>
      </p:grpSp>
    </p:spTree>
    <p:extLst>
      <p:ext uri="{BB962C8B-B14F-4D97-AF65-F5344CB8AC3E}">
        <p14:creationId xmlns:p14="http://schemas.microsoft.com/office/powerpoint/2010/main" val="3717056999"/>
      </p:ext>
    </p:extLst>
  </p:cSld>
  <p:clrMapOvr>
    <a:masterClrMapping/>
  </p:clrMapOvr>
  <mc:AlternateContent xmlns:mc="http://schemas.openxmlformats.org/markup-compatibility/2006" xmlns:p14="http://schemas.microsoft.com/office/powerpoint/2010/main">
    <mc:Choice Requires="p14">
      <p:transition spd="slow" p14:dur="2000" advTm="13816"/>
    </mc:Choice>
    <mc:Fallback xmlns="">
      <p:transition spd="slow" advTm="13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6" presetClass="emph" presetSubtype="0" decel="100000" fill="hold" nodeType="withEffect">
                                  <p:stCondLst>
                                    <p:cond delay="0"/>
                                  </p:stCondLst>
                                  <p:childTnLst>
                                    <p:animScale>
                                      <p:cBhvr>
                                        <p:cTn id="12" dur="5000" fill="hold"/>
                                        <p:tgtEl>
                                          <p:spTgt spid="13"/>
                                        </p:tgtEl>
                                      </p:cBhvr>
                                      <p:by x="110000" y="110000"/>
                                    </p:animScale>
                                  </p:childTnLst>
                                </p:cTn>
                              </p:par>
                              <p:par>
                                <p:cTn id="13" presetID="64" presetClass="path" presetSubtype="0" accel="50000" decel="50000" fill="hold" nodeType="withEffect">
                                  <p:stCondLst>
                                    <p:cond delay="4500"/>
                                  </p:stCondLst>
                                  <p:childTnLst>
                                    <p:animMotion origin="layout" path="M -3.95833E-6 3.7037E-6 L -3.95833E-6 -0.77894 " pathEditMode="relative" rAng="0" ptsTypes="AA">
                                      <p:cBhvr>
                                        <p:cTn id="14" dur="2000" fill="hold"/>
                                        <p:tgtEl>
                                          <p:spTgt spid="31"/>
                                        </p:tgtEl>
                                        <p:attrNameLst>
                                          <p:attrName>ppt_x</p:attrName>
                                          <p:attrName>ppt_y</p:attrName>
                                        </p:attrNameLst>
                                      </p:cBhvr>
                                      <p:rCtr x="0" y="-38958"/>
                                    </p:animMotion>
                                  </p:childTnLst>
                                </p:cTn>
                              </p:par>
                              <p:par>
                                <p:cTn id="15" presetID="64" presetClass="path" presetSubtype="0" accel="50000" decel="50000" fill="hold" nodeType="withEffect">
                                  <p:stCondLst>
                                    <p:cond delay="4500"/>
                                  </p:stCondLst>
                                  <p:childTnLst>
                                    <p:animMotion origin="layout" path="M 1.66667E-6 0 L -0.00404 -1 " pathEditMode="relative" rAng="0" ptsTypes="AA">
                                      <p:cBhvr>
                                        <p:cTn id="16" dur="1500" fill="hold"/>
                                        <p:tgtEl>
                                          <p:spTgt spid="32"/>
                                        </p:tgtEl>
                                        <p:attrNameLst>
                                          <p:attrName>ppt_x</p:attrName>
                                          <p:attrName>ppt_y</p:attrName>
                                        </p:attrNameLst>
                                      </p:cBhvr>
                                      <p:rCtr x="-208" y="-50000"/>
                                    </p:animMotion>
                                  </p:childTnLst>
                                </p:cTn>
                              </p:par>
                              <p:par>
                                <p:cTn id="17" presetID="64" presetClass="path" presetSubtype="0" accel="50000" decel="50000" fill="hold" nodeType="withEffect">
                                  <p:stCondLst>
                                    <p:cond delay="4500"/>
                                  </p:stCondLst>
                                  <p:childTnLst>
                                    <p:animMotion origin="layout" path="M -2.08333E-6 0 L -2.08333E-6 -1.08889 " pathEditMode="relative" rAng="0" ptsTypes="AA">
                                      <p:cBhvr>
                                        <p:cTn id="18" dur="3000" fill="hold"/>
                                        <p:tgtEl>
                                          <p:spTgt spid="13"/>
                                        </p:tgtEl>
                                        <p:attrNameLst>
                                          <p:attrName>ppt_x</p:attrName>
                                          <p:attrName>ppt_y</p:attrName>
                                        </p:attrNameLst>
                                      </p:cBhvr>
                                      <p:rCtr x="0" y="-54444"/>
                                    </p:animMotion>
                                  </p:childTnLst>
                                </p:cTn>
                              </p:par>
                              <p:par>
                                <p:cTn id="19" presetID="64" presetClass="path" presetSubtype="0" accel="50000" decel="50000" fill="hold" nodeType="withEffect">
                                  <p:stCondLst>
                                    <p:cond delay="5000"/>
                                  </p:stCondLst>
                                  <p:childTnLst>
                                    <p:animMotion origin="layout" path="M -3.54167E-6 4.44444E-6 L -3.54167E-6 -1.01181 " pathEditMode="relative" rAng="0" ptsTypes="AA">
                                      <p:cBhvr>
                                        <p:cTn id="20" dur="2000" fill="hold"/>
                                        <p:tgtEl>
                                          <p:spTgt spid="15"/>
                                        </p:tgtEl>
                                        <p:attrNameLst>
                                          <p:attrName>ppt_x</p:attrName>
                                          <p:attrName>ppt_y</p:attrName>
                                        </p:attrNameLst>
                                      </p:cBhvr>
                                      <p:rCtr x="0" y="-50602"/>
                                    </p:animMotion>
                                  </p:childTnLst>
                                </p:cTn>
                              </p:par>
                              <p:par>
                                <p:cTn id="21" presetID="6" presetClass="emph" presetSubtype="0" decel="100000" fill="hold" nodeType="withEffect">
                                  <p:stCondLst>
                                    <p:cond delay="6250"/>
                                  </p:stCondLst>
                                  <p:childTnLst>
                                    <p:animScale>
                                      <p:cBhvr>
                                        <p:cTn id="22" dur="6000" fill="hold"/>
                                        <p:tgtEl>
                                          <p:spTgt spid="15"/>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eople Being Served their Food and Getting Ready to Eat">
            <a:hlinkClick r:id="" action="ppaction://media"/>
            <a:extLst>
              <a:ext uri="{FF2B5EF4-FFF2-40B4-BE49-F238E27FC236}">
                <a16:creationId xmlns:a16="http://schemas.microsoft.com/office/drawing/2014/main" id="{2D3B3150-97C1-4EC3-B68E-352A94574632}"/>
              </a:ext>
            </a:extLst>
          </p:cNvPr>
          <p:cNvPicPr>
            <a:picLocks noChangeAspect="1"/>
          </p:cNvPicPr>
          <p:nvPr>
            <a:videoFile r:link="rId1"/>
            <p:extLst>
              <p:ext uri="{DAA4B4D4-6D71-4841-9C94-3DE7FCFB9230}">
                <p14:media xmlns:p14="http://schemas.microsoft.com/office/powerpoint/2010/main" r:embed="rId2">
                  <p14:trim st="11994" end="12158.3333"/>
                </p14:media>
              </p:ext>
            </p:extLst>
          </p:nvPr>
        </p:nvPicPr>
        <p:blipFill>
          <a:blip r:embed="rId6"/>
          <a:stretch>
            <a:fillRect/>
          </a:stretch>
        </p:blipFill>
        <p:spPr>
          <a:xfrm>
            <a:off x="-1" y="0"/>
            <a:ext cx="12235543" cy="6892110"/>
          </a:xfrm>
          <a:prstGeom prst="rect">
            <a:avLst/>
          </a:prstGeom>
          <a:ln>
            <a:noFill/>
          </a:ln>
          <a:effectLst>
            <a:outerShdw blurRad="292100" dist="139700" dir="2700000" algn="tl" rotWithShape="0">
              <a:srgbClr val="333333">
                <a:alpha val="65000"/>
              </a:srgbClr>
            </a:outerShdw>
          </a:effectLst>
        </p:spPr>
      </p:pic>
      <p:grpSp>
        <p:nvGrpSpPr>
          <p:cNvPr id="31" name="Group 30">
            <a:extLst>
              <a:ext uri="{FF2B5EF4-FFF2-40B4-BE49-F238E27FC236}">
                <a16:creationId xmlns:a16="http://schemas.microsoft.com/office/drawing/2014/main" id="{CD2A8C90-1F39-44CE-B00D-EDB382EC3AC3}"/>
              </a:ext>
            </a:extLst>
          </p:cNvPr>
          <p:cNvGrpSpPr/>
          <p:nvPr/>
        </p:nvGrpSpPr>
        <p:grpSpPr>
          <a:xfrm>
            <a:off x="-1" y="5274975"/>
            <a:ext cx="12235543" cy="1592608"/>
            <a:chOff x="71684" y="5274975"/>
            <a:chExt cx="12047963" cy="1592608"/>
          </a:xfrm>
        </p:grpSpPr>
        <p:sp>
          <p:nvSpPr>
            <p:cNvPr id="22" name="Freeform: Shape 21">
              <a:extLst>
                <a:ext uri="{FF2B5EF4-FFF2-40B4-BE49-F238E27FC236}">
                  <a16:creationId xmlns:a16="http://schemas.microsoft.com/office/drawing/2014/main" id="{BF0709F9-17F6-4956-964F-621A4E3259F4}"/>
                </a:ext>
              </a:extLst>
            </p:cNvPr>
            <p:cNvSpPr/>
            <p:nvPr/>
          </p:nvSpPr>
          <p:spPr>
            <a:xfrm>
              <a:off x="71684" y="5274975"/>
              <a:ext cx="12047963" cy="1592608"/>
            </a:xfrm>
            <a:custGeom>
              <a:avLst/>
              <a:gdLst>
                <a:gd name="connsiteX0" fmla="*/ 12192000 w 12192000"/>
                <a:gd name="connsiteY0" fmla="*/ 0 h 1568080"/>
                <a:gd name="connsiteX1" fmla="*/ 12192000 w 12192000"/>
                <a:gd name="connsiteY1" fmla="*/ 1568080 h 1568080"/>
                <a:gd name="connsiteX2" fmla="*/ 0 w 12192000"/>
                <a:gd name="connsiteY2" fmla="*/ 1568080 h 1568080"/>
                <a:gd name="connsiteX3" fmla="*/ 0 w 12192000"/>
                <a:gd name="connsiteY3" fmla="*/ 10569 h 1568080"/>
                <a:gd name="connsiteX4" fmla="*/ 1309453 w 12192000"/>
                <a:gd name="connsiteY4" fmla="*/ 187819 h 1568080"/>
                <a:gd name="connsiteX5" fmla="*/ 6127325 w 12192000"/>
                <a:gd name="connsiteY5" fmla="*/ 564397 h 1568080"/>
                <a:gd name="connsiteX6" fmla="*/ 12072039 w 12192000"/>
                <a:gd name="connsiteY6" fmla="*/ 14754 h 1568080"/>
                <a:gd name="connsiteX7" fmla="*/ 12192000 w 12192000"/>
                <a:gd name="connsiteY7" fmla="*/ 0 h 156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568080">
                  <a:moveTo>
                    <a:pt x="12192000" y="0"/>
                  </a:moveTo>
                  <a:lnTo>
                    <a:pt x="12192000" y="1568080"/>
                  </a:lnTo>
                  <a:lnTo>
                    <a:pt x="0" y="1568080"/>
                  </a:lnTo>
                  <a:lnTo>
                    <a:pt x="0" y="10569"/>
                  </a:lnTo>
                  <a:lnTo>
                    <a:pt x="1309453" y="187819"/>
                  </a:lnTo>
                  <a:cubicBezTo>
                    <a:pt x="2922877" y="397029"/>
                    <a:pt x="4532568" y="564397"/>
                    <a:pt x="6127325" y="564397"/>
                  </a:cubicBezTo>
                  <a:cubicBezTo>
                    <a:pt x="8054324" y="564397"/>
                    <a:pt x="10703946" y="184930"/>
                    <a:pt x="12072039" y="14754"/>
                  </a:cubicBezTo>
                  <a:lnTo>
                    <a:pt x="12192000" y="0"/>
                  </a:lnTo>
                  <a:close/>
                </a:path>
              </a:pathLst>
            </a:custGeom>
            <a:gradFill>
              <a:gsLst>
                <a:gs pos="57500">
                  <a:srgbClr val="000000">
                    <a:alpha val="65000"/>
                  </a:srgbClr>
                </a:gs>
                <a:gs pos="0">
                  <a:schemeClr val="tx1">
                    <a:alpha val="76000"/>
                  </a:schemeClr>
                </a:gs>
                <a:gs pos="100000">
                  <a:schemeClr val="tx1">
                    <a:alpha val="4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9279F04-8D0C-49B8-B715-B69DEA62A5CA}"/>
                </a:ext>
              </a:extLst>
            </p:cNvPr>
            <p:cNvSpPr/>
            <p:nvPr/>
          </p:nvSpPr>
          <p:spPr>
            <a:xfrm>
              <a:off x="71684" y="5274975"/>
              <a:ext cx="12047963" cy="579341"/>
            </a:xfrm>
            <a:custGeom>
              <a:avLst/>
              <a:gdLst>
                <a:gd name="connsiteX0" fmla="*/ 0 w 12206515"/>
                <a:gd name="connsiteY0" fmla="*/ 0 h 595086"/>
                <a:gd name="connsiteX1" fmla="*/ 6154058 w 12206515"/>
                <a:gd name="connsiteY1" fmla="*/ 595086 h 595086"/>
                <a:gd name="connsiteX2" fmla="*/ 12206515 w 12206515"/>
                <a:gd name="connsiteY2" fmla="*/ 0 h 595086"/>
              </a:gdLst>
              <a:ahLst/>
              <a:cxnLst>
                <a:cxn ang="0">
                  <a:pos x="connsiteX0" y="connsiteY0"/>
                </a:cxn>
                <a:cxn ang="0">
                  <a:pos x="connsiteX1" y="connsiteY1"/>
                </a:cxn>
                <a:cxn ang="0">
                  <a:pos x="connsiteX2" y="connsiteY2"/>
                </a:cxn>
              </a:cxnLst>
              <a:rect l="l" t="t" r="r" b="b"/>
              <a:pathLst>
                <a:path w="12206515" h="595086">
                  <a:moveTo>
                    <a:pt x="0" y="0"/>
                  </a:moveTo>
                  <a:cubicBezTo>
                    <a:pt x="2059819" y="297543"/>
                    <a:pt x="4119639" y="595086"/>
                    <a:pt x="6154058" y="595086"/>
                  </a:cubicBezTo>
                  <a:cubicBezTo>
                    <a:pt x="8188477" y="595086"/>
                    <a:pt x="11064725" y="133048"/>
                    <a:pt x="12206515" y="0"/>
                  </a:cubicBezTo>
                </a:path>
              </a:pathLst>
            </a:custGeom>
            <a:noFill/>
            <a:ln w="76200">
              <a:solidFill>
                <a:srgbClr val="DEB2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Rectangle 26">
            <a:extLst>
              <a:ext uri="{FF2B5EF4-FFF2-40B4-BE49-F238E27FC236}">
                <a16:creationId xmlns:a16="http://schemas.microsoft.com/office/drawing/2014/main" id="{383F3A9C-D33B-4FA6-A5D0-445CE54F4966}"/>
              </a:ext>
            </a:extLst>
          </p:cNvPr>
          <p:cNvSpPr/>
          <p:nvPr/>
        </p:nvSpPr>
        <p:spPr>
          <a:xfrm>
            <a:off x="3383558" y="5968366"/>
            <a:ext cx="5424883" cy="461665"/>
          </a:xfrm>
          <a:prstGeom prst="rect">
            <a:avLst/>
          </a:prstGeom>
        </p:spPr>
        <p:txBody>
          <a:bodyPr wrap="none">
            <a:spAutoFit/>
          </a:bodyPr>
          <a:lstStyle/>
          <a:p>
            <a:pPr algn="ctr"/>
            <a:r>
              <a:rPr lang="en-US" sz="2400" b="1" spc="300" dirty="0">
                <a:ln w="12700">
                  <a:solidFill>
                    <a:schemeClr val="bg1"/>
                  </a:solidFill>
                </a:ln>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EXCLUSIVELY</a:t>
            </a:r>
            <a:r>
              <a:rPr lang="en-US" sz="2400" b="1" spc="300" dirty="0">
                <a:ln w="9525">
                  <a:solidFill>
                    <a:srgbClr val="DEB27B"/>
                  </a:solidFill>
                </a:ln>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2400" spc="300" dirty="0">
                <a:ln w="9525">
                  <a:solidFill>
                    <a:srgbClr val="DEB27B"/>
                  </a:solidFill>
                </a:ln>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AT STANDARD</a:t>
            </a:r>
          </a:p>
        </p:txBody>
      </p:sp>
      <p:sp>
        <p:nvSpPr>
          <p:cNvPr id="28" name="Rectangle 27">
            <a:extLst>
              <a:ext uri="{FF2B5EF4-FFF2-40B4-BE49-F238E27FC236}">
                <a16:creationId xmlns:a16="http://schemas.microsoft.com/office/drawing/2014/main" id="{DA130BB2-DBDD-4126-9F31-9777A7F6963C}"/>
              </a:ext>
            </a:extLst>
          </p:cNvPr>
          <p:cNvSpPr/>
          <p:nvPr/>
        </p:nvSpPr>
        <p:spPr>
          <a:xfrm>
            <a:off x="4274828" y="6341029"/>
            <a:ext cx="3642344" cy="307777"/>
          </a:xfrm>
          <a:prstGeom prst="rect">
            <a:avLst/>
          </a:prstGeom>
        </p:spPr>
        <p:txBody>
          <a:bodyPr wrap="none">
            <a:spAutoFit/>
          </a:bodyPr>
          <a:lstStyle/>
          <a:p>
            <a:pPr algn="ctr"/>
            <a:r>
              <a:rPr lang="en-US" sz="1400" b="1" spc="300" dirty="0">
                <a:ln w="9525">
                  <a:solidFill>
                    <a:srgbClr val="DEB27B"/>
                  </a:solidFill>
                </a:ln>
                <a:solidFill>
                  <a:srgbClr val="DEB27B"/>
                </a:solidFill>
                <a:latin typeface="Microsoft Sans Serif" panose="020B0604020202020204" pitchFamily="34" charset="0"/>
                <a:ea typeface="Microsoft Sans Serif" panose="020B0604020202020204" pitchFamily="34" charset="0"/>
                <a:cs typeface="Microsoft Sans Serif" panose="020B0604020202020204" pitchFamily="34" charset="0"/>
              </a:rPr>
              <a:t>WHERE DREAMS COME TRUE</a:t>
            </a:r>
          </a:p>
        </p:txBody>
      </p:sp>
      <p:pic>
        <p:nvPicPr>
          <p:cNvPr id="32" name="Pexels Videos 1566480">
            <a:hlinkClick r:id="" action="ppaction://media"/>
            <a:extLst>
              <a:ext uri="{FF2B5EF4-FFF2-40B4-BE49-F238E27FC236}">
                <a16:creationId xmlns:a16="http://schemas.microsoft.com/office/drawing/2014/main" id="{6BF534EB-9C0A-4A69-80F9-18DE7C29F141}"/>
              </a:ext>
            </a:extLst>
          </p:cNvPr>
          <p:cNvPicPr>
            <a:picLocks noChangeAspect="1"/>
          </p:cNvPicPr>
          <p:nvPr>
            <a:videoFile r:link="rId4"/>
            <p:extLst>
              <p:ext uri="{DAA4B4D4-6D71-4841-9C94-3DE7FCFB9230}">
                <p14:media xmlns:p14="http://schemas.microsoft.com/office/powerpoint/2010/main" r:embed="rId3"/>
              </p:ext>
            </p:extLst>
          </p:nvPr>
        </p:nvPicPr>
        <p:blipFill>
          <a:blip r:embed="rId7">
            <a:duotone>
              <a:prstClr val="black"/>
              <a:schemeClr val="tx2">
                <a:tint val="45000"/>
                <a:satMod val="400000"/>
              </a:schemeClr>
            </a:duotone>
          </a:blip>
          <a:stretch>
            <a:fillRect/>
          </a:stretch>
        </p:blipFill>
        <p:spPr>
          <a:xfrm>
            <a:off x="12235542" y="0"/>
            <a:ext cx="12192000" cy="6858000"/>
          </a:xfrm>
          <a:prstGeom prst="rect">
            <a:avLst/>
          </a:prstGeom>
          <a:solidFill>
            <a:srgbClr val="4F81BD"/>
          </a:solidFill>
          <a:ln>
            <a:noFill/>
          </a:ln>
          <a:effectLst>
            <a:innerShdw blurRad="469900">
              <a:srgbClr val="000000">
                <a:alpha val="86000"/>
              </a:srgbClr>
            </a:innerShdw>
          </a:effectLst>
          <a:scene3d>
            <a:camera prst="orthographicFront"/>
            <a:lightRig rig="soft" dir="t"/>
          </a:scene3d>
          <a:sp3d/>
        </p:spPr>
      </p:pic>
      <p:sp>
        <p:nvSpPr>
          <p:cNvPr id="33" name="Rectangle 32">
            <a:extLst>
              <a:ext uri="{FF2B5EF4-FFF2-40B4-BE49-F238E27FC236}">
                <a16:creationId xmlns:a16="http://schemas.microsoft.com/office/drawing/2014/main" id="{69C22820-1449-408A-9CE3-3812DA95B6DB}"/>
              </a:ext>
            </a:extLst>
          </p:cNvPr>
          <p:cNvSpPr/>
          <p:nvPr/>
        </p:nvSpPr>
        <p:spPr>
          <a:xfrm>
            <a:off x="12235542" y="2253587"/>
            <a:ext cx="12192000" cy="2340015"/>
          </a:xfrm>
          <a:prstGeom prst="rect">
            <a:avLst/>
          </a:prstGeom>
          <a:solidFill>
            <a:schemeClr val="bg1">
              <a:alpha val="1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5D67B935-194A-48D1-9D48-31BF08E14DC6}"/>
              </a:ext>
            </a:extLst>
          </p:cNvPr>
          <p:cNvSpPr/>
          <p:nvPr/>
        </p:nvSpPr>
        <p:spPr>
          <a:xfrm>
            <a:off x="14447807" y="3771908"/>
            <a:ext cx="7415813" cy="410305"/>
          </a:xfrm>
          <a:prstGeom prst="rect">
            <a:avLst/>
          </a:prstGeom>
        </p:spPr>
        <p:txBody>
          <a:bodyPr wrap="none">
            <a:spAutoFit/>
          </a:bodyPr>
          <a:lstStyle/>
          <a:p>
            <a:pPr algn="ctr">
              <a:lnSpc>
                <a:spcPts val="2000"/>
              </a:lnSpc>
            </a:pPr>
            <a:r>
              <a:rPr lang="en-US" sz="4400" b="1" spc="300" dirty="0">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AWARD WINNING FOOD</a:t>
            </a:r>
          </a:p>
        </p:txBody>
      </p:sp>
      <p:grpSp>
        <p:nvGrpSpPr>
          <p:cNvPr id="43" name="Group 42">
            <a:extLst>
              <a:ext uri="{FF2B5EF4-FFF2-40B4-BE49-F238E27FC236}">
                <a16:creationId xmlns:a16="http://schemas.microsoft.com/office/drawing/2014/main" id="{FB074C12-54BF-40C2-AAB4-793BB1A4812A}"/>
              </a:ext>
            </a:extLst>
          </p:cNvPr>
          <p:cNvGrpSpPr/>
          <p:nvPr/>
        </p:nvGrpSpPr>
        <p:grpSpPr>
          <a:xfrm>
            <a:off x="17187010" y="2189818"/>
            <a:ext cx="1937407" cy="1049783"/>
            <a:chOff x="17187010" y="2189818"/>
            <a:chExt cx="1937407" cy="1049783"/>
          </a:xfrm>
        </p:grpSpPr>
        <p:sp>
          <p:nvSpPr>
            <p:cNvPr id="37" name="Rectangle 36">
              <a:extLst>
                <a:ext uri="{FF2B5EF4-FFF2-40B4-BE49-F238E27FC236}">
                  <a16:creationId xmlns:a16="http://schemas.microsoft.com/office/drawing/2014/main" id="{1982C589-9ECD-49F3-BA1A-0B198C28E90D}"/>
                </a:ext>
              </a:extLst>
            </p:cNvPr>
            <p:cNvSpPr/>
            <p:nvPr/>
          </p:nvSpPr>
          <p:spPr>
            <a:xfrm>
              <a:off x="17187010" y="2189818"/>
              <a:ext cx="1937407" cy="901825"/>
            </a:xfrm>
            <a:prstGeom prst="rect">
              <a:avLst/>
            </a:prstGeom>
          </p:spPr>
          <p:txBody>
            <a:bodyPr wrap="square">
              <a:spAutoFit/>
            </a:bodyPr>
            <a:lstStyle/>
            <a:p>
              <a:pPr algn="ctr"/>
              <a:r>
                <a:rPr lang="en-US" sz="7200" spc="-300" dirty="0">
                  <a:solidFill>
                    <a:srgbClr val="DEB27B"/>
                  </a:solidFill>
                  <a:latin typeface="Lauren" panose="00000500000000000000" pitchFamily="2" charset="0"/>
                </a:rPr>
                <a:t>s</a:t>
              </a:r>
              <a:r>
                <a:rPr lang="en-US" sz="5400" spc="-300" dirty="0">
                  <a:solidFill>
                    <a:srgbClr val="DEB27B"/>
                  </a:solidFill>
                  <a:latin typeface="Lauren" panose="00000500000000000000" pitchFamily="2" charset="0"/>
                </a:rPr>
                <a:t>pecialty</a:t>
              </a:r>
            </a:p>
          </p:txBody>
        </p:sp>
        <p:cxnSp>
          <p:nvCxnSpPr>
            <p:cNvPr id="39" name="Straight Connector 38">
              <a:extLst>
                <a:ext uri="{FF2B5EF4-FFF2-40B4-BE49-F238E27FC236}">
                  <a16:creationId xmlns:a16="http://schemas.microsoft.com/office/drawing/2014/main" id="{E675D15E-0D90-4FD0-901A-98021FB14EB7}"/>
                </a:ext>
              </a:extLst>
            </p:cNvPr>
            <p:cNvCxnSpPr/>
            <p:nvPr/>
          </p:nvCxnSpPr>
          <p:spPr>
            <a:xfrm>
              <a:off x="17614292" y="3239601"/>
              <a:ext cx="1082843"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0" name="Rectangle 39">
            <a:extLst>
              <a:ext uri="{FF2B5EF4-FFF2-40B4-BE49-F238E27FC236}">
                <a16:creationId xmlns:a16="http://schemas.microsoft.com/office/drawing/2014/main" id="{BCFAB2B0-C6C0-49A0-B22D-FB65A95C4A02}"/>
              </a:ext>
            </a:extLst>
          </p:cNvPr>
          <p:cNvSpPr/>
          <p:nvPr/>
        </p:nvSpPr>
        <p:spPr>
          <a:xfrm>
            <a:off x="15599565" y="4084968"/>
            <a:ext cx="5112298" cy="324641"/>
          </a:xfrm>
          <a:prstGeom prst="rect">
            <a:avLst/>
          </a:prstGeom>
        </p:spPr>
        <p:txBody>
          <a:bodyPr wrap="none">
            <a:spAutoFit/>
          </a:bodyPr>
          <a:lstStyle/>
          <a:p>
            <a:pPr algn="ctr">
              <a:lnSpc>
                <a:spcPts val="2000"/>
              </a:lnSpc>
            </a:pPr>
            <a:r>
              <a:rPr lang="en-US" sz="1400" b="1" spc="600" dirty="0">
                <a:solidFill>
                  <a:srgbClr val="DEB27B"/>
                </a:solidFill>
                <a:latin typeface="Microsoft Sans Serif" panose="020B0604020202020204" pitchFamily="34" charset="0"/>
                <a:ea typeface="Microsoft Sans Serif" panose="020B0604020202020204" pitchFamily="34" charset="0"/>
                <a:cs typeface="Microsoft Sans Serif" panose="020B0604020202020204" pitchFamily="34" charset="0"/>
              </a:rPr>
              <a:t>FROM WORLD’S GREATEST CHEF</a:t>
            </a:r>
          </a:p>
        </p:txBody>
      </p:sp>
      <p:grpSp>
        <p:nvGrpSpPr>
          <p:cNvPr id="21" name="Group 20"/>
          <p:cNvGrpSpPr/>
          <p:nvPr/>
        </p:nvGrpSpPr>
        <p:grpSpPr>
          <a:xfrm>
            <a:off x="10063113" y="103832"/>
            <a:ext cx="2108269" cy="969610"/>
            <a:chOff x="10063113" y="103832"/>
            <a:chExt cx="2108269" cy="969610"/>
          </a:xfrm>
        </p:grpSpPr>
        <p:sp>
          <p:nvSpPr>
            <p:cNvPr id="23" name="Rectangle 22">
              <a:extLst>
                <a:ext uri="{FF2B5EF4-FFF2-40B4-BE49-F238E27FC236}">
                  <a16:creationId xmlns:a16="http://schemas.microsoft.com/office/drawing/2014/main" id="{E4870840-7845-4E9E-8459-35E769C329AE}"/>
                </a:ext>
              </a:extLst>
            </p:cNvPr>
            <p:cNvSpPr/>
            <p:nvPr/>
          </p:nvSpPr>
          <p:spPr>
            <a:xfrm>
              <a:off x="10063113" y="827221"/>
              <a:ext cx="2108269" cy="246221"/>
            </a:xfrm>
            <a:prstGeom prst="rect">
              <a:avLst/>
            </a:prstGeom>
          </p:spPr>
          <p:txBody>
            <a:bodyPr wrap="none">
              <a:spAutoFit/>
            </a:bodyPr>
            <a:lstStyle/>
            <a:p>
              <a:pPr algn="ctr"/>
              <a:r>
                <a:rPr lang="en-US" sz="1000" i="1" spc="300" dirty="0">
                  <a:solidFill>
                    <a:schemeClr val="bg1">
                      <a:lumMod val="50000"/>
                    </a:schemeClr>
                  </a:solidFill>
                  <a:latin typeface="+mj-lt"/>
                  <a:cs typeface="Arial" panose="020B0604020202020204" pitchFamily="34" charset="0"/>
                </a:rPr>
                <a:t>www.hungrypotta.com</a:t>
              </a:r>
            </a:p>
          </p:txBody>
        </p:sp>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55177" y="103832"/>
              <a:ext cx="1524003" cy="914402"/>
            </a:xfrm>
            <a:prstGeom prst="rect">
              <a:avLst/>
            </a:prstGeom>
          </p:spPr>
        </p:pic>
      </p:grpSp>
      <p:grpSp>
        <p:nvGrpSpPr>
          <p:cNvPr id="25" name="Group 24"/>
          <p:cNvGrpSpPr/>
          <p:nvPr/>
        </p:nvGrpSpPr>
        <p:grpSpPr>
          <a:xfrm>
            <a:off x="22118755" y="-27741"/>
            <a:ext cx="2108269" cy="969610"/>
            <a:chOff x="10063113" y="103832"/>
            <a:chExt cx="2108269" cy="969610"/>
          </a:xfrm>
        </p:grpSpPr>
        <p:sp>
          <p:nvSpPr>
            <p:cNvPr id="26" name="Rectangle 25">
              <a:extLst>
                <a:ext uri="{FF2B5EF4-FFF2-40B4-BE49-F238E27FC236}">
                  <a16:creationId xmlns:a16="http://schemas.microsoft.com/office/drawing/2014/main" id="{E4870840-7845-4E9E-8459-35E769C329AE}"/>
                </a:ext>
              </a:extLst>
            </p:cNvPr>
            <p:cNvSpPr/>
            <p:nvPr/>
          </p:nvSpPr>
          <p:spPr>
            <a:xfrm>
              <a:off x="10063113" y="827221"/>
              <a:ext cx="2108269" cy="246221"/>
            </a:xfrm>
            <a:prstGeom prst="rect">
              <a:avLst/>
            </a:prstGeom>
          </p:spPr>
          <p:txBody>
            <a:bodyPr wrap="none">
              <a:spAutoFit/>
            </a:bodyPr>
            <a:lstStyle/>
            <a:p>
              <a:pPr algn="ctr"/>
              <a:r>
                <a:rPr lang="en-US" sz="1000" i="1" spc="300" dirty="0">
                  <a:solidFill>
                    <a:schemeClr val="bg1">
                      <a:lumMod val="50000"/>
                    </a:schemeClr>
                  </a:solidFill>
                  <a:latin typeface="+mj-lt"/>
                  <a:cs typeface="Arial" panose="020B0604020202020204" pitchFamily="34" charset="0"/>
                </a:rPr>
                <a:t>www.hungrypotta.com</a:t>
              </a:r>
            </a:p>
          </p:txBody>
        </p:sp>
        <p:pic>
          <p:nvPicPr>
            <p:cNvPr id="30" name="Picture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55177" y="103832"/>
              <a:ext cx="1524003" cy="914402"/>
            </a:xfrm>
            <a:prstGeom prst="rect">
              <a:avLst/>
            </a:prstGeom>
          </p:spPr>
        </p:pic>
      </p:grpSp>
    </p:spTree>
    <p:extLst>
      <p:ext uri="{BB962C8B-B14F-4D97-AF65-F5344CB8AC3E}">
        <p14:creationId xmlns:p14="http://schemas.microsoft.com/office/powerpoint/2010/main" val="3898953086"/>
      </p:ext>
    </p:extLst>
  </p:cSld>
  <p:clrMapOvr>
    <a:masterClrMapping/>
  </p:clrMapOvr>
  <mc:AlternateContent xmlns:mc="http://schemas.openxmlformats.org/markup-compatibility/2006" xmlns:p14="http://schemas.microsoft.com/office/powerpoint/2010/main">
    <mc:Choice Requires="p14">
      <p:transition spd="med" p14:dur="700" advTm="15532">
        <p:fade/>
      </p:transition>
    </mc:Choice>
    <mc:Fallback xmlns="">
      <p:transition spd="med" advTm="155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346" fill="hold"/>
                                        <p:tgtEl>
                                          <p:spTgt spid="29"/>
                                        </p:tgtEl>
                                      </p:cBhvr>
                                    </p:cmd>
                                  </p:childTnLst>
                                </p:cTn>
                              </p:par>
                              <p:par>
                                <p:cTn id="7" presetID="2" presetClass="entr" presetSubtype="4" decel="10000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anim calcmode="lin" valueType="num">
                                      <p:cBhvr additive="base">
                                        <p:cTn id="9" dur="500" fill="hold"/>
                                        <p:tgtEl>
                                          <p:spTgt spid="31"/>
                                        </p:tgtEl>
                                        <p:attrNameLst>
                                          <p:attrName>ppt_x</p:attrName>
                                        </p:attrNameLst>
                                      </p:cBhvr>
                                      <p:tavLst>
                                        <p:tav tm="0">
                                          <p:val>
                                            <p:strVal val="#ppt_x"/>
                                          </p:val>
                                        </p:tav>
                                        <p:tav tm="100000">
                                          <p:val>
                                            <p:strVal val="#ppt_x"/>
                                          </p:val>
                                        </p:tav>
                                      </p:tavLst>
                                    </p:anim>
                                    <p:anim calcmode="lin" valueType="num">
                                      <p:cBhvr additive="base">
                                        <p:cTn id="10" dur="500" fill="hold"/>
                                        <p:tgtEl>
                                          <p:spTgt spid="31"/>
                                        </p:tgtEl>
                                        <p:attrNameLst>
                                          <p:attrName>ppt_y</p:attrName>
                                        </p:attrNameLst>
                                      </p:cBhvr>
                                      <p:tavLst>
                                        <p:tav tm="0">
                                          <p:val>
                                            <p:strVal val="1+#ppt_h/2"/>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25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1000"/>
                                        <p:tgtEl>
                                          <p:spTgt spid="28"/>
                                        </p:tgtEl>
                                      </p:cBhvr>
                                    </p:animEffect>
                                    <p:anim calcmode="lin" valueType="num">
                                      <p:cBhvr>
                                        <p:cTn id="19" dur="1000" fill="hold"/>
                                        <p:tgtEl>
                                          <p:spTgt spid="28"/>
                                        </p:tgtEl>
                                        <p:attrNameLst>
                                          <p:attrName>ppt_x</p:attrName>
                                        </p:attrNameLst>
                                      </p:cBhvr>
                                      <p:tavLst>
                                        <p:tav tm="0">
                                          <p:val>
                                            <p:strVal val="#ppt_x"/>
                                          </p:val>
                                        </p:tav>
                                        <p:tav tm="100000">
                                          <p:val>
                                            <p:strVal val="#ppt_x"/>
                                          </p:val>
                                        </p:tav>
                                      </p:tavLst>
                                    </p:anim>
                                    <p:anim calcmode="lin" valueType="num">
                                      <p:cBhvr>
                                        <p:cTn id="20" dur="1000" fill="hold"/>
                                        <p:tgtEl>
                                          <p:spTgt spid="28"/>
                                        </p:tgtEl>
                                        <p:attrNameLst>
                                          <p:attrName>ppt_y</p:attrName>
                                        </p:attrNameLst>
                                      </p:cBhvr>
                                      <p:tavLst>
                                        <p:tav tm="0">
                                          <p:val>
                                            <p:strVal val="#ppt_y+.1"/>
                                          </p:val>
                                        </p:tav>
                                        <p:tav tm="100000">
                                          <p:val>
                                            <p:strVal val="#ppt_y"/>
                                          </p:val>
                                        </p:tav>
                                      </p:tavLst>
                                    </p:anim>
                                  </p:childTnLst>
                                </p:cTn>
                              </p:par>
                              <p:par>
                                <p:cTn id="21" presetID="35" presetClass="path" presetSubtype="0" accel="50000" decel="50000" fill="hold" grpId="1" nodeType="withEffect">
                                  <p:stCondLst>
                                    <p:cond delay="5000"/>
                                  </p:stCondLst>
                                  <p:childTnLst>
                                    <p:animMotion origin="layout" path="M 0 4.81481E-6 L -0.75313 4.81481E-6 " pathEditMode="relative" rAng="0" ptsTypes="AA">
                                      <p:cBhvr>
                                        <p:cTn id="22" dur="2000" fill="hold"/>
                                        <p:tgtEl>
                                          <p:spTgt spid="27"/>
                                        </p:tgtEl>
                                        <p:attrNameLst>
                                          <p:attrName>ppt_x</p:attrName>
                                          <p:attrName>ppt_y</p:attrName>
                                        </p:attrNameLst>
                                      </p:cBhvr>
                                      <p:rCtr x="-37656" y="0"/>
                                    </p:animMotion>
                                  </p:childTnLst>
                                </p:cTn>
                              </p:par>
                              <p:par>
                                <p:cTn id="23" presetID="35" presetClass="path" presetSubtype="0" accel="50000" decel="50000" fill="hold" grpId="1" nodeType="withEffect">
                                  <p:stCondLst>
                                    <p:cond delay="5000"/>
                                  </p:stCondLst>
                                  <p:childTnLst>
                                    <p:animMotion origin="layout" path="M 0 -7.40741E-7 L -0.65 -7.40741E-7 " pathEditMode="relative" rAng="0" ptsTypes="AA">
                                      <p:cBhvr>
                                        <p:cTn id="24" dur="2000" fill="hold"/>
                                        <p:tgtEl>
                                          <p:spTgt spid="28"/>
                                        </p:tgtEl>
                                        <p:attrNameLst>
                                          <p:attrName>ppt_x</p:attrName>
                                          <p:attrName>ppt_y</p:attrName>
                                        </p:attrNameLst>
                                      </p:cBhvr>
                                      <p:rCtr x="-32500" y="0"/>
                                    </p:animMotion>
                                  </p:childTnLst>
                                </p:cTn>
                              </p:par>
                              <p:par>
                                <p:cTn id="25" presetID="1" presetClass="mediacall" presetSubtype="0" fill="hold" nodeType="withEffect">
                                  <p:stCondLst>
                                    <p:cond delay="5000"/>
                                  </p:stCondLst>
                                  <p:childTnLst>
                                    <p:cmd type="call" cmd="playFrom(0.0)">
                                      <p:cBhvr>
                                        <p:cTn id="26" dur="1" fill="hold"/>
                                        <p:tgtEl>
                                          <p:spTgt spid="32"/>
                                        </p:tgtEl>
                                      </p:cBhvr>
                                    </p:cmd>
                                  </p:childTnLst>
                                </p:cTn>
                              </p:par>
                              <p:par>
                                <p:cTn id="27" presetID="35" presetClass="path" presetSubtype="0" accel="50000" decel="50000" fill="hold" nodeType="withEffect">
                                  <p:stCondLst>
                                    <p:cond delay="5000"/>
                                  </p:stCondLst>
                                  <p:childTnLst>
                                    <p:animMotion origin="layout" path="M 4.375E-6 0 L -1.00352 0 " pathEditMode="relative" rAng="0" ptsTypes="AA">
                                      <p:cBhvr>
                                        <p:cTn id="28" dur="4000" fill="hold"/>
                                        <p:tgtEl>
                                          <p:spTgt spid="32"/>
                                        </p:tgtEl>
                                        <p:attrNameLst>
                                          <p:attrName>ppt_x</p:attrName>
                                          <p:attrName>ppt_y</p:attrName>
                                        </p:attrNameLst>
                                      </p:cBhvr>
                                      <p:rCtr x="-50182" y="0"/>
                                    </p:animMotion>
                                  </p:childTnLst>
                                </p:cTn>
                              </p:par>
                              <p:par>
                                <p:cTn id="29" presetID="35" presetClass="path" presetSubtype="0" accel="50000" decel="50000" fill="hold" nodeType="withEffect">
                                  <p:stCondLst>
                                    <p:cond delay="5000"/>
                                  </p:stCondLst>
                                  <p:childTnLst>
                                    <p:animMotion origin="layout" path="M 4.375E-6 0 L -1.00352 0 " pathEditMode="relative" rAng="0" ptsTypes="AA">
                                      <p:cBhvr>
                                        <p:cTn id="30" dur="4000" fill="hold"/>
                                        <p:tgtEl>
                                          <p:spTgt spid="43"/>
                                        </p:tgtEl>
                                        <p:attrNameLst>
                                          <p:attrName>ppt_x</p:attrName>
                                          <p:attrName>ppt_y</p:attrName>
                                        </p:attrNameLst>
                                      </p:cBhvr>
                                      <p:rCtr x="-50182" y="0"/>
                                    </p:animMotion>
                                  </p:childTnLst>
                                </p:cTn>
                              </p:par>
                              <p:par>
                                <p:cTn id="31" presetID="35" presetClass="path" presetSubtype="0" accel="50000" decel="50000" fill="hold" grpId="0" nodeType="withEffect">
                                  <p:stCondLst>
                                    <p:cond delay="5000"/>
                                  </p:stCondLst>
                                  <p:childTnLst>
                                    <p:animMotion origin="layout" path="M 4.375E-6 0 L -1.00352 0 " pathEditMode="relative" rAng="0" ptsTypes="AA">
                                      <p:cBhvr>
                                        <p:cTn id="32" dur="4000" fill="hold"/>
                                        <p:tgtEl>
                                          <p:spTgt spid="33"/>
                                        </p:tgtEl>
                                        <p:attrNameLst>
                                          <p:attrName>ppt_x</p:attrName>
                                          <p:attrName>ppt_y</p:attrName>
                                        </p:attrNameLst>
                                      </p:cBhvr>
                                      <p:rCtr x="-50182" y="0"/>
                                    </p:animMotion>
                                  </p:childTnLst>
                                </p:cTn>
                              </p:par>
                              <p:par>
                                <p:cTn id="33" presetID="35" presetClass="path" presetSubtype="0" accel="50000" decel="50000" fill="hold" grpId="0" nodeType="withEffect">
                                  <p:stCondLst>
                                    <p:cond delay="5250"/>
                                  </p:stCondLst>
                                  <p:childTnLst>
                                    <p:animMotion origin="layout" path="M 4.375E-6 0 L -1.00352 0 " pathEditMode="relative" rAng="0" ptsTypes="AA">
                                      <p:cBhvr>
                                        <p:cTn id="34" dur="4000" fill="hold"/>
                                        <p:tgtEl>
                                          <p:spTgt spid="38"/>
                                        </p:tgtEl>
                                        <p:attrNameLst>
                                          <p:attrName>ppt_x</p:attrName>
                                          <p:attrName>ppt_y</p:attrName>
                                        </p:attrNameLst>
                                      </p:cBhvr>
                                      <p:rCtr x="-50182" y="0"/>
                                    </p:animMotion>
                                  </p:childTnLst>
                                </p:cTn>
                              </p:par>
                              <p:par>
                                <p:cTn id="35" presetID="35" presetClass="path" presetSubtype="0" accel="50000" decel="50000" fill="hold" grpId="0" nodeType="withEffect">
                                  <p:stCondLst>
                                    <p:cond delay="5500"/>
                                  </p:stCondLst>
                                  <p:childTnLst>
                                    <p:animMotion origin="layout" path="M 4.375E-6 0 L -1.00352 0 " pathEditMode="relative" rAng="0" ptsTypes="AA">
                                      <p:cBhvr>
                                        <p:cTn id="36" dur="4000" fill="hold"/>
                                        <p:tgtEl>
                                          <p:spTgt spid="40"/>
                                        </p:tgtEl>
                                        <p:attrNameLst>
                                          <p:attrName>ppt_x</p:attrName>
                                          <p:attrName>ppt_y</p:attrName>
                                        </p:attrNameLst>
                                      </p:cBhvr>
                                      <p:rCtr x="-50182" y="0"/>
                                    </p:animMotion>
                                  </p:childTnLst>
                                </p:cTn>
                              </p:par>
                              <p:par>
                                <p:cTn id="37" presetID="35" presetClass="path" presetSubtype="0" accel="50000" decel="50000" fill="hold" nodeType="withEffect">
                                  <p:stCondLst>
                                    <p:cond delay="6000"/>
                                  </p:stCondLst>
                                  <p:childTnLst>
                                    <p:animMotion origin="layout" path="M -2.70833E-6 -4.81481E-6 L -0.50169 -4.81481E-6 " pathEditMode="relative" rAng="0" ptsTypes="AA">
                                      <p:cBhvr>
                                        <p:cTn id="38" dur="4000" fill="hold"/>
                                        <p:tgtEl>
                                          <p:spTgt spid="29"/>
                                        </p:tgtEl>
                                        <p:attrNameLst>
                                          <p:attrName>ppt_x</p:attrName>
                                          <p:attrName>ppt_y</p:attrName>
                                        </p:attrNameLst>
                                      </p:cBhvr>
                                      <p:rCtr x="-25091" y="0"/>
                                    </p:animMotion>
                                  </p:childTnLst>
                                </p:cTn>
                              </p:par>
                            </p:childTnLst>
                          </p:cTn>
                        </p:par>
                      </p:childTnLst>
                    </p:cTn>
                  </p:par>
                </p:childTnLst>
              </p:cTn>
              <p:prevCondLst>
                <p:cond evt="onPrev" delay="0">
                  <p:tgtEl>
                    <p:sldTgt/>
                  </p:tgtEl>
                </p:cond>
              </p:prevCondLst>
              <p:nextCondLst>
                <p:cond evt="onNext" delay="0">
                  <p:tgtEl>
                    <p:sldTgt/>
                  </p:tgtEl>
                </p:cond>
              </p:nextCondLst>
            </p:seq>
            <p:video>
              <p:cMediaNode vol="0">
                <p:cTn id="39" fill="hold" display="0">
                  <p:stCondLst>
                    <p:cond delay="indefinite"/>
                  </p:stCondLst>
                </p:cTn>
                <p:tgtEl>
                  <p:spTgt spid="32"/>
                </p:tgtEl>
              </p:cMediaNode>
            </p:video>
            <p:video>
              <p:cMediaNode vol="0">
                <p:cTn id="40" fill="hold" display="0">
                  <p:stCondLst>
                    <p:cond delay="indefinite"/>
                  </p:stCondLst>
                </p:cTn>
                <p:tgtEl>
                  <p:spTgt spid="29"/>
                </p:tgtEl>
              </p:cMediaNode>
            </p:video>
          </p:childTnLst>
        </p:cTn>
      </p:par>
    </p:tnLst>
    <p:bldLst>
      <p:bldP spid="27" grpId="0"/>
      <p:bldP spid="27" grpId="1"/>
      <p:bldP spid="28" grpId="0"/>
      <p:bldP spid="28" grpId="1"/>
      <p:bldP spid="33" grpId="0" animBg="1"/>
      <p:bldP spid="38" grpId="0"/>
      <p:bldP spid="40" grpId="0"/>
    </p:bldLst>
  </p:timing>
  <p:extLst>
    <p:ext uri="{E180D4A7-C9FB-4DFB-919C-405C955672EB}">
      <p14:showEvtLst xmlns:p14="http://schemas.microsoft.com/office/powerpoint/2010/main">
        <p14:playEvt time="1" objId="29"/>
        <p14:playEvt time="5007" objId="32"/>
        <p14:stopEvt time="11763" objId="29"/>
        <p14:stopEvt time="14097" objId="32"/>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968A364-86E9-4526-8EBD-2BB56DBD3E6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
          <a:stretch/>
        </p:blipFill>
        <p:spPr>
          <a:xfrm>
            <a:off x="3433283" y="3419475"/>
            <a:ext cx="5111160" cy="3457573"/>
          </a:xfrm>
          <a:prstGeom prst="rect">
            <a:avLst/>
          </a:prstGeom>
        </p:spPr>
      </p:pic>
      <p:pic>
        <p:nvPicPr>
          <p:cNvPr id="12" name="Picture 11">
            <a:extLst>
              <a:ext uri="{FF2B5EF4-FFF2-40B4-BE49-F238E27FC236}">
                <a16:creationId xmlns:a16="http://schemas.microsoft.com/office/drawing/2014/main" id="{C667D54D-8FEC-43F8-AAC3-BE7D076403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42" r="429"/>
          <a:stretch/>
        </p:blipFill>
        <p:spPr>
          <a:xfrm>
            <a:off x="-1213762" y="-9523"/>
            <a:ext cx="6433462" cy="3457572"/>
          </a:xfrm>
          <a:prstGeom prst="rect">
            <a:avLst/>
          </a:prstGeom>
        </p:spPr>
      </p:pic>
      <p:pic>
        <p:nvPicPr>
          <p:cNvPr id="18" name="Picture 17">
            <a:extLst>
              <a:ext uri="{FF2B5EF4-FFF2-40B4-BE49-F238E27FC236}">
                <a16:creationId xmlns:a16="http://schemas.microsoft.com/office/drawing/2014/main" id="{44F8DFDC-886B-4C9A-ACD8-A451D0BBAC9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90"/>
          <a:stretch/>
        </p:blipFill>
        <p:spPr>
          <a:xfrm>
            <a:off x="8071440" y="-9523"/>
            <a:ext cx="5111160" cy="3457572"/>
          </a:xfrm>
          <a:prstGeom prst="rect">
            <a:avLst/>
          </a:prstGeom>
        </p:spPr>
      </p:pic>
      <p:grpSp>
        <p:nvGrpSpPr>
          <p:cNvPr id="24" name="Group 23">
            <a:extLst>
              <a:ext uri="{FF2B5EF4-FFF2-40B4-BE49-F238E27FC236}">
                <a16:creationId xmlns:a16="http://schemas.microsoft.com/office/drawing/2014/main" id="{DD48743F-1F24-4148-8527-1C33A1471DB5}"/>
              </a:ext>
            </a:extLst>
          </p:cNvPr>
          <p:cNvGrpSpPr/>
          <p:nvPr/>
        </p:nvGrpSpPr>
        <p:grpSpPr>
          <a:xfrm>
            <a:off x="0" y="-9524"/>
            <a:ext cx="12217061" cy="6915146"/>
            <a:chOff x="0" y="-9524"/>
            <a:chExt cx="12217061" cy="6915146"/>
          </a:xfrm>
        </p:grpSpPr>
        <p:sp>
          <p:nvSpPr>
            <p:cNvPr id="21" name="Rectangle 20">
              <a:extLst>
                <a:ext uri="{FF2B5EF4-FFF2-40B4-BE49-F238E27FC236}">
                  <a16:creationId xmlns:a16="http://schemas.microsoft.com/office/drawing/2014/main" id="{21C36F1B-7179-4BC8-90FE-3087B6C6DA9C}"/>
                </a:ext>
              </a:extLst>
            </p:cNvPr>
            <p:cNvSpPr/>
            <p:nvPr/>
          </p:nvSpPr>
          <p:spPr>
            <a:xfrm>
              <a:off x="4057649" y="-9524"/>
              <a:ext cx="4013791" cy="34575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0EC0E6A0-EF58-45A7-B812-004ABED1983F}"/>
                </a:ext>
              </a:extLst>
            </p:cNvPr>
            <p:cNvSpPr/>
            <p:nvPr/>
          </p:nvSpPr>
          <p:spPr>
            <a:xfrm>
              <a:off x="0" y="3448049"/>
              <a:ext cx="4057649" cy="34289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35682FF2-293D-4C00-B4BE-2EC3A0A6B21B}"/>
                </a:ext>
              </a:extLst>
            </p:cNvPr>
            <p:cNvSpPr/>
            <p:nvPr/>
          </p:nvSpPr>
          <p:spPr>
            <a:xfrm>
              <a:off x="8071440" y="3448049"/>
              <a:ext cx="4145621" cy="34575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D7F2490B-AF70-41C8-9B7A-E16B66C3AB3C}"/>
              </a:ext>
            </a:extLst>
          </p:cNvPr>
          <p:cNvGrpSpPr/>
          <p:nvPr/>
        </p:nvGrpSpPr>
        <p:grpSpPr>
          <a:xfrm>
            <a:off x="10227421" y="162262"/>
            <a:ext cx="1779653" cy="1087642"/>
            <a:chOff x="5222707" y="1045028"/>
            <a:chExt cx="1779653" cy="1087642"/>
          </a:xfrm>
        </p:grpSpPr>
        <p:pic>
          <p:nvPicPr>
            <p:cNvPr id="5" name="Picture 4">
              <a:extLst>
                <a:ext uri="{FF2B5EF4-FFF2-40B4-BE49-F238E27FC236}">
                  <a16:creationId xmlns:a16="http://schemas.microsoft.com/office/drawing/2014/main" id="{46F99239-2B92-4D6B-B8B1-AFFFEDBB85F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093" t="32104" r="5692" b="36737"/>
            <a:stretch/>
          </p:blipFill>
          <p:spPr>
            <a:xfrm>
              <a:off x="5222707" y="1045028"/>
              <a:ext cx="1746586" cy="964532"/>
            </a:xfrm>
            <a:prstGeom prst="rect">
              <a:avLst/>
            </a:prstGeom>
          </p:spPr>
        </p:pic>
        <p:sp>
          <p:nvSpPr>
            <p:cNvPr id="6" name="Rectangle 5">
              <a:extLst>
                <a:ext uri="{FF2B5EF4-FFF2-40B4-BE49-F238E27FC236}">
                  <a16:creationId xmlns:a16="http://schemas.microsoft.com/office/drawing/2014/main" id="{E4870840-7845-4E9E-8459-35E769C329AE}"/>
                </a:ext>
              </a:extLst>
            </p:cNvPr>
            <p:cNvSpPr/>
            <p:nvPr/>
          </p:nvSpPr>
          <p:spPr>
            <a:xfrm>
              <a:off x="5222707" y="1886449"/>
              <a:ext cx="1779653" cy="246221"/>
            </a:xfrm>
            <a:prstGeom prst="rect">
              <a:avLst/>
            </a:prstGeom>
          </p:spPr>
          <p:txBody>
            <a:bodyPr wrap="none">
              <a:spAutoFit/>
            </a:bodyPr>
            <a:lstStyle/>
            <a:p>
              <a:pPr algn="ctr"/>
              <a:r>
                <a:rPr lang="en-US" sz="1000" i="1" spc="300" dirty="0">
                  <a:solidFill>
                    <a:schemeClr val="bg1">
                      <a:lumMod val="50000"/>
                    </a:schemeClr>
                  </a:solidFill>
                  <a:latin typeface="+mj-lt"/>
                  <a:cs typeface="Arial" panose="020B0604020202020204" pitchFamily="34" charset="0"/>
                </a:rPr>
                <a:t>www.cousin.R.com</a:t>
              </a:r>
            </a:p>
          </p:txBody>
        </p:sp>
      </p:grpSp>
      <p:grpSp>
        <p:nvGrpSpPr>
          <p:cNvPr id="8" name="Group 7">
            <a:extLst>
              <a:ext uri="{FF2B5EF4-FFF2-40B4-BE49-F238E27FC236}">
                <a16:creationId xmlns:a16="http://schemas.microsoft.com/office/drawing/2014/main" id="{85D18133-4DC3-4408-833F-4AC093A01B4F}"/>
              </a:ext>
            </a:extLst>
          </p:cNvPr>
          <p:cNvGrpSpPr/>
          <p:nvPr/>
        </p:nvGrpSpPr>
        <p:grpSpPr>
          <a:xfrm>
            <a:off x="4403497" y="726684"/>
            <a:ext cx="3365956" cy="2354259"/>
            <a:chOff x="4403497" y="726684"/>
            <a:chExt cx="3365956" cy="2354259"/>
          </a:xfrm>
        </p:grpSpPr>
        <p:sp>
          <p:nvSpPr>
            <p:cNvPr id="11" name="TextBox 10">
              <a:extLst>
                <a:ext uri="{FF2B5EF4-FFF2-40B4-BE49-F238E27FC236}">
                  <a16:creationId xmlns:a16="http://schemas.microsoft.com/office/drawing/2014/main" id="{82BEDAE5-AD2B-4FB7-A3FE-595EFB127E85}"/>
                </a:ext>
              </a:extLst>
            </p:cNvPr>
            <p:cNvSpPr txBox="1"/>
            <p:nvPr/>
          </p:nvSpPr>
          <p:spPr>
            <a:xfrm>
              <a:off x="4763715" y="726684"/>
              <a:ext cx="2645521" cy="523220"/>
            </a:xfrm>
            <a:prstGeom prst="rect">
              <a:avLst/>
            </a:prstGeom>
            <a:noFill/>
          </p:spPr>
          <p:txBody>
            <a:bodyPr wrap="square" rtlCol="0">
              <a:spAutoFit/>
            </a:bodyPr>
            <a:lstStyle/>
            <a:p>
              <a:pPr algn="ctr"/>
              <a:r>
                <a:rPr lang="en-US" sz="2800" b="1" spc="300" dirty="0">
                  <a:ln w="9525">
                    <a:solidFill>
                      <a:srgbClr val="DEB27B"/>
                    </a:solidFill>
                  </a:ln>
                  <a:solidFill>
                    <a:srgbClr val="DEB27B"/>
                  </a:solidFill>
                  <a:latin typeface="Microsoft Sans Serif" panose="020B0604020202020204" pitchFamily="34" charset="0"/>
                  <a:ea typeface="Microsoft Sans Serif" panose="020B0604020202020204" pitchFamily="34" charset="0"/>
                  <a:cs typeface="Microsoft Sans Serif" panose="020B0604020202020204" pitchFamily="34" charset="0"/>
                </a:rPr>
                <a:t>CARRASO</a:t>
              </a:r>
            </a:p>
          </p:txBody>
        </p:sp>
        <p:sp>
          <p:nvSpPr>
            <p:cNvPr id="13" name="TextBox 12">
              <a:extLst>
                <a:ext uri="{FF2B5EF4-FFF2-40B4-BE49-F238E27FC236}">
                  <a16:creationId xmlns:a16="http://schemas.microsoft.com/office/drawing/2014/main" id="{7F596FA0-5785-41E1-B322-4FB8A493DBCD}"/>
                </a:ext>
              </a:extLst>
            </p:cNvPr>
            <p:cNvSpPr txBox="1"/>
            <p:nvPr/>
          </p:nvSpPr>
          <p:spPr>
            <a:xfrm>
              <a:off x="4403497" y="1588436"/>
              <a:ext cx="3365956" cy="613373"/>
            </a:xfrm>
            <a:prstGeom prst="rect">
              <a:avLst/>
            </a:prstGeom>
            <a:noFill/>
          </p:spPr>
          <p:txBody>
            <a:bodyPr wrap="square" rtlCol="0">
              <a:spAutoFit/>
            </a:bodyPr>
            <a:lstStyle/>
            <a:p>
              <a:pPr algn="ctr">
                <a:lnSpc>
                  <a:spcPts val="2000"/>
                </a:lnSpc>
              </a:pPr>
              <a:r>
                <a:rPr lang="en-US" sz="3200" b="1" baseline="-25000" dirty="0">
                  <a:solidFill>
                    <a:schemeClr val="bg1">
                      <a:lumMod val="65000"/>
                    </a:schemeClr>
                  </a:solidFill>
                  <a:latin typeface="+mj-lt"/>
                </a:rPr>
                <a:t>Celery quandong swiss chard</a:t>
              </a:r>
            </a:p>
            <a:p>
              <a:pPr algn="ctr">
                <a:lnSpc>
                  <a:spcPts val="2000"/>
                </a:lnSpc>
              </a:pPr>
              <a:r>
                <a:rPr lang="en-US" sz="3200" b="1" baseline="-25000" dirty="0">
                  <a:solidFill>
                    <a:schemeClr val="bg1">
                      <a:lumMod val="65000"/>
                    </a:schemeClr>
                  </a:solidFill>
                  <a:latin typeface="+mj-lt"/>
                </a:rPr>
                <a:t>Chicory earth nut pea potato</a:t>
              </a:r>
            </a:p>
          </p:txBody>
        </p:sp>
        <p:sp>
          <p:nvSpPr>
            <p:cNvPr id="29" name="TextBox 28">
              <a:extLst>
                <a:ext uri="{FF2B5EF4-FFF2-40B4-BE49-F238E27FC236}">
                  <a16:creationId xmlns:a16="http://schemas.microsoft.com/office/drawing/2014/main" id="{647DAB8C-5E12-4F26-969A-D2E8E6EC2C04}"/>
                </a:ext>
              </a:extLst>
            </p:cNvPr>
            <p:cNvSpPr txBox="1"/>
            <p:nvPr/>
          </p:nvSpPr>
          <p:spPr>
            <a:xfrm>
              <a:off x="4763715" y="2773166"/>
              <a:ext cx="2645521" cy="307777"/>
            </a:xfrm>
            <a:prstGeom prst="rect">
              <a:avLst/>
            </a:prstGeom>
            <a:noFill/>
          </p:spPr>
          <p:txBody>
            <a:bodyPr wrap="square" rtlCol="0">
              <a:spAutoFit/>
            </a:bodyPr>
            <a:lstStyle/>
            <a:p>
              <a:pPr algn="ctr"/>
              <a:r>
                <a:rPr lang="en-US" sz="1400" b="1" spc="300" dirty="0">
                  <a:ln w="9525">
                    <a:solidFill>
                      <a:srgbClr val="DEB27B"/>
                    </a:solidFill>
                  </a:ln>
                  <a:solidFill>
                    <a:srgbClr val="DEB27B"/>
                  </a:solidFill>
                  <a:latin typeface="Microsoft Sans Serif" panose="020B0604020202020204" pitchFamily="34" charset="0"/>
                  <a:ea typeface="Microsoft Sans Serif" panose="020B0604020202020204" pitchFamily="34" charset="0"/>
                  <a:cs typeface="Microsoft Sans Serif" panose="020B0604020202020204" pitchFamily="34" charset="0"/>
                </a:rPr>
                <a:t>ONLY $ 20</a:t>
              </a:r>
            </a:p>
          </p:txBody>
        </p:sp>
      </p:grpSp>
      <p:grpSp>
        <p:nvGrpSpPr>
          <p:cNvPr id="30" name="Group 29">
            <a:extLst>
              <a:ext uri="{FF2B5EF4-FFF2-40B4-BE49-F238E27FC236}">
                <a16:creationId xmlns:a16="http://schemas.microsoft.com/office/drawing/2014/main" id="{2800C789-ED07-4A17-9BB3-FE9F1085A136}"/>
              </a:ext>
            </a:extLst>
          </p:cNvPr>
          <p:cNvGrpSpPr/>
          <p:nvPr/>
        </p:nvGrpSpPr>
        <p:grpSpPr>
          <a:xfrm>
            <a:off x="345847" y="3952083"/>
            <a:ext cx="3365956" cy="2354259"/>
            <a:chOff x="4403497" y="726684"/>
            <a:chExt cx="3365956" cy="2354259"/>
          </a:xfrm>
        </p:grpSpPr>
        <p:sp>
          <p:nvSpPr>
            <p:cNvPr id="31" name="TextBox 30">
              <a:extLst>
                <a:ext uri="{FF2B5EF4-FFF2-40B4-BE49-F238E27FC236}">
                  <a16:creationId xmlns:a16="http://schemas.microsoft.com/office/drawing/2014/main" id="{F52DE282-8674-41C2-8022-B4DE84FC2BD5}"/>
                </a:ext>
              </a:extLst>
            </p:cNvPr>
            <p:cNvSpPr txBox="1"/>
            <p:nvPr/>
          </p:nvSpPr>
          <p:spPr>
            <a:xfrm>
              <a:off x="4763715" y="726684"/>
              <a:ext cx="2645521" cy="523220"/>
            </a:xfrm>
            <a:prstGeom prst="rect">
              <a:avLst/>
            </a:prstGeom>
            <a:noFill/>
          </p:spPr>
          <p:txBody>
            <a:bodyPr wrap="square" rtlCol="0">
              <a:spAutoFit/>
            </a:bodyPr>
            <a:lstStyle/>
            <a:p>
              <a:pPr algn="ctr"/>
              <a:r>
                <a:rPr lang="en-US" sz="2800" b="1" spc="300" dirty="0">
                  <a:ln w="9525">
                    <a:solidFill>
                      <a:srgbClr val="DEB27B"/>
                    </a:solidFill>
                  </a:ln>
                  <a:solidFill>
                    <a:srgbClr val="DEB27B"/>
                  </a:solidFill>
                  <a:latin typeface="Microsoft Sans Serif" panose="020B0604020202020204" pitchFamily="34" charset="0"/>
                  <a:ea typeface="Microsoft Sans Serif" panose="020B0604020202020204" pitchFamily="34" charset="0"/>
                  <a:cs typeface="Microsoft Sans Serif" panose="020B0604020202020204" pitchFamily="34" charset="0"/>
                </a:rPr>
                <a:t>PARMEJAN</a:t>
              </a:r>
            </a:p>
          </p:txBody>
        </p:sp>
        <p:sp>
          <p:nvSpPr>
            <p:cNvPr id="32" name="TextBox 31">
              <a:extLst>
                <a:ext uri="{FF2B5EF4-FFF2-40B4-BE49-F238E27FC236}">
                  <a16:creationId xmlns:a16="http://schemas.microsoft.com/office/drawing/2014/main" id="{C087F071-58E5-40A8-A1C9-7D671EDB5410}"/>
                </a:ext>
              </a:extLst>
            </p:cNvPr>
            <p:cNvSpPr txBox="1"/>
            <p:nvPr/>
          </p:nvSpPr>
          <p:spPr>
            <a:xfrm>
              <a:off x="4403497" y="1588436"/>
              <a:ext cx="3365956" cy="613373"/>
            </a:xfrm>
            <a:prstGeom prst="rect">
              <a:avLst/>
            </a:prstGeom>
            <a:noFill/>
          </p:spPr>
          <p:txBody>
            <a:bodyPr wrap="square" rtlCol="0">
              <a:spAutoFit/>
            </a:bodyPr>
            <a:lstStyle/>
            <a:p>
              <a:pPr algn="ctr">
                <a:lnSpc>
                  <a:spcPts val="2000"/>
                </a:lnSpc>
              </a:pPr>
              <a:r>
                <a:rPr lang="en-US" sz="3200" b="1" baseline="-25000" dirty="0">
                  <a:solidFill>
                    <a:schemeClr val="bg1">
                      <a:lumMod val="65000"/>
                    </a:schemeClr>
                  </a:solidFill>
                  <a:latin typeface="+mj-lt"/>
                </a:rPr>
                <a:t>Dragee tart beans soufflé icing chocolate bar</a:t>
              </a:r>
            </a:p>
          </p:txBody>
        </p:sp>
        <p:sp>
          <p:nvSpPr>
            <p:cNvPr id="33" name="TextBox 32">
              <a:extLst>
                <a:ext uri="{FF2B5EF4-FFF2-40B4-BE49-F238E27FC236}">
                  <a16:creationId xmlns:a16="http://schemas.microsoft.com/office/drawing/2014/main" id="{EF43A3B6-D2EF-453D-B904-C53A5BDF8B88}"/>
                </a:ext>
              </a:extLst>
            </p:cNvPr>
            <p:cNvSpPr txBox="1"/>
            <p:nvPr/>
          </p:nvSpPr>
          <p:spPr>
            <a:xfrm>
              <a:off x="4763715" y="2773166"/>
              <a:ext cx="2645521" cy="307777"/>
            </a:xfrm>
            <a:prstGeom prst="rect">
              <a:avLst/>
            </a:prstGeom>
            <a:noFill/>
          </p:spPr>
          <p:txBody>
            <a:bodyPr wrap="square" rtlCol="0">
              <a:spAutoFit/>
            </a:bodyPr>
            <a:lstStyle/>
            <a:p>
              <a:pPr algn="ctr"/>
              <a:r>
                <a:rPr lang="en-US" sz="1400" b="1" spc="300" dirty="0">
                  <a:ln w="9525">
                    <a:solidFill>
                      <a:srgbClr val="DEB27B"/>
                    </a:solidFill>
                  </a:ln>
                  <a:solidFill>
                    <a:srgbClr val="DEB27B"/>
                  </a:solidFill>
                  <a:latin typeface="Microsoft Sans Serif" panose="020B0604020202020204" pitchFamily="34" charset="0"/>
                  <a:ea typeface="Microsoft Sans Serif" panose="020B0604020202020204" pitchFamily="34" charset="0"/>
                  <a:cs typeface="Microsoft Sans Serif" panose="020B0604020202020204" pitchFamily="34" charset="0"/>
                </a:rPr>
                <a:t>ONLY $ 14</a:t>
              </a:r>
            </a:p>
          </p:txBody>
        </p:sp>
      </p:grpSp>
      <p:grpSp>
        <p:nvGrpSpPr>
          <p:cNvPr id="34" name="Group 33">
            <a:extLst>
              <a:ext uri="{FF2B5EF4-FFF2-40B4-BE49-F238E27FC236}">
                <a16:creationId xmlns:a16="http://schemas.microsoft.com/office/drawing/2014/main" id="{9EF446F1-5863-43F5-B01E-31017B3709B4}"/>
              </a:ext>
            </a:extLst>
          </p:cNvPr>
          <p:cNvGrpSpPr/>
          <p:nvPr/>
        </p:nvGrpSpPr>
        <p:grpSpPr>
          <a:xfrm>
            <a:off x="8544443" y="3952083"/>
            <a:ext cx="3365956" cy="2354259"/>
            <a:chOff x="4403497" y="726684"/>
            <a:chExt cx="3365956" cy="2354259"/>
          </a:xfrm>
        </p:grpSpPr>
        <p:sp>
          <p:nvSpPr>
            <p:cNvPr id="35" name="TextBox 34">
              <a:extLst>
                <a:ext uri="{FF2B5EF4-FFF2-40B4-BE49-F238E27FC236}">
                  <a16:creationId xmlns:a16="http://schemas.microsoft.com/office/drawing/2014/main" id="{AEBCE428-CC52-479D-8495-D71B0339C232}"/>
                </a:ext>
              </a:extLst>
            </p:cNvPr>
            <p:cNvSpPr txBox="1"/>
            <p:nvPr/>
          </p:nvSpPr>
          <p:spPr>
            <a:xfrm>
              <a:off x="4763715" y="726684"/>
              <a:ext cx="2645521" cy="523220"/>
            </a:xfrm>
            <a:prstGeom prst="rect">
              <a:avLst/>
            </a:prstGeom>
            <a:noFill/>
          </p:spPr>
          <p:txBody>
            <a:bodyPr wrap="square" rtlCol="0">
              <a:spAutoFit/>
            </a:bodyPr>
            <a:lstStyle/>
            <a:p>
              <a:pPr algn="ctr"/>
              <a:r>
                <a:rPr lang="en-US" sz="2800" b="1" spc="300" dirty="0">
                  <a:ln w="9525">
                    <a:solidFill>
                      <a:srgbClr val="DEB27B"/>
                    </a:solidFill>
                  </a:ln>
                  <a:solidFill>
                    <a:srgbClr val="DEB27B"/>
                  </a:solidFill>
                  <a:latin typeface="Microsoft Sans Serif" panose="020B0604020202020204" pitchFamily="34" charset="0"/>
                  <a:ea typeface="Microsoft Sans Serif" panose="020B0604020202020204" pitchFamily="34" charset="0"/>
                  <a:cs typeface="Microsoft Sans Serif" panose="020B0604020202020204" pitchFamily="34" charset="0"/>
                </a:rPr>
                <a:t>MACHERRE</a:t>
              </a:r>
            </a:p>
          </p:txBody>
        </p:sp>
        <p:sp>
          <p:nvSpPr>
            <p:cNvPr id="36" name="TextBox 35">
              <a:extLst>
                <a:ext uri="{FF2B5EF4-FFF2-40B4-BE49-F238E27FC236}">
                  <a16:creationId xmlns:a16="http://schemas.microsoft.com/office/drawing/2014/main" id="{E8BED7A9-AF35-4672-B1BE-24CECA52CE48}"/>
                </a:ext>
              </a:extLst>
            </p:cNvPr>
            <p:cNvSpPr txBox="1"/>
            <p:nvPr/>
          </p:nvSpPr>
          <p:spPr>
            <a:xfrm>
              <a:off x="4403497" y="1588436"/>
              <a:ext cx="3365956" cy="869854"/>
            </a:xfrm>
            <a:prstGeom prst="rect">
              <a:avLst/>
            </a:prstGeom>
            <a:noFill/>
          </p:spPr>
          <p:txBody>
            <a:bodyPr wrap="square" rtlCol="0">
              <a:spAutoFit/>
            </a:bodyPr>
            <a:lstStyle/>
            <a:p>
              <a:pPr algn="ctr">
                <a:lnSpc>
                  <a:spcPts val="2000"/>
                </a:lnSpc>
              </a:pPr>
              <a:r>
                <a:rPr lang="en-US" sz="3200" b="1" baseline="-25000" dirty="0">
                  <a:solidFill>
                    <a:schemeClr val="bg1">
                      <a:lumMod val="65000"/>
                    </a:schemeClr>
                  </a:solidFill>
                  <a:latin typeface="+mj-lt"/>
                </a:rPr>
                <a:t>Salisfy taro catsear garlic gram celery bitterleaf wattle seed collard green nori.</a:t>
              </a:r>
            </a:p>
          </p:txBody>
        </p:sp>
        <p:sp>
          <p:nvSpPr>
            <p:cNvPr id="37" name="TextBox 36">
              <a:extLst>
                <a:ext uri="{FF2B5EF4-FFF2-40B4-BE49-F238E27FC236}">
                  <a16:creationId xmlns:a16="http://schemas.microsoft.com/office/drawing/2014/main" id="{39766913-9231-4B59-80EA-987C9693751F}"/>
                </a:ext>
              </a:extLst>
            </p:cNvPr>
            <p:cNvSpPr txBox="1"/>
            <p:nvPr/>
          </p:nvSpPr>
          <p:spPr>
            <a:xfrm>
              <a:off x="4763715" y="2773166"/>
              <a:ext cx="2645521" cy="307777"/>
            </a:xfrm>
            <a:prstGeom prst="rect">
              <a:avLst/>
            </a:prstGeom>
            <a:noFill/>
          </p:spPr>
          <p:txBody>
            <a:bodyPr wrap="square" rtlCol="0">
              <a:spAutoFit/>
            </a:bodyPr>
            <a:lstStyle/>
            <a:p>
              <a:pPr algn="ctr"/>
              <a:r>
                <a:rPr lang="en-US" sz="1400" b="1" spc="300" dirty="0">
                  <a:ln w="9525">
                    <a:solidFill>
                      <a:srgbClr val="DEB27B"/>
                    </a:solidFill>
                  </a:ln>
                  <a:solidFill>
                    <a:srgbClr val="DEB27B"/>
                  </a:solidFill>
                  <a:latin typeface="Microsoft Sans Serif" panose="020B0604020202020204" pitchFamily="34" charset="0"/>
                  <a:ea typeface="Microsoft Sans Serif" panose="020B0604020202020204" pitchFamily="34" charset="0"/>
                  <a:cs typeface="Microsoft Sans Serif" panose="020B0604020202020204" pitchFamily="34" charset="0"/>
                </a:rPr>
                <a:t>ONLY $ 24</a:t>
              </a:r>
            </a:p>
          </p:txBody>
        </p:sp>
      </p:grpSp>
      <p:pic>
        <p:nvPicPr>
          <p:cNvPr id="43" name="Picture 42">
            <a:extLst>
              <a:ext uri="{FF2B5EF4-FFF2-40B4-BE49-F238E27FC236}">
                <a16:creationId xmlns:a16="http://schemas.microsoft.com/office/drawing/2014/main" id="{7C0D9AE9-48E9-4340-93E1-0BE08A09826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844" b="7844"/>
          <a:stretch/>
        </p:blipFill>
        <p:spPr>
          <a:xfrm flipH="1">
            <a:off x="12217058" y="2"/>
            <a:ext cx="12247152" cy="6857998"/>
          </a:xfrm>
          <a:prstGeom prst="rect">
            <a:avLst/>
          </a:prstGeom>
        </p:spPr>
      </p:pic>
      <p:sp>
        <p:nvSpPr>
          <p:cNvPr id="41" name="Rectangle 40">
            <a:extLst>
              <a:ext uri="{FF2B5EF4-FFF2-40B4-BE49-F238E27FC236}">
                <a16:creationId xmlns:a16="http://schemas.microsoft.com/office/drawing/2014/main" id="{827974F7-040E-4A3A-B1C6-E954422E791B}"/>
              </a:ext>
            </a:extLst>
          </p:cNvPr>
          <p:cNvSpPr/>
          <p:nvPr/>
        </p:nvSpPr>
        <p:spPr>
          <a:xfrm>
            <a:off x="16522360" y="0"/>
            <a:ext cx="7941849" cy="685800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a:extLst>
              <a:ext uri="{FF2B5EF4-FFF2-40B4-BE49-F238E27FC236}">
                <a16:creationId xmlns:a16="http://schemas.microsoft.com/office/drawing/2014/main" id="{D2CB4D46-C084-4027-80CC-F5DBD3AD930B}"/>
              </a:ext>
            </a:extLst>
          </p:cNvPr>
          <p:cNvSpPr txBox="1"/>
          <p:nvPr/>
        </p:nvSpPr>
        <p:spPr>
          <a:xfrm>
            <a:off x="17318137" y="1675676"/>
            <a:ext cx="2914575" cy="646331"/>
          </a:xfrm>
          <a:prstGeom prst="rect">
            <a:avLst/>
          </a:prstGeom>
          <a:noFill/>
        </p:spPr>
        <p:txBody>
          <a:bodyPr wrap="square" rtlCol="0">
            <a:spAutoFit/>
          </a:bodyPr>
          <a:lstStyle/>
          <a:p>
            <a:r>
              <a:rPr lang="en-US" sz="3600" b="1" spc="300" dirty="0">
                <a:ln w="9525">
                  <a:solidFill>
                    <a:srgbClr val="DEB27B"/>
                  </a:solidFill>
                </a:ln>
                <a:solidFill>
                  <a:srgbClr val="DEB27B"/>
                </a:solidFill>
                <a:latin typeface="Microsoft Sans Serif" panose="020B0604020202020204" pitchFamily="34" charset="0"/>
                <a:ea typeface="Microsoft Sans Serif" panose="020B0604020202020204" pitchFamily="34" charset="0"/>
                <a:cs typeface="Microsoft Sans Serif" panose="020B0604020202020204" pitchFamily="34" charset="0"/>
              </a:rPr>
              <a:t>LUXURY</a:t>
            </a:r>
          </a:p>
        </p:txBody>
      </p:sp>
      <p:sp>
        <p:nvSpPr>
          <p:cNvPr id="46" name="TextBox 45">
            <a:extLst>
              <a:ext uri="{FF2B5EF4-FFF2-40B4-BE49-F238E27FC236}">
                <a16:creationId xmlns:a16="http://schemas.microsoft.com/office/drawing/2014/main" id="{0D140E7D-B41A-44FF-80F6-BAD18ABCD7E1}"/>
              </a:ext>
            </a:extLst>
          </p:cNvPr>
          <p:cNvSpPr txBox="1"/>
          <p:nvPr/>
        </p:nvSpPr>
        <p:spPr>
          <a:xfrm>
            <a:off x="17318138" y="2409678"/>
            <a:ext cx="5886236" cy="2308324"/>
          </a:xfrm>
          <a:prstGeom prst="rect">
            <a:avLst/>
          </a:prstGeom>
          <a:noFill/>
        </p:spPr>
        <p:txBody>
          <a:bodyPr wrap="square" rtlCol="0">
            <a:spAutoFit/>
          </a:bodyPr>
          <a:lstStyle/>
          <a:p>
            <a:r>
              <a:rPr lang="en-US" sz="3600" b="1" baseline="-25000" dirty="0">
                <a:solidFill>
                  <a:schemeClr val="bg1">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Enjoy the luxurious food at our</a:t>
            </a:r>
          </a:p>
          <a:p>
            <a:r>
              <a:rPr lang="en-US" sz="3600" b="1" baseline="-25000" dirty="0">
                <a:solidFill>
                  <a:schemeClr val="bg1">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Restaurant. We have been making world class plate master pieces since 1986. </a:t>
            </a:r>
          </a:p>
          <a:p>
            <a:r>
              <a:rPr lang="en-US" sz="3600" b="1" baseline="-25000" dirty="0">
                <a:solidFill>
                  <a:schemeClr val="bg1">
                    <a:lumMod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The most known Restaurant in Italy, we pide ourselves in knowing that the customer always leave fully satisfied. </a:t>
            </a:r>
          </a:p>
        </p:txBody>
      </p:sp>
    </p:spTree>
    <p:custDataLst>
      <p:tags r:id="rId1"/>
    </p:custDataLst>
    <p:extLst>
      <p:ext uri="{BB962C8B-B14F-4D97-AF65-F5344CB8AC3E}">
        <p14:creationId xmlns:p14="http://schemas.microsoft.com/office/powerpoint/2010/main" val="327162892"/>
      </p:ext>
    </p:extLst>
  </p:cSld>
  <p:clrMapOvr>
    <a:masterClrMapping/>
  </p:clrMapOvr>
  <mc:AlternateContent xmlns:mc="http://schemas.openxmlformats.org/markup-compatibility/2006" xmlns:p14="http://schemas.microsoft.com/office/powerpoint/2010/main">
    <mc:Choice Requires="p14">
      <p:transition spd="med" p14:dur="700" advTm="15205">
        <p:fade/>
      </p:transition>
    </mc:Choice>
    <mc:Fallback xmlns="">
      <p:transition spd="med" advTm="152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0-#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ppt_x"/>
                                          </p:val>
                                        </p:tav>
                                        <p:tav tm="100000">
                                          <p:val>
                                            <p:strVal val="#ppt_x"/>
                                          </p:val>
                                        </p:tav>
                                      </p:tavLst>
                                    </p:anim>
                                    <p:anim calcmode="lin" valueType="num">
                                      <p:cBhvr additive="base">
                                        <p:cTn id="12" dur="1000" fill="hold"/>
                                        <p:tgtEl>
                                          <p:spTgt spid="20"/>
                                        </p:tgtEl>
                                        <p:attrNameLst>
                                          <p:attrName>ppt_y</p:attrName>
                                        </p:attrNameLst>
                                      </p:cBhvr>
                                      <p:tavLst>
                                        <p:tav tm="0">
                                          <p:val>
                                            <p:strVal val="1+#ppt_h/2"/>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par>
                                <p:cTn id="22" presetID="2" presetClass="entr" presetSubtype="1" decel="6000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1000" fill="hold"/>
                                        <p:tgtEl>
                                          <p:spTgt spid="12"/>
                                        </p:tgtEl>
                                        <p:attrNameLst>
                                          <p:attrName>ppt_x</p:attrName>
                                        </p:attrNameLst>
                                      </p:cBhvr>
                                      <p:tavLst>
                                        <p:tav tm="0">
                                          <p:val>
                                            <p:strVal val="#ppt_x"/>
                                          </p:val>
                                        </p:tav>
                                        <p:tav tm="100000">
                                          <p:val>
                                            <p:strVal val="#ppt_x"/>
                                          </p:val>
                                        </p:tav>
                                      </p:tavLst>
                                    </p:anim>
                                    <p:anim calcmode="lin" valueType="num">
                                      <p:cBhvr additive="base">
                                        <p:cTn id="25" dur="1000" fill="hold"/>
                                        <p:tgtEl>
                                          <p:spTgt spid="12"/>
                                        </p:tgtEl>
                                        <p:attrNameLst>
                                          <p:attrName>ppt_y</p:attrName>
                                        </p:attrNameLst>
                                      </p:cBhvr>
                                      <p:tavLst>
                                        <p:tav tm="0">
                                          <p:val>
                                            <p:strVal val="0-#ppt_h/2"/>
                                          </p:val>
                                        </p:tav>
                                        <p:tav tm="100000">
                                          <p:val>
                                            <p:strVal val="#ppt_y"/>
                                          </p:val>
                                        </p:tav>
                                      </p:tavLst>
                                    </p:anim>
                                  </p:childTnLst>
                                </p:cTn>
                              </p:par>
                              <p:par>
                                <p:cTn id="26" presetID="35" presetClass="path" presetSubtype="0" accel="40000" decel="60000" fill="hold" nodeType="withEffect">
                                  <p:stCondLst>
                                    <p:cond delay="750"/>
                                  </p:stCondLst>
                                  <p:childTnLst>
                                    <p:animMotion origin="layout" path="M -4.58333E-6 -4.44444E-6 L -0.0763 0.0007 " pathEditMode="relative" rAng="0" ptsTypes="AA">
                                      <p:cBhvr>
                                        <p:cTn id="27" dur="6000" fill="hold"/>
                                        <p:tgtEl>
                                          <p:spTgt spid="18"/>
                                        </p:tgtEl>
                                        <p:attrNameLst>
                                          <p:attrName>ppt_x</p:attrName>
                                          <p:attrName>ppt_y</p:attrName>
                                        </p:attrNameLst>
                                      </p:cBhvr>
                                      <p:rCtr x="-3815" y="23"/>
                                    </p:animMotion>
                                  </p:childTnLst>
                                </p:cTn>
                              </p:par>
                              <p:par>
                                <p:cTn id="28" presetID="35" presetClass="path" presetSubtype="0" accel="40000" decel="60000" fill="hold" nodeType="withEffect">
                                  <p:stCondLst>
                                    <p:cond delay="750"/>
                                  </p:stCondLst>
                                  <p:childTnLst>
                                    <p:animMotion origin="layout" path="M -2.70833E-6 -4.44444E-6 L 0.06875 -0.00023 " pathEditMode="relative" rAng="0" ptsTypes="AA">
                                      <p:cBhvr>
                                        <p:cTn id="29" dur="6000" fill="hold"/>
                                        <p:tgtEl>
                                          <p:spTgt spid="12"/>
                                        </p:tgtEl>
                                        <p:attrNameLst>
                                          <p:attrName>ppt_x</p:attrName>
                                          <p:attrName>ppt_y</p:attrName>
                                        </p:attrNameLst>
                                      </p:cBhvr>
                                      <p:rCtr x="3438" y="-23"/>
                                    </p:animMotion>
                                  </p:childTnLst>
                                </p:cTn>
                              </p:par>
                              <p:par>
                                <p:cTn id="30" presetID="6" presetClass="emph" presetSubtype="0" decel="80000" fill="hold" nodeType="withEffect">
                                  <p:stCondLst>
                                    <p:cond delay="750"/>
                                  </p:stCondLst>
                                  <p:childTnLst>
                                    <p:animScale>
                                      <p:cBhvr>
                                        <p:cTn id="31" dur="6000" fill="hold"/>
                                        <p:tgtEl>
                                          <p:spTgt spid="20"/>
                                        </p:tgtEl>
                                      </p:cBhvr>
                                      <p:by x="110000" y="110000"/>
                                    </p:animScale>
                                  </p:childTnLst>
                                </p:cTn>
                              </p:par>
                            </p:childTnLst>
                          </p:cTn>
                        </p:par>
                      </p:childTnLst>
                    </p:cTn>
                  </p:par>
                  <p:par>
                    <p:cTn id="32" fill="hold">
                      <p:stCondLst>
                        <p:cond delay="indefinite"/>
                      </p:stCondLst>
                      <p:childTnLst>
                        <p:par>
                          <p:cTn id="33" fill="hold">
                            <p:stCondLst>
                              <p:cond delay="0"/>
                            </p:stCondLst>
                            <p:childTnLst>
                              <p:par>
                                <p:cTn id="34" presetID="35" presetClass="path" presetSubtype="0" accel="50000" decel="50000" fill="hold" nodeType="clickEffect">
                                  <p:stCondLst>
                                    <p:cond delay="0"/>
                                  </p:stCondLst>
                                  <p:childTnLst>
                                    <p:animMotion origin="layout" path="M 3.125E-6 0 L -1.00782 0 " pathEditMode="relative" rAng="0" ptsTypes="AA">
                                      <p:cBhvr>
                                        <p:cTn id="35" dur="2000" fill="hold"/>
                                        <p:tgtEl>
                                          <p:spTgt spid="43"/>
                                        </p:tgtEl>
                                        <p:attrNameLst>
                                          <p:attrName>ppt_x</p:attrName>
                                          <p:attrName>ppt_y</p:attrName>
                                        </p:attrNameLst>
                                      </p:cBhvr>
                                      <p:rCtr x="-50391" y="0"/>
                                    </p:animMotion>
                                  </p:childTnLst>
                                </p:cTn>
                              </p:par>
                              <p:par>
                                <p:cTn id="36" presetID="35" presetClass="path" presetSubtype="0" accel="50000" decel="50000" fill="hold" grpId="0" nodeType="withEffect">
                                  <p:stCondLst>
                                    <p:cond delay="250"/>
                                  </p:stCondLst>
                                  <p:childTnLst>
                                    <p:animMotion origin="layout" path="M -3.95833E-6 4.81481E-6 L -0.97812 4.81481E-6 " pathEditMode="relative" rAng="0" ptsTypes="AA">
                                      <p:cBhvr>
                                        <p:cTn id="37" dur="2000" fill="hold"/>
                                        <p:tgtEl>
                                          <p:spTgt spid="45"/>
                                        </p:tgtEl>
                                        <p:attrNameLst>
                                          <p:attrName>ppt_x</p:attrName>
                                          <p:attrName>ppt_y</p:attrName>
                                        </p:attrNameLst>
                                      </p:cBhvr>
                                      <p:rCtr x="-48906" y="0"/>
                                    </p:animMotion>
                                  </p:childTnLst>
                                </p:cTn>
                              </p:par>
                              <p:par>
                                <p:cTn id="38" presetID="35" presetClass="path" presetSubtype="0" accel="50000" decel="50000" fill="hold" grpId="0" nodeType="withEffect">
                                  <p:stCondLst>
                                    <p:cond delay="500"/>
                                  </p:stCondLst>
                                  <p:childTnLst>
                                    <p:animMotion origin="layout" path="M 1.04167E-6 4.07407E-6 L -0.97279 4.07407E-6 " pathEditMode="relative" rAng="0" ptsTypes="AA">
                                      <p:cBhvr>
                                        <p:cTn id="39" dur="2000" fill="hold"/>
                                        <p:tgtEl>
                                          <p:spTgt spid="46"/>
                                        </p:tgtEl>
                                        <p:attrNameLst>
                                          <p:attrName>ppt_x</p:attrName>
                                          <p:attrName>ppt_y</p:attrName>
                                        </p:attrNameLst>
                                      </p:cBhvr>
                                      <p:rCtr x="-48646" y="0"/>
                                    </p:animMotion>
                                  </p:childTnLst>
                                </p:cTn>
                              </p:par>
                              <p:par>
                                <p:cTn id="40" presetID="35" presetClass="path" presetSubtype="0" accel="50000" decel="50000" fill="hold" grpId="0" nodeType="withEffect">
                                  <p:stCondLst>
                                    <p:cond delay="500"/>
                                  </p:stCondLst>
                                  <p:childTnLst>
                                    <p:animMotion origin="layout" path="M 6.25E-7 0 L -0.99271 0 " pathEditMode="relative" rAng="0" ptsTypes="AA">
                                      <p:cBhvr>
                                        <p:cTn id="41" dur="2000" fill="hold"/>
                                        <p:tgtEl>
                                          <p:spTgt spid="41"/>
                                        </p:tgtEl>
                                        <p:attrNameLst>
                                          <p:attrName>ppt_x</p:attrName>
                                          <p:attrName>ppt_y</p:attrName>
                                        </p:attrNameLst>
                                      </p:cBhvr>
                                      <p:rCtr x="-49635" y="0"/>
                                    </p:animMotion>
                                  </p:childTnLst>
                                </p:cTn>
                              </p:par>
                              <p:par>
                                <p:cTn id="42" presetID="6" presetClass="emph" presetSubtype="0" fill="hold" nodeType="withEffect">
                                  <p:stCondLst>
                                    <p:cond delay="750"/>
                                  </p:stCondLst>
                                  <p:childTnLst>
                                    <p:animScale>
                                      <p:cBhvr>
                                        <p:cTn id="43" dur="5000" fill="hold"/>
                                        <p:tgtEl>
                                          <p:spTgt spid="4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5" grpId="0"/>
      <p:bldP spid="4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ots of Different Food">
            <a:hlinkClick r:id="" action="ppaction://media"/>
            <a:extLst>
              <a:ext uri="{FF2B5EF4-FFF2-40B4-BE49-F238E27FC236}">
                <a16:creationId xmlns:a16="http://schemas.microsoft.com/office/drawing/2014/main" id="{C26BD7FF-81CC-4674-83FF-A7643BB916D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5ED5709C-255F-49A3-9ECB-66B34AE42A38}"/>
              </a:ext>
            </a:extLst>
          </p:cNvPr>
          <p:cNvSpPr/>
          <p:nvPr/>
        </p:nvSpPr>
        <p:spPr>
          <a:xfrm>
            <a:off x="0" y="2258993"/>
            <a:ext cx="12192000" cy="2340015"/>
          </a:xfrm>
          <a:prstGeom prst="rect">
            <a:avLst/>
          </a:prstGeom>
          <a:solidFill>
            <a:schemeClr val="tx1">
              <a:alpha val="1882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id="{EF8B52E4-32DD-4130-A929-9D6909DFA31A}"/>
              </a:ext>
            </a:extLst>
          </p:cNvPr>
          <p:cNvGrpSpPr/>
          <p:nvPr/>
        </p:nvGrpSpPr>
        <p:grpSpPr>
          <a:xfrm>
            <a:off x="4939273" y="2733364"/>
            <a:ext cx="2313454" cy="1391272"/>
            <a:chOff x="4763445" y="2716294"/>
            <a:chExt cx="2313454" cy="1391272"/>
          </a:xfrm>
        </p:grpSpPr>
        <p:sp>
          <p:nvSpPr>
            <p:cNvPr id="15" name="Rectangle 14">
              <a:extLst>
                <a:ext uri="{FF2B5EF4-FFF2-40B4-BE49-F238E27FC236}">
                  <a16:creationId xmlns:a16="http://schemas.microsoft.com/office/drawing/2014/main" id="{55B661E1-D1C1-4E83-A632-582CAF41121C}"/>
                </a:ext>
              </a:extLst>
            </p:cNvPr>
            <p:cNvSpPr/>
            <p:nvPr/>
          </p:nvSpPr>
          <p:spPr>
            <a:xfrm>
              <a:off x="4951469" y="2716294"/>
              <a:ext cx="1937407" cy="1200329"/>
            </a:xfrm>
            <a:prstGeom prst="rect">
              <a:avLst/>
            </a:prstGeom>
          </p:spPr>
          <p:txBody>
            <a:bodyPr wrap="square">
              <a:spAutoFit/>
            </a:bodyPr>
            <a:lstStyle/>
            <a:p>
              <a:pPr algn="ctr"/>
              <a:r>
                <a:rPr lang="en-US" sz="7200" spc="-300" dirty="0">
                  <a:solidFill>
                    <a:srgbClr val="DEB27B"/>
                  </a:solidFill>
                  <a:latin typeface="Lauren" panose="00000500000000000000" pitchFamily="2" charset="0"/>
                </a:rPr>
                <a:t>the</a:t>
              </a:r>
              <a:endParaRPr lang="en-US" sz="5400" spc="-300" dirty="0">
                <a:solidFill>
                  <a:srgbClr val="DEB27B"/>
                </a:solidFill>
                <a:latin typeface="Lauren" panose="00000500000000000000" pitchFamily="2" charset="0"/>
              </a:endParaRPr>
            </a:p>
          </p:txBody>
        </p:sp>
        <p:sp>
          <p:nvSpPr>
            <p:cNvPr id="11" name="Rectangle 10">
              <a:extLst>
                <a:ext uri="{FF2B5EF4-FFF2-40B4-BE49-F238E27FC236}">
                  <a16:creationId xmlns:a16="http://schemas.microsoft.com/office/drawing/2014/main" id="{8FD84228-9776-4971-8618-9CF9CA3EBAA3}"/>
                </a:ext>
              </a:extLst>
            </p:cNvPr>
            <p:cNvSpPr/>
            <p:nvPr/>
          </p:nvSpPr>
          <p:spPr>
            <a:xfrm>
              <a:off x="4763445" y="3720088"/>
              <a:ext cx="2313454" cy="387478"/>
            </a:xfrm>
            <a:prstGeom prst="rect">
              <a:avLst/>
            </a:prstGeom>
          </p:spPr>
          <p:txBody>
            <a:bodyPr wrap="none">
              <a:spAutoFit/>
            </a:bodyPr>
            <a:lstStyle/>
            <a:p>
              <a:pPr algn="ctr">
                <a:lnSpc>
                  <a:spcPts val="2000"/>
                </a:lnSpc>
              </a:pPr>
              <a:r>
                <a:rPr lang="en-US" sz="3600" spc="1500" dirty="0">
                  <a:ln w="28575">
                    <a:solidFill>
                      <a:schemeClr val="bg1"/>
                    </a:solidFill>
                  </a:ln>
                  <a:solidFill>
                    <a:schemeClr val="bg1"/>
                  </a:solidFill>
                  <a:latin typeface="Microsoft Sans Serif" panose="020B0604020202020204" pitchFamily="34" charset="0"/>
                  <a:ea typeface="Microsoft Sans Serif" panose="020B0604020202020204" pitchFamily="34" charset="0"/>
                  <a:cs typeface="Microsoft Sans Serif" panose="020B0604020202020204" pitchFamily="34" charset="0"/>
                </a:rPr>
                <a:t>MENU</a:t>
              </a:r>
            </a:p>
          </p:txBody>
        </p:sp>
      </p:grpSp>
      <p:pic>
        <p:nvPicPr>
          <p:cNvPr id="13" name="Picture 12">
            <a:extLst>
              <a:ext uri="{FF2B5EF4-FFF2-40B4-BE49-F238E27FC236}">
                <a16:creationId xmlns:a16="http://schemas.microsoft.com/office/drawing/2014/main" id="{1A2DC060-077E-4396-8FF9-91391D886D44}"/>
              </a:ext>
            </a:extLst>
          </p:cNvPr>
          <p:cNvPicPr>
            <a:picLocks noChangeAspect="1"/>
          </p:cNvPicPr>
          <p:nvPr/>
        </p:nvPicPr>
        <p:blipFill rotWithShape="1">
          <a:blip r:embed="rId5">
            <a:extLst>
              <a:ext uri="{28A0092B-C50C-407E-A947-70E740481C1C}">
                <a14:useLocalDpi xmlns:a14="http://schemas.microsoft.com/office/drawing/2010/main" val="0"/>
              </a:ext>
            </a:extLst>
          </a:blip>
          <a:srcRect t="32993"/>
          <a:stretch/>
        </p:blipFill>
        <p:spPr>
          <a:xfrm>
            <a:off x="-8958" y="6858000"/>
            <a:ext cx="12200957" cy="5438343"/>
          </a:xfrm>
          <a:prstGeom prst="rect">
            <a:avLst/>
          </a:prstGeom>
        </p:spPr>
      </p:pic>
      <p:grpSp>
        <p:nvGrpSpPr>
          <p:cNvPr id="3" name="Group 2">
            <a:extLst>
              <a:ext uri="{FF2B5EF4-FFF2-40B4-BE49-F238E27FC236}">
                <a16:creationId xmlns:a16="http://schemas.microsoft.com/office/drawing/2014/main" id="{D564E033-40C0-49A6-95EE-14D9C59532B5}"/>
              </a:ext>
            </a:extLst>
          </p:cNvPr>
          <p:cNvGrpSpPr/>
          <p:nvPr/>
        </p:nvGrpSpPr>
        <p:grpSpPr>
          <a:xfrm>
            <a:off x="-8958" y="9054719"/>
            <a:ext cx="12235542" cy="5457393"/>
            <a:chOff x="-21771" y="8948460"/>
            <a:chExt cx="12235542" cy="5457393"/>
          </a:xfrm>
        </p:grpSpPr>
        <p:sp>
          <p:nvSpPr>
            <p:cNvPr id="14" name="Freeform: Shape 13">
              <a:extLst>
                <a:ext uri="{FF2B5EF4-FFF2-40B4-BE49-F238E27FC236}">
                  <a16:creationId xmlns:a16="http://schemas.microsoft.com/office/drawing/2014/main" id="{1508EEF1-CA8F-4089-9316-D8EC408D171F}"/>
                </a:ext>
              </a:extLst>
            </p:cNvPr>
            <p:cNvSpPr/>
            <p:nvPr/>
          </p:nvSpPr>
          <p:spPr>
            <a:xfrm>
              <a:off x="2" y="8948460"/>
              <a:ext cx="12191997" cy="5457393"/>
            </a:xfrm>
            <a:custGeom>
              <a:avLst/>
              <a:gdLst>
                <a:gd name="connsiteX0" fmla="*/ 0 w 12191997"/>
                <a:gd name="connsiteY0" fmla="*/ 0 h 5438343"/>
                <a:gd name="connsiteX1" fmla="*/ 1530226 w 12191997"/>
                <a:gd name="connsiteY1" fmla="*/ 215980 h 5438343"/>
                <a:gd name="connsiteX2" fmla="*/ 6150778 w 12191997"/>
                <a:gd name="connsiteY2" fmla="*/ 592558 h 5438343"/>
                <a:gd name="connsiteX3" fmla="*/ 12105316 w 12191997"/>
                <a:gd name="connsiteY3" fmla="*/ 10885 h 5438343"/>
                <a:gd name="connsiteX4" fmla="*/ 12191997 w 12191997"/>
                <a:gd name="connsiteY4" fmla="*/ 533 h 5438343"/>
                <a:gd name="connsiteX5" fmla="*/ 12191997 w 12191997"/>
                <a:gd name="connsiteY5" fmla="*/ 5438343 h 5438343"/>
                <a:gd name="connsiteX6" fmla="*/ 0 w 12191997"/>
                <a:gd name="connsiteY6" fmla="*/ 5438343 h 5438343"/>
                <a:gd name="connsiteX7" fmla="*/ 0 w 12191997"/>
                <a:gd name="connsiteY7" fmla="*/ 0 h 543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7" h="5438343">
                  <a:moveTo>
                    <a:pt x="0" y="0"/>
                  </a:moveTo>
                  <a:lnTo>
                    <a:pt x="1530226" y="215980"/>
                  </a:lnTo>
                  <a:cubicBezTo>
                    <a:pt x="3077571" y="425190"/>
                    <a:pt x="4621336" y="592558"/>
                    <a:pt x="6150778" y="592558"/>
                  </a:cubicBezTo>
                  <a:cubicBezTo>
                    <a:pt x="8126308" y="592558"/>
                    <a:pt x="10893754" y="158946"/>
                    <a:pt x="12105316" y="10885"/>
                  </a:cubicBezTo>
                  <a:lnTo>
                    <a:pt x="12191997" y="533"/>
                  </a:lnTo>
                  <a:lnTo>
                    <a:pt x="12191997" y="5438343"/>
                  </a:lnTo>
                  <a:lnTo>
                    <a:pt x="0" y="5438343"/>
                  </a:lnTo>
                  <a:lnTo>
                    <a:pt x="0" y="0"/>
                  </a:lnTo>
                  <a:close/>
                </a:path>
              </a:pathLst>
            </a:custGeom>
            <a:gradFill>
              <a:gsLst>
                <a:gs pos="3000">
                  <a:schemeClr val="bg1"/>
                </a:gs>
                <a:gs pos="100000">
                  <a:schemeClr val="bg1">
                    <a:lumMod val="9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673E9601-D214-4DF0-B2B7-EE9502C62772}"/>
                </a:ext>
              </a:extLst>
            </p:cNvPr>
            <p:cNvSpPr/>
            <p:nvPr/>
          </p:nvSpPr>
          <p:spPr>
            <a:xfrm>
              <a:off x="-21771" y="8955457"/>
              <a:ext cx="12235542" cy="595086"/>
            </a:xfrm>
            <a:custGeom>
              <a:avLst/>
              <a:gdLst>
                <a:gd name="connsiteX0" fmla="*/ 0 w 12206515"/>
                <a:gd name="connsiteY0" fmla="*/ 0 h 595086"/>
                <a:gd name="connsiteX1" fmla="*/ 6154058 w 12206515"/>
                <a:gd name="connsiteY1" fmla="*/ 595086 h 595086"/>
                <a:gd name="connsiteX2" fmla="*/ 12206515 w 12206515"/>
                <a:gd name="connsiteY2" fmla="*/ 0 h 595086"/>
              </a:gdLst>
              <a:ahLst/>
              <a:cxnLst>
                <a:cxn ang="0">
                  <a:pos x="connsiteX0" y="connsiteY0"/>
                </a:cxn>
                <a:cxn ang="0">
                  <a:pos x="connsiteX1" y="connsiteY1"/>
                </a:cxn>
                <a:cxn ang="0">
                  <a:pos x="connsiteX2" y="connsiteY2"/>
                </a:cxn>
              </a:cxnLst>
              <a:rect l="l" t="t" r="r" b="b"/>
              <a:pathLst>
                <a:path w="12206515" h="595086">
                  <a:moveTo>
                    <a:pt x="0" y="0"/>
                  </a:moveTo>
                  <a:cubicBezTo>
                    <a:pt x="2059819" y="297543"/>
                    <a:pt x="4119639" y="595086"/>
                    <a:pt x="6154058" y="595086"/>
                  </a:cubicBezTo>
                  <a:cubicBezTo>
                    <a:pt x="8188477" y="595086"/>
                    <a:pt x="11064725" y="133048"/>
                    <a:pt x="12206515" y="0"/>
                  </a:cubicBezTo>
                </a:path>
              </a:pathLst>
            </a:custGeom>
            <a:noFill/>
            <a:ln w="76200">
              <a:solidFill>
                <a:srgbClr val="DEB2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3" name="Rectangle 72">
            <a:extLst>
              <a:ext uri="{FF2B5EF4-FFF2-40B4-BE49-F238E27FC236}">
                <a16:creationId xmlns:a16="http://schemas.microsoft.com/office/drawing/2014/main" id="{5005B24A-A676-4F52-9750-F4567E5BFE39}"/>
              </a:ext>
            </a:extLst>
          </p:cNvPr>
          <p:cNvSpPr/>
          <p:nvPr/>
        </p:nvSpPr>
        <p:spPr>
          <a:xfrm>
            <a:off x="4928053" y="8248220"/>
            <a:ext cx="2335896" cy="707886"/>
          </a:xfrm>
          <a:prstGeom prst="rect">
            <a:avLst/>
          </a:prstGeom>
        </p:spPr>
        <p:txBody>
          <a:bodyPr wrap="none">
            <a:spAutoFit/>
          </a:bodyPr>
          <a:lstStyle/>
          <a:p>
            <a:pPr algn="ctr"/>
            <a:r>
              <a:rPr lang="en-US" sz="4000" b="1" spc="600" dirty="0">
                <a:ln w="12700">
                  <a:solidFill>
                    <a:srgbClr val="DEB27B"/>
                  </a:solidFill>
                </a:ln>
                <a:solidFill>
                  <a:srgbClr val="DEB27B"/>
                </a:solidFill>
                <a:latin typeface="Microsoft Sans Serif" panose="020B0604020202020204" pitchFamily="34" charset="0"/>
                <a:ea typeface="Microsoft Sans Serif" panose="020B0604020202020204" pitchFamily="34" charset="0"/>
                <a:cs typeface="Microsoft Sans Serif" panose="020B0604020202020204" pitchFamily="34" charset="0"/>
              </a:rPr>
              <a:t>LUNCH</a:t>
            </a:r>
            <a:endParaRPr lang="en-US" sz="4000" b="1" spc="600" dirty="0">
              <a:ln w="9525">
                <a:solidFill>
                  <a:srgbClr val="DEB27B"/>
                </a:solidFill>
              </a:ln>
              <a:solidFill>
                <a:srgbClr val="DEB27B"/>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74" name="Freeform: Shape 73">
            <a:extLst>
              <a:ext uri="{FF2B5EF4-FFF2-40B4-BE49-F238E27FC236}">
                <a16:creationId xmlns:a16="http://schemas.microsoft.com/office/drawing/2014/main" id="{634D554F-8522-4184-92DE-09CD04864456}"/>
              </a:ext>
            </a:extLst>
          </p:cNvPr>
          <p:cNvSpPr/>
          <p:nvPr/>
        </p:nvSpPr>
        <p:spPr>
          <a:xfrm>
            <a:off x="-1863795" y="8955458"/>
            <a:ext cx="25631" cy="3061"/>
          </a:xfrm>
          <a:custGeom>
            <a:avLst/>
            <a:gdLst>
              <a:gd name="connsiteX0" fmla="*/ 0 w 25631"/>
              <a:gd name="connsiteY0" fmla="*/ 0 h 3061"/>
              <a:gd name="connsiteX1" fmla="*/ 25631 w 25631"/>
              <a:gd name="connsiteY1" fmla="*/ 0 h 3061"/>
              <a:gd name="connsiteX2" fmla="*/ 0 w 25631"/>
              <a:gd name="connsiteY2" fmla="*/ 3061 h 3061"/>
              <a:gd name="connsiteX3" fmla="*/ 0 w 25631"/>
              <a:gd name="connsiteY3" fmla="*/ 0 h 3061"/>
            </a:gdLst>
            <a:ahLst/>
            <a:cxnLst>
              <a:cxn ang="0">
                <a:pos x="connsiteX0" y="connsiteY0"/>
              </a:cxn>
              <a:cxn ang="0">
                <a:pos x="connsiteX1" y="connsiteY1"/>
              </a:cxn>
              <a:cxn ang="0">
                <a:pos x="connsiteX2" y="connsiteY2"/>
              </a:cxn>
              <a:cxn ang="0">
                <a:pos x="connsiteX3" y="connsiteY3"/>
              </a:cxn>
            </a:cxnLst>
            <a:rect l="l" t="t" r="r" b="b"/>
            <a:pathLst>
              <a:path w="25631" h="3061">
                <a:moveTo>
                  <a:pt x="0" y="0"/>
                </a:moveTo>
                <a:lnTo>
                  <a:pt x="25631" y="0"/>
                </a:lnTo>
                <a:lnTo>
                  <a:pt x="0" y="3061"/>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p:cNvGrpSpPr/>
          <p:nvPr/>
        </p:nvGrpSpPr>
        <p:grpSpPr>
          <a:xfrm>
            <a:off x="10063113" y="103832"/>
            <a:ext cx="2108269" cy="969610"/>
            <a:chOff x="10063113" y="103832"/>
            <a:chExt cx="2108269" cy="969610"/>
          </a:xfrm>
        </p:grpSpPr>
        <p:sp>
          <p:nvSpPr>
            <p:cNvPr id="76" name="Rectangle 75">
              <a:extLst>
                <a:ext uri="{FF2B5EF4-FFF2-40B4-BE49-F238E27FC236}">
                  <a16:creationId xmlns:a16="http://schemas.microsoft.com/office/drawing/2014/main" id="{E4870840-7845-4E9E-8459-35E769C329AE}"/>
                </a:ext>
              </a:extLst>
            </p:cNvPr>
            <p:cNvSpPr/>
            <p:nvPr/>
          </p:nvSpPr>
          <p:spPr>
            <a:xfrm>
              <a:off x="10063113" y="827221"/>
              <a:ext cx="2108269" cy="246221"/>
            </a:xfrm>
            <a:prstGeom prst="rect">
              <a:avLst/>
            </a:prstGeom>
          </p:spPr>
          <p:txBody>
            <a:bodyPr wrap="none">
              <a:spAutoFit/>
            </a:bodyPr>
            <a:lstStyle/>
            <a:p>
              <a:pPr algn="ctr"/>
              <a:r>
                <a:rPr lang="en-US" sz="1000" i="1" spc="300" dirty="0">
                  <a:solidFill>
                    <a:schemeClr val="bg1">
                      <a:lumMod val="50000"/>
                    </a:schemeClr>
                  </a:solidFill>
                  <a:latin typeface="+mj-lt"/>
                  <a:cs typeface="Arial" panose="020B0604020202020204" pitchFamily="34" charset="0"/>
                </a:rPr>
                <a:t>www.hungrypotta.com</a:t>
              </a:r>
            </a:p>
          </p:txBody>
        </p:sp>
        <p:pic>
          <p:nvPicPr>
            <p:cNvPr id="77" name="Picture 7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5177" y="103832"/>
              <a:ext cx="1524003" cy="914402"/>
            </a:xfrm>
            <a:prstGeom prst="rect">
              <a:avLst/>
            </a:prstGeom>
          </p:spPr>
        </p:pic>
      </p:grpSp>
      <p:grpSp>
        <p:nvGrpSpPr>
          <p:cNvPr id="78" name="Group 77">
            <a:extLst>
              <a:ext uri="{FF2B5EF4-FFF2-40B4-BE49-F238E27FC236}">
                <a16:creationId xmlns:a16="http://schemas.microsoft.com/office/drawing/2014/main" id="{8AFECD54-4000-404F-8FCE-D89647FF1D0E}"/>
              </a:ext>
            </a:extLst>
          </p:cNvPr>
          <p:cNvGrpSpPr/>
          <p:nvPr/>
        </p:nvGrpSpPr>
        <p:grpSpPr>
          <a:xfrm>
            <a:off x="1161286" y="9917394"/>
            <a:ext cx="9956720" cy="4447659"/>
            <a:chOff x="1293589" y="2025914"/>
            <a:chExt cx="9956720" cy="4447659"/>
          </a:xfrm>
        </p:grpSpPr>
        <p:grpSp>
          <p:nvGrpSpPr>
            <p:cNvPr id="79" name="Group 78">
              <a:extLst>
                <a:ext uri="{FF2B5EF4-FFF2-40B4-BE49-F238E27FC236}">
                  <a16:creationId xmlns:a16="http://schemas.microsoft.com/office/drawing/2014/main" id="{5571AA13-142E-400A-95AF-0021B5D8D2EB}"/>
                </a:ext>
              </a:extLst>
            </p:cNvPr>
            <p:cNvGrpSpPr/>
            <p:nvPr/>
          </p:nvGrpSpPr>
          <p:grpSpPr>
            <a:xfrm>
              <a:off x="1293589" y="2025914"/>
              <a:ext cx="4601051" cy="923330"/>
              <a:chOff x="1293589" y="1977777"/>
              <a:chExt cx="4601051" cy="923330"/>
            </a:xfrm>
          </p:grpSpPr>
          <p:grpSp>
            <p:nvGrpSpPr>
              <p:cNvPr id="125" name="Group 124">
                <a:extLst>
                  <a:ext uri="{FF2B5EF4-FFF2-40B4-BE49-F238E27FC236}">
                    <a16:creationId xmlns:a16="http://schemas.microsoft.com/office/drawing/2014/main" id="{C85E52C6-F35A-4357-BE55-9FB136563909}"/>
                  </a:ext>
                </a:extLst>
              </p:cNvPr>
              <p:cNvGrpSpPr/>
              <p:nvPr/>
            </p:nvGrpSpPr>
            <p:grpSpPr>
              <a:xfrm>
                <a:off x="1293589" y="2024077"/>
                <a:ext cx="3457590" cy="621948"/>
                <a:chOff x="1293589" y="2024077"/>
                <a:chExt cx="3457590" cy="621948"/>
              </a:xfrm>
              <a:solidFill>
                <a:schemeClr val="accent2"/>
              </a:solidFill>
            </p:grpSpPr>
            <p:sp>
              <p:nvSpPr>
                <p:cNvPr id="127" name="TextBox 126">
                  <a:extLst>
                    <a:ext uri="{FF2B5EF4-FFF2-40B4-BE49-F238E27FC236}">
                      <a16:creationId xmlns:a16="http://schemas.microsoft.com/office/drawing/2014/main" id="{91DEB39D-7767-4DEC-A53D-ED5B00F14D21}"/>
                    </a:ext>
                  </a:extLst>
                </p:cNvPr>
                <p:cNvSpPr txBox="1"/>
                <p:nvPr/>
              </p:nvSpPr>
              <p:spPr>
                <a:xfrm>
                  <a:off x="1293589" y="2297212"/>
                  <a:ext cx="3457590" cy="348813"/>
                </a:xfrm>
                <a:prstGeom prst="rect">
                  <a:avLst/>
                </a:prstGeom>
                <a:noFill/>
              </p:spPr>
              <p:txBody>
                <a:bodyPr wrap="square" rtlCol="0">
                  <a:spAutoFit/>
                </a:bodyPr>
                <a:lstStyle/>
                <a:p>
                  <a:pPr>
                    <a:lnSpc>
                      <a:spcPts val="1000"/>
                    </a:lnSpc>
                  </a:pPr>
                  <a:r>
                    <a:rPr lang="en-US" sz="2000" baseline="-25000" dirty="0">
                      <a:solidFill>
                        <a:schemeClr val="bg1">
                          <a:lumMod val="75000"/>
                        </a:schemeClr>
                      </a:solidFill>
                      <a:latin typeface="+mj-lt"/>
                    </a:rPr>
                    <a:t>Buttermilk, Salsa Verde, Red Cabbage, Natural Chicken and Creamy Grits</a:t>
                  </a:r>
                </a:p>
              </p:txBody>
            </p:sp>
            <p:sp>
              <p:nvSpPr>
                <p:cNvPr id="128" name="TextBox 127">
                  <a:extLst>
                    <a:ext uri="{FF2B5EF4-FFF2-40B4-BE49-F238E27FC236}">
                      <a16:creationId xmlns:a16="http://schemas.microsoft.com/office/drawing/2014/main" id="{52DA0AE1-AB1B-4E7E-ACB1-C61B851F1C75}"/>
                    </a:ext>
                  </a:extLst>
                </p:cNvPr>
                <p:cNvSpPr txBox="1"/>
                <p:nvPr/>
              </p:nvSpPr>
              <p:spPr>
                <a:xfrm>
                  <a:off x="1321560" y="2024077"/>
                  <a:ext cx="3429619" cy="338554"/>
                </a:xfrm>
                <a:prstGeom prst="rect">
                  <a:avLst/>
                </a:prstGeom>
                <a:noFill/>
              </p:spPr>
              <p:txBody>
                <a:bodyPr wrap="square" rtlCol="0">
                  <a:spAutoFit/>
                </a:bodyPr>
                <a:lstStyle/>
                <a:p>
                  <a:r>
                    <a:rPr lang="en-US" sz="1600" b="1" spc="300" dirty="0">
                      <a:ln w="9525">
                        <a:solidFill>
                          <a:schemeClr val="bg1">
                            <a:lumMod val="50000"/>
                          </a:schemeClr>
                        </a:solidFill>
                      </a:ln>
                      <a:solidFill>
                        <a:schemeClr val="tx1">
                          <a:lumMod val="50000"/>
                          <a:lumOff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CAMPO LINDO CHICKEN</a:t>
                  </a:r>
                </a:p>
              </p:txBody>
            </p:sp>
          </p:grpSp>
          <p:sp>
            <p:nvSpPr>
              <p:cNvPr id="126" name="Rectangle 125">
                <a:extLst>
                  <a:ext uri="{FF2B5EF4-FFF2-40B4-BE49-F238E27FC236}">
                    <a16:creationId xmlns:a16="http://schemas.microsoft.com/office/drawing/2014/main" id="{4B580FE1-CC81-4CF2-ABAC-A0CE28498A5C}"/>
                  </a:ext>
                </a:extLst>
              </p:cNvPr>
              <p:cNvSpPr/>
              <p:nvPr/>
            </p:nvSpPr>
            <p:spPr>
              <a:xfrm>
                <a:off x="5076552" y="1977777"/>
                <a:ext cx="818088" cy="923330"/>
              </a:xfrm>
              <a:prstGeom prst="rect">
                <a:avLst/>
              </a:prstGeom>
            </p:spPr>
            <p:txBody>
              <a:bodyPr wrap="square">
                <a:spAutoFit/>
              </a:bodyPr>
              <a:lstStyle/>
              <a:p>
                <a:pPr algn="ctr"/>
                <a:r>
                  <a:rPr lang="en-US" sz="5400" spc="-300" dirty="0">
                    <a:solidFill>
                      <a:srgbClr val="DEB27B"/>
                    </a:solidFill>
                    <a:latin typeface="Lauren" panose="00000500000000000000" pitchFamily="2" charset="0"/>
                  </a:rPr>
                  <a:t>$43</a:t>
                </a:r>
                <a:endParaRPr lang="en-US" sz="4000" spc="-300" dirty="0">
                  <a:solidFill>
                    <a:srgbClr val="DEB27B"/>
                  </a:solidFill>
                  <a:latin typeface="Lauren" panose="00000500000000000000" pitchFamily="2" charset="0"/>
                </a:endParaRPr>
              </a:p>
            </p:txBody>
          </p:sp>
        </p:grpSp>
        <p:grpSp>
          <p:nvGrpSpPr>
            <p:cNvPr id="80" name="Group 79">
              <a:extLst>
                <a:ext uri="{FF2B5EF4-FFF2-40B4-BE49-F238E27FC236}">
                  <a16:creationId xmlns:a16="http://schemas.microsoft.com/office/drawing/2014/main" id="{3B8825CC-C5A4-4991-850F-8F3687B136FF}"/>
                </a:ext>
              </a:extLst>
            </p:cNvPr>
            <p:cNvGrpSpPr/>
            <p:nvPr/>
          </p:nvGrpSpPr>
          <p:grpSpPr>
            <a:xfrm>
              <a:off x="1293589" y="2906996"/>
              <a:ext cx="4601051" cy="923330"/>
              <a:chOff x="1293589" y="1977777"/>
              <a:chExt cx="4601051" cy="923330"/>
            </a:xfrm>
          </p:grpSpPr>
          <p:grpSp>
            <p:nvGrpSpPr>
              <p:cNvPr id="121" name="Group 120">
                <a:extLst>
                  <a:ext uri="{FF2B5EF4-FFF2-40B4-BE49-F238E27FC236}">
                    <a16:creationId xmlns:a16="http://schemas.microsoft.com/office/drawing/2014/main" id="{314A8737-192B-4CC7-B5EC-FA4C32C58B79}"/>
                  </a:ext>
                </a:extLst>
              </p:cNvPr>
              <p:cNvGrpSpPr/>
              <p:nvPr/>
            </p:nvGrpSpPr>
            <p:grpSpPr>
              <a:xfrm>
                <a:off x="1293589" y="2024077"/>
                <a:ext cx="3939971" cy="493708"/>
                <a:chOff x="1293589" y="2024077"/>
                <a:chExt cx="3939971" cy="493708"/>
              </a:xfrm>
              <a:solidFill>
                <a:schemeClr val="accent2"/>
              </a:solidFill>
            </p:grpSpPr>
            <p:sp>
              <p:nvSpPr>
                <p:cNvPr id="123" name="TextBox 122">
                  <a:extLst>
                    <a:ext uri="{FF2B5EF4-FFF2-40B4-BE49-F238E27FC236}">
                      <a16:creationId xmlns:a16="http://schemas.microsoft.com/office/drawing/2014/main" id="{EE11D288-8BFA-4A3D-A54F-6A17ABC9ED0C}"/>
                    </a:ext>
                  </a:extLst>
                </p:cNvPr>
                <p:cNvSpPr txBox="1"/>
                <p:nvPr/>
              </p:nvSpPr>
              <p:spPr>
                <a:xfrm>
                  <a:off x="1293589" y="2297212"/>
                  <a:ext cx="3457590" cy="220573"/>
                </a:xfrm>
                <a:prstGeom prst="rect">
                  <a:avLst/>
                </a:prstGeom>
                <a:noFill/>
              </p:spPr>
              <p:txBody>
                <a:bodyPr wrap="square" rtlCol="0">
                  <a:spAutoFit/>
                </a:bodyPr>
                <a:lstStyle/>
                <a:p>
                  <a:pPr>
                    <a:lnSpc>
                      <a:spcPts val="1000"/>
                    </a:lnSpc>
                  </a:pPr>
                  <a:r>
                    <a:rPr lang="en-US" sz="2000" baseline="-25000" dirty="0">
                      <a:solidFill>
                        <a:schemeClr val="bg1">
                          <a:lumMod val="75000"/>
                        </a:schemeClr>
                      </a:solidFill>
                      <a:latin typeface="+mj-lt"/>
                    </a:rPr>
                    <a:t>Roasted rolled meat </a:t>
                  </a:r>
                </a:p>
              </p:txBody>
            </p:sp>
            <p:sp>
              <p:nvSpPr>
                <p:cNvPr id="124" name="TextBox 123">
                  <a:extLst>
                    <a:ext uri="{FF2B5EF4-FFF2-40B4-BE49-F238E27FC236}">
                      <a16:creationId xmlns:a16="http://schemas.microsoft.com/office/drawing/2014/main" id="{ECAA66AA-4A5D-4C27-9D3C-5733E0AF9897}"/>
                    </a:ext>
                  </a:extLst>
                </p:cNvPr>
                <p:cNvSpPr txBox="1"/>
                <p:nvPr/>
              </p:nvSpPr>
              <p:spPr>
                <a:xfrm>
                  <a:off x="1321560" y="2024077"/>
                  <a:ext cx="3912000" cy="338554"/>
                </a:xfrm>
                <a:prstGeom prst="rect">
                  <a:avLst/>
                </a:prstGeom>
                <a:noFill/>
              </p:spPr>
              <p:txBody>
                <a:bodyPr wrap="square" rtlCol="0">
                  <a:spAutoFit/>
                </a:bodyPr>
                <a:lstStyle/>
                <a:p>
                  <a:r>
                    <a:rPr lang="en-US" sz="1600" b="1" spc="300" dirty="0">
                      <a:ln w="9525">
                        <a:solidFill>
                          <a:schemeClr val="bg1">
                            <a:lumMod val="50000"/>
                          </a:schemeClr>
                        </a:solidFill>
                      </a:ln>
                      <a:solidFill>
                        <a:schemeClr val="tx1">
                          <a:lumMod val="50000"/>
                          <a:lumOff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ROASTED STEAK ROLL</a:t>
                  </a:r>
                </a:p>
              </p:txBody>
            </p:sp>
          </p:grpSp>
          <p:sp>
            <p:nvSpPr>
              <p:cNvPr id="122" name="Rectangle 121">
                <a:extLst>
                  <a:ext uri="{FF2B5EF4-FFF2-40B4-BE49-F238E27FC236}">
                    <a16:creationId xmlns:a16="http://schemas.microsoft.com/office/drawing/2014/main" id="{440F9F3A-DAC1-436B-B3FB-55029BB05F7F}"/>
                  </a:ext>
                </a:extLst>
              </p:cNvPr>
              <p:cNvSpPr/>
              <p:nvPr/>
            </p:nvSpPr>
            <p:spPr>
              <a:xfrm>
                <a:off x="5076552" y="1977777"/>
                <a:ext cx="818088" cy="923330"/>
              </a:xfrm>
              <a:prstGeom prst="rect">
                <a:avLst/>
              </a:prstGeom>
            </p:spPr>
            <p:txBody>
              <a:bodyPr wrap="square">
                <a:spAutoFit/>
              </a:bodyPr>
              <a:lstStyle/>
              <a:p>
                <a:pPr algn="ctr"/>
                <a:r>
                  <a:rPr lang="en-US" sz="5400" spc="-300" dirty="0">
                    <a:solidFill>
                      <a:srgbClr val="DEB27B"/>
                    </a:solidFill>
                    <a:latin typeface="Lauren" panose="00000500000000000000" pitchFamily="2" charset="0"/>
                  </a:rPr>
                  <a:t>$17</a:t>
                </a:r>
                <a:endParaRPr lang="en-US" sz="4000" spc="-300" dirty="0">
                  <a:solidFill>
                    <a:srgbClr val="DEB27B"/>
                  </a:solidFill>
                  <a:latin typeface="Lauren" panose="00000500000000000000" pitchFamily="2" charset="0"/>
                </a:endParaRPr>
              </a:p>
            </p:txBody>
          </p:sp>
        </p:grpSp>
        <p:grpSp>
          <p:nvGrpSpPr>
            <p:cNvPr id="81" name="Group 80">
              <a:extLst>
                <a:ext uri="{FF2B5EF4-FFF2-40B4-BE49-F238E27FC236}">
                  <a16:creationId xmlns:a16="http://schemas.microsoft.com/office/drawing/2014/main" id="{DB8AA175-C5CF-4D62-916A-EEF7BA1BC8E9}"/>
                </a:ext>
              </a:extLst>
            </p:cNvPr>
            <p:cNvGrpSpPr/>
            <p:nvPr/>
          </p:nvGrpSpPr>
          <p:grpSpPr>
            <a:xfrm>
              <a:off x="1293589" y="3788078"/>
              <a:ext cx="4601051" cy="923330"/>
              <a:chOff x="1293589" y="1977777"/>
              <a:chExt cx="4601051" cy="923330"/>
            </a:xfrm>
          </p:grpSpPr>
          <p:grpSp>
            <p:nvGrpSpPr>
              <p:cNvPr id="117" name="Group 116">
                <a:extLst>
                  <a:ext uri="{FF2B5EF4-FFF2-40B4-BE49-F238E27FC236}">
                    <a16:creationId xmlns:a16="http://schemas.microsoft.com/office/drawing/2014/main" id="{5EEDB2F4-CCF5-42A6-B299-5546A33EE7E2}"/>
                  </a:ext>
                </a:extLst>
              </p:cNvPr>
              <p:cNvGrpSpPr/>
              <p:nvPr/>
            </p:nvGrpSpPr>
            <p:grpSpPr>
              <a:xfrm>
                <a:off x="1293589" y="2024077"/>
                <a:ext cx="3675583" cy="493708"/>
                <a:chOff x="1293589" y="2024077"/>
                <a:chExt cx="3675583" cy="493708"/>
              </a:xfrm>
              <a:solidFill>
                <a:schemeClr val="accent2"/>
              </a:solidFill>
            </p:grpSpPr>
            <p:sp>
              <p:nvSpPr>
                <p:cNvPr id="119" name="TextBox 118">
                  <a:extLst>
                    <a:ext uri="{FF2B5EF4-FFF2-40B4-BE49-F238E27FC236}">
                      <a16:creationId xmlns:a16="http://schemas.microsoft.com/office/drawing/2014/main" id="{8721C80D-D0AE-493F-972A-2E80D7B12FEF}"/>
                    </a:ext>
                  </a:extLst>
                </p:cNvPr>
                <p:cNvSpPr txBox="1"/>
                <p:nvPr/>
              </p:nvSpPr>
              <p:spPr>
                <a:xfrm>
                  <a:off x="1293589" y="2297212"/>
                  <a:ext cx="3149853" cy="220573"/>
                </a:xfrm>
                <a:prstGeom prst="rect">
                  <a:avLst/>
                </a:prstGeom>
                <a:noFill/>
              </p:spPr>
              <p:txBody>
                <a:bodyPr wrap="square" rtlCol="0">
                  <a:spAutoFit/>
                </a:bodyPr>
                <a:lstStyle/>
                <a:p>
                  <a:pPr>
                    <a:lnSpc>
                      <a:spcPts val="1000"/>
                    </a:lnSpc>
                  </a:pPr>
                  <a:r>
                    <a:rPr lang="en-US" sz="2000" baseline="-25000" dirty="0">
                      <a:solidFill>
                        <a:schemeClr val="bg1">
                          <a:lumMod val="75000"/>
                        </a:schemeClr>
                      </a:solidFill>
                      <a:latin typeface="+mj-lt"/>
                    </a:rPr>
                    <a:t>Fried Duck meat</a:t>
                  </a:r>
                </a:p>
              </p:txBody>
            </p:sp>
            <p:sp>
              <p:nvSpPr>
                <p:cNvPr id="120" name="TextBox 119">
                  <a:extLst>
                    <a:ext uri="{FF2B5EF4-FFF2-40B4-BE49-F238E27FC236}">
                      <a16:creationId xmlns:a16="http://schemas.microsoft.com/office/drawing/2014/main" id="{8AA62AD8-85A8-43D0-9E7C-347E238D9E2E}"/>
                    </a:ext>
                  </a:extLst>
                </p:cNvPr>
                <p:cNvSpPr txBox="1"/>
                <p:nvPr/>
              </p:nvSpPr>
              <p:spPr>
                <a:xfrm>
                  <a:off x="1321560" y="2024077"/>
                  <a:ext cx="3647612" cy="338554"/>
                </a:xfrm>
                <a:prstGeom prst="rect">
                  <a:avLst/>
                </a:prstGeom>
                <a:noFill/>
              </p:spPr>
              <p:txBody>
                <a:bodyPr wrap="square" rtlCol="0">
                  <a:spAutoFit/>
                </a:bodyPr>
                <a:lstStyle/>
                <a:p>
                  <a:r>
                    <a:rPr lang="en-US" sz="1600" b="1" spc="300" dirty="0">
                      <a:ln w="9525">
                        <a:solidFill>
                          <a:schemeClr val="bg1">
                            <a:lumMod val="50000"/>
                          </a:schemeClr>
                        </a:solidFill>
                      </a:ln>
                      <a:solidFill>
                        <a:schemeClr val="tx1">
                          <a:lumMod val="50000"/>
                          <a:lumOff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CONFIT DE CANARD</a:t>
                  </a:r>
                </a:p>
              </p:txBody>
            </p:sp>
          </p:grpSp>
          <p:sp>
            <p:nvSpPr>
              <p:cNvPr id="118" name="Rectangle 117">
                <a:extLst>
                  <a:ext uri="{FF2B5EF4-FFF2-40B4-BE49-F238E27FC236}">
                    <a16:creationId xmlns:a16="http://schemas.microsoft.com/office/drawing/2014/main" id="{62BC483A-FC9C-4332-A632-9CD766D21760}"/>
                  </a:ext>
                </a:extLst>
              </p:cNvPr>
              <p:cNvSpPr/>
              <p:nvPr/>
            </p:nvSpPr>
            <p:spPr>
              <a:xfrm>
                <a:off x="5076552" y="1977777"/>
                <a:ext cx="818088" cy="923330"/>
              </a:xfrm>
              <a:prstGeom prst="rect">
                <a:avLst/>
              </a:prstGeom>
            </p:spPr>
            <p:txBody>
              <a:bodyPr wrap="square">
                <a:spAutoFit/>
              </a:bodyPr>
              <a:lstStyle/>
              <a:p>
                <a:pPr algn="ctr"/>
                <a:r>
                  <a:rPr lang="en-US" sz="5400" spc="-300" dirty="0">
                    <a:solidFill>
                      <a:srgbClr val="DEB27B"/>
                    </a:solidFill>
                    <a:latin typeface="Lauren" panose="00000500000000000000" pitchFamily="2" charset="0"/>
                  </a:rPr>
                  <a:t>$23</a:t>
                </a:r>
                <a:endParaRPr lang="en-US" sz="4000" spc="-300" dirty="0">
                  <a:solidFill>
                    <a:srgbClr val="DEB27B"/>
                  </a:solidFill>
                  <a:latin typeface="Lauren" panose="00000500000000000000" pitchFamily="2" charset="0"/>
                </a:endParaRPr>
              </a:p>
            </p:txBody>
          </p:sp>
        </p:grpSp>
        <p:grpSp>
          <p:nvGrpSpPr>
            <p:cNvPr id="82" name="Group 81">
              <a:extLst>
                <a:ext uri="{FF2B5EF4-FFF2-40B4-BE49-F238E27FC236}">
                  <a16:creationId xmlns:a16="http://schemas.microsoft.com/office/drawing/2014/main" id="{547BAD7B-71F6-4080-892E-106C7BDB92AE}"/>
                </a:ext>
              </a:extLst>
            </p:cNvPr>
            <p:cNvGrpSpPr/>
            <p:nvPr/>
          </p:nvGrpSpPr>
          <p:grpSpPr>
            <a:xfrm>
              <a:off x="1293589" y="4669160"/>
              <a:ext cx="4601051" cy="923330"/>
              <a:chOff x="1293589" y="1977777"/>
              <a:chExt cx="4601051" cy="923330"/>
            </a:xfrm>
          </p:grpSpPr>
          <p:grpSp>
            <p:nvGrpSpPr>
              <p:cNvPr id="113" name="Group 112">
                <a:extLst>
                  <a:ext uri="{FF2B5EF4-FFF2-40B4-BE49-F238E27FC236}">
                    <a16:creationId xmlns:a16="http://schemas.microsoft.com/office/drawing/2014/main" id="{F902265C-30CD-4BA3-8EDE-8B1CEF8AFCF6}"/>
                  </a:ext>
                </a:extLst>
              </p:cNvPr>
              <p:cNvGrpSpPr/>
              <p:nvPr/>
            </p:nvGrpSpPr>
            <p:grpSpPr>
              <a:xfrm>
                <a:off x="1293589" y="2024077"/>
                <a:ext cx="3457590" cy="493708"/>
                <a:chOff x="1293589" y="2024077"/>
                <a:chExt cx="3457590" cy="493708"/>
              </a:xfrm>
              <a:solidFill>
                <a:schemeClr val="accent2"/>
              </a:solidFill>
            </p:grpSpPr>
            <p:sp>
              <p:nvSpPr>
                <p:cNvPr id="115" name="TextBox 114">
                  <a:extLst>
                    <a:ext uri="{FF2B5EF4-FFF2-40B4-BE49-F238E27FC236}">
                      <a16:creationId xmlns:a16="http://schemas.microsoft.com/office/drawing/2014/main" id="{506D6A90-DFE7-42F9-B49C-7674CCC44771}"/>
                    </a:ext>
                  </a:extLst>
                </p:cNvPr>
                <p:cNvSpPr txBox="1"/>
                <p:nvPr/>
              </p:nvSpPr>
              <p:spPr>
                <a:xfrm>
                  <a:off x="1293589" y="2297212"/>
                  <a:ext cx="3457590" cy="220573"/>
                </a:xfrm>
                <a:prstGeom prst="rect">
                  <a:avLst/>
                </a:prstGeom>
                <a:noFill/>
              </p:spPr>
              <p:txBody>
                <a:bodyPr wrap="square" rtlCol="0">
                  <a:spAutoFit/>
                </a:bodyPr>
                <a:lstStyle/>
                <a:p>
                  <a:pPr>
                    <a:lnSpc>
                      <a:spcPts val="1000"/>
                    </a:lnSpc>
                  </a:pPr>
                  <a:r>
                    <a:rPr lang="en-US" sz="2000" baseline="-25000" dirty="0">
                      <a:solidFill>
                        <a:schemeClr val="bg1">
                          <a:lumMod val="75000"/>
                        </a:schemeClr>
                      </a:solidFill>
                      <a:latin typeface="+mj-lt"/>
                    </a:rPr>
                    <a:t>Fried sea-trout </a:t>
                  </a:r>
                </a:p>
              </p:txBody>
            </p:sp>
            <p:sp>
              <p:nvSpPr>
                <p:cNvPr id="116" name="TextBox 115">
                  <a:extLst>
                    <a:ext uri="{FF2B5EF4-FFF2-40B4-BE49-F238E27FC236}">
                      <a16:creationId xmlns:a16="http://schemas.microsoft.com/office/drawing/2014/main" id="{5F38A8B1-E7FD-4D75-A0DC-E21BCB7E4604}"/>
                    </a:ext>
                  </a:extLst>
                </p:cNvPr>
                <p:cNvSpPr txBox="1"/>
                <p:nvPr/>
              </p:nvSpPr>
              <p:spPr>
                <a:xfrm>
                  <a:off x="1321560" y="2024077"/>
                  <a:ext cx="2645521" cy="338554"/>
                </a:xfrm>
                <a:prstGeom prst="rect">
                  <a:avLst/>
                </a:prstGeom>
                <a:noFill/>
              </p:spPr>
              <p:txBody>
                <a:bodyPr wrap="square" rtlCol="0">
                  <a:spAutoFit/>
                </a:bodyPr>
                <a:lstStyle/>
                <a:p>
                  <a:r>
                    <a:rPr lang="en-US" sz="1600" b="1" spc="300" dirty="0">
                      <a:ln w="9525">
                        <a:solidFill>
                          <a:schemeClr val="bg1">
                            <a:lumMod val="50000"/>
                          </a:schemeClr>
                        </a:solidFill>
                      </a:ln>
                      <a:solidFill>
                        <a:schemeClr val="tx1">
                          <a:lumMod val="50000"/>
                          <a:lumOff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SEA-TROUT</a:t>
                  </a:r>
                </a:p>
              </p:txBody>
            </p:sp>
          </p:grpSp>
          <p:sp>
            <p:nvSpPr>
              <p:cNvPr id="114" name="Rectangle 113">
                <a:extLst>
                  <a:ext uri="{FF2B5EF4-FFF2-40B4-BE49-F238E27FC236}">
                    <a16:creationId xmlns:a16="http://schemas.microsoft.com/office/drawing/2014/main" id="{D1B156B3-6987-4641-A9AE-0E40C64FD6D3}"/>
                  </a:ext>
                </a:extLst>
              </p:cNvPr>
              <p:cNvSpPr/>
              <p:nvPr/>
            </p:nvSpPr>
            <p:spPr>
              <a:xfrm>
                <a:off x="5076552" y="1977777"/>
                <a:ext cx="818088" cy="923330"/>
              </a:xfrm>
              <a:prstGeom prst="rect">
                <a:avLst/>
              </a:prstGeom>
            </p:spPr>
            <p:txBody>
              <a:bodyPr wrap="square">
                <a:spAutoFit/>
              </a:bodyPr>
              <a:lstStyle/>
              <a:p>
                <a:pPr algn="ctr"/>
                <a:r>
                  <a:rPr lang="en-US" sz="5400" spc="-300" dirty="0">
                    <a:solidFill>
                      <a:srgbClr val="DEB27B"/>
                    </a:solidFill>
                    <a:latin typeface="Lauren" panose="00000500000000000000" pitchFamily="2" charset="0"/>
                  </a:rPr>
                  <a:t>$16</a:t>
                </a:r>
                <a:endParaRPr lang="en-US" sz="4000" spc="-300" dirty="0">
                  <a:solidFill>
                    <a:srgbClr val="DEB27B"/>
                  </a:solidFill>
                  <a:latin typeface="Lauren" panose="00000500000000000000" pitchFamily="2" charset="0"/>
                </a:endParaRPr>
              </a:p>
            </p:txBody>
          </p:sp>
        </p:grpSp>
        <p:grpSp>
          <p:nvGrpSpPr>
            <p:cNvPr id="83" name="Group 82">
              <a:extLst>
                <a:ext uri="{FF2B5EF4-FFF2-40B4-BE49-F238E27FC236}">
                  <a16:creationId xmlns:a16="http://schemas.microsoft.com/office/drawing/2014/main" id="{B7F0BD96-ACEE-44FF-8AB3-0ED922BF5C30}"/>
                </a:ext>
              </a:extLst>
            </p:cNvPr>
            <p:cNvGrpSpPr/>
            <p:nvPr/>
          </p:nvGrpSpPr>
          <p:grpSpPr>
            <a:xfrm>
              <a:off x="1293589" y="5550243"/>
              <a:ext cx="4601051" cy="923330"/>
              <a:chOff x="1293589" y="1977777"/>
              <a:chExt cx="4601051" cy="923330"/>
            </a:xfrm>
          </p:grpSpPr>
          <p:grpSp>
            <p:nvGrpSpPr>
              <p:cNvPr id="109" name="Group 108">
                <a:extLst>
                  <a:ext uri="{FF2B5EF4-FFF2-40B4-BE49-F238E27FC236}">
                    <a16:creationId xmlns:a16="http://schemas.microsoft.com/office/drawing/2014/main" id="{D8109438-4A25-49C5-AE8D-E85A51BD66A9}"/>
                  </a:ext>
                </a:extLst>
              </p:cNvPr>
              <p:cNvGrpSpPr/>
              <p:nvPr/>
            </p:nvGrpSpPr>
            <p:grpSpPr>
              <a:xfrm>
                <a:off x="1293589" y="2024077"/>
                <a:ext cx="3457590" cy="493708"/>
                <a:chOff x="1293589" y="2024077"/>
                <a:chExt cx="3457590" cy="493708"/>
              </a:xfrm>
              <a:solidFill>
                <a:schemeClr val="accent2"/>
              </a:solidFill>
            </p:grpSpPr>
            <p:sp>
              <p:nvSpPr>
                <p:cNvPr id="111" name="TextBox 110">
                  <a:extLst>
                    <a:ext uri="{FF2B5EF4-FFF2-40B4-BE49-F238E27FC236}">
                      <a16:creationId xmlns:a16="http://schemas.microsoft.com/office/drawing/2014/main" id="{76DAAD18-0766-4B6C-9DB2-988FAF1ECBBF}"/>
                    </a:ext>
                  </a:extLst>
                </p:cNvPr>
                <p:cNvSpPr txBox="1"/>
                <p:nvPr/>
              </p:nvSpPr>
              <p:spPr>
                <a:xfrm>
                  <a:off x="1293589" y="2297212"/>
                  <a:ext cx="3457590" cy="220573"/>
                </a:xfrm>
                <a:prstGeom prst="rect">
                  <a:avLst/>
                </a:prstGeom>
                <a:noFill/>
              </p:spPr>
              <p:txBody>
                <a:bodyPr wrap="square" rtlCol="0">
                  <a:spAutoFit/>
                </a:bodyPr>
                <a:lstStyle/>
                <a:p>
                  <a:pPr>
                    <a:lnSpc>
                      <a:spcPts val="1000"/>
                    </a:lnSpc>
                  </a:pPr>
                  <a:r>
                    <a:rPr lang="en-US" sz="2000" baseline="-25000" dirty="0">
                      <a:solidFill>
                        <a:schemeClr val="bg1">
                          <a:lumMod val="75000"/>
                        </a:schemeClr>
                      </a:solidFill>
                      <a:latin typeface="+mj-lt"/>
                    </a:rPr>
                    <a:t>Fried Duck meat</a:t>
                  </a:r>
                </a:p>
              </p:txBody>
            </p:sp>
            <p:sp>
              <p:nvSpPr>
                <p:cNvPr id="112" name="TextBox 111">
                  <a:extLst>
                    <a:ext uri="{FF2B5EF4-FFF2-40B4-BE49-F238E27FC236}">
                      <a16:creationId xmlns:a16="http://schemas.microsoft.com/office/drawing/2014/main" id="{E2C0C71D-2AC0-4D36-B7A0-69080A3AE406}"/>
                    </a:ext>
                  </a:extLst>
                </p:cNvPr>
                <p:cNvSpPr txBox="1"/>
                <p:nvPr/>
              </p:nvSpPr>
              <p:spPr>
                <a:xfrm>
                  <a:off x="1321560" y="2024077"/>
                  <a:ext cx="3093911" cy="338554"/>
                </a:xfrm>
                <a:prstGeom prst="rect">
                  <a:avLst/>
                </a:prstGeom>
                <a:noFill/>
              </p:spPr>
              <p:txBody>
                <a:bodyPr wrap="square" rtlCol="0">
                  <a:spAutoFit/>
                </a:bodyPr>
                <a:lstStyle/>
                <a:p>
                  <a:r>
                    <a:rPr lang="en-US" sz="1600" b="1" spc="300" dirty="0">
                      <a:ln w="9525">
                        <a:solidFill>
                          <a:schemeClr val="bg1">
                            <a:lumMod val="50000"/>
                          </a:schemeClr>
                        </a:solidFill>
                      </a:ln>
                      <a:solidFill>
                        <a:schemeClr val="tx1">
                          <a:lumMod val="50000"/>
                          <a:lumOff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CONFIT DE CANARD</a:t>
                  </a:r>
                </a:p>
              </p:txBody>
            </p:sp>
          </p:grpSp>
          <p:sp>
            <p:nvSpPr>
              <p:cNvPr id="110" name="Rectangle 109">
                <a:extLst>
                  <a:ext uri="{FF2B5EF4-FFF2-40B4-BE49-F238E27FC236}">
                    <a16:creationId xmlns:a16="http://schemas.microsoft.com/office/drawing/2014/main" id="{C5C85B52-EB33-4EF7-9D5A-A4BB7507D128}"/>
                  </a:ext>
                </a:extLst>
              </p:cNvPr>
              <p:cNvSpPr/>
              <p:nvPr/>
            </p:nvSpPr>
            <p:spPr>
              <a:xfrm>
                <a:off x="5076552" y="1977777"/>
                <a:ext cx="818088" cy="923330"/>
              </a:xfrm>
              <a:prstGeom prst="rect">
                <a:avLst/>
              </a:prstGeom>
            </p:spPr>
            <p:txBody>
              <a:bodyPr wrap="square">
                <a:spAutoFit/>
              </a:bodyPr>
              <a:lstStyle/>
              <a:p>
                <a:pPr algn="ctr"/>
                <a:r>
                  <a:rPr lang="en-US" sz="5400" spc="-300" dirty="0">
                    <a:solidFill>
                      <a:srgbClr val="DEB27B"/>
                    </a:solidFill>
                    <a:latin typeface="Lauren" panose="00000500000000000000" pitchFamily="2" charset="0"/>
                  </a:rPr>
                  <a:t>$23</a:t>
                </a:r>
                <a:endParaRPr lang="en-US" sz="4000" spc="-300" dirty="0">
                  <a:solidFill>
                    <a:srgbClr val="DEB27B"/>
                  </a:solidFill>
                  <a:latin typeface="Lauren" panose="00000500000000000000" pitchFamily="2" charset="0"/>
                </a:endParaRPr>
              </a:p>
            </p:txBody>
          </p:sp>
        </p:grpSp>
        <p:grpSp>
          <p:nvGrpSpPr>
            <p:cNvPr id="84" name="Group 83">
              <a:extLst>
                <a:ext uri="{FF2B5EF4-FFF2-40B4-BE49-F238E27FC236}">
                  <a16:creationId xmlns:a16="http://schemas.microsoft.com/office/drawing/2014/main" id="{BEB057D5-0081-4B52-8718-5D0ABE8A51DE}"/>
                </a:ext>
              </a:extLst>
            </p:cNvPr>
            <p:cNvGrpSpPr/>
            <p:nvPr/>
          </p:nvGrpSpPr>
          <p:grpSpPr>
            <a:xfrm>
              <a:off x="6527750" y="2025914"/>
              <a:ext cx="4722559" cy="923330"/>
              <a:chOff x="1293589" y="1977777"/>
              <a:chExt cx="4722559" cy="923330"/>
            </a:xfrm>
          </p:grpSpPr>
          <p:grpSp>
            <p:nvGrpSpPr>
              <p:cNvPr id="105" name="Group 104">
                <a:extLst>
                  <a:ext uri="{FF2B5EF4-FFF2-40B4-BE49-F238E27FC236}">
                    <a16:creationId xmlns:a16="http://schemas.microsoft.com/office/drawing/2014/main" id="{5A93A6C8-4060-4093-BDCD-B950909DEC89}"/>
                  </a:ext>
                </a:extLst>
              </p:cNvPr>
              <p:cNvGrpSpPr/>
              <p:nvPr/>
            </p:nvGrpSpPr>
            <p:grpSpPr>
              <a:xfrm>
                <a:off x="1293589" y="2024077"/>
                <a:ext cx="3457590" cy="493708"/>
                <a:chOff x="1293589" y="2024077"/>
                <a:chExt cx="3457590" cy="493708"/>
              </a:xfrm>
              <a:solidFill>
                <a:schemeClr val="accent2"/>
              </a:solidFill>
            </p:grpSpPr>
            <p:sp>
              <p:nvSpPr>
                <p:cNvPr id="107" name="TextBox 106">
                  <a:extLst>
                    <a:ext uri="{FF2B5EF4-FFF2-40B4-BE49-F238E27FC236}">
                      <a16:creationId xmlns:a16="http://schemas.microsoft.com/office/drawing/2014/main" id="{68D5D84A-CD0D-4CF4-B8EE-1E62512CF207}"/>
                    </a:ext>
                  </a:extLst>
                </p:cNvPr>
                <p:cNvSpPr txBox="1"/>
                <p:nvPr/>
              </p:nvSpPr>
              <p:spPr>
                <a:xfrm>
                  <a:off x="1293589" y="2297212"/>
                  <a:ext cx="3457590" cy="220573"/>
                </a:xfrm>
                <a:prstGeom prst="rect">
                  <a:avLst/>
                </a:prstGeom>
                <a:noFill/>
              </p:spPr>
              <p:txBody>
                <a:bodyPr wrap="square" rtlCol="0">
                  <a:spAutoFit/>
                </a:bodyPr>
                <a:lstStyle/>
                <a:p>
                  <a:pPr>
                    <a:lnSpc>
                      <a:spcPts val="1000"/>
                    </a:lnSpc>
                  </a:pPr>
                  <a:r>
                    <a:rPr lang="en-US" sz="2000" baseline="-25000" dirty="0">
                      <a:solidFill>
                        <a:schemeClr val="bg1">
                          <a:lumMod val="75000"/>
                        </a:schemeClr>
                      </a:solidFill>
                      <a:latin typeface="+mj-lt"/>
                    </a:rPr>
                    <a:t>Seat – Trout soup</a:t>
                  </a:r>
                </a:p>
              </p:txBody>
            </p:sp>
            <p:sp>
              <p:nvSpPr>
                <p:cNvPr id="108" name="TextBox 107">
                  <a:extLst>
                    <a:ext uri="{FF2B5EF4-FFF2-40B4-BE49-F238E27FC236}">
                      <a16:creationId xmlns:a16="http://schemas.microsoft.com/office/drawing/2014/main" id="{49B4070F-2ECB-4A9E-893A-E6C24E24C261}"/>
                    </a:ext>
                  </a:extLst>
                </p:cNvPr>
                <p:cNvSpPr txBox="1"/>
                <p:nvPr/>
              </p:nvSpPr>
              <p:spPr>
                <a:xfrm>
                  <a:off x="1321560" y="2024077"/>
                  <a:ext cx="2645521" cy="338554"/>
                </a:xfrm>
                <a:prstGeom prst="rect">
                  <a:avLst/>
                </a:prstGeom>
                <a:noFill/>
              </p:spPr>
              <p:txBody>
                <a:bodyPr wrap="square" rtlCol="0">
                  <a:spAutoFit/>
                </a:bodyPr>
                <a:lstStyle/>
                <a:p>
                  <a:r>
                    <a:rPr lang="en-US" sz="1600" b="1" spc="300" dirty="0">
                      <a:ln w="9525">
                        <a:solidFill>
                          <a:schemeClr val="bg1">
                            <a:lumMod val="50000"/>
                          </a:schemeClr>
                        </a:solidFill>
                      </a:ln>
                      <a:solidFill>
                        <a:schemeClr val="tx1">
                          <a:lumMod val="50000"/>
                          <a:lumOff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SEA-TROUT</a:t>
                  </a:r>
                </a:p>
              </p:txBody>
            </p:sp>
          </p:grpSp>
          <p:sp>
            <p:nvSpPr>
              <p:cNvPr id="106" name="Rectangle 105">
                <a:extLst>
                  <a:ext uri="{FF2B5EF4-FFF2-40B4-BE49-F238E27FC236}">
                    <a16:creationId xmlns:a16="http://schemas.microsoft.com/office/drawing/2014/main" id="{257077FC-DA3D-4469-BAEE-4BD6636F693D}"/>
                  </a:ext>
                </a:extLst>
              </p:cNvPr>
              <p:cNvSpPr/>
              <p:nvPr/>
            </p:nvSpPr>
            <p:spPr>
              <a:xfrm>
                <a:off x="5198060" y="1977777"/>
                <a:ext cx="818088" cy="923330"/>
              </a:xfrm>
              <a:prstGeom prst="rect">
                <a:avLst/>
              </a:prstGeom>
            </p:spPr>
            <p:txBody>
              <a:bodyPr wrap="square">
                <a:spAutoFit/>
              </a:bodyPr>
              <a:lstStyle/>
              <a:p>
                <a:pPr algn="ctr"/>
                <a:r>
                  <a:rPr lang="en-US" sz="5400" spc="-300" dirty="0">
                    <a:solidFill>
                      <a:srgbClr val="DEB27B"/>
                    </a:solidFill>
                    <a:latin typeface="Lauren" panose="00000500000000000000" pitchFamily="2" charset="0"/>
                  </a:rPr>
                  <a:t>$33</a:t>
                </a:r>
                <a:endParaRPr lang="en-US" sz="4000" spc="-300" dirty="0">
                  <a:solidFill>
                    <a:srgbClr val="DEB27B"/>
                  </a:solidFill>
                  <a:latin typeface="Lauren" panose="00000500000000000000" pitchFamily="2" charset="0"/>
                </a:endParaRPr>
              </a:p>
            </p:txBody>
          </p:sp>
        </p:grpSp>
        <p:grpSp>
          <p:nvGrpSpPr>
            <p:cNvPr id="85" name="Group 84">
              <a:extLst>
                <a:ext uri="{FF2B5EF4-FFF2-40B4-BE49-F238E27FC236}">
                  <a16:creationId xmlns:a16="http://schemas.microsoft.com/office/drawing/2014/main" id="{77BC27B1-168D-4C65-9453-85395CC57F60}"/>
                </a:ext>
              </a:extLst>
            </p:cNvPr>
            <p:cNvGrpSpPr/>
            <p:nvPr/>
          </p:nvGrpSpPr>
          <p:grpSpPr>
            <a:xfrm>
              <a:off x="6527750" y="2906996"/>
              <a:ext cx="4722559" cy="923330"/>
              <a:chOff x="1293589" y="1977777"/>
              <a:chExt cx="4722559" cy="923330"/>
            </a:xfrm>
          </p:grpSpPr>
          <p:grpSp>
            <p:nvGrpSpPr>
              <p:cNvPr id="101" name="Group 100">
                <a:extLst>
                  <a:ext uri="{FF2B5EF4-FFF2-40B4-BE49-F238E27FC236}">
                    <a16:creationId xmlns:a16="http://schemas.microsoft.com/office/drawing/2014/main" id="{D0168791-BD85-4D15-8063-874CAF911889}"/>
                  </a:ext>
                </a:extLst>
              </p:cNvPr>
              <p:cNvGrpSpPr/>
              <p:nvPr/>
            </p:nvGrpSpPr>
            <p:grpSpPr>
              <a:xfrm>
                <a:off x="1293589" y="2024077"/>
                <a:ext cx="3875564" cy="493708"/>
                <a:chOff x="1293589" y="2024077"/>
                <a:chExt cx="3875564" cy="493708"/>
              </a:xfrm>
              <a:solidFill>
                <a:schemeClr val="accent2"/>
              </a:solidFill>
            </p:grpSpPr>
            <p:sp>
              <p:nvSpPr>
                <p:cNvPr id="103" name="TextBox 102">
                  <a:extLst>
                    <a:ext uri="{FF2B5EF4-FFF2-40B4-BE49-F238E27FC236}">
                      <a16:creationId xmlns:a16="http://schemas.microsoft.com/office/drawing/2014/main" id="{D82BE40E-0277-4EFD-AF07-5A38F1E18FAD}"/>
                    </a:ext>
                  </a:extLst>
                </p:cNvPr>
                <p:cNvSpPr txBox="1"/>
                <p:nvPr/>
              </p:nvSpPr>
              <p:spPr>
                <a:xfrm>
                  <a:off x="1293589" y="2297212"/>
                  <a:ext cx="3457590" cy="220573"/>
                </a:xfrm>
                <a:prstGeom prst="rect">
                  <a:avLst/>
                </a:prstGeom>
                <a:noFill/>
              </p:spPr>
              <p:txBody>
                <a:bodyPr wrap="square" rtlCol="0">
                  <a:spAutoFit/>
                </a:bodyPr>
                <a:lstStyle/>
                <a:p>
                  <a:pPr>
                    <a:lnSpc>
                      <a:spcPts val="1000"/>
                    </a:lnSpc>
                  </a:pPr>
                  <a:r>
                    <a:rPr lang="en-US" sz="2000" baseline="-25000" dirty="0">
                      <a:solidFill>
                        <a:schemeClr val="bg1">
                          <a:lumMod val="75000"/>
                        </a:schemeClr>
                      </a:solidFill>
                      <a:latin typeface="+mj-lt"/>
                    </a:rPr>
                    <a:t>Roasted Chicken Roll</a:t>
                  </a:r>
                </a:p>
              </p:txBody>
            </p:sp>
            <p:sp>
              <p:nvSpPr>
                <p:cNvPr id="104" name="TextBox 103">
                  <a:extLst>
                    <a:ext uri="{FF2B5EF4-FFF2-40B4-BE49-F238E27FC236}">
                      <a16:creationId xmlns:a16="http://schemas.microsoft.com/office/drawing/2014/main" id="{5C114E8B-A0B7-4AA2-933E-BB47AA0D96C6}"/>
                    </a:ext>
                  </a:extLst>
                </p:cNvPr>
                <p:cNvSpPr txBox="1"/>
                <p:nvPr/>
              </p:nvSpPr>
              <p:spPr>
                <a:xfrm>
                  <a:off x="1321560" y="2024077"/>
                  <a:ext cx="3847593" cy="338554"/>
                </a:xfrm>
                <a:prstGeom prst="rect">
                  <a:avLst/>
                </a:prstGeom>
                <a:noFill/>
              </p:spPr>
              <p:txBody>
                <a:bodyPr wrap="square" rtlCol="0">
                  <a:spAutoFit/>
                </a:bodyPr>
                <a:lstStyle/>
                <a:p>
                  <a:r>
                    <a:rPr lang="en-US" sz="1600" b="1" spc="300" dirty="0">
                      <a:ln w="9525">
                        <a:solidFill>
                          <a:schemeClr val="bg1">
                            <a:lumMod val="50000"/>
                          </a:schemeClr>
                        </a:solidFill>
                      </a:ln>
                      <a:solidFill>
                        <a:schemeClr val="tx1">
                          <a:lumMod val="50000"/>
                          <a:lumOff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ROASTED STEAK ROULADE</a:t>
                  </a:r>
                </a:p>
              </p:txBody>
            </p:sp>
          </p:grpSp>
          <p:sp>
            <p:nvSpPr>
              <p:cNvPr id="102" name="Rectangle 101">
                <a:extLst>
                  <a:ext uri="{FF2B5EF4-FFF2-40B4-BE49-F238E27FC236}">
                    <a16:creationId xmlns:a16="http://schemas.microsoft.com/office/drawing/2014/main" id="{BD16721F-89C5-40B1-9F6D-3F0DCE4CC9C7}"/>
                  </a:ext>
                </a:extLst>
              </p:cNvPr>
              <p:cNvSpPr/>
              <p:nvPr/>
            </p:nvSpPr>
            <p:spPr>
              <a:xfrm>
                <a:off x="5198060" y="1977777"/>
                <a:ext cx="818088" cy="923330"/>
              </a:xfrm>
              <a:prstGeom prst="rect">
                <a:avLst/>
              </a:prstGeom>
            </p:spPr>
            <p:txBody>
              <a:bodyPr wrap="square">
                <a:spAutoFit/>
              </a:bodyPr>
              <a:lstStyle/>
              <a:p>
                <a:pPr algn="ctr"/>
                <a:r>
                  <a:rPr lang="en-US" sz="5400" spc="-300" dirty="0">
                    <a:solidFill>
                      <a:srgbClr val="DEB27B"/>
                    </a:solidFill>
                    <a:latin typeface="Lauren" panose="00000500000000000000" pitchFamily="2" charset="0"/>
                  </a:rPr>
                  <a:t>$43</a:t>
                </a:r>
                <a:endParaRPr lang="en-US" sz="4000" spc="-300" dirty="0">
                  <a:solidFill>
                    <a:srgbClr val="DEB27B"/>
                  </a:solidFill>
                  <a:latin typeface="Lauren" panose="00000500000000000000" pitchFamily="2" charset="0"/>
                </a:endParaRPr>
              </a:p>
            </p:txBody>
          </p:sp>
        </p:grpSp>
        <p:grpSp>
          <p:nvGrpSpPr>
            <p:cNvPr id="86" name="Group 85">
              <a:extLst>
                <a:ext uri="{FF2B5EF4-FFF2-40B4-BE49-F238E27FC236}">
                  <a16:creationId xmlns:a16="http://schemas.microsoft.com/office/drawing/2014/main" id="{287E56C1-873C-4A20-B826-8F532609FE32}"/>
                </a:ext>
              </a:extLst>
            </p:cNvPr>
            <p:cNvGrpSpPr/>
            <p:nvPr/>
          </p:nvGrpSpPr>
          <p:grpSpPr>
            <a:xfrm>
              <a:off x="6527750" y="3788078"/>
              <a:ext cx="4722559" cy="923330"/>
              <a:chOff x="1293589" y="1977777"/>
              <a:chExt cx="4722559" cy="923330"/>
            </a:xfrm>
          </p:grpSpPr>
          <p:grpSp>
            <p:nvGrpSpPr>
              <p:cNvPr id="97" name="Group 96">
                <a:extLst>
                  <a:ext uri="{FF2B5EF4-FFF2-40B4-BE49-F238E27FC236}">
                    <a16:creationId xmlns:a16="http://schemas.microsoft.com/office/drawing/2014/main" id="{52E869D0-D538-4844-9914-0EC4FC25145B}"/>
                  </a:ext>
                </a:extLst>
              </p:cNvPr>
              <p:cNvGrpSpPr/>
              <p:nvPr/>
            </p:nvGrpSpPr>
            <p:grpSpPr>
              <a:xfrm>
                <a:off x="1293589" y="2024077"/>
                <a:ext cx="3457590" cy="493708"/>
                <a:chOff x="1293589" y="2024077"/>
                <a:chExt cx="3457590" cy="493708"/>
              </a:xfrm>
              <a:solidFill>
                <a:schemeClr val="accent2"/>
              </a:solidFill>
            </p:grpSpPr>
            <p:sp>
              <p:nvSpPr>
                <p:cNvPr id="99" name="TextBox 98">
                  <a:extLst>
                    <a:ext uri="{FF2B5EF4-FFF2-40B4-BE49-F238E27FC236}">
                      <a16:creationId xmlns:a16="http://schemas.microsoft.com/office/drawing/2014/main" id="{9FA7000C-D073-4701-BDEA-214CCBB6CC81}"/>
                    </a:ext>
                  </a:extLst>
                </p:cNvPr>
                <p:cNvSpPr txBox="1"/>
                <p:nvPr/>
              </p:nvSpPr>
              <p:spPr>
                <a:xfrm>
                  <a:off x="1293589" y="2297212"/>
                  <a:ext cx="3457590" cy="220573"/>
                </a:xfrm>
                <a:prstGeom prst="rect">
                  <a:avLst/>
                </a:prstGeom>
                <a:noFill/>
              </p:spPr>
              <p:txBody>
                <a:bodyPr wrap="square" rtlCol="0">
                  <a:spAutoFit/>
                </a:bodyPr>
                <a:lstStyle/>
                <a:p>
                  <a:pPr>
                    <a:lnSpc>
                      <a:spcPts val="1000"/>
                    </a:lnSpc>
                  </a:pPr>
                  <a:r>
                    <a:rPr lang="en-US" sz="2000" baseline="-25000" dirty="0">
                      <a:solidFill>
                        <a:schemeClr val="bg1">
                          <a:lumMod val="75000"/>
                        </a:schemeClr>
                      </a:solidFill>
                      <a:latin typeface="+mj-lt"/>
                    </a:rPr>
                    <a:t>Fried Duck with Ice Tea</a:t>
                  </a:r>
                </a:p>
              </p:txBody>
            </p:sp>
            <p:sp>
              <p:nvSpPr>
                <p:cNvPr id="100" name="TextBox 99">
                  <a:extLst>
                    <a:ext uri="{FF2B5EF4-FFF2-40B4-BE49-F238E27FC236}">
                      <a16:creationId xmlns:a16="http://schemas.microsoft.com/office/drawing/2014/main" id="{B99B3197-8A92-4760-A43F-B63DA66F5C10}"/>
                    </a:ext>
                  </a:extLst>
                </p:cNvPr>
                <p:cNvSpPr txBox="1"/>
                <p:nvPr/>
              </p:nvSpPr>
              <p:spPr>
                <a:xfrm>
                  <a:off x="1321560" y="2024077"/>
                  <a:ext cx="3198335" cy="338554"/>
                </a:xfrm>
                <a:prstGeom prst="rect">
                  <a:avLst/>
                </a:prstGeom>
                <a:noFill/>
              </p:spPr>
              <p:txBody>
                <a:bodyPr wrap="square" rtlCol="0">
                  <a:spAutoFit/>
                </a:bodyPr>
                <a:lstStyle/>
                <a:p>
                  <a:r>
                    <a:rPr lang="en-US" sz="1600" b="1" spc="300" dirty="0">
                      <a:ln w="9525">
                        <a:solidFill>
                          <a:schemeClr val="bg1">
                            <a:lumMod val="50000"/>
                          </a:schemeClr>
                        </a:solidFill>
                      </a:ln>
                      <a:solidFill>
                        <a:schemeClr val="tx1">
                          <a:lumMod val="50000"/>
                          <a:lumOff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CONFIT DE CANARD</a:t>
                  </a:r>
                </a:p>
              </p:txBody>
            </p:sp>
          </p:grpSp>
          <p:sp>
            <p:nvSpPr>
              <p:cNvPr id="98" name="Rectangle 97">
                <a:extLst>
                  <a:ext uri="{FF2B5EF4-FFF2-40B4-BE49-F238E27FC236}">
                    <a16:creationId xmlns:a16="http://schemas.microsoft.com/office/drawing/2014/main" id="{39075724-44AA-4C26-AABF-45DB9617B908}"/>
                  </a:ext>
                </a:extLst>
              </p:cNvPr>
              <p:cNvSpPr/>
              <p:nvPr/>
            </p:nvSpPr>
            <p:spPr>
              <a:xfrm>
                <a:off x="5198060" y="1977777"/>
                <a:ext cx="818088" cy="923330"/>
              </a:xfrm>
              <a:prstGeom prst="rect">
                <a:avLst/>
              </a:prstGeom>
            </p:spPr>
            <p:txBody>
              <a:bodyPr wrap="square">
                <a:spAutoFit/>
              </a:bodyPr>
              <a:lstStyle/>
              <a:p>
                <a:pPr algn="ctr"/>
                <a:r>
                  <a:rPr lang="en-US" sz="5400" spc="-300" dirty="0">
                    <a:solidFill>
                      <a:srgbClr val="DEB27B"/>
                    </a:solidFill>
                    <a:latin typeface="Lauren" panose="00000500000000000000" pitchFamily="2" charset="0"/>
                  </a:rPr>
                  <a:t>$44</a:t>
                </a:r>
                <a:endParaRPr lang="en-US" sz="4000" spc="-300" dirty="0">
                  <a:solidFill>
                    <a:srgbClr val="DEB27B"/>
                  </a:solidFill>
                  <a:latin typeface="Lauren" panose="00000500000000000000" pitchFamily="2" charset="0"/>
                </a:endParaRPr>
              </a:p>
            </p:txBody>
          </p:sp>
        </p:grpSp>
        <p:grpSp>
          <p:nvGrpSpPr>
            <p:cNvPr id="87" name="Group 86">
              <a:extLst>
                <a:ext uri="{FF2B5EF4-FFF2-40B4-BE49-F238E27FC236}">
                  <a16:creationId xmlns:a16="http://schemas.microsoft.com/office/drawing/2014/main" id="{C6A803A0-7C3A-48D2-AB67-C1A597AAC8B2}"/>
                </a:ext>
              </a:extLst>
            </p:cNvPr>
            <p:cNvGrpSpPr/>
            <p:nvPr/>
          </p:nvGrpSpPr>
          <p:grpSpPr>
            <a:xfrm>
              <a:off x="6527750" y="4669160"/>
              <a:ext cx="4722559" cy="923330"/>
              <a:chOff x="1293589" y="1977777"/>
              <a:chExt cx="4722559" cy="923330"/>
            </a:xfrm>
          </p:grpSpPr>
          <p:grpSp>
            <p:nvGrpSpPr>
              <p:cNvPr id="93" name="Group 92">
                <a:extLst>
                  <a:ext uri="{FF2B5EF4-FFF2-40B4-BE49-F238E27FC236}">
                    <a16:creationId xmlns:a16="http://schemas.microsoft.com/office/drawing/2014/main" id="{FA2B2D2A-29AE-4D00-9ECF-72675A69ABC9}"/>
                  </a:ext>
                </a:extLst>
              </p:cNvPr>
              <p:cNvGrpSpPr/>
              <p:nvPr/>
            </p:nvGrpSpPr>
            <p:grpSpPr>
              <a:xfrm>
                <a:off x="1293589" y="2024077"/>
                <a:ext cx="3457590" cy="506789"/>
                <a:chOff x="1293589" y="2024077"/>
                <a:chExt cx="3457590" cy="506789"/>
              </a:xfrm>
              <a:solidFill>
                <a:schemeClr val="accent2"/>
              </a:solidFill>
            </p:grpSpPr>
            <p:sp>
              <p:nvSpPr>
                <p:cNvPr id="95" name="TextBox 94">
                  <a:extLst>
                    <a:ext uri="{FF2B5EF4-FFF2-40B4-BE49-F238E27FC236}">
                      <a16:creationId xmlns:a16="http://schemas.microsoft.com/office/drawing/2014/main" id="{C1844D20-D14E-4F7F-85E5-51B7CA7A80FE}"/>
                    </a:ext>
                  </a:extLst>
                </p:cNvPr>
                <p:cNvSpPr txBox="1"/>
                <p:nvPr/>
              </p:nvSpPr>
              <p:spPr>
                <a:xfrm>
                  <a:off x="1293589" y="2297212"/>
                  <a:ext cx="3457590" cy="233654"/>
                </a:xfrm>
                <a:prstGeom prst="rect">
                  <a:avLst/>
                </a:prstGeom>
                <a:noFill/>
              </p:spPr>
              <p:txBody>
                <a:bodyPr wrap="square" rtlCol="0">
                  <a:spAutoFit/>
                </a:bodyPr>
                <a:lstStyle/>
                <a:p>
                  <a:pPr>
                    <a:lnSpc>
                      <a:spcPts val="1000"/>
                    </a:lnSpc>
                  </a:pPr>
                  <a:r>
                    <a:rPr lang="en-US" sz="2000" baseline="-25000" dirty="0">
                      <a:solidFill>
                        <a:schemeClr val="bg1">
                          <a:lumMod val="75000"/>
                        </a:schemeClr>
                      </a:solidFill>
                      <a:latin typeface="+mj-lt"/>
                    </a:rPr>
                    <a:t>Special  Fruit Salad </a:t>
                  </a:r>
                </a:p>
              </p:txBody>
            </p:sp>
            <p:sp>
              <p:nvSpPr>
                <p:cNvPr id="96" name="TextBox 95">
                  <a:extLst>
                    <a:ext uri="{FF2B5EF4-FFF2-40B4-BE49-F238E27FC236}">
                      <a16:creationId xmlns:a16="http://schemas.microsoft.com/office/drawing/2014/main" id="{5ECCC26A-043F-44AD-81D5-4285CBE49521}"/>
                    </a:ext>
                  </a:extLst>
                </p:cNvPr>
                <p:cNvSpPr txBox="1"/>
                <p:nvPr/>
              </p:nvSpPr>
              <p:spPr>
                <a:xfrm>
                  <a:off x="1321560" y="2024077"/>
                  <a:ext cx="2645521" cy="338554"/>
                </a:xfrm>
                <a:prstGeom prst="rect">
                  <a:avLst/>
                </a:prstGeom>
                <a:noFill/>
              </p:spPr>
              <p:txBody>
                <a:bodyPr wrap="square" rtlCol="0">
                  <a:spAutoFit/>
                </a:bodyPr>
                <a:lstStyle/>
                <a:p>
                  <a:r>
                    <a:rPr lang="en-US" sz="1600" b="1" spc="300" dirty="0">
                      <a:ln w="9525">
                        <a:solidFill>
                          <a:schemeClr val="bg1">
                            <a:lumMod val="50000"/>
                          </a:schemeClr>
                        </a:solidFill>
                      </a:ln>
                      <a:solidFill>
                        <a:schemeClr val="tx1">
                          <a:lumMod val="50000"/>
                          <a:lumOff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LUXURY</a:t>
                  </a:r>
                </a:p>
              </p:txBody>
            </p:sp>
          </p:grpSp>
          <p:sp>
            <p:nvSpPr>
              <p:cNvPr id="94" name="Rectangle 93">
                <a:extLst>
                  <a:ext uri="{FF2B5EF4-FFF2-40B4-BE49-F238E27FC236}">
                    <a16:creationId xmlns:a16="http://schemas.microsoft.com/office/drawing/2014/main" id="{A6CDC8BF-05C3-4F55-B0C0-193B6F5D48F5}"/>
                  </a:ext>
                </a:extLst>
              </p:cNvPr>
              <p:cNvSpPr/>
              <p:nvPr/>
            </p:nvSpPr>
            <p:spPr>
              <a:xfrm>
                <a:off x="5198060" y="1977777"/>
                <a:ext cx="818088" cy="923330"/>
              </a:xfrm>
              <a:prstGeom prst="rect">
                <a:avLst/>
              </a:prstGeom>
            </p:spPr>
            <p:txBody>
              <a:bodyPr wrap="square">
                <a:spAutoFit/>
              </a:bodyPr>
              <a:lstStyle/>
              <a:p>
                <a:pPr algn="ctr"/>
                <a:r>
                  <a:rPr lang="en-US" sz="5400" spc="-300" dirty="0">
                    <a:solidFill>
                      <a:srgbClr val="DEB27B"/>
                    </a:solidFill>
                    <a:latin typeface="Lauren" panose="00000500000000000000" pitchFamily="2" charset="0"/>
                  </a:rPr>
                  <a:t>17</a:t>
                </a:r>
                <a:endParaRPr lang="en-US" sz="4000" spc="-300" dirty="0">
                  <a:solidFill>
                    <a:srgbClr val="DEB27B"/>
                  </a:solidFill>
                  <a:latin typeface="Lauren" panose="00000500000000000000" pitchFamily="2" charset="0"/>
                </a:endParaRPr>
              </a:p>
            </p:txBody>
          </p:sp>
        </p:grpSp>
        <p:grpSp>
          <p:nvGrpSpPr>
            <p:cNvPr id="88" name="Group 87">
              <a:extLst>
                <a:ext uri="{FF2B5EF4-FFF2-40B4-BE49-F238E27FC236}">
                  <a16:creationId xmlns:a16="http://schemas.microsoft.com/office/drawing/2014/main" id="{2C759B28-3531-4211-9140-A942367CA98C}"/>
                </a:ext>
              </a:extLst>
            </p:cNvPr>
            <p:cNvGrpSpPr/>
            <p:nvPr/>
          </p:nvGrpSpPr>
          <p:grpSpPr>
            <a:xfrm>
              <a:off x="6527750" y="5550243"/>
              <a:ext cx="4722559" cy="923330"/>
              <a:chOff x="1293589" y="1977777"/>
              <a:chExt cx="4722559" cy="923330"/>
            </a:xfrm>
          </p:grpSpPr>
          <p:grpSp>
            <p:nvGrpSpPr>
              <p:cNvPr id="89" name="Group 88">
                <a:extLst>
                  <a:ext uri="{FF2B5EF4-FFF2-40B4-BE49-F238E27FC236}">
                    <a16:creationId xmlns:a16="http://schemas.microsoft.com/office/drawing/2014/main" id="{EE7316EA-13D5-4780-A092-F8A2D27C1D1E}"/>
                  </a:ext>
                </a:extLst>
              </p:cNvPr>
              <p:cNvGrpSpPr/>
              <p:nvPr/>
            </p:nvGrpSpPr>
            <p:grpSpPr>
              <a:xfrm>
                <a:off x="1293589" y="2024077"/>
                <a:ext cx="3642516" cy="493708"/>
                <a:chOff x="1293589" y="2024077"/>
                <a:chExt cx="3642516" cy="493708"/>
              </a:xfrm>
              <a:solidFill>
                <a:schemeClr val="accent2"/>
              </a:solidFill>
            </p:grpSpPr>
            <p:sp>
              <p:nvSpPr>
                <p:cNvPr id="91" name="TextBox 90">
                  <a:extLst>
                    <a:ext uri="{FF2B5EF4-FFF2-40B4-BE49-F238E27FC236}">
                      <a16:creationId xmlns:a16="http://schemas.microsoft.com/office/drawing/2014/main" id="{AEDF66D8-E274-4A13-BCC4-2652FEFE45FE}"/>
                    </a:ext>
                  </a:extLst>
                </p:cNvPr>
                <p:cNvSpPr txBox="1"/>
                <p:nvPr/>
              </p:nvSpPr>
              <p:spPr>
                <a:xfrm>
                  <a:off x="1293589" y="2297212"/>
                  <a:ext cx="3457590" cy="220573"/>
                </a:xfrm>
                <a:prstGeom prst="rect">
                  <a:avLst/>
                </a:prstGeom>
                <a:noFill/>
              </p:spPr>
              <p:txBody>
                <a:bodyPr wrap="square" rtlCol="0">
                  <a:spAutoFit/>
                </a:bodyPr>
                <a:lstStyle/>
                <a:p>
                  <a:pPr>
                    <a:lnSpc>
                      <a:spcPts val="1000"/>
                    </a:lnSpc>
                  </a:pPr>
                  <a:r>
                    <a:rPr lang="en-US" sz="2000" baseline="-25000" dirty="0">
                      <a:solidFill>
                        <a:schemeClr val="bg1">
                          <a:lumMod val="75000"/>
                        </a:schemeClr>
                      </a:solidFill>
                      <a:latin typeface="+mj-lt"/>
                    </a:rPr>
                    <a:t>Vegetable salad with onions</a:t>
                  </a:r>
                </a:p>
              </p:txBody>
            </p:sp>
            <p:sp>
              <p:nvSpPr>
                <p:cNvPr id="92" name="TextBox 91">
                  <a:extLst>
                    <a:ext uri="{FF2B5EF4-FFF2-40B4-BE49-F238E27FC236}">
                      <a16:creationId xmlns:a16="http://schemas.microsoft.com/office/drawing/2014/main" id="{3E48AD61-0C14-44E3-9F19-B553A2B1889B}"/>
                    </a:ext>
                  </a:extLst>
                </p:cNvPr>
                <p:cNvSpPr txBox="1"/>
                <p:nvPr/>
              </p:nvSpPr>
              <p:spPr>
                <a:xfrm>
                  <a:off x="1321560" y="2024077"/>
                  <a:ext cx="3614545" cy="338554"/>
                </a:xfrm>
                <a:prstGeom prst="rect">
                  <a:avLst/>
                </a:prstGeom>
                <a:noFill/>
              </p:spPr>
              <p:txBody>
                <a:bodyPr wrap="square" rtlCol="0">
                  <a:spAutoFit/>
                </a:bodyPr>
                <a:lstStyle/>
                <a:p>
                  <a:r>
                    <a:rPr lang="en-US" sz="1600" b="1" spc="300" dirty="0">
                      <a:ln w="9525">
                        <a:solidFill>
                          <a:schemeClr val="bg1">
                            <a:lumMod val="50000"/>
                          </a:schemeClr>
                        </a:solidFill>
                      </a:ln>
                      <a:solidFill>
                        <a:schemeClr val="tx1">
                          <a:lumMod val="50000"/>
                          <a:lumOff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CAMPO LINDO CHICKEN</a:t>
                  </a:r>
                </a:p>
              </p:txBody>
            </p:sp>
          </p:grpSp>
          <p:sp>
            <p:nvSpPr>
              <p:cNvPr id="90" name="Rectangle 89">
                <a:extLst>
                  <a:ext uri="{FF2B5EF4-FFF2-40B4-BE49-F238E27FC236}">
                    <a16:creationId xmlns:a16="http://schemas.microsoft.com/office/drawing/2014/main" id="{6F84AA74-A9E2-4427-A656-BF9600CD66E5}"/>
                  </a:ext>
                </a:extLst>
              </p:cNvPr>
              <p:cNvSpPr/>
              <p:nvPr/>
            </p:nvSpPr>
            <p:spPr>
              <a:xfrm>
                <a:off x="5198060" y="1977777"/>
                <a:ext cx="818088" cy="923330"/>
              </a:xfrm>
              <a:prstGeom prst="rect">
                <a:avLst/>
              </a:prstGeom>
            </p:spPr>
            <p:txBody>
              <a:bodyPr wrap="square">
                <a:spAutoFit/>
              </a:bodyPr>
              <a:lstStyle/>
              <a:p>
                <a:pPr algn="ctr"/>
                <a:r>
                  <a:rPr lang="en-US" sz="5400" spc="-300" dirty="0">
                    <a:solidFill>
                      <a:srgbClr val="DEB27B"/>
                    </a:solidFill>
                    <a:latin typeface="Lauren" panose="00000500000000000000" pitchFamily="2" charset="0"/>
                  </a:rPr>
                  <a:t>$23</a:t>
                </a:r>
                <a:endParaRPr lang="en-US" sz="4000" spc="-300" dirty="0">
                  <a:solidFill>
                    <a:srgbClr val="DEB27B"/>
                  </a:solidFill>
                  <a:latin typeface="Lauren" panose="00000500000000000000" pitchFamily="2" charset="0"/>
                </a:endParaRPr>
              </a:p>
            </p:txBody>
          </p:sp>
        </p:grpSp>
      </p:grpSp>
    </p:spTree>
    <p:extLst>
      <p:ext uri="{BB962C8B-B14F-4D97-AF65-F5344CB8AC3E}">
        <p14:creationId xmlns:p14="http://schemas.microsoft.com/office/powerpoint/2010/main" val="2005496401"/>
      </p:ext>
    </p:extLst>
  </p:cSld>
  <p:clrMapOvr>
    <a:masterClrMapping/>
  </p:clrMapOvr>
  <mc:AlternateContent xmlns:mc="http://schemas.openxmlformats.org/markup-compatibility/2006" xmlns:p14="http://schemas.microsoft.com/office/powerpoint/2010/main">
    <mc:Choice Requires="p14">
      <p:transition spd="med" p14:dur="700" advTm="11825">
        <p:fade/>
      </p:transition>
    </mc:Choice>
    <mc:Fallback xmlns="">
      <p:transition spd="med" advTm="118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0"/>
                                        </p:tgtEl>
                                      </p:cBhvr>
                                    </p:cmd>
                                  </p:childTnLst>
                                </p:cTn>
                              </p:par>
                              <p:par>
                                <p:cTn id="7" presetID="1" presetClass="mediacall" presetSubtype="0" fill="hold" nodeType="withEffect">
                                  <p:stCondLst>
                                    <p:cond delay="0"/>
                                  </p:stCondLst>
                                  <p:childTnLst>
                                    <p:cmd type="call" cmd="playFrom(0.0)">
                                      <p:cBhvr>
                                        <p:cTn id="8" dur="10633" fill="hold"/>
                                        <p:tgtEl>
                                          <p:spTgt spid="10"/>
                                        </p:tgtEl>
                                      </p:cBhvr>
                                    </p:cmd>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64" presetClass="path" presetSubtype="0" accel="50000" decel="50000" fill="hold" nodeType="withEffect">
                                  <p:stCondLst>
                                    <p:cond delay="5000"/>
                                  </p:stCondLst>
                                  <p:childTnLst>
                                    <p:animMotion origin="layout" path="M 6.25E-7 2.22222E-6 L 6.25E-7 -0.99792 " pathEditMode="relative" rAng="0" ptsTypes="AA">
                                      <p:cBhvr>
                                        <p:cTn id="16" dur="2000" fill="hold"/>
                                        <p:tgtEl>
                                          <p:spTgt spid="13"/>
                                        </p:tgtEl>
                                        <p:attrNameLst>
                                          <p:attrName>ppt_x</p:attrName>
                                          <p:attrName>ppt_y</p:attrName>
                                        </p:attrNameLst>
                                      </p:cBhvr>
                                      <p:rCtr x="0" y="-49907"/>
                                    </p:animMotion>
                                  </p:childTnLst>
                                </p:cTn>
                              </p:par>
                              <p:par>
                                <p:cTn id="17" presetID="64" presetClass="path" presetSubtype="0" accel="50000" decel="50000" fill="hold" grpId="0" nodeType="withEffect">
                                  <p:stCondLst>
                                    <p:cond delay="5000"/>
                                  </p:stCondLst>
                                  <p:childTnLst>
                                    <p:animMotion origin="layout" path="M 0 1.85185E-6 L 0 -1.14121 " pathEditMode="relative" rAng="0" ptsTypes="AA">
                                      <p:cBhvr>
                                        <p:cTn id="18" dur="2000" fill="hold"/>
                                        <p:tgtEl>
                                          <p:spTgt spid="73"/>
                                        </p:tgtEl>
                                        <p:attrNameLst>
                                          <p:attrName>ppt_x</p:attrName>
                                          <p:attrName>ppt_y</p:attrName>
                                        </p:attrNameLst>
                                      </p:cBhvr>
                                      <p:rCtr x="0" y="-57060"/>
                                    </p:animMotion>
                                  </p:childTnLst>
                                </p:cTn>
                              </p:par>
                              <p:par>
                                <p:cTn id="19" presetID="64" presetClass="path" presetSubtype="0" accel="50000" decel="50000" fill="hold" nodeType="withEffect">
                                  <p:stCondLst>
                                    <p:cond delay="5000"/>
                                  </p:stCondLst>
                                  <p:childTnLst>
                                    <p:animMotion origin="layout" path="M 0 2.22222E-6 L 0 -1.10139 " pathEditMode="relative" rAng="0" ptsTypes="AA">
                                      <p:cBhvr>
                                        <p:cTn id="20" dur="2000" fill="hold"/>
                                        <p:tgtEl>
                                          <p:spTgt spid="3"/>
                                        </p:tgtEl>
                                        <p:attrNameLst>
                                          <p:attrName>ppt_x</p:attrName>
                                          <p:attrName>ppt_y</p:attrName>
                                        </p:attrNameLst>
                                      </p:cBhvr>
                                      <p:rCtr x="0" y="-55069"/>
                                    </p:animMotion>
                                  </p:childTnLst>
                                </p:cTn>
                              </p:par>
                              <p:par>
                                <p:cTn id="21" presetID="6" presetClass="emph" presetSubtype="0" accel="40000" decel="40000" fill="hold" nodeType="withEffect">
                                  <p:stCondLst>
                                    <p:cond delay="6500"/>
                                  </p:stCondLst>
                                  <p:childTnLst>
                                    <p:animScale>
                                      <p:cBhvr>
                                        <p:cTn id="22" dur="500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10"/>
                </p:tgtEl>
              </p:cMediaNode>
            </p:video>
          </p:childTnLst>
        </p:cTn>
      </p:par>
    </p:tnLst>
    <p:bldLst>
      <p:bldP spid="12" grpId="0" animBg="1"/>
      <p:bldP spid="73" grpId="0"/>
    </p:bldLst>
  </p:timing>
  <p:extLst>
    <p:ext uri="{E180D4A7-C9FB-4DFB-919C-405C955672EB}">
      <p14:showEvtLst xmlns:p14="http://schemas.microsoft.com/office/powerpoint/2010/main">
        <p14:playEvt time="2" objId="10"/>
        <p14:stopEvt time="3" objId="10"/>
        <p14:playEvt time="3" objId="10"/>
        <p14:stopEvt time="10798" objId="10"/>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Picture 208">
            <a:extLst>
              <a:ext uri="{FF2B5EF4-FFF2-40B4-BE49-F238E27FC236}">
                <a16:creationId xmlns:a16="http://schemas.microsoft.com/office/drawing/2014/main" id="{5259E60E-C2E1-416C-A387-0C19AA0232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6968" b="20973"/>
          <a:stretch/>
        </p:blipFill>
        <p:spPr>
          <a:xfrm>
            <a:off x="-16090" y="0"/>
            <a:ext cx="12233719" cy="3305750"/>
          </a:xfrm>
          <a:prstGeom prst="rect">
            <a:avLst/>
          </a:prstGeom>
        </p:spPr>
      </p:pic>
      <p:sp>
        <p:nvSpPr>
          <p:cNvPr id="153" name="Freeform: Shape 152">
            <a:extLst>
              <a:ext uri="{FF2B5EF4-FFF2-40B4-BE49-F238E27FC236}">
                <a16:creationId xmlns:a16="http://schemas.microsoft.com/office/drawing/2014/main" id="{10DAEC98-8975-4302-B698-9CE0FA7A6F4D}"/>
              </a:ext>
            </a:extLst>
          </p:cNvPr>
          <p:cNvSpPr/>
          <p:nvPr/>
        </p:nvSpPr>
        <p:spPr>
          <a:xfrm>
            <a:off x="2" y="1400607"/>
            <a:ext cx="12191997" cy="5457393"/>
          </a:xfrm>
          <a:custGeom>
            <a:avLst/>
            <a:gdLst>
              <a:gd name="connsiteX0" fmla="*/ 0 w 12191997"/>
              <a:gd name="connsiteY0" fmla="*/ 0 h 5438343"/>
              <a:gd name="connsiteX1" fmla="*/ 1530226 w 12191997"/>
              <a:gd name="connsiteY1" fmla="*/ 215980 h 5438343"/>
              <a:gd name="connsiteX2" fmla="*/ 6150778 w 12191997"/>
              <a:gd name="connsiteY2" fmla="*/ 592558 h 5438343"/>
              <a:gd name="connsiteX3" fmla="*/ 12105316 w 12191997"/>
              <a:gd name="connsiteY3" fmla="*/ 10885 h 5438343"/>
              <a:gd name="connsiteX4" fmla="*/ 12191997 w 12191997"/>
              <a:gd name="connsiteY4" fmla="*/ 533 h 5438343"/>
              <a:gd name="connsiteX5" fmla="*/ 12191997 w 12191997"/>
              <a:gd name="connsiteY5" fmla="*/ 5438343 h 5438343"/>
              <a:gd name="connsiteX6" fmla="*/ 0 w 12191997"/>
              <a:gd name="connsiteY6" fmla="*/ 5438343 h 5438343"/>
              <a:gd name="connsiteX7" fmla="*/ 0 w 12191997"/>
              <a:gd name="connsiteY7" fmla="*/ 0 h 543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7" h="5438343">
                <a:moveTo>
                  <a:pt x="0" y="0"/>
                </a:moveTo>
                <a:lnTo>
                  <a:pt x="1530226" y="215980"/>
                </a:lnTo>
                <a:cubicBezTo>
                  <a:pt x="3077571" y="425190"/>
                  <a:pt x="4621336" y="592558"/>
                  <a:pt x="6150778" y="592558"/>
                </a:cubicBezTo>
                <a:cubicBezTo>
                  <a:pt x="8126308" y="592558"/>
                  <a:pt x="10893754" y="158946"/>
                  <a:pt x="12105316" y="10885"/>
                </a:cubicBezTo>
                <a:lnTo>
                  <a:pt x="12191997" y="533"/>
                </a:lnTo>
                <a:lnTo>
                  <a:pt x="12191997" y="5438343"/>
                </a:lnTo>
                <a:lnTo>
                  <a:pt x="0" y="5438343"/>
                </a:lnTo>
                <a:lnTo>
                  <a:pt x="0" y="0"/>
                </a:lnTo>
                <a:close/>
              </a:path>
            </a:pathLst>
          </a:custGeom>
          <a:gradFill>
            <a:gsLst>
              <a:gs pos="100000">
                <a:schemeClr val="tx1">
                  <a:lumMod val="95000"/>
                  <a:lumOff val="5000"/>
                </a:schemeClr>
              </a:gs>
              <a:gs pos="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AAB57554-1E6A-4066-B94C-2A735F1D8BAA}"/>
              </a:ext>
            </a:extLst>
          </p:cNvPr>
          <p:cNvSpPr/>
          <p:nvPr/>
        </p:nvSpPr>
        <p:spPr>
          <a:xfrm>
            <a:off x="-21771" y="1407604"/>
            <a:ext cx="12235542" cy="595086"/>
          </a:xfrm>
          <a:custGeom>
            <a:avLst/>
            <a:gdLst>
              <a:gd name="connsiteX0" fmla="*/ 0 w 12206515"/>
              <a:gd name="connsiteY0" fmla="*/ 0 h 595086"/>
              <a:gd name="connsiteX1" fmla="*/ 6154058 w 12206515"/>
              <a:gd name="connsiteY1" fmla="*/ 595086 h 595086"/>
              <a:gd name="connsiteX2" fmla="*/ 12206515 w 12206515"/>
              <a:gd name="connsiteY2" fmla="*/ 0 h 595086"/>
            </a:gdLst>
            <a:ahLst/>
            <a:cxnLst>
              <a:cxn ang="0">
                <a:pos x="connsiteX0" y="connsiteY0"/>
              </a:cxn>
              <a:cxn ang="0">
                <a:pos x="connsiteX1" y="connsiteY1"/>
              </a:cxn>
              <a:cxn ang="0">
                <a:pos x="connsiteX2" y="connsiteY2"/>
              </a:cxn>
            </a:cxnLst>
            <a:rect l="l" t="t" r="r" b="b"/>
            <a:pathLst>
              <a:path w="12206515" h="595086">
                <a:moveTo>
                  <a:pt x="0" y="0"/>
                </a:moveTo>
                <a:cubicBezTo>
                  <a:pt x="2059819" y="297543"/>
                  <a:pt x="4119639" y="595086"/>
                  <a:pt x="6154058" y="595086"/>
                </a:cubicBezTo>
                <a:cubicBezTo>
                  <a:pt x="8188477" y="595086"/>
                  <a:pt x="11064725" y="133048"/>
                  <a:pt x="12206515" y="0"/>
                </a:cubicBezTo>
              </a:path>
            </a:pathLst>
          </a:custGeom>
          <a:noFill/>
          <a:ln w="76200">
            <a:solidFill>
              <a:srgbClr val="DEB2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8AFECD54-4000-404F-8FCE-D89647FF1D0E}"/>
              </a:ext>
            </a:extLst>
          </p:cNvPr>
          <p:cNvGrpSpPr/>
          <p:nvPr/>
        </p:nvGrpSpPr>
        <p:grpSpPr>
          <a:xfrm>
            <a:off x="1117640" y="2248262"/>
            <a:ext cx="9956720" cy="4447659"/>
            <a:chOff x="1293589" y="2025914"/>
            <a:chExt cx="9956720" cy="4447659"/>
          </a:xfrm>
        </p:grpSpPr>
        <p:grpSp>
          <p:nvGrpSpPr>
            <p:cNvPr id="19" name="Group 18">
              <a:extLst>
                <a:ext uri="{FF2B5EF4-FFF2-40B4-BE49-F238E27FC236}">
                  <a16:creationId xmlns:a16="http://schemas.microsoft.com/office/drawing/2014/main" id="{5571AA13-142E-400A-95AF-0021B5D8D2EB}"/>
                </a:ext>
              </a:extLst>
            </p:cNvPr>
            <p:cNvGrpSpPr/>
            <p:nvPr/>
          </p:nvGrpSpPr>
          <p:grpSpPr>
            <a:xfrm>
              <a:off x="1293589" y="2025914"/>
              <a:ext cx="4601051" cy="923330"/>
              <a:chOff x="1293589" y="1977777"/>
              <a:chExt cx="4601051" cy="923330"/>
            </a:xfrm>
          </p:grpSpPr>
          <p:grpSp>
            <p:nvGrpSpPr>
              <p:cNvPr id="18" name="Group 17">
                <a:extLst>
                  <a:ext uri="{FF2B5EF4-FFF2-40B4-BE49-F238E27FC236}">
                    <a16:creationId xmlns:a16="http://schemas.microsoft.com/office/drawing/2014/main" id="{C85E52C6-F35A-4357-BE55-9FB136563909}"/>
                  </a:ext>
                </a:extLst>
              </p:cNvPr>
              <p:cNvGrpSpPr/>
              <p:nvPr/>
            </p:nvGrpSpPr>
            <p:grpSpPr>
              <a:xfrm>
                <a:off x="1293589" y="2024077"/>
                <a:ext cx="3457590" cy="621948"/>
                <a:chOff x="1293589" y="2024077"/>
                <a:chExt cx="3457590" cy="621948"/>
              </a:xfrm>
              <a:solidFill>
                <a:schemeClr val="accent2"/>
              </a:solidFill>
            </p:grpSpPr>
            <p:sp>
              <p:nvSpPr>
                <p:cNvPr id="76" name="TextBox 75">
                  <a:extLst>
                    <a:ext uri="{FF2B5EF4-FFF2-40B4-BE49-F238E27FC236}">
                      <a16:creationId xmlns:a16="http://schemas.microsoft.com/office/drawing/2014/main" id="{91DEB39D-7767-4DEC-A53D-ED5B00F14D21}"/>
                    </a:ext>
                  </a:extLst>
                </p:cNvPr>
                <p:cNvSpPr txBox="1"/>
                <p:nvPr/>
              </p:nvSpPr>
              <p:spPr>
                <a:xfrm>
                  <a:off x="1293589" y="2297212"/>
                  <a:ext cx="3457590" cy="348813"/>
                </a:xfrm>
                <a:prstGeom prst="rect">
                  <a:avLst/>
                </a:prstGeom>
                <a:noFill/>
              </p:spPr>
              <p:txBody>
                <a:bodyPr wrap="square" rtlCol="0">
                  <a:spAutoFit/>
                </a:bodyPr>
                <a:lstStyle/>
                <a:p>
                  <a:pPr>
                    <a:lnSpc>
                      <a:spcPts val="1000"/>
                    </a:lnSpc>
                  </a:pPr>
                  <a:r>
                    <a:rPr lang="en-US" sz="2000" baseline="-25000" dirty="0">
                      <a:solidFill>
                        <a:schemeClr val="bg1">
                          <a:lumMod val="75000"/>
                        </a:schemeClr>
                      </a:solidFill>
                      <a:latin typeface="+mj-lt"/>
                    </a:rPr>
                    <a:t>Buttermilk, Salsa Verde, Red Cabbage, Natural Chicken and Creamy Grits</a:t>
                  </a:r>
                </a:p>
              </p:txBody>
            </p:sp>
            <p:sp>
              <p:nvSpPr>
                <p:cNvPr id="77" name="TextBox 76">
                  <a:extLst>
                    <a:ext uri="{FF2B5EF4-FFF2-40B4-BE49-F238E27FC236}">
                      <a16:creationId xmlns:a16="http://schemas.microsoft.com/office/drawing/2014/main" id="{52DA0AE1-AB1B-4E7E-ACB1-C61B851F1C75}"/>
                    </a:ext>
                  </a:extLst>
                </p:cNvPr>
                <p:cNvSpPr txBox="1"/>
                <p:nvPr/>
              </p:nvSpPr>
              <p:spPr>
                <a:xfrm>
                  <a:off x="1321560" y="2024077"/>
                  <a:ext cx="3429619" cy="338554"/>
                </a:xfrm>
                <a:prstGeom prst="rect">
                  <a:avLst/>
                </a:prstGeom>
                <a:noFill/>
              </p:spPr>
              <p:txBody>
                <a:bodyPr wrap="square" rtlCol="0">
                  <a:spAutoFit/>
                </a:bodyPr>
                <a:lstStyle/>
                <a:p>
                  <a:r>
                    <a:rPr lang="en-US" sz="1600" b="1" spc="300" dirty="0">
                      <a:ln w="9525">
                        <a:solidFill>
                          <a:schemeClr val="bg1">
                            <a:lumMod val="50000"/>
                          </a:schemeClr>
                        </a:solidFill>
                      </a:ln>
                      <a:solidFill>
                        <a:schemeClr val="tx1">
                          <a:lumMod val="50000"/>
                          <a:lumOff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CAMPO LINDO CHICKEN</a:t>
                  </a:r>
                </a:p>
              </p:txBody>
            </p:sp>
          </p:grpSp>
          <p:sp>
            <p:nvSpPr>
              <p:cNvPr id="78" name="Rectangle 77">
                <a:extLst>
                  <a:ext uri="{FF2B5EF4-FFF2-40B4-BE49-F238E27FC236}">
                    <a16:creationId xmlns:a16="http://schemas.microsoft.com/office/drawing/2014/main" id="{4B580FE1-CC81-4CF2-ABAC-A0CE28498A5C}"/>
                  </a:ext>
                </a:extLst>
              </p:cNvPr>
              <p:cNvSpPr/>
              <p:nvPr/>
            </p:nvSpPr>
            <p:spPr>
              <a:xfrm>
                <a:off x="5076552" y="1977777"/>
                <a:ext cx="818088" cy="923330"/>
              </a:xfrm>
              <a:prstGeom prst="rect">
                <a:avLst/>
              </a:prstGeom>
            </p:spPr>
            <p:txBody>
              <a:bodyPr wrap="square">
                <a:spAutoFit/>
              </a:bodyPr>
              <a:lstStyle/>
              <a:p>
                <a:pPr algn="ctr"/>
                <a:r>
                  <a:rPr lang="en-US" sz="5400" spc="-300" dirty="0">
                    <a:solidFill>
                      <a:srgbClr val="DEB27B"/>
                    </a:solidFill>
                    <a:latin typeface="Lauren" panose="00000500000000000000" pitchFamily="2" charset="0"/>
                  </a:rPr>
                  <a:t>$14</a:t>
                </a:r>
                <a:endParaRPr lang="en-US" sz="4000" spc="-300" dirty="0">
                  <a:solidFill>
                    <a:srgbClr val="DEB27B"/>
                  </a:solidFill>
                  <a:latin typeface="Lauren" panose="00000500000000000000" pitchFamily="2" charset="0"/>
                </a:endParaRPr>
              </a:p>
            </p:txBody>
          </p:sp>
        </p:grpSp>
        <p:grpSp>
          <p:nvGrpSpPr>
            <p:cNvPr id="79" name="Group 78">
              <a:extLst>
                <a:ext uri="{FF2B5EF4-FFF2-40B4-BE49-F238E27FC236}">
                  <a16:creationId xmlns:a16="http://schemas.microsoft.com/office/drawing/2014/main" id="{3B8825CC-C5A4-4991-850F-8F3687B136FF}"/>
                </a:ext>
              </a:extLst>
            </p:cNvPr>
            <p:cNvGrpSpPr/>
            <p:nvPr/>
          </p:nvGrpSpPr>
          <p:grpSpPr>
            <a:xfrm>
              <a:off x="1293589" y="2906996"/>
              <a:ext cx="4601051" cy="923330"/>
              <a:chOff x="1293589" y="1977777"/>
              <a:chExt cx="4601051" cy="923330"/>
            </a:xfrm>
          </p:grpSpPr>
          <p:grpSp>
            <p:nvGrpSpPr>
              <p:cNvPr id="80" name="Group 79">
                <a:extLst>
                  <a:ext uri="{FF2B5EF4-FFF2-40B4-BE49-F238E27FC236}">
                    <a16:creationId xmlns:a16="http://schemas.microsoft.com/office/drawing/2014/main" id="{314A8737-192B-4CC7-B5EC-FA4C32C58B79}"/>
                  </a:ext>
                </a:extLst>
              </p:cNvPr>
              <p:cNvGrpSpPr/>
              <p:nvPr/>
            </p:nvGrpSpPr>
            <p:grpSpPr>
              <a:xfrm>
                <a:off x="1293589" y="2024077"/>
                <a:ext cx="3939971" cy="493708"/>
                <a:chOff x="1293589" y="2024077"/>
                <a:chExt cx="3939971" cy="493708"/>
              </a:xfrm>
              <a:solidFill>
                <a:schemeClr val="accent2"/>
              </a:solidFill>
            </p:grpSpPr>
            <p:sp>
              <p:nvSpPr>
                <p:cNvPr id="82" name="TextBox 81">
                  <a:extLst>
                    <a:ext uri="{FF2B5EF4-FFF2-40B4-BE49-F238E27FC236}">
                      <a16:creationId xmlns:a16="http://schemas.microsoft.com/office/drawing/2014/main" id="{EE11D288-8BFA-4A3D-A54F-6A17ABC9ED0C}"/>
                    </a:ext>
                  </a:extLst>
                </p:cNvPr>
                <p:cNvSpPr txBox="1"/>
                <p:nvPr/>
              </p:nvSpPr>
              <p:spPr>
                <a:xfrm>
                  <a:off x="1293589" y="2297212"/>
                  <a:ext cx="3457590" cy="220573"/>
                </a:xfrm>
                <a:prstGeom prst="rect">
                  <a:avLst/>
                </a:prstGeom>
                <a:noFill/>
              </p:spPr>
              <p:txBody>
                <a:bodyPr wrap="square" rtlCol="0">
                  <a:spAutoFit/>
                </a:bodyPr>
                <a:lstStyle/>
                <a:p>
                  <a:pPr>
                    <a:lnSpc>
                      <a:spcPts val="1000"/>
                    </a:lnSpc>
                  </a:pPr>
                  <a:r>
                    <a:rPr lang="en-US" sz="2000" baseline="-25000" dirty="0">
                      <a:solidFill>
                        <a:schemeClr val="bg1">
                          <a:lumMod val="75000"/>
                        </a:schemeClr>
                      </a:solidFill>
                      <a:latin typeface="+mj-lt"/>
                    </a:rPr>
                    <a:t>Roasted rolled meat </a:t>
                  </a:r>
                </a:p>
              </p:txBody>
            </p:sp>
            <p:sp>
              <p:nvSpPr>
                <p:cNvPr id="83" name="TextBox 82">
                  <a:extLst>
                    <a:ext uri="{FF2B5EF4-FFF2-40B4-BE49-F238E27FC236}">
                      <a16:creationId xmlns:a16="http://schemas.microsoft.com/office/drawing/2014/main" id="{ECAA66AA-4A5D-4C27-9D3C-5733E0AF9897}"/>
                    </a:ext>
                  </a:extLst>
                </p:cNvPr>
                <p:cNvSpPr txBox="1"/>
                <p:nvPr/>
              </p:nvSpPr>
              <p:spPr>
                <a:xfrm>
                  <a:off x="1321560" y="2024077"/>
                  <a:ext cx="3912000" cy="338554"/>
                </a:xfrm>
                <a:prstGeom prst="rect">
                  <a:avLst/>
                </a:prstGeom>
                <a:noFill/>
              </p:spPr>
              <p:txBody>
                <a:bodyPr wrap="square" rtlCol="0">
                  <a:spAutoFit/>
                </a:bodyPr>
                <a:lstStyle/>
                <a:p>
                  <a:r>
                    <a:rPr lang="en-US" sz="1600" b="1" spc="300" dirty="0">
                      <a:ln w="9525">
                        <a:solidFill>
                          <a:schemeClr val="bg1">
                            <a:lumMod val="50000"/>
                          </a:schemeClr>
                        </a:solidFill>
                      </a:ln>
                      <a:solidFill>
                        <a:schemeClr val="tx1">
                          <a:lumMod val="50000"/>
                          <a:lumOff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ROASTED STEAK ROLL</a:t>
                  </a:r>
                </a:p>
              </p:txBody>
            </p:sp>
          </p:grpSp>
          <p:sp>
            <p:nvSpPr>
              <p:cNvPr id="81" name="Rectangle 80">
                <a:extLst>
                  <a:ext uri="{FF2B5EF4-FFF2-40B4-BE49-F238E27FC236}">
                    <a16:creationId xmlns:a16="http://schemas.microsoft.com/office/drawing/2014/main" id="{440F9F3A-DAC1-436B-B3FB-55029BB05F7F}"/>
                  </a:ext>
                </a:extLst>
              </p:cNvPr>
              <p:cNvSpPr/>
              <p:nvPr/>
            </p:nvSpPr>
            <p:spPr>
              <a:xfrm>
                <a:off x="5076552" y="1977777"/>
                <a:ext cx="818088" cy="923330"/>
              </a:xfrm>
              <a:prstGeom prst="rect">
                <a:avLst/>
              </a:prstGeom>
            </p:spPr>
            <p:txBody>
              <a:bodyPr wrap="square">
                <a:spAutoFit/>
              </a:bodyPr>
              <a:lstStyle/>
              <a:p>
                <a:pPr algn="ctr"/>
                <a:r>
                  <a:rPr lang="en-US" sz="5400" spc="-300" dirty="0">
                    <a:solidFill>
                      <a:srgbClr val="DEB27B"/>
                    </a:solidFill>
                    <a:latin typeface="Lauren" panose="00000500000000000000" pitchFamily="2" charset="0"/>
                  </a:rPr>
                  <a:t>$17</a:t>
                </a:r>
                <a:endParaRPr lang="en-US" sz="4000" spc="-300" dirty="0">
                  <a:solidFill>
                    <a:srgbClr val="DEB27B"/>
                  </a:solidFill>
                  <a:latin typeface="Lauren" panose="00000500000000000000" pitchFamily="2" charset="0"/>
                </a:endParaRPr>
              </a:p>
            </p:txBody>
          </p:sp>
        </p:grpSp>
        <p:grpSp>
          <p:nvGrpSpPr>
            <p:cNvPr id="84" name="Group 83">
              <a:extLst>
                <a:ext uri="{FF2B5EF4-FFF2-40B4-BE49-F238E27FC236}">
                  <a16:creationId xmlns:a16="http://schemas.microsoft.com/office/drawing/2014/main" id="{DB8AA175-C5CF-4D62-916A-EEF7BA1BC8E9}"/>
                </a:ext>
              </a:extLst>
            </p:cNvPr>
            <p:cNvGrpSpPr/>
            <p:nvPr/>
          </p:nvGrpSpPr>
          <p:grpSpPr>
            <a:xfrm>
              <a:off x="1293589" y="3788078"/>
              <a:ext cx="4601051" cy="923330"/>
              <a:chOff x="1293589" y="1977777"/>
              <a:chExt cx="4601051" cy="923330"/>
            </a:xfrm>
          </p:grpSpPr>
          <p:grpSp>
            <p:nvGrpSpPr>
              <p:cNvPr id="85" name="Group 84">
                <a:extLst>
                  <a:ext uri="{FF2B5EF4-FFF2-40B4-BE49-F238E27FC236}">
                    <a16:creationId xmlns:a16="http://schemas.microsoft.com/office/drawing/2014/main" id="{5EEDB2F4-CCF5-42A6-B299-5546A33EE7E2}"/>
                  </a:ext>
                </a:extLst>
              </p:cNvPr>
              <p:cNvGrpSpPr/>
              <p:nvPr/>
            </p:nvGrpSpPr>
            <p:grpSpPr>
              <a:xfrm>
                <a:off x="1293589" y="2024077"/>
                <a:ext cx="3675583" cy="493708"/>
                <a:chOff x="1293589" y="2024077"/>
                <a:chExt cx="3675583" cy="493708"/>
              </a:xfrm>
              <a:solidFill>
                <a:schemeClr val="accent2"/>
              </a:solidFill>
            </p:grpSpPr>
            <p:sp>
              <p:nvSpPr>
                <p:cNvPr id="87" name="TextBox 86">
                  <a:extLst>
                    <a:ext uri="{FF2B5EF4-FFF2-40B4-BE49-F238E27FC236}">
                      <a16:creationId xmlns:a16="http://schemas.microsoft.com/office/drawing/2014/main" id="{8721C80D-D0AE-493F-972A-2E80D7B12FEF}"/>
                    </a:ext>
                  </a:extLst>
                </p:cNvPr>
                <p:cNvSpPr txBox="1"/>
                <p:nvPr/>
              </p:nvSpPr>
              <p:spPr>
                <a:xfrm>
                  <a:off x="1293589" y="2297212"/>
                  <a:ext cx="3149853" cy="220573"/>
                </a:xfrm>
                <a:prstGeom prst="rect">
                  <a:avLst/>
                </a:prstGeom>
                <a:noFill/>
              </p:spPr>
              <p:txBody>
                <a:bodyPr wrap="square" rtlCol="0">
                  <a:spAutoFit/>
                </a:bodyPr>
                <a:lstStyle/>
                <a:p>
                  <a:pPr>
                    <a:lnSpc>
                      <a:spcPts val="1000"/>
                    </a:lnSpc>
                  </a:pPr>
                  <a:r>
                    <a:rPr lang="en-US" sz="2000" baseline="-25000" dirty="0">
                      <a:solidFill>
                        <a:schemeClr val="bg1">
                          <a:lumMod val="75000"/>
                        </a:schemeClr>
                      </a:solidFill>
                      <a:latin typeface="+mj-lt"/>
                    </a:rPr>
                    <a:t>Fried Duck meat</a:t>
                  </a:r>
                </a:p>
              </p:txBody>
            </p:sp>
            <p:sp>
              <p:nvSpPr>
                <p:cNvPr id="88" name="TextBox 87">
                  <a:extLst>
                    <a:ext uri="{FF2B5EF4-FFF2-40B4-BE49-F238E27FC236}">
                      <a16:creationId xmlns:a16="http://schemas.microsoft.com/office/drawing/2014/main" id="{8AA62AD8-85A8-43D0-9E7C-347E238D9E2E}"/>
                    </a:ext>
                  </a:extLst>
                </p:cNvPr>
                <p:cNvSpPr txBox="1"/>
                <p:nvPr/>
              </p:nvSpPr>
              <p:spPr>
                <a:xfrm>
                  <a:off x="1321560" y="2024077"/>
                  <a:ext cx="3647612" cy="338554"/>
                </a:xfrm>
                <a:prstGeom prst="rect">
                  <a:avLst/>
                </a:prstGeom>
                <a:noFill/>
              </p:spPr>
              <p:txBody>
                <a:bodyPr wrap="square" rtlCol="0">
                  <a:spAutoFit/>
                </a:bodyPr>
                <a:lstStyle/>
                <a:p>
                  <a:r>
                    <a:rPr lang="en-US" sz="1600" b="1" spc="300" dirty="0">
                      <a:ln w="9525">
                        <a:solidFill>
                          <a:schemeClr val="bg1">
                            <a:lumMod val="50000"/>
                          </a:schemeClr>
                        </a:solidFill>
                      </a:ln>
                      <a:solidFill>
                        <a:schemeClr val="tx1">
                          <a:lumMod val="50000"/>
                          <a:lumOff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CONFIT DE CANARD</a:t>
                  </a:r>
                </a:p>
              </p:txBody>
            </p:sp>
          </p:grpSp>
          <p:sp>
            <p:nvSpPr>
              <p:cNvPr id="86" name="Rectangle 85">
                <a:extLst>
                  <a:ext uri="{FF2B5EF4-FFF2-40B4-BE49-F238E27FC236}">
                    <a16:creationId xmlns:a16="http://schemas.microsoft.com/office/drawing/2014/main" id="{62BC483A-FC9C-4332-A632-9CD766D21760}"/>
                  </a:ext>
                </a:extLst>
              </p:cNvPr>
              <p:cNvSpPr/>
              <p:nvPr/>
            </p:nvSpPr>
            <p:spPr>
              <a:xfrm>
                <a:off x="5076552" y="1977777"/>
                <a:ext cx="818088" cy="923330"/>
              </a:xfrm>
              <a:prstGeom prst="rect">
                <a:avLst/>
              </a:prstGeom>
            </p:spPr>
            <p:txBody>
              <a:bodyPr wrap="square">
                <a:spAutoFit/>
              </a:bodyPr>
              <a:lstStyle/>
              <a:p>
                <a:pPr algn="ctr"/>
                <a:r>
                  <a:rPr lang="en-US" sz="5400" spc="-300" dirty="0">
                    <a:solidFill>
                      <a:srgbClr val="DEB27B"/>
                    </a:solidFill>
                    <a:latin typeface="Lauren" panose="00000500000000000000" pitchFamily="2" charset="0"/>
                  </a:rPr>
                  <a:t>$23</a:t>
                </a:r>
                <a:endParaRPr lang="en-US" sz="4000" spc="-300" dirty="0">
                  <a:solidFill>
                    <a:srgbClr val="DEB27B"/>
                  </a:solidFill>
                  <a:latin typeface="Lauren" panose="00000500000000000000" pitchFamily="2" charset="0"/>
                </a:endParaRPr>
              </a:p>
            </p:txBody>
          </p:sp>
        </p:grpSp>
        <p:grpSp>
          <p:nvGrpSpPr>
            <p:cNvPr id="89" name="Group 88">
              <a:extLst>
                <a:ext uri="{FF2B5EF4-FFF2-40B4-BE49-F238E27FC236}">
                  <a16:creationId xmlns:a16="http://schemas.microsoft.com/office/drawing/2014/main" id="{547BAD7B-71F6-4080-892E-106C7BDB92AE}"/>
                </a:ext>
              </a:extLst>
            </p:cNvPr>
            <p:cNvGrpSpPr/>
            <p:nvPr/>
          </p:nvGrpSpPr>
          <p:grpSpPr>
            <a:xfrm>
              <a:off x="1293589" y="4669160"/>
              <a:ext cx="4601051" cy="923330"/>
              <a:chOff x="1293589" y="1977777"/>
              <a:chExt cx="4601051" cy="923330"/>
            </a:xfrm>
          </p:grpSpPr>
          <p:grpSp>
            <p:nvGrpSpPr>
              <p:cNvPr id="90" name="Group 89">
                <a:extLst>
                  <a:ext uri="{FF2B5EF4-FFF2-40B4-BE49-F238E27FC236}">
                    <a16:creationId xmlns:a16="http://schemas.microsoft.com/office/drawing/2014/main" id="{F902265C-30CD-4BA3-8EDE-8B1CEF8AFCF6}"/>
                  </a:ext>
                </a:extLst>
              </p:cNvPr>
              <p:cNvGrpSpPr/>
              <p:nvPr/>
            </p:nvGrpSpPr>
            <p:grpSpPr>
              <a:xfrm>
                <a:off x="1293589" y="2024077"/>
                <a:ext cx="3457590" cy="493708"/>
                <a:chOff x="1293589" y="2024077"/>
                <a:chExt cx="3457590" cy="493708"/>
              </a:xfrm>
              <a:solidFill>
                <a:schemeClr val="accent2"/>
              </a:solidFill>
            </p:grpSpPr>
            <p:sp>
              <p:nvSpPr>
                <p:cNvPr id="92" name="TextBox 91">
                  <a:extLst>
                    <a:ext uri="{FF2B5EF4-FFF2-40B4-BE49-F238E27FC236}">
                      <a16:creationId xmlns:a16="http://schemas.microsoft.com/office/drawing/2014/main" id="{506D6A90-DFE7-42F9-B49C-7674CCC44771}"/>
                    </a:ext>
                  </a:extLst>
                </p:cNvPr>
                <p:cNvSpPr txBox="1"/>
                <p:nvPr/>
              </p:nvSpPr>
              <p:spPr>
                <a:xfrm>
                  <a:off x="1293589" y="2297212"/>
                  <a:ext cx="3457590" cy="220573"/>
                </a:xfrm>
                <a:prstGeom prst="rect">
                  <a:avLst/>
                </a:prstGeom>
                <a:noFill/>
              </p:spPr>
              <p:txBody>
                <a:bodyPr wrap="square" rtlCol="0">
                  <a:spAutoFit/>
                </a:bodyPr>
                <a:lstStyle/>
                <a:p>
                  <a:pPr>
                    <a:lnSpc>
                      <a:spcPts val="1000"/>
                    </a:lnSpc>
                  </a:pPr>
                  <a:r>
                    <a:rPr lang="en-US" sz="2000" baseline="-25000" dirty="0">
                      <a:solidFill>
                        <a:schemeClr val="bg1">
                          <a:lumMod val="75000"/>
                        </a:schemeClr>
                      </a:solidFill>
                      <a:latin typeface="+mj-lt"/>
                    </a:rPr>
                    <a:t>Fried sea-trout </a:t>
                  </a:r>
                </a:p>
              </p:txBody>
            </p:sp>
            <p:sp>
              <p:nvSpPr>
                <p:cNvPr id="93" name="TextBox 92">
                  <a:extLst>
                    <a:ext uri="{FF2B5EF4-FFF2-40B4-BE49-F238E27FC236}">
                      <a16:creationId xmlns:a16="http://schemas.microsoft.com/office/drawing/2014/main" id="{5F38A8B1-E7FD-4D75-A0DC-E21BCB7E4604}"/>
                    </a:ext>
                  </a:extLst>
                </p:cNvPr>
                <p:cNvSpPr txBox="1"/>
                <p:nvPr/>
              </p:nvSpPr>
              <p:spPr>
                <a:xfrm>
                  <a:off x="1321560" y="2024077"/>
                  <a:ext cx="2645521" cy="338554"/>
                </a:xfrm>
                <a:prstGeom prst="rect">
                  <a:avLst/>
                </a:prstGeom>
                <a:noFill/>
              </p:spPr>
              <p:txBody>
                <a:bodyPr wrap="square" rtlCol="0">
                  <a:spAutoFit/>
                </a:bodyPr>
                <a:lstStyle/>
                <a:p>
                  <a:r>
                    <a:rPr lang="en-US" sz="1600" b="1" spc="300" dirty="0">
                      <a:ln w="9525">
                        <a:solidFill>
                          <a:schemeClr val="bg1">
                            <a:lumMod val="50000"/>
                          </a:schemeClr>
                        </a:solidFill>
                      </a:ln>
                      <a:solidFill>
                        <a:schemeClr val="tx1">
                          <a:lumMod val="50000"/>
                          <a:lumOff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SEA-TROUT</a:t>
                  </a:r>
                </a:p>
              </p:txBody>
            </p:sp>
          </p:grpSp>
          <p:sp>
            <p:nvSpPr>
              <p:cNvPr id="91" name="Rectangle 90">
                <a:extLst>
                  <a:ext uri="{FF2B5EF4-FFF2-40B4-BE49-F238E27FC236}">
                    <a16:creationId xmlns:a16="http://schemas.microsoft.com/office/drawing/2014/main" id="{D1B156B3-6987-4641-A9AE-0E40C64FD6D3}"/>
                  </a:ext>
                </a:extLst>
              </p:cNvPr>
              <p:cNvSpPr/>
              <p:nvPr/>
            </p:nvSpPr>
            <p:spPr>
              <a:xfrm>
                <a:off x="5076552" y="1977777"/>
                <a:ext cx="818088" cy="923330"/>
              </a:xfrm>
              <a:prstGeom prst="rect">
                <a:avLst/>
              </a:prstGeom>
            </p:spPr>
            <p:txBody>
              <a:bodyPr wrap="square">
                <a:spAutoFit/>
              </a:bodyPr>
              <a:lstStyle/>
              <a:p>
                <a:pPr algn="ctr"/>
                <a:r>
                  <a:rPr lang="en-US" sz="5400" spc="-300" dirty="0">
                    <a:solidFill>
                      <a:srgbClr val="DEB27B"/>
                    </a:solidFill>
                    <a:latin typeface="Lauren" panose="00000500000000000000" pitchFamily="2" charset="0"/>
                  </a:rPr>
                  <a:t>$16</a:t>
                </a:r>
                <a:endParaRPr lang="en-US" sz="4000" spc="-300" dirty="0">
                  <a:solidFill>
                    <a:srgbClr val="DEB27B"/>
                  </a:solidFill>
                  <a:latin typeface="Lauren" panose="00000500000000000000" pitchFamily="2" charset="0"/>
                </a:endParaRPr>
              </a:p>
            </p:txBody>
          </p:sp>
        </p:grpSp>
        <p:grpSp>
          <p:nvGrpSpPr>
            <p:cNvPr id="94" name="Group 93">
              <a:extLst>
                <a:ext uri="{FF2B5EF4-FFF2-40B4-BE49-F238E27FC236}">
                  <a16:creationId xmlns:a16="http://schemas.microsoft.com/office/drawing/2014/main" id="{B7F0BD96-ACEE-44FF-8AB3-0ED922BF5C30}"/>
                </a:ext>
              </a:extLst>
            </p:cNvPr>
            <p:cNvGrpSpPr/>
            <p:nvPr/>
          </p:nvGrpSpPr>
          <p:grpSpPr>
            <a:xfrm>
              <a:off x="1293589" y="5550243"/>
              <a:ext cx="4601051" cy="923330"/>
              <a:chOff x="1293589" y="1977777"/>
              <a:chExt cx="4601051" cy="923330"/>
            </a:xfrm>
          </p:grpSpPr>
          <p:grpSp>
            <p:nvGrpSpPr>
              <p:cNvPr id="95" name="Group 94">
                <a:extLst>
                  <a:ext uri="{FF2B5EF4-FFF2-40B4-BE49-F238E27FC236}">
                    <a16:creationId xmlns:a16="http://schemas.microsoft.com/office/drawing/2014/main" id="{D8109438-4A25-49C5-AE8D-E85A51BD66A9}"/>
                  </a:ext>
                </a:extLst>
              </p:cNvPr>
              <p:cNvGrpSpPr/>
              <p:nvPr/>
            </p:nvGrpSpPr>
            <p:grpSpPr>
              <a:xfrm>
                <a:off x="1293589" y="2024077"/>
                <a:ext cx="3457590" cy="493708"/>
                <a:chOff x="1293589" y="2024077"/>
                <a:chExt cx="3457590" cy="493708"/>
              </a:xfrm>
              <a:solidFill>
                <a:schemeClr val="accent2"/>
              </a:solidFill>
            </p:grpSpPr>
            <p:sp>
              <p:nvSpPr>
                <p:cNvPr id="97" name="TextBox 96">
                  <a:extLst>
                    <a:ext uri="{FF2B5EF4-FFF2-40B4-BE49-F238E27FC236}">
                      <a16:creationId xmlns:a16="http://schemas.microsoft.com/office/drawing/2014/main" id="{76DAAD18-0766-4B6C-9DB2-988FAF1ECBBF}"/>
                    </a:ext>
                  </a:extLst>
                </p:cNvPr>
                <p:cNvSpPr txBox="1"/>
                <p:nvPr/>
              </p:nvSpPr>
              <p:spPr>
                <a:xfrm>
                  <a:off x="1293589" y="2297212"/>
                  <a:ext cx="3457590" cy="220573"/>
                </a:xfrm>
                <a:prstGeom prst="rect">
                  <a:avLst/>
                </a:prstGeom>
                <a:noFill/>
              </p:spPr>
              <p:txBody>
                <a:bodyPr wrap="square" rtlCol="0">
                  <a:spAutoFit/>
                </a:bodyPr>
                <a:lstStyle/>
                <a:p>
                  <a:pPr>
                    <a:lnSpc>
                      <a:spcPts val="1000"/>
                    </a:lnSpc>
                  </a:pPr>
                  <a:r>
                    <a:rPr lang="en-US" sz="2000" baseline="-25000" dirty="0">
                      <a:solidFill>
                        <a:schemeClr val="bg1">
                          <a:lumMod val="75000"/>
                        </a:schemeClr>
                      </a:solidFill>
                      <a:latin typeface="+mj-lt"/>
                    </a:rPr>
                    <a:t>Fried Duck meat</a:t>
                  </a:r>
                </a:p>
              </p:txBody>
            </p:sp>
            <p:sp>
              <p:nvSpPr>
                <p:cNvPr id="98" name="TextBox 97">
                  <a:extLst>
                    <a:ext uri="{FF2B5EF4-FFF2-40B4-BE49-F238E27FC236}">
                      <a16:creationId xmlns:a16="http://schemas.microsoft.com/office/drawing/2014/main" id="{E2C0C71D-2AC0-4D36-B7A0-69080A3AE406}"/>
                    </a:ext>
                  </a:extLst>
                </p:cNvPr>
                <p:cNvSpPr txBox="1"/>
                <p:nvPr/>
              </p:nvSpPr>
              <p:spPr>
                <a:xfrm>
                  <a:off x="1321560" y="2024077"/>
                  <a:ext cx="3093911" cy="338554"/>
                </a:xfrm>
                <a:prstGeom prst="rect">
                  <a:avLst/>
                </a:prstGeom>
                <a:noFill/>
              </p:spPr>
              <p:txBody>
                <a:bodyPr wrap="square" rtlCol="0">
                  <a:spAutoFit/>
                </a:bodyPr>
                <a:lstStyle/>
                <a:p>
                  <a:r>
                    <a:rPr lang="en-US" sz="1600" b="1" spc="300" dirty="0">
                      <a:ln w="9525">
                        <a:solidFill>
                          <a:schemeClr val="bg1">
                            <a:lumMod val="50000"/>
                          </a:schemeClr>
                        </a:solidFill>
                      </a:ln>
                      <a:solidFill>
                        <a:schemeClr val="tx1">
                          <a:lumMod val="50000"/>
                          <a:lumOff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CONFIT DE CANARD</a:t>
                  </a:r>
                </a:p>
              </p:txBody>
            </p:sp>
          </p:grpSp>
          <p:sp>
            <p:nvSpPr>
              <p:cNvPr id="96" name="Rectangle 95">
                <a:extLst>
                  <a:ext uri="{FF2B5EF4-FFF2-40B4-BE49-F238E27FC236}">
                    <a16:creationId xmlns:a16="http://schemas.microsoft.com/office/drawing/2014/main" id="{C5C85B52-EB33-4EF7-9D5A-A4BB7507D128}"/>
                  </a:ext>
                </a:extLst>
              </p:cNvPr>
              <p:cNvSpPr/>
              <p:nvPr/>
            </p:nvSpPr>
            <p:spPr>
              <a:xfrm>
                <a:off x="5076552" y="1977777"/>
                <a:ext cx="818088" cy="923330"/>
              </a:xfrm>
              <a:prstGeom prst="rect">
                <a:avLst/>
              </a:prstGeom>
            </p:spPr>
            <p:txBody>
              <a:bodyPr wrap="square">
                <a:spAutoFit/>
              </a:bodyPr>
              <a:lstStyle/>
              <a:p>
                <a:pPr algn="ctr"/>
                <a:r>
                  <a:rPr lang="en-US" sz="5400" spc="-300" dirty="0">
                    <a:solidFill>
                      <a:srgbClr val="DEB27B"/>
                    </a:solidFill>
                    <a:latin typeface="Lauren" panose="00000500000000000000" pitchFamily="2" charset="0"/>
                  </a:rPr>
                  <a:t>$23</a:t>
                </a:r>
                <a:endParaRPr lang="en-US" sz="4000" spc="-300" dirty="0">
                  <a:solidFill>
                    <a:srgbClr val="DEB27B"/>
                  </a:solidFill>
                  <a:latin typeface="Lauren" panose="00000500000000000000" pitchFamily="2" charset="0"/>
                </a:endParaRPr>
              </a:p>
            </p:txBody>
          </p:sp>
        </p:grpSp>
        <p:grpSp>
          <p:nvGrpSpPr>
            <p:cNvPr id="124" name="Group 123">
              <a:extLst>
                <a:ext uri="{FF2B5EF4-FFF2-40B4-BE49-F238E27FC236}">
                  <a16:creationId xmlns:a16="http://schemas.microsoft.com/office/drawing/2014/main" id="{BEB057D5-0081-4B52-8718-5D0ABE8A51DE}"/>
                </a:ext>
              </a:extLst>
            </p:cNvPr>
            <p:cNvGrpSpPr/>
            <p:nvPr/>
          </p:nvGrpSpPr>
          <p:grpSpPr>
            <a:xfrm>
              <a:off x="6527750" y="2025914"/>
              <a:ext cx="4722559" cy="923330"/>
              <a:chOff x="1293589" y="1977777"/>
              <a:chExt cx="4722559" cy="923330"/>
            </a:xfrm>
          </p:grpSpPr>
          <p:grpSp>
            <p:nvGrpSpPr>
              <p:cNvPr id="125" name="Group 124">
                <a:extLst>
                  <a:ext uri="{FF2B5EF4-FFF2-40B4-BE49-F238E27FC236}">
                    <a16:creationId xmlns:a16="http://schemas.microsoft.com/office/drawing/2014/main" id="{5A93A6C8-4060-4093-BDCD-B950909DEC89}"/>
                  </a:ext>
                </a:extLst>
              </p:cNvPr>
              <p:cNvGrpSpPr/>
              <p:nvPr/>
            </p:nvGrpSpPr>
            <p:grpSpPr>
              <a:xfrm>
                <a:off x="1293589" y="2024077"/>
                <a:ext cx="3457590" cy="493708"/>
                <a:chOff x="1293589" y="2024077"/>
                <a:chExt cx="3457590" cy="493708"/>
              </a:xfrm>
              <a:solidFill>
                <a:schemeClr val="accent2"/>
              </a:solidFill>
            </p:grpSpPr>
            <p:sp>
              <p:nvSpPr>
                <p:cNvPr id="127" name="TextBox 126">
                  <a:extLst>
                    <a:ext uri="{FF2B5EF4-FFF2-40B4-BE49-F238E27FC236}">
                      <a16:creationId xmlns:a16="http://schemas.microsoft.com/office/drawing/2014/main" id="{68D5D84A-CD0D-4CF4-B8EE-1E62512CF207}"/>
                    </a:ext>
                  </a:extLst>
                </p:cNvPr>
                <p:cNvSpPr txBox="1"/>
                <p:nvPr/>
              </p:nvSpPr>
              <p:spPr>
                <a:xfrm>
                  <a:off x="1293589" y="2297212"/>
                  <a:ext cx="3457590" cy="220573"/>
                </a:xfrm>
                <a:prstGeom prst="rect">
                  <a:avLst/>
                </a:prstGeom>
                <a:noFill/>
              </p:spPr>
              <p:txBody>
                <a:bodyPr wrap="square" rtlCol="0">
                  <a:spAutoFit/>
                </a:bodyPr>
                <a:lstStyle/>
                <a:p>
                  <a:pPr>
                    <a:lnSpc>
                      <a:spcPts val="1000"/>
                    </a:lnSpc>
                  </a:pPr>
                  <a:r>
                    <a:rPr lang="en-US" sz="2000" baseline="-25000" dirty="0">
                      <a:solidFill>
                        <a:schemeClr val="bg1">
                          <a:lumMod val="75000"/>
                        </a:schemeClr>
                      </a:solidFill>
                      <a:latin typeface="+mj-lt"/>
                    </a:rPr>
                    <a:t>Seat – Trout soup</a:t>
                  </a:r>
                </a:p>
              </p:txBody>
            </p:sp>
            <p:sp>
              <p:nvSpPr>
                <p:cNvPr id="128" name="TextBox 127">
                  <a:extLst>
                    <a:ext uri="{FF2B5EF4-FFF2-40B4-BE49-F238E27FC236}">
                      <a16:creationId xmlns:a16="http://schemas.microsoft.com/office/drawing/2014/main" id="{49B4070F-2ECB-4A9E-893A-E6C24E24C261}"/>
                    </a:ext>
                  </a:extLst>
                </p:cNvPr>
                <p:cNvSpPr txBox="1"/>
                <p:nvPr/>
              </p:nvSpPr>
              <p:spPr>
                <a:xfrm>
                  <a:off x="1321560" y="2024077"/>
                  <a:ext cx="2645521" cy="338554"/>
                </a:xfrm>
                <a:prstGeom prst="rect">
                  <a:avLst/>
                </a:prstGeom>
                <a:noFill/>
              </p:spPr>
              <p:txBody>
                <a:bodyPr wrap="square" rtlCol="0">
                  <a:spAutoFit/>
                </a:bodyPr>
                <a:lstStyle/>
                <a:p>
                  <a:r>
                    <a:rPr lang="en-US" sz="1600" b="1" spc="300" dirty="0">
                      <a:ln w="9525">
                        <a:solidFill>
                          <a:schemeClr val="bg1">
                            <a:lumMod val="50000"/>
                          </a:schemeClr>
                        </a:solidFill>
                      </a:ln>
                      <a:solidFill>
                        <a:schemeClr val="tx1">
                          <a:lumMod val="50000"/>
                          <a:lumOff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SEA-TROUT</a:t>
                  </a:r>
                </a:p>
              </p:txBody>
            </p:sp>
          </p:grpSp>
          <p:sp>
            <p:nvSpPr>
              <p:cNvPr id="126" name="Rectangle 125">
                <a:extLst>
                  <a:ext uri="{FF2B5EF4-FFF2-40B4-BE49-F238E27FC236}">
                    <a16:creationId xmlns:a16="http://schemas.microsoft.com/office/drawing/2014/main" id="{257077FC-DA3D-4469-BAEE-4BD6636F693D}"/>
                  </a:ext>
                </a:extLst>
              </p:cNvPr>
              <p:cNvSpPr/>
              <p:nvPr/>
            </p:nvSpPr>
            <p:spPr>
              <a:xfrm>
                <a:off x="5198060" y="1977777"/>
                <a:ext cx="818088" cy="923330"/>
              </a:xfrm>
              <a:prstGeom prst="rect">
                <a:avLst/>
              </a:prstGeom>
            </p:spPr>
            <p:txBody>
              <a:bodyPr wrap="square">
                <a:spAutoFit/>
              </a:bodyPr>
              <a:lstStyle/>
              <a:p>
                <a:pPr algn="ctr"/>
                <a:r>
                  <a:rPr lang="en-US" sz="5400" spc="-300" dirty="0">
                    <a:solidFill>
                      <a:srgbClr val="DEB27B"/>
                    </a:solidFill>
                    <a:latin typeface="Lauren" panose="00000500000000000000" pitchFamily="2" charset="0"/>
                  </a:rPr>
                  <a:t>$23</a:t>
                </a:r>
                <a:endParaRPr lang="en-US" sz="4000" spc="-300" dirty="0">
                  <a:solidFill>
                    <a:srgbClr val="DEB27B"/>
                  </a:solidFill>
                  <a:latin typeface="Lauren" panose="00000500000000000000" pitchFamily="2" charset="0"/>
                </a:endParaRPr>
              </a:p>
            </p:txBody>
          </p:sp>
        </p:grpSp>
        <p:grpSp>
          <p:nvGrpSpPr>
            <p:cNvPr id="129" name="Group 128">
              <a:extLst>
                <a:ext uri="{FF2B5EF4-FFF2-40B4-BE49-F238E27FC236}">
                  <a16:creationId xmlns:a16="http://schemas.microsoft.com/office/drawing/2014/main" id="{77BC27B1-168D-4C65-9453-85395CC57F60}"/>
                </a:ext>
              </a:extLst>
            </p:cNvPr>
            <p:cNvGrpSpPr/>
            <p:nvPr/>
          </p:nvGrpSpPr>
          <p:grpSpPr>
            <a:xfrm>
              <a:off x="6527750" y="2906996"/>
              <a:ext cx="4722559" cy="923330"/>
              <a:chOff x="1293589" y="1977777"/>
              <a:chExt cx="4722559" cy="923330"/>
            </a:xfrm>
          </p:grpSpPr>
          <p:grpSp>
            <p:nvGrpSpPr>
              <p:cNvPr id="130" name="Group 129">
                <a:extLst>
                  <a:ext uri="{FF2B5EF4-FFF2-40B4-BE49-F238E27FC236}">
                    <a16:creationId xmlns:a16="http://schemas.microsoft.com/office/drawing/2014/main" id="{D0168791-BD85-4D15-8063-874CAF911889}"/>
                  </a:ext>
                </a:extLst>
              </p:cNvPr>
              <p:cNvGrpSpPr/>
              <p:nvPr/>
            </p:nvGrpSpPr>
            <p:grpSpPr>
              <a:xfrm>
                <a:off x="1293589" y="2024077"/>
                <a:ext cx="3875564" cy="493708"/>
                <a:chOff x="1293589" y="2024077"/>
                <a:chExt cx="3875564" cy="493708"/>
              </a:xfrm>
              <a:solidFill>
                <a:schemeClr val="accent2"/>
              </a:solidFill>
            </p:grpSpPr>
            <p:sp>
              <p:nvSpPr>
                <p:cNvPr id="132" name="TextBox 131">
                  <a:extLst>
                    <a:ext uri="{FF2B5EF4-FFF2-40B4-BE49-F238E27FC236}">
                      <a16:creationId xmlns:a16="http://schemas.microsoft.com/office/drawing/2014/main" id="{D82BE40E-0277-4EFD-AF07-5A38F1E18FAD}"/>
                    </a:ext>
                  </a:extLst>
                </p:cNvPr>
                <p:cNvSpPr txBox="1"/>
                <p:nvPr/>
              </p:nvSpPr>
              <p:spPr>
                <a:xfrm>
                  <a:off x="1293589" y="2297212"/>
                  <a:ext cx="3457590" cy="220573"/>
                </a:xfrm>
                <a:prstGeom prst="rect">
                  <a:avLst/>
                </a:prstGeom>
                <a:noFill/>
              </p:spPr>
              <p:txBody>
                <a:bodyPr wrap="square" rtlCol="0">
                  <a:spAutoFit/>
                </a:bodyPr>
                <a:lstStyle/>
                <a:p>
                  <a:pPr>
                    <a:lnSpc>
                      <a:spcPts val="1000"/>
                    </a:lnSpc>
                  </a:pPr>
                  <a:r>
                    <a:rPr lang="en-US" sz="2000" baseline="-25000" dirty="0">
                      <a:solidFill>
                        <a:schemeClr val="bg1">
                          <a:lumMod val="75000"/>
                        </a:schemeClr>
                      </a:solidFill>
                      <a:latin typeface="+mj-lt"/>
                    </a:rPr>
                    <a:t>Roasted Chicken Roll</a:t>
                  </a:r>
                </a:p>
              </p:txBody>
            </p:sp>
            <p:sp>
              <p:nvSpPr>
                <p:cNvPr id="133" name="TextBox 132">
                  <a:extLst>
                    <a:ext uri="{FF2B5EF4-FFF2-40B4-BE49-F238E27FC236}">
                      <a16:creationId xmlns:a16="http://schemas.microsoft.com/office/drawing/2014/main" id="{5C114E8B-A0B7-4AA2-933E-BB47AA0D96C6}"/>
                    </a:ext>
                  </a:extLst>
                </p:cNvPr>
                <p:cNvSpPr txBox="1"/>
                <p:nvPr/>
              </p:nvSpPr>
              <p:spPr>
                <a:xfrm>
                  <a:off x="1321560" y="2024077"/>
                  <a:ext cx="3847593" cy="338554"/>
                </a:xfrm>
                <a:prstGeom prst="rect">
                  <a:avLst/>
                </a:prstGeom>
                <a:noFill/>
              </p:spPr>
              <p:txBody>
                <a:bodyPr wrap="square" rtlCol="0">
                  <a:spAutoFit/>
                </a:bodyPr>
                <a:lstStyle/>
                <a:p>
                  <a:r>
                    <a:rPr lang="en-US" sz="1600" b="1" spc="300" dirty="0">
                      <a:ln w="9525">
                        <a:solidFill>
                          <a:schemeClr val="bg1">
                            <a:lumMod val="50000"/>
                          </a:schemeClr>
                        </a:solidFill>
                      </a:ln>
                      <a:solidFill>
                        <a:schemeClr val="tx1">
                          <a:lumMod val="50000"/>
                          <a:lumOff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ROASTED STEAK ROULADE</a:t>
                  </a:r>
                </a:p>
              </p:txBody>
            </p:sp>
          </p:grpSp>
          <p:sp>
            <p:nvSpPr>
              <p:cNvPr id="131" name="Rectangle 130">
                <a:extLst>
                  <a:ext uri="{FF2B5EF4-FFF2-40B4-BE49-F238E27FC236}">
                    <a16:creationId xmlns:a16="http://schemas.microsoft.com/office/drawing/2014/main" id="{BD16721F-89C5-40B1-9F6D-3F0DCE4CC9C7}"/>
                  </a:ext>
                </a:extLst>
              </p:cNvPr>
              <p:cNvSpPr/>
              <p:nvPr/>
            </p:nvSpPr>
            <p:spPr>
              <a:xfrm>
                <a:off x="5198060" y="1977777"/>
                <a:ext cx="818088" cy="923330"/>
              </a:xfrm>
              <a:prstGeom prst="rect">
                <a:avLst/>
              </a:prstGeom>
            </p:spPr>
            <p:txBody>
              <a:bodyPr wrap="square">
                <a:spAutoFit/>
              </a:bodyPr>
              <a:lstStyle/>
              <a:p>
                <a:pPr algn="ctr"/>
                <a:r>
                  <a:rPr lang="en-US" sz="5400" spc="-300" dirty="0">
                    <a:solidFill>
                      <a:srgbClr val="DEB27B"/>
                    </a:solidFill>
                    <a:latin typeface="Lauren" panose="00000500000000000000" pitchFamily="2" charset="0"/>
                  </a:rPr>
                  <a:t>$40</a:t>
                </a:r>
                <a:endParaRPr lang="en-US" sz="4000" spc="-300" dirty="0">
                  <a:solidFill>
                    <a:srgbClr val="DEB27B"/>
                  </a:solidFill>
                  <a:latin typeface="Lauren" panose="00000500000000000000" pitchFamily="2" charset="0"/>
                </a:endParaRPr>
              </a:p>
            </p:txBody>
          </p:sp>
        </p:grpSp>
        <p:grpSp>
          <p:nvGrpSpPr>
            <p:cNvPr id="134" name="Group 133">
              <a:extLst>
                <a:ext uri="{FF2B5EF4-FFF2-40B4-BE49-F238E27FC236}">
                  <a16:creationId xmlns:a16="http://schemas.microsoft.com/office/drawing/2014/main" id="{287E56C1-873C-4A20-B826-8F532609FE32}"/>
                </a:ext>
              </a:extLst>
            </p:cNvPr>
            <p:cNvGrpSpPr/>
            <p:nvPr/>
          </p:nvGrpSpPr>
          <p:grpSpPr>
            <a:xfrm>
              <a:off x="6527750" y="3788078"/>
              <a:ext cx="4722559" cy="923330"/>
              <a:chOff x="1293589" y="1977777"/>
              <a:chExt cx="4722559" cy="923330"/>
            </a:xfrm>
          </p:grpSpPr>
          <p:grpSp>
            <p:nvGrpSpPr>
              <p:cNvPr id="135" name="Group 134">
                <a:extLst>
                  <a:ext uri="{FF2B5EF4-FFF2-40B4-BE49-F238E27FC236}">
                    <a16:creationId xmlns:a16="http://schemas.microsoft.com/office/drawing/2014/main" id="{52E869D0-D538-4844-9914-0EC4FC25145B}"/>
                  </a:ext>
                </a:extLst>
              </p:cNvPr>
              <p:cNvGrpSpPr/>
              <p:nvPr/>
            </p:nvGrpSpPr>
            <p:grpSpPr>
              <a:xfrm>
                <a:off x="1293589" y="2024077"/>
                <a:ext cx="3457590" cy="506789"/>
                <a:chOff x="1293589" y="2024077"/>
                <a:chExt cx="3457590" cy="506789"/>
              </a:xfrm>
              <a:solidFill>
                <a:schemeClr val="accent2"/>
              </a:solidFill>
            </p:grpSpPr>
            <p:sp>
              <p:nvSpPr>
                <p:cNvPr id="137" name="TextBox 136">
                  <a:extLst>
                    <a:ext uri="{FF2B5EF4-FFF2-40B4-BE49-F238E27FC236}">
                      <a16:creationId xmlns:a16="http://schemas.microsoft.com/office/drawing/2014/main" id="{9FA7000C-D073-4701-BDEA-214CCBB6CC81}"/>
                    </a:ext>
                  </a:extLst>
                </p:cNvPr>
                <p:cNvSpPr txBox="1"/>
                <p:nvPr/>
              </p:nvSpPr>
              <p:spPr>
                <a:xfrm>
                  <a:off x="1293589" y="2297212"/>
                  <a:ext cx="3457590" cy="233654"/>
                </a:xfrm>
                <a:prstGeom prst="rect">
                  <a:avLst/>
                </a:prstGeom>
                <a:noFill/>
              </p:spPr>
              <p:txBody>
                <a:bodyPr wrap="square" rtlCol="0">
                  <a:spAutoFit/>
                </a:bodyPr>
                <a:lstStyle/>
                <a:p>
                  <a:pPr>
                    <a:lnSpc>
                      <a:spcPts val="1000"/>
                    </a:lnSpc>
                  </a:pPr>
                  <a:r>
                    <a:rPr lang="en-US" sz="2000" baseline="-25000" dirty="0">
                      <a:solidFill>
                        <a:schemeClr val="bg1">
                          <a:lumMod val="75000"/>
                        </a:schemeClr>
                      </a:solidFill>
                      <a:latin typeface="+mj-lt"/>
                    </a:rPr>
                    <a:t>Fried Duck with Iced Tea</a:t>
                  </a:r>
                </a:p>
              </p:txBody>
            </p:sp>
            <p:sp>
              <p:nvSpPr>
                <p:cNvPr id="138" name="TextBox 137">
                  <a:extLst>
                    <a:ext uri="{FF2B5EF4-FFF2-40B4-BE49-F238E27FC236}">
                      <a16:creationId xmlns:a16="http://schemas.microsoft.com/office/drawing/2014/main" id="{B99B3197-8A92-4760-A43F-B63DA66F5C10}"/>
                    </a:ext>
                  </a:extLst>
                </p:cNvPr>
                <p:cNvSpPr txBox="1"/>
                <p:nvPr/>
              </p:nvSpPr>
              <p:spPr>
                <a:xfrm>
                  <a:off x="1321560" y="2024077"/>
                  <a:ext cx="3198335" cy="338554"/>
                </a:xfrm>
                <a:prstGeom prst="rect">
                  <a:avLst/>
                </a:prstGeom>
                <a:noFill/>
              </p:spPr>
              <p:txBody>
                <a:bodyPr wrap="square" rtlCol="0">
                  <a:spAutoFit/>
                </a:bodyPr>
                <a:lstStyle/>
                <a:p>
                  <a:r>
                    <a:rPr lang="en-US" sz="1600" b="1" spc="300" dirty="0">
                      <a:ln w="9525">
                        <a:solidFill>
                          <a:schemeClr val="bg1">
                            <a:lumMod val="50000"/>
                          </a:schemeClr>
                        </a:solidFill>
                      </a:ln>
                      <a:solidFill>
                        <a:schemeClr val="tx1">
                          <a:lumMod val="50000"/>
                          <a:lumOff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CONFIT DE CANARD</a:t>
                  </a:r>
                </a:p>
              </p:txBody>
            </p:sp>
          </p:grpSp>
          <p:sp>
            <p:nvSpPr>
              <p:cNvPr id="136" name="Rectangle 135">
                <a:extLst>
                  <a:ext uri="{FF2B5EF4-FFF2-40B4-BE49-F238E27FC236}">
                    <a16:creationId xmlns:a16="http://schemas.microsoft.com/office/drawing/2014/main" id="{39075724-44AA-4C26-AABF-45DB9617B908}"/>
                  </a:ext>
                </a:extLst>
              </p:cNvPr>
              <p:cNvSpPr/>
              <p:nvPr/>
            </p:nvSpPr>
            <p:spPr>
              <a:xfrm>
                <a:off x="5198060" y="1977777"/>
                <a:ext cx="818088" cy="923330"/>
              </a:xfrm>
              <a:prstGeom prst="rect">
                <a:avLst/>
              </a:prstGeom>
            </p:spPr>
            <p:txBody>
              <a:bodyPr wrap="square">
                <a:spAutoFit/>
              </a:bodyPr>
              <a:lstStyle/>
              <a:p>
                <a:pPr algn="ctr"/>
                <a:r>
                  <a:rPr lang="en-US" sz="5400" spc="-300" dirty="0">
                    <a:solidFill>
                      <a:srgbClr val="DEB27B"/>
                    </a:solidFill>
                    <a:latin typeface="Lauren" panose="00000500000000000000" pitchFamily="2" charset="0"/>
                  </a:rPr>
                  <a:t>$36</a:t>
                </a:r>
                <a:endParaRPr lang="en-US" sz="4000" spc="-300" dirty="0">
                  <a:solidFill>
                    <a:srgbClr val="DEB27B"/>
                  </a:solidFill>
                  <a:latin typeface="Lauren" panose="00000500000000000000" pitchFamily="2" charset="0"/>
                </a:endParaRPr>
              </a:p>
            </p:txBody>
          </p:sp>
        </p:grpSp>
        <p:grpSp>
          <p:nvGrpSpPr>
            <p:cNvPr id="139" name="Group 138">
              <a:extLst>
                <a:ext uri="{FF2B5EF4-FFF2-40B4-BE49-F238E27FC236}">
                  <a16:creationId xmlns:a16="http://schemas.microsoft.com/office/drawing/2014/main" id="{C6A803A0-7C3A-48D2-AB67-C1A597AAC8B2}"/>
                </a:ext>
              </a:extLst>
            </p:cNvPr>
            <p:cNvGrpSpPr/>
            <p:nvPr/>
          </p:nvGrpSpPr>
          <p:grpSpPr>
            <a:xfrm>
              <a:off x="6527750" y="4669160"/>
              <a:ext cx="4722559" cy="923330"/>
              <a:chOff x="1293589" y="1977777"/>
              <a:chExt cx="4722559" cy="923330"/>
            </a:xfrm>
          </p:grpSpPr>
          <p:grpSp>
            <p:nvGrpSpPr>
              <p:cNvPr id="140" name="Group 139">
                <a:extLst>
                  <a:ext uri="{FF2B5EF4-FFF2-40B4-BE49-F238E27FC236}">
                    <a16:creationId xmlns:a16="http://schemas.microsoft.com/office/drawing/2014/main" id="{FA2B2D2A-29AE-4D00-9ECF-72675A69ABC9}"/>
                  </a:ext>
                </a:extLst>
              </p:cNvPr>
              <p:cNvGrpSpPr/>
              <p:nvPr/>
            </p:nvGrpSpPr>
            <p:grpSpPr>
              <a:xfrm>
                <a:off x="1293589" y="2024077"/>
                <a:ext cx="3457590" cy="506789"/>
                <a:chOff x="1293589" y="2024077"/>
                <a:chExt cx="3457590" cy="506789"/>
              </a:xfrm>
              <a:solidFill>
                <a:schemeClr val="accent2"/>
              </a:solidFill>
            </p:grpSpPr>
            <p:sp>
              <p:nvSpPr>
                <p:cNvPr id="142" name="TextBox 141">
                  <a:extLst>
                    <a:ext uri="{FF2B5EF4-FFF2-40B4-BE49-F238E27FC236}">
                      <a16:creationId xmlns:a16="http://schemas.microsoft.com/office/drawing/2014/main" id="{C1844D20-D14E-4F7F-85E5-51B7CA7A80FE}"/>
                    </a:ext>
                  </a:extLst>
                </p:cNvPr>
                <p:cNvSpPr txBox="1"/>
                <p:nvPr/>
              </p:nvSpPr>
              <p:spPr>
                <a:xfrm>
                  <a:off x="1293589" y="2297212"/>
                  <a:ext cx="3457590" cy="233654"/>
                </a:xfrm>
                <a:prstGeom prst="rect">
                  <a:avLst/>
                </a:prstGeom>
                <a:noFill/>
              </p:spPr>
              <p:txBody>
                <a:bodyPr wrap="square" rtlCol="0">
                  <a:spAutoFit/>
                </a:bodyPr>
                <a:lstStyle/>
                <a:p>
                  <a:pPr>
                    <a:lnSpc>
                      <a:spcPts val="1000"/>
                    </a:lnSpc>
                  </a:pPr>
                  <a:r>
                    <a:rPr lang="en-US" sz="2000" baseline="-25000" dirty="0">
                      <a:solidFill>
                        <a:schemeClr val="bg1">
                          <a:lumMod val="75000"/>
                        </a:schemeClr>
                      </a:solidFill>
                      <a:latin typeface="+mj-lt"/>
                    </a:rPr>
                    <a:t>Special  Fruit Salad </a:t>
                  </a:r>
                </a:p>
              </p:txBody>
            </p:sp>
            <p:sp>
              <p:nvSpPr>
                <p:cNvPr id="143" name="TextBox 142">
                  <a:extLst>
                    <a:ext uri="{FF2B5EF4-FFF2-40B4-BE49-F238E27FC236}">
                      <a16:creationId xmlns:a16="http://schemas.microsoft.com/office/drawing/2014/main" id="{5ECCC26A-043F-44AD-81D5-4285CBE49521}"/>
                    </a:ext>
                  </a:extLst>
                </p:cNvPr>
                <p:cNvSpPr txBox="1"/>
                <p:nvPr/>
              </p:nvSpPr>
              <p:spPr>
                <a:xfrm>
                  <a:off x="1321560" y="2024077"/>
                  <a:ext cx="2645521" cy="338554"/>
                </a:xfrm>
                <a:prstGeom prst="rect">
                  <a:avLst/>
                </a:prstGeom>
                <a:noFill/>
              </p:spPr>
              <p:txBody>
                <a:bodyPr wrap="square" rtlCol="0">
                  <a:spAutoFit/>
                </a:bodyPr>
                <a:lstStyle/>
                <a:p>
                  <a:r>
                    <a:rPr lang="en-US" sz="1600" b="1" spc="300" dirty="0">
                      <a:ln w="9525">
                        <a:solidFill>
                          <a:schemeClr val="bg1">
                            <a:lumMod val="50000"/>
                          </a:schemeClr>
                        </a:solidFill>
                      </a:ln>
                      <a:solidFill>
                        <a:schemeClr val="tx1">
                          <a:lumMod val="50000"/>
                          <a:lumOff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LUXURY</a:t>
                  </a:r>
                </a:p>
              </p:txBody>
            </p:sp>
          </p:grpSp>
          <p:sp>
            <p:nvSpPr>
              <p:cNvPr id="141" name="Rectangle 140">
                <a:extLst>
                  <a:ext uri="{FF2B5EF4-FFF2-40B4-BE49-F238E27FC236}">
                    <a16:creationId xmlns:a16="http://schemas.microsoft.com/office/drawing/2014/main" id="{A6CDC8BF-05C3-4F55-B0C0-193B6F5D48F5}"/>
                  </a:ext>
                </a:extLst>
              </p:cNvPr>
              <p:cNvSpPr/>
              <p:nvPr/>
            </p:nvSpPr>
            <p:spPr>
              <a:xfrm>
                <a:off x="5198060" y="1977777"/>
                <a:ext cx="818088" cy="923330"/>
              </a:xfrm>
              <a:prstGeom prst="rect">
                <a:avLst/>
              </a:prstGeom>
            </p:spPr>
            <p:txBody>
              <a:bodyPr wrap="square">
                <a:spAutoFit/>
              </a:bodyPr>
              <a:lstStyle/>
              <a:p>
                <a:pPr algn="ctr"/>
                <a:r>
                  <a:rPr lang="en-US" sz="5400" spc="-300" dirty="0">
                    <a:solidFill>
                      <a:srgbClr val="DEB27B"/>
                    </a:solidFill>
                    <a:latin typeface="Lauren" panose="00000500000000000000" pitchFamily="2" charset="0"/>
                  </a:rPr>
                  <a:t>$17</a:t>
                </a:r>
                <a:endParaRPr lang="en-US" sz="4000" spc="-300" dirty="0">
                  <a:solidFill>
                    <a:srgbClr val="DEB27B"/>
                  </a:solidFill>
                  <a:latin typeface="Lauren" panose="00000500000000000000" pitchFamily="2" charset="0"/>
                </a:endParaRPr>
              </a:p>
            </p:txBody>
          </p:sp>
        </p:grpSp>
        <p:grpSp>
          <p:nvGrpSpPr>
            <p:cNvPr id="144" name="Group 143">
              <a:extLst>
                <a:ext uri="{FF2B5EF4-FFF2-40B4-BE49-F238E27FC236}">
                  <a16:creationId xmlns:a16="http://schemas.microsoft.com/office/drawing/2014/main" id="{2C759B28-3531-4211-9140-A942367CA98C}"/>
                </a:ext>
              </a:extLst>
            </p:cNvPr>
            <p:cNvGrpSpPr/>
            <p:nvPr/>
          </p:nvGrpSpPr>
          <p:grpSpPr>
            <a:xfrm>
              <a:off x="6527750" y="5550243"/>
              <a:ext cx="4722559" cy="923330"/>
              <a:chOff x="1293589" y="1977777"/>
              <a:chExt cx="4722559" cy="923330"/>
            </a:xfrm>
          </p:grpSpPr>
          <p:grpSp>
            <p:nvGrpSpPr>
              <p:cNvPr id="145" name="Group 144">
                <a:extLst>
                  <a:ext uri="{FF2B5EF4-FFF2-40B4-BE49-F238E27FC236}">
                    <a16:creationId xmlns:a16="http://schemas.microsoft.com/office/drawing/2014/main" id="{EE7316EA-13D5-4780-A092-F8A2D27C1D1E}"/>
                  </a:ext>
                </a:extLst>
              </p:cNvPr>
              <p:cNvGrpSpPr/>
              <p:nvPr/>
            </p:nvGrpSpPr>
            <p:grpSpPr>
              <a:xfrm>
                <a:off x="1293589" y="2024077"/>
                <a:ext cx="3642516" cy="493708"/>
                <a:chOff x="1293589" y="2024077"/>
                <a:chExt cx="3642516" cy="493708"/>
              </a:xfrm>
              <a:solidFill>
                <a:schemeClr val="accent2"/>
              </a:solidFill>
            </p:grpSpPr>
            <p:sp>
              <p:nvSpPr>
                <p:cNvPr id="147" name="TextBox 146">
                  <a:extLst>
                    <a:ext uri="{FF2B5EF4-FFF2-40B4-BE49-F238E27FC236}">
                      <a16:creationId xmlns:a16="http://schemas.microsoft.com/office/drawing/2014/main" id="{AEDF66D8-E274-4A13-BCC4-2652FEFE45FE}"/>
                    </a:ext>
                  </a:extLst>
                </p:cNvPr>
                <p:cNvSpPr txBox="1"/>
                <p:nvPr/>
              </p:nvSpPr>
              <p:spPr>
                <a:xfrm>
                  <a:off x="1293589" y="2297212"/>
                  <a:ext cx="3457590" cy="220573"/>
                </a:xfrm>
                <a:prstGeom prst="rect">
                  <a:avLst/>
                </a:prstGeom>
                <a:noFill/>
              </p:spPr>
              <p:txBody>
                <a:bodyPr wrap="square" rtlCol="0">
                  <a:spAutoFit/>
                </a:bodyPr>
                <a:lstStyle/>
                <a:p>
                  <a:pPr>
                    <a:lnSpc>
                      <a:spcPts val="1000"/>
                    </a:lnSpc>
                  </a:pPr>
                  <a:r>
                    <a:rPr lang="en-US" sz="2000" baseline="-25000" dirty="0">
                      <a:solidFill>
                        <a:schemeClr val="bg1">
                          <a:lumMod val="75000"/>
                        </a:schemeClr>
                      </a:solidFill>
                      <a:latin typeface="+mj-lt"/>
                    </a:rPr>
                    <a:t>Vegetable salad with onions</a:t>
                  </a:r>
                </a:p>
              </p:txBody>
            </p:sp>
            <p:sp>
              <p:nvSpPr>
                <p:cNvPr id="148" name="TextBox 147">
                  <a:extLst>
                    <a:ext uri="{FF2B5EF4-FFF2-40B4-BE49-F238E27FC236}">
                      <a16:creationId xmlns:a16="http://schemas.microsoft.com/office/drawing/2014/main" id="{3E48AD61-0C14-44E3-9F19-B553A2B1889B}"/>
                    </a:ext>
                  </a:extLst>
                </p:cNvPr>
                <p:cNvSpPr txBox="1"/>
                <p:nvPr/>
              </p:nvSpPr>
              <p:spPr>
                <a:xfrm>
                  <a:off x="1321560" y="2024077"/>
                  <a:ext cx="3614545" cy="338554"/>
                </a:xfrm>
                <a:prstGeom prst="rect">
                  <a:avLst/>
                </a:prstGeom>
                <a:noFill/>
              </p:spPr>
              <p:txBody>
                <a:bodyPr wrap="square" rtlCol="0">
                  <a:spAutoFit/>
                </a:bodyPr>
                <a:lstStyle/>
                <a:p>
                  <a:r>
                    <a:rPr lang="en-US" sz="1600" b="1" spc="300" dirty="0">
                      <a:ln w="9525">
                        <a:solidFill>
                          <a:schemeClr val="bg1">
                            <a:lumMod val="50000"/>
                          </a:schemeClr>
                        </a:solidFill>
                      </a:ln>
                      <a:solidFill>
                        <a:schemeClr val="tx1">
                          <a:lumMod val="50000"/>
                          <a:lumOff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CAMPO LINDO CHICKEN</a:t>
                  </a:r>
                </a:p>
              </p:txBody>
            </p:sp>
          </p:grpSp>
          <p:sp>
            <p:nvSpPr>
              <p:cNvPr id="146" name="Rectangle 145">
                <a:extLst>
                  <a:ext uri="{FF2B5EF4-FFF2-40B4-BE49-F238E27FC236}">
                    <a16:creationId xmlns:a16="http://schemas.microsoft.com/office/drawing/2014/main" id="{6F84AA74-A9E2-4427-A656-BF9600CD66E5}"/>
                  </a:ext>
                </a:extLst>
              </p:cNvPr>
              <p:cNvSpPr/>
              <p:nvPr/>
            </p:nvSpPr>
            <p:spPr>
              <a:xfrm>
                <a:off x="5198060" y="1977777"/>
                <a:ext cx="818088" cy="923330"/>
              </a:xfrm>
              <a:prstGeom prst="rect">
                <a:avLst/>
              </a:prstGeom>
            </p:spPr>
            <p:txBody>
              <a:bodyPr wrap="square">
                <a:spAutoFit/>
              </a:bodyPr>
              <a:lstStyle/>
              <a:p>
                <a:pPr algn="ctr"/>
                <a:r>
                  <a:rPr lang="en-US" sz="5400" spc="-300" dirty="0">
                    <a:solidFill>
                      <a:srgbClr val="DEB27B"/>
                    </a:solidFill>
                    <a:latin typeface="Lauren" panose="00000500000000000000" pitchFamily="2" charset="0"/>
                  </a:rPr>
                  <a:t>$23</a:t>
                </a:r>
                <a:endParaRPr lang="en-US" sz="4000" spc="-300" dirty="0">
                  <a:solidFill>
                    <a:srgbClr val="DEB27B"/>
                  </a:solidFill>
                  <a:latin typeface="Lauren" panose="00000500000000000000" pitchFamily="2" charset="0"/>
                </a:endParaRPr>
              </a:p>
            </p:txBody>
          </p:sp>
        </p:grpSp>
      </p:grpSp>
      <p:sp>
        <p:nvSpPr>
          <p:cNvPr id="149" name="Rectangle 148">
            <a:extLst>
              <a:ext uri="{FF2B5EF4-FFF2-40B4-BE49-F238E27FC236}">
                <a16:creationId xmlns:a16="http://schemas.microsoft.com/office/drawing/2014/main" id="{263A6E04-468E-498B-89D3-90E248696106}"/>
              </a:ext>
            </a:extLst>
          </p:cNvPr>
          <p:cNvSpPr/>
          <p:nvPr/>
        </p:nvSpPr>
        <p:spPr>
          <a:xfrm>
            <a:off x="4789394" y="700367"/>
            <a:ext cx="2613216" cy="707886"/>
          </a:xfrm>
          <a:prstGeom prst="rect">
            <a:avLst/>
          </a:prstGeom>
        </p:spPr>
        <p:txBody>
          <a:bodyPr wrap="none">
            <a:spAutoFit/>
          </a:bodyPr>
          <a:lstStyle/>
          <a:p>
            <a:pPr algn="ctr"/>
            <a:r>
              <a:rPr lang="en-US" sz="4000" b="1" spc="600" dirty="0">
                <a:ln w="12700">
                  <a:solidFill>
                    <a:srgbClr val="DEB27B"/>
                  </a:solidFill>
                </a:ln>
                <a:solidFill>
                  <a:srgbClr val="DEB27B"/>
                </a:solidFill>
                <a:latin typeface="Microsoft Sans Serif" panose="020B0604020202020204" pitchFamily="34" charset="0"/>
                <a:ea typeface="Microsoft Sans Serif" panose="020B0604020202020204" pitchFamily="34" charset="0"/>
                <a:cs typeface="Microsoft Sans Serif" panose="020B0604020202020204" pitchFamily="34" charset="0"/>
              </a:rPr>
              <a:t>DINNER</a:t>
            </a:r>
            <a:endParaRPr lang="en-US" sz="4000" b="1" spc="600" dirty="0">
              <a:ln w="9525">
                <a:solidFill>
                  <a:srgbClr val="DEB27B"/>
                </a:solidFill>
              </a:ln>
              <a:solidFill>
                <a:srgbClr val="DEB27B"/>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155" name="Freeform: Shape 154">
            <a:extLst>
              <a:ext uri="{FF2B5EF4-FFF2-40B4-BE49-F238E27FC236}">
                <a16:creationId xmlns:a16="http://schemas.microsoft.com/office/drawing/2014/main" id="{B6D35C19-EE8F-4812-92EC-C7231DF49D48}"/>
              </a:ext>
            </a:extLst>
          </p:cNvPr>
          <p:cNvSpPr/>
          <p:nvPr/>
        </p:nvSpPr>
        <p:spPr>
          <a:xfrm>
            <a:off x="-14073706" y="1407604"/>
            <a:ext cx="17914" cy="2528"/>
          </a:xfrm>
          <a:custGeom>
            <a:avLst/>
            <a:gdLst>
              <a:gd name="connsiteX0" fmla="*/ 0 w 17914"/>
              <a:gd name="connsiteY0" fmla="*/ 0 h 2528"/>
              <a:gd name="connsiteX1" fmla="*/ 17914 w 17914"/>
              <a:gd name="connsiteY1" fmla="*/ 0 h 2528"/>
              <a:gd name="connsiteX2" fmla="*/ 17914 w 17914"/>
              <a:gd name="connsiteY2" fmla="*/ 2528 h 2528"/>
              <a:gd name="connsiteX3" fmla="*/ 0 w 17914"/>
              <a:gd name="connsiteY3" fmla="*/ 0 h 2528"/>
            </a:gdLst>
            <a:ahLst/>
            <a:cxnLst>
              <a:cxn ang="0">
                <a:pos x="connsiteX0" y="connsiteY0"/>
              </a:cxn>
              <a:cxn ang="0">
                <a:pos x="connsiteX1" y="connsiteY1"/>
              </a:cxn>
              <a:cxn ang="0">
                <a:pos x="connsiteX2" y="connsiteY2"/>
              </a:cxn>
              <a:cxn ang="0">
                <a:pos x="connsiteX3" y="connsiteY3"/>
              </a:cxn>
            </a:cxnLst>
            <a:rect l="l" t="t" r="r" b="b"/>
            <a:pathLst>
              <a:path w="17914" h="2528">
                <a:moveTo>
                  <a:pt x="0" y="0"/>
                </a:moveTo>
                <a:lnTo>
                  <a:pt x="17914" y="0"/>
                </a:lnTo>
                <a:lnTo>
                  <a:pt x="17914" y="2528"/>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Freeform: Shape 153">
            <a:extLst>
              <a:ext uri="{FF2B5EF4-FFF2-40B4-BE49-F238E27FC236}">
                <a16:creationId xmlns:a16="http://schemas.microsoft.com/office/drawing/2014/main" id="{CA8088AA-0AC3-466F-9EE3-B9504DF59D4C}"/>
              </a:ext>
            </a:extLst>
          </p:cNvPr>
          <p:cNvSpPr/>
          <p:nvPr/>
        </p:nvSpPr>
        <p:spPr>
          <a:xfrm>
            <a:off x="-1863795" y="1407605"/>
            <a:ext cx="25631" cy="3061"/>
          </a:xfrm>
          <a:custGeom>
            <a:avLst/>
            <a:gdLst>
              <a:gd name="connsiteX0" fmla="*/ 0 w 25631"/>
              <a:gd name="connsiteY0" fmla="*/ 0 h 3061"/>
              <a:gd name="connsiteX1" fmla="*/ 25631 w 25631"/>
              <a:gd name="connsiteY1" fmla="*/ 0 h 3061"/>
              <a:gd name="connsiteX2" fmla="*/ 0 w 25631"/>
              <a:gd name="connsiteY2" fmla="*/ 3061 h 3061"/>
              <a:gd name="connsiteX3" fmla="*/ 0 w 25631"/>
              <a:gd name="connsiteY3" fmla="*/ 0 h 3061"/>
            </a:gdLst>
            <a:ahLst/>
            <a:cxnLst>
              <a:cxn ang="0">
                <a:pos x="connsiteX0" y="connsiteY0"/>
              </a:cxn>
              <a:cxn ang="0">
                <a:pos x="connsiteX1" y="connsiteY1"/>
              </a:cxn>
              <a:cxn ang="0">
                <a:pos x="connsiteX2" y="connsiteY2"/>
              </a:cxn>
              <a:cxn ang="0">
                <a:pos x="connsiteX3" y="connsiteY3"/>
              </a:cxn>
            </a:cxnLst>
            <a:rect l="l" t="t" r="r" b="b"/>
            <a:pathLst>
              <a:path w="25631" h="3061">
                <a:moveTo>
                  <a:pt x="0" y="0"/>
                </a:moveTo>
                <a:lnTo>
                  <a:pt x="25631" y="0"/>
                </a:lnTo>
                <a:lnTo>
                  <a:pt x="0" y="3061"/>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p:cNvGrpSpPr/>
          <p:nvPr/>
        </p:nvGrpSpPr>
        <p:grpSpPr>
          <a:xfrm>
            <a:off x="10063113" y="103832"/>
            <a:ext cx="2108269" cy="969610"/>
            <a:chOff x="10063113" y="103832"/>
            <a:chExt cx="2108269" cy="969610"/>
          </a:xfrm>
        </p:grpSpPr>
        <p:sp>
          <p:nvSpPr>
            <p:cNvPr id="63" name="Rectangle 62">
              <a:extLst>
                <a:ext uri="{FF2B5EF4-FFF2-40B4-BE49-F238E27FC236}">
                  <a16:creationId xmlns:a16="http://schemas.microsoft.com/office/drawing/2014/main" id="{E4870840-7845-4E9E-8459-35E769C329AE}"/>
                </a:ext>
              </a:extLst>
            </p:cNvPr>
            <p:cNvSpPr/>
            <p:nvPr/>
          </p:nvSpPr>
          <p:spPr>
            <a:xfrm>
              <a:off x="10063113" y="827221"/>
              <a:ext cx="2108269" cy="246221"/>
            </a:xfrm>
            <a:prstGeom prst="rect">
              <a:avLst/>
            </a:prstGeom>
          </p:spPr>
          <p:txBody>
            <a:bodyPr wrap="none">
              <a:spAutoFit/>
            </a:bodyPr>
            <a:lstStyle/>
            <a:p>
              <a:pPr algn="ctr"/>
              <a:r>
                <a:rPr lang="en-US" sz="1000" i="1" spc="300" dirty="0">
                  <a:solidFill>
                    <a:schemeClr val="bg1">
                      <a:lumMod val="50000"/>
                    </a:schemeClr>
                  </a:solidFill>
                  <a:latin typeface="+mj-lt"/>
                  <a:cs typeface="Arial" panose="020B0604020202020204" pitchFamily="34" charset="0"/>
                </a:rPr>
                <a:t>www.hungrypotta.com</a:t>
              </a:r>
            </a:p>
          </p:txBody>
        </p:sp>
        <p:pic>
          <p:nvPicPr>
            <p:cNvPr id="64" name="Picture 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5177" y="103832"/>
              <a:ext cx="1524003" cy="914402"/>
            </a:xfrm>
            <a:prstGeom prst="rect">
              <a:avLst/>
            </a:prstGeom>
          </p:spPr>
        </p:pic>
      </p:grpSp>
    </p:spTree>
    <p:extLst>
      <p:ext uri="{BB962C8B-B14F-4D97-AF65-F5344CB8AC3E}">
        <p14:creationId xmlns:p14="http://schemas.microsoft.com/office/powerpoint/2010/main" val="2586479153"/>
      </p:ext>
    </p:extLst>
  </p:cSld>
  <p:clrMapOvr>
    <a:masterClrMapping/>
  </p:clrMapOvr>
  <p:transition spd="slow" advTm="5833">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accel="40000" decel="40000" fill="hold" nodeType="withEffect">
                                  <p:stCondLst>
                                    <p:cond delay="0"/>
                                  </p:stCondLst>
                                  <p:childTnLst>
                                    <p:animScale>
                                      <p:cBhvr>
                                        <p:cTn id="6" dur="5000" fill="hold"/>
                                        <p:tgtEl>
                                          <p:spTgt spid="20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exels Videos 2736">
            <a:hlinkClick r:id="" action="ppaction://media"/>
            <a:extLst>
              <a:ext uri="{FF2B5EF4-FFF2-40B4-BE49-F238E27FC236}">
                <a16:creationId xmlns:a16="http://schemas.microsoft.com/office/drawing/2014/main" id="{4FD4DEA6-FBAF-4359-A899-285FEFD95D9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E6287B94-DB51-48E6-8CE3-B8AA2523C0F1}"/>
              </a:ext>
            </a:extLst>
          </p:cNvPr>
          <p:cNvSpPr/>
          <p:nvPr/>
        </p:nvSpPr>
        <p:spPr>
          <a:xfrm>
            <a:off x="4038599" y="0"/>
            <a:ext cx="4114801" cy="6857999"/>
          </a:xfrm>
          <a:prstGeom prst="rect">
            <a:avLst/>
          </a:prstGeom>
          <a:gradFill>
            <a:gsLst>
              <a:gs pos="100000">
                <a:schemeClr val="tx1">
                  <a:lumMod val="95000"/>
                  <a:lumOff val="5000"/>
                </a:schemeClr>
              </a:gs>
              <a:gs pos="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61934A59-8BEA-4B94-AAA3-9CBE96CA9AB1}"/>
              </a:ext>
            </a:extLst>
          </p:cNvPr>
          <p:cNvGrpSpPr/>
          <p:nvPr/>
        </p:nvGrpSpPr>
        <p:grpSpPr>
          <a:xfrm>
            <a:off x="4432835" y="1931505"/>
            <a:ext cx="3107448" cy="3136757"/>
            <a:chOff x="4432835" y="1931505"/>
            <a:chExt cx="3107448" cy="3136757"/>
          </a:xfrm>
        </p:grpSpPr>
        <p:sp>
          <p:nvSpPr>
            <p:cNvPr id="9" name="Rectangle 8">
              <a:extLst>
                <a:ext uri="{FF2B5EF4-FFF2-40B4-BE49-F238E27FC236}">
                  <a16:creationId xmlns:a16="http://schemas.microsoft.com/office/drawing/2014/main" id="{AEE5E9A5-EB6E-4870-A0BD-7116F7F95CD8}"/>
                </a:ext>
              </a:extLst>
            </p:cNvPr>
            <p:cNvSpPr/>
            <p:nvPr/>
          </p:nvSpPr>
          <p:spPr>
            <a:xfrm>
              <a:off x="4432835" y="1931505"/>
              <a:ext cx="3107448" cy="1200329"/>
            </a:xfrm>
            <a:prstGeom prst="rect">
              <a:avLst/>
            </a:prstGeom>
          </p:spPr>
          <p:txBody>
            <a:bodyPr wrap="square">
              <a:spAutoFit/>
            </a:bodyPr>
            <a:lstStyle/>
            <a:p>
              <a:pPr algn="ctr"/>
              <a:r>
                <a:rPr lang="en-US" sz="7200" spc="-300" dirty="0">
                  <a:solidFill>
                    <a:srgbClr val="DEB27B"/>
                  </a:solidFill>
                  <a:latin typeface="Lauren" panose="00000500000000000000" pitchFamily="2" charset="0"/>
                </a:rPr>
                <a:t>Elegant</a:t>
              </a:r>
              <a:endParaRPr lang="en-US" sz="5400" spc="-300" dirty="0">
                <a:solidFill>
                  <a:srgbClr val="DEB27B"/>
                </a:solidFill>
                <a:latin typeface="Lauren" panose="00000500000000000000" pitchFamily="2" charset="0"/>
              </a:endParaRPr>
            </a:p>
          </p:txBody>
        </p:sp>
        <p:sp>
          <p:nvSpPr>
            <p:cNvPr id="10" name="TextBox 9">
              <a:extLst>
                <a:ext uri="{FF2B5EF4-FFF2-40B4-BE49-F238E27FC236}">
                  <a16:creationId xmlns:a16="http://schemas.microsoft.com/office/drawing/2014/main" id="{C5EACB22-86FA-4679-87AF-F6993633F43F}"/>
                </a:ext>
              </a:extLst>
            </p:cNvPr>
            <p:cNvSpPr txBox="1"/>
            <p:nvPr/>
          </p:nvSpPr>
          <p:spPr>
            <a:xfrm>
              <a:off x="4480323" y="3131834"/>
              <a:ext cx="3059960" cy="1060162"/>
            </a:xfrm>
            <a:prstGeom prst="rect">
              <a:avLst/>
            </a:prstGeom>
            <a:noFill/>
          </p:spPr>
          <p:txBody>
            <a:bodyPr wrap="square" rtlCol="0">
              <a:spAutoFit/>
            </a:bodyPr>
            <a:lstStyle/>
            <a:p>
              <a:pPr algn="ctr">
                <a:lnSpc>
                  <a:spcPts val="1500"/>
                </a:lnSpc>
              </a:pPr>
              <a:r>
                <a:rPr lang="en-US" sz="2400" baseline="-25000" dirty="0">
                  <a:solidFill>
                    <a:schemeClr val="bg1">
                      <a:lumMod val="50000"/>
                    </a:schemeClr>
                  </a:solidFill>
                  <a:latin typeface="+mj-lt"/>
                </a:rPr>
                <a:t>We pride ourselves in our high-quality food dishes. Our Menu is rated as the highest by the are you reading this, if you are then wow man you are a quick reader.</a:t>
              </a:r>
            </a:p>
          </p:txBody>
        </p:sp>
        <p:sp>
          <p:nvSpPr>
            <p:cNvPr id="11" name="Rectangle 10">
              <a:extLst>
                <a:ext uri="{FF2B5EF4-FFF2-40B4-BE49-F238E27FC236}">
                  <a16:creationId xmlns:a16="http://schemas.microsoft.com/office/drawing/2014/main" id="{720CA27C-3C57-4266-AA5D-785B3ACB4F98}"/>
                </a:ext>
              </a:extLst>
            </p:cNvPr>
            <p:cNvSpPr/>
            <p:nvPr/>
          </p:nvSpPr>
          <p:spPr>
            <a:xfrm>
              <a:off x="5716732" y="4852818"/>
              <a:ext cx="758541" cy="215444"/>
            </a:xfrm>
            <a:prstGeom prst="rect">
              <a:avLst/>
            </a:prstGeom>
          </p:spPr>
          <p:txBody>
            <a:bodyPr wrap="none">
              <a:spAutoFit/>
            </a:bodyPr>
            <a:lstStyle/>
            <a:p>
              <a:pPr algn="ctr"/>
              <a:r>
                <a:rPr lang="en-US" sz="800" i="1" dirty="0">
                  <a:solidFill>
                    <a:srgbClr val="DEB27B"/>
                  </a:solidFill>
                  <a:latin typeface="Arial" panose="020B0604020202020204" pitchFamily="34" charset="0"/>
                  <a:cs typeface="Arial" panose="020B0604020202020204" pitchFamily="34" charset="0"/>
                </a:rPr>
                <a:t>SINCE 2012</a:t>
              </a:r>
            </a:p>
          </p:txBody>
        </p:sp>
      </p:grpSp>
      <p:sp>
        <p:nvSpPr>
          <p:cNvPr id="12" name="Rectangle 11">
            <a:extLst>
              <a:ext uri="{FF2B5EF4-FFF2-40B4-BE49-F238E27FC236}">
                <a16:creationId xmlns:a16="http://schemas.microsoft.com/office/drawing/2014/main" id="{B1CF1889-6D9D-43A5-AB47-BF57F8525C58}"/>
              </a:ext>
            </a:extLst>
          </p:cNvPr>
          <p:cNvSpPr/>
          <p:nvPr/>
        </p:nvSpPr>
        <p:spPr>
          <a:xfrm>
            <a:off x="-438149" y="-138750"/>
            <a:ext cx="4476750" cy="7187250"/>
          </a:xfrm>
          <a:prstGeom prst="rect">
            <a:avLst/>
          </a:prstGeom>
          <a:solidFill>
            <a:srgbClr val="000000">
              <a:alpha val="27843"/>
            </a:srgbClr>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14" name="Group 13"/>
          <p:cNvGrpSpPr/>
          <p:nvPr/>
        </p:nvGrpSpPr>
        <p:grpSpPr>
          <a:xfrm>
            <a:off x="10063113" y="103832"/>
            <a:ext cx="2108269" cy="969610"/>
            <a:chOff x="10063113" y="103832"/>
            <a:chExt cx="2108269" cy="969610"/>
          </a:xfrm>
        </p:grpSpPr>
        <p:sp>
          <p:nvSpPr>
            <p:cNvPr id="15" name="Rectangle 14">
              <a:extLst>
                <a:ext uri="{FF2B5EF4-FFF2-40B4-BE49-F238E27FC236}">
                  <a16:creationId xmlns:a16="http://schemas.microsoft.com/office/drawing/2014/main" id="{E4870840-7845-4E9E-8459-35E769C329AE}"/>
                </a:ext>
              </a:extLst>
            </p:cNvPr>
            <p:cNvSpPr/>
            <p:nvPr/>
          </p:nvSpPr>
          <p:spPr>
            <a:xfrm>
              <a:off x="10063113" y="827221"/>
              <a:ext cx="2108269" cy="246221"/>
            </a:xfrm>
            <a:prstGeom prst="rect">
              <a:avLst/>
            </a:prstGeom>
          </p:spPr>
          <p:txBody>
            <a:bodyPr wrap="none">
              <a:spAutoFit/>
            </a:bodyPr>
            <a:lstStyle/>
            <a:p>
              <a:pPr algn="ctr"/>
              <a:r>
                <a:rPr lang="en-US" sz="1000" i="1" spc="300" dirty="0">
                  <a:solidFill>
                    <a:schemeClr val="bg1">
                      <a:lumMod val="50000"/>
                    </a:schemeClr>
                  </a:solidFill>
                  <a:latin typeface="+mj-lt"/>
                  <a:cs typeface="Arial" panose="020B0604020202020204" pitchFamily="34" charset="0"/>
                </a:rPr>
                <a:t>www.hungrypotta.com</a:t>
              </a: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55177" y="103832"/>
              <a:ext cx="1524003" cy="914402"/>
            </a:xfrm>
            <a:prstGeom prst="rect">
              <a:avLst/>
            </a:prstGeom>
          </p:spPr>
        </p:pic>
      </p:grpSp>
      <p:sp>
        <p:nvSpPr>
          <p:cNvPr id="13" name="Rectangle 12">
            <a:extLst>
              <a:ext uri="{FF2B5EF4-FFF2-40B4-BE49-F238E27FC236}">
                <a16:creationId xmlns:a16="http://schemas.microsoft.com/office/drawing/2014/main" id="{E33D4801-2050-42CB-8252-139EA31CCEB1}"/>
              </a:ext>
            </a:extLst>
          </p:cNvPr>
          <p:cNvSpPr/>
          <p:nvPr/>
        </p:nvSpPr>
        <p:spPr>
          <a:xfrm>
            <a:off x="7694633" y="-85611"/>
            <a:ext cx="4476749" cy="7200900"/>
          </a:xfrm>
          <a:prstGeom prst="rect">
            <a:avLst/>
          </a:prstGeom>
          <a:solidFill>
            <a:srgbClr val="000000">
              <a:alpha val="27843"/>
            </a:srgbClr>
          </a:solidFill>
          <a:ln w="1270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850882295"/>
      </p:ext>
    </p:extLst>
  </p:cSld>
  <p:clrMapOvr>
    <a:masterClrMapping/>
  </p:clrMapOvr>
  <mc:AlternateContent xmlns:mc="http://schemas.openxmlformats.org/markup-compatibility/2006" xmlns:p14="http://schemas.microsoft.com/office/powerpoint/2010/main">
    <mc:Choice Requires="p14">
      <p:transition spd="med" p14:dur="700" advTm="15253">
        <p:fade/>
      </p:transition>
    </mc:Choice>
    <mc:Fallback xmlns="">
      <p:transition spd="med" advTm="152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500" fill="hold"/>
                                        <p:tgtEl>
                                          <p:spTgt spid="7"/>
                                        </p:tgtEl>
                                      </p:cBhvr>
                                    </p:cmd>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7"/>
                </p:tgtEl>
              </p:cMediaNode>
            </p:video>
          </p:childTnLst>
        </p:cTn>
      </p:par>
    </p:tnLst>
  </p:timing>
  <p:extLst>
    <p:ext uri="{E180D4A7-C9FB-4DFB-919C-405C955672EB}">
      <p14:showEvtLst xmlns:p14="http://schemas.microsoft.com/office/powerpoint/2010/main">
        <p14:playEvt time="0" objId="7"/>
        <p14:stopEvt time="15253" objId="7"/>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10C5A6-31EE-452C-9460-7B62DA7E8B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761" t="6626" r="1210" b="-2361"/>
          <a:stretch/>
        </p:blipFill>
        <p:spPr>
          <a:xfrm>
            <a:off x="4038597" y="-1043512"/>
            <a:ext cx="8153403" cy="5502542"/>
          </a:xfrm>
          <a:prstGeom prst="rect">
            <a:avLst/>
          </a:prstGeom>
        </p:spPr>
      </p:pic>
      <p:pic>
        <p:nvPicPr>
          <p:cNvPr id="10" name="Picture 9">
            <a:extLst>
              <a:ext uri="{FF2B5EF4-FFF2-40B4-BE49-F238E27FC236}">
                <a16:creationId xmlns:a16="http://schemas.microsoft.com/office/drawing/2014/main" id="{B1FC6E28-5DEF-4839-AE17-08B407932D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572" r="4308" b="311"/>
          <a:stretch/>
        </p:blipFill>
        <p:spPr>
          <a:xfrm>
            <a:off x="-998604" y="3402351"/>
            <a:ext cx="5046718" cy="4233119"/>
          </a:xfrm>
          <a:prstGeom prst="rect">
            <a:avLst/>
          </a:prstGeom>
        </p:spPr>
      </p:pic>
      <p:sp>
        <p:nvSpPr>
          <p:cNvPr id="45" name="Rectangle 44">
            <a:extLst>
              <a:ext uri="{FF2B5EF4-FFF2-40B4-BE49-F238E27FC236}">
                <a16:creationId xmlns:a16="http://schemas.microsoft.com/office/drawing/2014/main" id="{6E994730-41AB-4E8B-9F09-50C5275BED6F}"/>
              </a:ext>
            </a:extLst>
          </p:cNvPr>
          <p:cNvSpPr/>
          <p:nvPr/>
        </p:nvSpPr>
        <p:spPr>
          <a:xfrm>
            <a:off x="-38096" y="-31260"/>
            <a:ext cx="4076692" cy="34336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F4A14C5-3D0E-4326-A7D7-B60C9576A780}"/>
              </a:ext>
            </a:extLst>
          </p:cNvPr>
          <p:cNvSpPr/>
          <p:nvPr/>
        </p:nvSpPr>
        <p:spPr>
          <a:xfrm>
            <a:off x="4048114" y="3402350"/>
            <a:ext cx="8143886" cy="34434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4" name="Group 13">
            <a:extLst>
              <a:ext uri="{FF2B5EF4-FFF2-40B4-BE49-F238E27FC236}">
                <a16:creationId xmlns:a16="http://schemas.microsoft.com/office/drawing/2014/main" id="{89A744B4-7653-4378-84D8-AF1EA74CA3C1}"/>
              </a:ext>
            </a:extLst>
          </p:cNvPr>
          <p:cNvGrpSpPr/>
          <p:nvPr/>
        </p:nvGrpSpPr>
        <p:grpSpPr>
          <a:xfrm>
            <a:off x="4213798" y="3654667"/>
            <a:ext cx="7793492" cy="2729317"/>
            <a:chOff x="4213798" y="3654667"/>
            <a:chExt cx="7793492" cy="2729317"/>
          </a:xfrm>
        </p:grpSpPr>
        <p:cxnSp>
          <p:nvCxnSpPr>
            <p:cNvPr id="39" name="Straight Connector 38">
              <a:extLst>
                <a:ext uri="{FF2B5EF4-FFF2-40B4-BE49-F238E27FC236}">
                  <a16:creationId xmlns:a16="http://schemas.microsoft.com/office/drawing/2014/main" id="{EDC14A5E-0C18-49B3-8F3A-FA2DF3A6FD1F}"/>
                </a:ext>
              </a:extLst>
            </p:cNvPr>
            <p:cNvCxnSpPr/>
            <p:nvPr/>
          </p:nvCxnSpPr>
          <p:spPr>
            <a:xfrm>
              <a:off x="7588781" y="4657153"/>
              <a:ext cx="1081579"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2360CF1B-6F1A-4F91-AA1A-77AFB333823C}"/>
                </a:ext>
              </a:extLst>
            </p:cNvPr>
            <p:cNvGrpSpPr/>
            <p:nvPr/>
          </p:nvGrpSpPr>
          <p:grpSpPr>
            <a:xfrm>
              <a:off x="4213798" y="3654667"/>
              <a:ext cx="7793492" cy="2729317"/>
              <a:chOff x="4432835" y="2035490"/>
              <a:chExt cx="3107448" cy="2254911"/>
            </a:xfrm>
          </p:grpSpPr>
          <p:sp>
            <p:nvSpPr>
              <p:cNvPr id="41" name="Rectangle 40">
                <a:extLst>
                  <a:ext uri="{FF2B5EF4-FFF2-40B4-BE49-F238E27FC236}">
                    <a16:creationId xmlns:a16="http://schemas.microsoft.com/office/drawing/2014/main" id="{7E192D56-8358-4E18-82EA-B7B8CE696728}"/>
                  </a:ext>
                </a:extLst>
              </p:cNvPr>
              <p:cNvSpPr/>
              <p:nvPr/>
            </p:nvSpPr>
            <p:spPr>
              <a:xfrm>
                <a:off x="4432835" y="2035490"/>
                <a:ext cx="3107448" cy="923330"/>
              </a:xfrm>
              <a:prstGeom prst="rect">
                <a:avLst/>
              </a:prstGeom>
            </p:spPr>
            <p:txBody>
              <a:bodyPr wrap="square">
                <a:spAutoFit/>
              </a:bodyPr>
              <a:lstStyle/>
              <a:p>
                <a:pPr algn="ctr"/>
                <a:r>
                  <a:rPr lang="en-US" sz="5400" spc="-300" dirty="0">
                    <a:solidFill>
                      <a:srgbClr val="DEB27B"/>
                    </a:solidFill>
                    <a:latin typeface="Lauren" panose="00000500000000000000" pitchFamily="2" charset="0"/>
                  </a:rPr>
                  <a:t>Refreshing</a:t>
                </a:r>
                <a:endParaRPr lang="en-US" sz="4000" spc="-300" dirty="0">
                  <a:solidFill>
                    <a:srgbClr val="DEB27B"/>
                  </a:solidFill>
                  <a:latin typeface="Lauren" panose="00000500000000000000" pitchFamily="2" charset="0"/>
                </a:endParaRPr>
              </a:p>
            </p:txBody>
          </p:sp>
          <p:sp>
            <p:nvSpPr>
              <p:cNvPr id="42" name="TextBox 41">
                <a:extLst>
                  <a:ext uri="{FF2B5EF4-FFF2-40B4-BE49-F238E27FC236}">
                    <a16:creationId xmlns:a16="http://schemas.microsoft.com/office/drawing/2014/main" id="{82F92B54-9AC1-4F4A-A5DC-3C7E9D4280B5}"/>
                  </a:ext>
                </a:extLst>
              </p:cNvPr>
              <p:cNvSpPr txBox="1"/>
              <p:nvPr/>
            </p:nvSpPr>
            <p:spPr>
              <a:xfrm>
                <a:off x="4554246" y="3131834"/>
                <a:ext cx="2871904" cy="235208"/>
              </a:xfrm>
              <a:prstGeom prst="rect">
                <a:avLst/>
              </a:prstGeom>
              <a:noFill/>
            </p:spPr>
            <p:txBody>
              <a:bodyPr wrap="square" rtlCol="0">
                <a:spAutoFit/>
              </a:bodyPr>
              <a:lstStyle/>
              <a:p>
                <a:pPr algn="ctr">
                  <a:lnSpc>
                    <a:spcPts val="1500"/>
                  </a:lnSpc>
                </a:pPr>
                <a:r>
                  <a:rPr lang="en-US" sz="1200" baseline="-25000" dirty="0">
                    <a:solidFill>
                      <a:schemeClr val="bg1">
                        <a:lumMod val="50000"/>
                      </a:schemeClr>
                    </a:solidFill>
                    <a:latin typeface="+mj-lt"/>
                  </a:rPr>
                  <a:t>Free</a:t>
                </a:r>
                <a:r>
                  <a:rPr lang="en-US" sz="1200" dirty="0">
                    <a:solidFill>
                      <a:schemeClr val="bg1">
                        <a:lumMod val="50000"/>
                      </a:schemeClr>
                    </a:solidFill>
                    <a:latin typeface="+mj-lt"/>
                  </a:rPr>
                  <a:t> bottomless iced tea and unlimited fries every order</a:t>
                </a:r>
                <a:endParaRPr lang="en-US" sz="1200" baseline="-25000" dirty="0">
                  <a:solidFill>
                    <a:schemeClr val="bg1">
                      <a:lumMod val="50000"/>
                    </a:schemeClr>
                  </a:solidFill>
                  <a:latin typeface="+mj-lt"/>
                </a:endParaRPr>
              </a:p>
            </p:txBody>
          </p:sp>
          <p:sp>
            <p:nvSpPr>
              <p:cNvPr id="43" name="Rectangle 42">
                <a:extLst>
                  <a:ext uri="{FF2B5EF4-FFF2-40B4-BE49-F238E27FC236}">
                    <a16:creationId xmlns:a16="http://schemas.microsoft.com/office/drawing/2014/main" id="{1E415BAD-B928-460D-A1E7-A95EAF8EF090}"/>
                  </a:ext>
                </a:extLst>
              </p:cNvPr>
              <p:cNvSpPr/>
              <p:nvPr/>
            </p:nvSpPr>
            <p:spPr>
              <a:xfrm>
                <a:off x="4830660" y="4028791"/>
                <a:ext cx="2364591" cy="261610"/>
              </a:xfrm>
              <a:prstGeom prst="rect">
                <a:avLst/>
              </a:prstGeom>
            </p:spPr>
            <p:txBody>
              <a:bodyPr wrap="none">
                <a:spAutoFit/>
              </a:bodyPr>
              <a:lstStyle/>
              <a:p>
                <a:pPr algn="ctr"/>
                <a:r>
                  <a:rPr lang="en-US" sz="1100" dirty="0">
                    <a:solidFill>
                      <a:srgbClr val="DEB27B"/>
                    </a:solidFill>
                    <a:latin typeface="Arial" panose="020B0604020202020204" pitchFamily="34" charset="0"/>
                    <a:cs typeface="Arial" panose="020B0604020202020204" pitchFamily="34" charset="0"/>
                  </a:rPr>
                  <a:t>MAKING THINGS PRETTY ALL YEAR LONG.</a:t>
                </a:r>
              </a:p>
            </p:txBody>
          </p:sp>
        </p:grpSp>
      </p:grpSp>
      <p:grpSp>
        <p:nvGrpSpPr>
          <p:cNvPr id="19" name="Group 18">
            <a:extLst>
              <a:ext uri="{FF2B5EF4-FFF2-40B4-BE49-F238E27FC236}">
                <a16:creationId xmlns:a16="http://schemas.microsoft.com/office/drawing/2014/main" id="{DE9E82C8-A361-4470-925B-EFA9DC24CB0C}"/>
              </a:ext>
            </a:extLst>
          </p:cNvPr>
          <p:cNvGrpSpPr/>
          <p:nvPr/>
        </p:nvGrpSpPr>
        <p:grpSpPr>
          <a:xfrm>
            <a:off x="-1" y="221337"/>
            <a:ext cx="4038597" cy="2828306"/>
            <a:chOff x="-1" y="221337"/>
            <a:chExt cx="4038597" cy="2828306"/>
          </a:xfrm>
        </p:grpSpPr>
        <p:grpSp>
          <p:nvGrpSpPr>
            <p:cNvPr id="24" name="Group 23">
              <a:extLst>
                <a:ext uri="{FF2B5EF4-FFF2-40B4-BE49-F238E27FC236}">
                  <a16:creationId xmlns:a16="http://schemas.microsoft.com/office/drawing/2014/main" id="{888CF204-6158-434E-8E37-4D2E5768377F}"/>
                </a:ext>
              </a:extLst>
            </p:cNvPr>
            <p:cNvGrpSpPr/>
            <p:nvPr/>
          </p:nvGrpSpPr>
          <p:grpSpPr>
            <a:xfrm>
              <a:off x="-1" y="221337"/>
              <a:ext cx="4038597" cy="2828306"/>
              <a:chOff x="4432835" y="2208504"/>
              <a:chExt cx="3107448" cy="2281286"/>
            </a:xfrm>
          </p:grpSpPr>
          <p:sp>
            <p:nvSpPr>
              <p:cNvPr id="27" name="Rectangle 26">
                <a:extLst>
                  <a:ext uri="{FF2B5EF4-FFF2-40B4-BE49-F238E27FC236}">
                    <a16:creationId xmlns:a16="http://schemas.microsoft.com/office/drawing/2014/main" id="{A18B3A36-24B7-4CB6-BA18-DD6F7E958461}"/>
                  </a:ext>
                </a:extLst>
              </p:cNvPr>
              <p:cNvSpPr/>
              <p:nvPr/>
            </p:nvSpPr>
            <p:spPr>
              <a:xfrm>
                <a:off x="4432835" y="2208504"/>
                <a:ext cx="3107448" cy="923330"/>
              </a:xfrm>
              <a:prstGeom prst="rect">
                <a:avLst/>
              </a:prstGeom>
            </p:spPr>
            <p:txBody>
              <a:bodyPr wrap="square">
                <a:spAutoFit/>
              </a:bodyPr>
              <a:lstStyle/>
              <a:p>
                <a:pPr algn="ctr"/>
                <a:r>
                  <a:rPr lang="en-US" sz="5400" spc="-300" dirty="0">
                    <a:solidFill>
                      <a:srgbClr val="DEB27B"/>
                    </a:solidFill>
                    <a:latin typeface="Lauren" panose="00000500000000000000" pitchFamily="2" charset="0"/>
                  </a:rPr>
                  <a:t>About us</a:t>
                </a:r>
                <a:endParaRPr lang="en-US" sz="4000" spc="-300" dirty="0">
                  <a:solidFill>
                    <a:srgbClr val="DEB27B"/>
                  </a:solidFill>
                  <a:latin typeface="Lauren" panose="00000500000000000000" pitchFamily="2" charset="0"/>
                </a:endParaRPr>
              </a:p>
            </p:txBody>
          </p:sp>
          <p:sp>
            <p:nvSpPr>
              <p:cNvPr id="28" name="TextBox 27">
                <a:extLst>
                  <a:ext uri="{FF2B5EF4-FFF2-40B4-BE49-F238E27FC236}">
                    <a16:creationId xmlns:a16="http://schemas.microsoft.com/office/drawing/2014/main" id="{DBCD253A-1D5F-4ED4-A6E1-6A0EDEAE9CF6}"/>
                  </a:ext>
                </a:extLst>
              </p:cNvPr>
              <p:cNvSpPr txBox="1"/>
              <p:nvPr/>
            </p:nvSpPr>
            <p:spPr>
              <a:xfrm>
                <a:off x="4652498" y="3131834"/>
                <a:ext cx="2715610" cy="539943"/>
              </a:xfrm>
              <a:prstGeom prst="rect">
                <a:avLst/>
              </a:prstGeom>
              <a:noFill/>
            </p:spPr>
            <p:txBody>
              <a:bodyPr wrap="square" rtlCol="0">
                <a:spAutoFit/>
              </a:bodyPr>
              <a:lstStyle/>
              <a:p>
                <a:pPr algn="ctr">
                  <a:lnSpc>
                    <a:spcPts val="1500"/>
                  </a:lnSpc>
                </a:pPr>
                <a:r>
                  <a:rPr lang="en-US" sz="1400" dirty="0">
                    <a:solidFill>
                      <a:schemeClr val="bg1">
                        <a:lumMod val="50000"/>
                      </a:schemeClr>
                    </a:solidFill>
                    <a:latin typeface="+mj-lt"/>
                  </a:rPr>
                  <a:t>Hungry </a:t>
                </a:r>
                <a:r>
                  <a:rPr lang="en-US" sz="1400" dirty="0" err="1">
                    <a:solidFill>
                      <a:schemeClr val="bg1">
                        <a:lumMod val="50000"/>
                      </a:schemeClr>
                    </a:solidFill>
                    <a:latin typeface="+mj-lt"/>
                  </a:rPr>
                  <a:t>Potta</a:t>
                </a:r>
                <a:r>
                  <a:rPr lang="en-US" sz="1400" dirty="0">
                    <a:solidFill>
                      <a:schemeClr val="bg1">
                        <a:lumMod val="50000"/>
                      </a:schemeClr>
                    </a:solidFill>
                    <a:latin typeface="+mj-lt"/>
                  </a:rPr>
                  <a:t> restaurant is a British inspired restaurant focusing on casual dining. Founded 1965</a:t>
                </a:r>
                <a:endParaRPr lang="en-US" sz="1400" baseline="-25000" dirty="0">
                  <a:solidFill>
                    <a:schemeClr val="bg1">
                      <a:lumMod val="50000"/>
                    </a:schemeClr>
                  </a:solidFill>
                  <a:latin typeface="+mj-lt"/>
                </a:endParaRPr>
              </a:p>
            </p:txBody>
          </p:sp>
          <p:sp>
            <p:nvSpPr>
              <p:cNvPr id="38" name="Rectangle 37">
                <a:extLst>
                  <a:ext uri="{FF2B5EF4-FFF2-40B4-BE49-F238E27FC236}">
                    <a16:creationId xmlns:a16="http://schemas.microsoft.com/office/drawing/2014/main" id="{579BA863-C1E6-4140-A229-F7F5686DF1E9}"/>
                  </a:ext>
                </a:extLst>
              </p:cNvPr>
              <p:cNvSpPr/>
              <p:nvPr/>
            </p:nvSpPr>
            <p:spPr>
              <a:xfrm>
                <a:off x="4828008" y="4228180"/>
                <a:ext cx="2364591" cy="261610"/>
              </a:xfrm>
              <a:prstGeom prst="rect">
                <a:avLst/>
              </a:prstGeom>
            </p:spPr>
            <p:txBody>
              <a:bodyPr wrap="none">
                <a:spAutoFit/>
              </a:bodyPr>
              <a:lstStyle/>
              <a:p>
                <a:pPr algn="ctr"/>
                <a:r>
                  <a:rPr lang="en-US" sz="1100" dirty="0">
                    <a:solidFill>
                      <a:srgbClr val="DEB27B"/>
                    </a:solidFill>
                    <a:latin typeface="Arial" panose="020B0604020202020204" pitchFamily="34" charset="0"/>
                    <a:cs typeface="Arial" panose="020B0604020202020204" pitchFamily="34" charset="0"/>
                  </a:rPr>
                  <a:t>MAKING THINGS PRETTY ALL YEAR LONG.</a:t>
                </a:r>
              </a:p>
            </p:txBody>
          </p:sp>
        </p:grpSp>
        <p:cxnSp>
          <p:nvCxnSpPr>
            <p:cNvPr id="44" name="Straight Connector 43">
              <a:extLst>
                <a:ext uri="{FF2B5EF4-FFF2-40B4-BE49-F238E27FC236}">
                  <a16:creationId xmlns:a16="http://schemas.microsoft.com/office/drawing/2014/main" id="{286D4A9E-756E-4F1E-9226-A6DE2A3CC61B}"/>
                </a:ext>
              </a:extLst>
            </p:cNvPr>
            <p:cNvCxnSpPr/>
            <p:nvPr/>
          </p:nvCxnSpPr>
          <p:spPr>
            <a:xfrm>
              <a:off x="1477878" y="1170808"/>
              <a:ext cx="1082843"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10063113" y="103832"/>
            <a:ext cx="2108269" cy="969610"/>
            <a:chOff x="10063113" y="103832"/>
            <a:chExt cx="2108269" cy="969610"/>
          </a:xfrm>
        </p:grpSpPr>
        <p:sp>
          <p:nvSpPr>
            <p:cNvPr id="22" name="Rectangle 21">
              <a:extLst>
                <a:ext uri="{FF2B5EF4-FFF2-40B4-BE49-F238E27FC236}">
                  <a16:creationId xmlns:a16="http://schemas.microsoft.com/office/drawing/2014/main" id="{E4870840-7845-4E9E-8459-35E769C329AE}"/>
                </a:ext>
              </a:extLst>
            </p:cNvPr>
            <p:cNvSpPr/>
            <p:nvPr/>
          </p:nvSpPr>
          <p:spPr>
            <a:xfrm>
              <a:off x="10063113" y="827221"/>
              <a:ext cx="2108269" cy="246221"/>
            </a:xfrm>
            <a:prstGeom prst="rect">
              <a:avLst/>
            </a:prstGeom>
          </p:spPr>
          <p:txBody>
            <a:bodyPr wrap="none">
              <a:spAutoFit/>
            </a:bodyPr>
            <a:lstStyle/>
            <a:p>
              <a:pPr algn="ctr"/>
              <a:r>
                <a:rPr lang="en-US" sz="1000" i="1" spc="300" dirty="0">
                  <a:solidFill>
                    <a:schemeClr val="bg1">
                      <a:lumMod val="50000"/>
                    </a:schemeClr>
                  </a:solidFill>
                  <a:latin typeface="+mj-lt"/>
                  <a:cs typeface="Arial" panose="020B0604020202020204" pitchFamily="34" charset="0"/>
                </a:rPr>
                <a:t>www.hungrypotta.com</a:t>
              </a:r>
            </a:p>
          </p:txBody>
        </p:sp>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5177" y="103832"/>
              <a:ext cx="1524003" cy="914402"/>
            </a:xfrm>
            <a:prstGeom prst="rect">
              <a:avLst/>
            </a:prstGeom>
          </p:spPr>
        </p:pic>
      </p:grpSp>
    </p:spTree>
    <p:extLst>
      <p:ext uri="{BB962C8B-B14F-4D97-AF65-F5344CB8AC3E}">
        <p14:creationId xmlns:p14="http://schemas.microsoft.com/office/powerpoint/2010/main" val="1927884467"/>
      </p:ext>
    </p:extLst>
  </p:cSld>
  <p:clrMapOvr>
    <a:masterClrMapping/>
  </p:clrMapOvr>
  <mc:AlternateContent xmlns:mc="http://schemas.openxmlformats.org/markup-compatibility/2006" xmlns:p14="http://schemas.microsoft.com/office/powerpoint/2010/main">
    <mc:Choice Requires="p14">
      <p:transition spd="med" p14:dur="700" advTm="7347">
        <p:fade/>
      </p:transition>
    </mc:Choice>
    <mc:Fallback xmlns="">
      <p:transition spd="med" advTm="73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1+#ppt_w/2"/>
                                          </p:val>
                                        </p:tav>
                                        <p:tav tm="100000">
                                          <p:val>
                                            <p:strVal val="#ppt_x"/>
                                          </p:val>
                                        </p:tav>
                                      </p:tavLst>
                                    </p:anim>
                                    <p:anim calcmode="lin" valueType="num">
                                      <p:cBhvr additive="base">
                                        <p:cTn id="8" dur="15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2" presetClass="entr" presetSubtype="8" decel="10000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1500" fill="hold"/>
                                        <p:tgtEl>
                                          <p:spTgt spid="10"/>
                                        </p:tgtEl>
                                        <p:attrNameLst>
                                          <p:attrName>ppt_x</p:attrName>
                                        </p:attrNameLst>
                                      </p:cBhvr>
                                      <p:tavLst>
                                        <p:tav tm="0">
                                          <p:val>
                                            <p:strVal val="0-#ppt_w/2"/>
                                          </p:val>
                                        </p:tav>
                                        <p:tav tm="100000">
                                          <p:val>
                                            <p:strVal val="#ppt_x"/>
                                          </p:val>
                                        </p:tav>
                                      </p:tavLst>
                                    </p:anim>
                                    <p:anim calcmode="lin" valueType="num">
                                      <p:cBhvr additive="base">
                                        <p:cTn id="18" dur="1500" fill="hold"/>
                                        <p:tgtEl>
                                          <p:spTgt spid="10"/>
                                        </p:tgtEl>
                                        <p:attrNameLst>
                                          <p:attrName>ppt_y</p:attrName>
                                        </p:attrNameLst>
                                      </p:cBhvr>
                                      <p:tavLst>
                                        <p:tav tm="0">
                                          <p:val>
                                            <p:strVal val="#ppt_y"/>
                                          </p:val>
                                        </p:tav>
                                        <p:tav tm="100000">
                                          <p:val>
                                            <p:strVal val="#ppt_y"/>
                                          </p:val>
                                        </p:tav>
                                      </p:tavLst>
                                    </p:anim>
                                  </p:childTnLst>
                                </p:cTn>
                              </p:par>
                              <p:par>
                                <p:cTn id="19" presetID="42" presetClass="path" presetSubtype="0" accel="40000" decel="60000" fill="hold" nodeType="withEffect">
                                  <p:stCondLst>
                                    <p:cond delay="1500"/>
                                  </p:stCondLst>
                                  <p:childTnLst>
                                    <p:animMotion origin="layout" path="M 5E-6 -4.07407E-6 L 5E-6 0.04676 " pathEditMode="relative" rAng="0" ptsTypes="AA">
                                      <p:cBhvr>
                                        <p:cTn id="20" dur="5000" fill="hold"/>
                                        <p:tgtEl>
                                          <p:spTgt spid="4"/>
                                        </p:tgtEl>
                                        <p:attrNameLst>
                                          <p:attrName>ppt_x</p:attrName>
                                          <p:attrName>ppt_y</p:attrName>
                                        </p:attrNameLst>
                                      </p:cBhvr>
                                      <p:rCtr x="0" y="2338"/>
                                    </p:animMotion>
                                  </p:childTnLst>
                                </p:cTn>
                              </p:par>
                              <p:par>
                                <p:cTn id="21" presetID="63" presetClass="path" presetSubtype="0" accel="40000" decel="60000" fill="hold" nodeType="withEffect">
                                  <p:stCondLst>
                                    <p:cond delay="1500"/>
                                  </p:stCondLst>
                                  <p:childTnLst>
                                    <p:animMotion origin="layout" path="M 0 3.7037E-7 L 0.03281 3.7037E-7 " pathEditMode="relative" rAng="0" ptsTypes="AA">
                                      <p:cBhvr>
                                        <p:cTn id="22" dur="5000" fill="hold"/>
                                        <p:tgtEl>
                                          <p:spTgt spid="10"/>
                                        </p:tgtEl>
                                        <p:attrNameLst>
                                          <p:attrName>ppt_x</p:attrName>
                                          <p:attrName>ppt_y</p:attrName>
                                        </p:attrNameLst>
                                      </p:cBhvr>
                                      <p:rCtr x="164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699295D-38D4-4AEB-BDA3-9B1C6BF894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2631"/>
          <a:stretch/>
        </p:blipFill>
        <p:spPr>
          <a:xfrm>
            <a:off x="7453054" y="0"/>
            <a:ext cx="7958395" cy="6884633"/>
          </a:xfrm>
          <a:prstGeom prst="rect">
            <a:avLst/>
          </a:prstGeom>
        </p:spPr>
      </p:pic>
      <p:pic>
        <p:nvPicPr>
          <p:cNvPr id="15" name="Cooking Meat in a Pan">
            <a:hlinkClick r:id="" action="ppaction://media"/>
            <a:extLst>
              <a:ext uri="{FF2B5EF4-FFF2-40B4-BE49-F238E27FC236}">
                <a16:creationId xmlns:a16="http://schemas.microsoft.com/office/drawing/2014/main" id="{CFDCF49C-75DD-42EC-81F0-B2011982F4D1}"/>
              </a:ext>
            </a:extLst>
          </p:cNvPr>
          <p:cNvPicPr>
            <a:picLocks noChangeAspect="1"/>
          </p:cNvPicPr>
          <p:nvPr>
            <a:videoFile r:link="rId1"/>
            <p:extLst>
              <p:ext uri="{DAA4B4D4-6D71-4841-9C94-3DE7FCFB9230}">
                <p14:media xmlns:p14="http://schemas.microsoft.com/office/powerpoint/2010/main" r:embed="rId2">
                  <p14:trim st="85" end="0.6666"/>
                </p14:media>
              </p:ext>
            </p:extLst>
          </p:nvPr>
        </p:nvPicPr>
        <p:blipFill rotWithShape="1">
          <a:blip r:embed="rId5">
            <a:grayscl/>
          </a:blip>
          <a:srcRect l="26" r="38843"/>
          <a:stretch>
            <a:fillRect/>
          </a:stretch>
        </p:blipFill>
        <p:spPr>
          <a:xfrm>
            <a:off x="-1" y="4371"/>
            <a:ext cx="7453056" cy="6858000"/>
          </a:xfrm>
          <a:prstGeom prst="rect">
            <a:avLst/>
          </a:prstGeom>
        </p:spPr>
      </p:pic>
      <p:sp>
        <p:nvSpPr>
          <p:cNvPr id="7" name="TextBox 6">
            <a:extLst>
              <a:ext uri="{FF2B5EF4-FFF2-40B4-BE49-F238E27FC236}">
                <a16:creationId xmlns:a16="http://schemas.microsoft.com/office/drawing/2014/main" id="{1FFB3C56-4E01-449B-A0D8-F7F134743CDF}"/>
              </a:ext>
            </a:extLst>
          </p:cNvPr>
          <p:cNvSpPr txBox="1"/>
          <p:nvPr/>
        </p:nvSpPr>
        <p:spPr>
          <a:xfrm>
            <a:off x="825951" y="2106126"/>
            <a:ext cx="5342858" cy="2390398"/>
          </a:xfrm>
          <a:prstGeom prst="rect">
            <a:avLst/>
          </a:prstGeom>
          <a:noFill/>
        </p:spPr>
        <p:txBody>
          <a:bodyPr wrap="square" rtlCol="0">
            <a:spAutoFit/>
          </a:bodyPr>
          <a:lstStyle/>
          <a:p>
            <a:r>
              <a:rPr lang="en-PH" sz="3200" b="1" baseline="-25000" dirty="0">
                <a:solidFill>
                  <a:schemeClr val="bg1">
                    <a:lumMod val="8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Hungry </a:t>
            </a:r>
            <a:r>
              <a:rPr lang="en-PH" sz="3200" b="1" baseline="-25000" dirty="0" err="1">
                <a:solidFill>
                  <a:schemeClr val="bg1">
                    <a:lumMod val="8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Potta</a:t>
            </a:r>
            <a:r>
              <a:rPr lang="en-PH" sz="3200" b="1" baseline="-25000" dirty="0">
                <a:solidFill>
                  <a:schemeClr val="bg1">
                    <a:lumMod val="8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 was founded by Americans, an entrepreneur who began selling fried chicken from the street during the Great Depression. </a:t>
            </a:r>
            <a:r>
              <a:rPr lang="en-PH" sz="3200" b="1" baseline="-25000" dirty="0" err="1">
                <a:solidFill>
                  <a:schemeClr val="bg1">
                    <a:lumMod val="8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Potta</a:t>
            </a:r>
            <a:r>
              <a:rPr lang="en-PH" sz="3200" b="1" baseline="-25000" dirty="0">
                <a:solidFill>
                  <a:schemeClr val="bg1">
                    <a:lumMod val="8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 the American identified the potential of the restaurant franchising concept, and the first “Hungry </a:t>
            </a:r>
            <a:r>
              <a:rPr lang="en-PH" sz="3200" b="1" baseline="-25000" dirty="0" err="1">
                <a:solidFill>
                  <a:schemeClr val="bg1">
                    <a:lumMod val="8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Potta</a:t>
            </a:r>
            <a:r>
              <a:rPr lang="en-PH" sz="3200" b="1" baseline="-25000" dirty="0">
                <a:solidFill>
                  <a:schemeClr val="bg1">
                    <a:lumMod val="8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 franchise opened in Utah in 1972.</a:t>
            </a:r>
            <a:endParaRPr lang="en-US" sz="3200" b="1" baseline="-25000" dirty="0">
              <a:solidFill>
                <a:schemeClr val="bg1">
                  <a:lumMod val="85000"/>
                </a:schemeClr>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grpSp>
        <p:nvGrpSpPr>
          <p:cNvPr id="18" name="Group 17">
            <a:extLst>
              <a:ext uri="{FF2B5EF4-FFF2-40B4-BE49-F238E27FC236}">
                <a16:creationId xmlns:a16="http://schemas.microsoft.com/office/drawing/2014/main" id="{C985ED85-4A27-404B-9006-DD2AF30FF7BA}"/>
              </a:ext>
            </a:extLst>
          </p:cNvPr>
          <p:cNvGrpSpPr/>
          <p:nvPr/>
        </p:nvGrpSpPr>
        <p:grpSpPr>
          <a:xfrm>
            <a:off x="876835" y="1249904"/>
            <a:ext cx="4415913" cy="584775"/>
            <a:chOff x="876835" y="1249904"/>
            <a:chExt cx="4415913" cy="584775"/>
          </a:xfrm>
        </p:grpSpPr>
        <p:sp>
          <p:nvSpPr>
            <p:cNvPr id="3" name="TextBox 2">
              <a:extLst>
                <a:ext uri="{FF2B5EF4-FFF2-40B4-BE49-F238E27FC236}">
                  <a16:creationId xmlns:a16="http://schemas.microsoft.com/office/drawing/2014/main" id="{8CDBE5CB-61B5-4EC7-9507-EF8F99029408}"/>
                </a:ext>
              </a:extLst>
            </p:cNvPr>
            <p:cNvSpPr txBox="1"/>
            <p:nvPr/>
          </p:nvSpPr>
          <p:spPr>
            <a:xfrm>
              <a:off x="1461190" y="1249904"/>
              <a:ext cx="3831558" cy="584775"/>
            </a:xfrm>
            <a:prstGeom prst="rect">
              <a:avLst/>
            </a:prstGeom>
            <a:noFill/>
          </p:spPr>
          <p:txBody>
            <a:bodyPr wrap="square" rtlCol="0">
              <a:spAutoFit/>
            </a:bodyPr>
            <a:lstStyle/>
            <a:p>
              <a:r>
                <a:rPr lang="en-US" sz="3200" b="1" spc="300" dirty="0">
                  <a:ln w="9525">
                    <a:solidFill>
                      <a:srgbClr val="DEB27B"/>
                    </a:solidFill>
                  </a:ln>
                  <a:solidFill>
                    <a:srgbClr val="DEB27B"/>
                  </a:solidFill>
                  <a:latin typeface="Microsoft Sans Serif" panose="020B0604020202020204" pitchFamily="34" charset="0"/>
                  <a:ea typeface="Microsoft Sans Serif" panose="020B0604020202020204" pitchFamily="34" charset="0"/>
                  <a:cs typeface="Microsoft Sans Serif" panose="020B0604020202020204" pitchFamily="34" charset="0"/>
                </a:rPr>
                <a:t>HISTORY</a:t>
              </a:r>
            </a:p>
          </p:txBody>
        </p:sp>
        <p:sp>
          <p:nvSpPr>
            <p:cNvPr id="2" name="Rectangle 1">
              <a:extLst>
                <a:ext uri="{FF2B5EF4-FFF2-40B4-BE49-F238E27FC236}">
                  <a16:creationId xmlns:a16="http://schemas.microsoft.com/office/drawing/2014/main" id="{C248049F-ADF3-48A8-A182-9719C9C453D9}"/>
                </a:ext>
              </a:extLst>
            </p:cNvPr>
            <p:cNvSpPr/>
            <p:nvPr/>
          </p:nvSpPr>
          <p:spPr>
            <a:xfrm>
              <a:off x="876835" y="1305531"/>
              <a:ext cx="817678" cy="369332"/>
            </a:xfrm>
            <a:prstGeom prst="rect">
              <a:avLst/>
            </a:prstGeom>
          </p:spPr>
          <p:txBody>
            <a:bodyPr wrap="square">
              <a:spAutoFit/>
            </a:bodyPr>
            <a:lstStyle/>
            <a:p>
              <a:r>
                <a:rPr lang="en-US" b="1" dirty="0">
                  <a:ln w="9525">
                    <a:noFill/>
                  </a:ln>
                  <a:solidFill>
                    <a:schemeClr val="tx1">
                      <a:lumMod val="50000"/>
                      <a:lumOff val="50000"/>
                    </a:schemeClr>
                  </a:solidFill>
                  <a:latin typeface="Microsoft Sans Serif" panose="020B0604020202020204" pitchFamily="34" charset="0"/>
                  <a:ea typeface="Microsoft Sans Serif" panose="020B0604020202020204" pitchFamily="34" charset="0"/>
                  <a:cs typeface="Microsoft Sans Serif" panose="020B0604020202020204" pitchFamily="34" charset="0"/>
                </a:rPr>
                <a:t>OUR</a:t>
              </a:r>
              <a:endParaRPr lang="en-US" b="1" dirty="0">
                <a:solidFill>
                  <a:schemeClr val="tx1">
                    <a:lumMod val="50000"/>
                    <a:lumOff val="50000"/>
                  </a:schemeClr>
                </a:solidFill>
              </a:endParaRPr>
            </a:p>
          </p:txBody>
        </p:sp>
        <p:cxnSp>
          <p:nvCxnSpPr>
            <p:cNvPr id="8" name="Straight Connector 7">
              <a:extLst>
                <a:ext uri="{FF2B5EF4-FFF2-40B4-BE49-F238E27FC236}">
                  <a16:creationId xmlns:a16="http://schemas.microsoft.com/office/drawing/2014/main" id="{A4A55858-16DA-4BDD-9BCE-04165E9C554C}"/>
                </a:ext>
              </a:extLst>
            </p:cNvPr>
            <p:cNvCxnSpPr>
              <a:cxnSpLocks/>
            </p:cNvCxnSpPr>
            <p:nvPr/>
          </p:nvCxnSpPr>
          <p:spPr>
            <a:xfrm>
              <a:off x="951489" y="1680501"/>
              <a:ext cx="521493" cy="0"/>
            </a:xfrm>
            <a:prstGeom prst="line">
              <a:avLst/>
            </a:prstGeom>
            <a:ln w="38100">
              <a:solidFill>
                <a:srgbClr val="DEB27B"/>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10063113" y="103832"/>
            <a:ext cx="2108269" cy="969610"/>
            <a:chOff x="10063113" y="103832"/>
            <a:chExt cx="2108269" cy="969610"/>
          </a:xfrm>
        </p:grpSpPr>
        <p:sp>
          <p:nvSpPr>
            <p:cNvPr id="16" name="Rectangle 15">
              <a:extLst>
                <a:ext uri="{FF2B5EF4-FFF2-40B4-BE49-F238E27FC236}">
                  <a16:creationId xmlns:a16="http://schemas.microsoft.com/office/drawing/2014/main" id="{E4870840-7845-4E9E-8459-35E769C329AE}"/>
                </a:ext>
              </a:extLst>
            </p:cNvPr>
            <p:cNvSpPr/>
            <p:nvPr/>
          </p:nvSpPr>
          <p:spPr>
            <a:xfrm>
              <a:off x="10063113" y="827221"/>
              <a:ext cx="2108269" cy="246221"/>
            </a:xfrm>
            <a:prstGeom prst="rect">
              <a:avLst/>
            </a:prstGeom>
          </p:spPr>
          <p:txBody>
            <a:bodyPr wrap="none">
              <a:spAutoFit/>
            </a:bodyPr>
            <a:lstStyle/>
            <a:p>
              <a:pPr algn="ctr"/>
              <a:r>
                <a:rPr lang="en-US" sz="1000" i="1" spc="300" dirty="0">
                  <a:solidFill>
                    <a:schemeClr val="bg1">
                      <a:lumMod val="50000"/>
                    </a:schemeClr>
                  </a:solidFill>
                  <a:latin typeface="+mj-lt"/>
                  <a:cs typeface="Arial" panose="020B0604020202020204" pitchFamily="34" charset="0"/>
                </a:rPr>
                <a:t>www.hungrypotta.com</a:t>
              </a: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5177" y="103832"/>
              <a:ext cx="1524003" cy="914402"/>
            </a:xfrm>
            <a:prstGeom prst="rect">
              <a:avLst/>
            </a:prstGeom>
          </p:spPr>
        </p:pic>
      </p:grpSp>
      <p:grpSp>
        <p:nvGrpSpPr>
          <p:cNvPr id="20" name="Group 19"/>
          <p:cNvGrpSpPr/>
          <p:nvPr/>
        </p:nvGrpSpPr>
        <p:grpSpPr>
          <a:xfrm>
            <a:off x="7266787" y="2808942"/>
            <a:ext cx="4165464" cy="1915731"/>
            <a:chOff x="10063113" y="103832"/>
            <a:chExt cx="2108269" cy="969610"/>
          </a:xfrm>
        </p:grpSpPr>
        <p:sp>
          <p:nvSpPr>
            <p:cNvPr id="21" name="Rectangle 20">
              <a:extLst>
                <a:ext uri="{FF2B5EF4-FFF2-40B4-BE49-F238E27FC236}">
                  <a16:creationId xmlns:a16="http://schemas.microsoft.com/office/drawing/2014/main" id="{E4870840-7845-4E9E-8459-35E769C329AE}"/>
                </a:ext>
              </a:extLst>
            </p:cNvPr>
            <p:cNvSpPr/>
            <p:nvPr/>
          </p:nvSpPr>
          <p:spPr>
            <a:xfrm>
              <a:off x="10063113" y="827221"/>
              <a:ext cx="2108269" cy="246221"/>
            </a:xfrm>
            <a:prstGeom prst="rect">
              <a:avLst/>
            </a:prstGeom>
          </p:spPr>
          <p:txBody>
            <a:bodyPr wrap="none">
              <a:spAutoFit/>
            </a:bodyPr>
            <a:lstStyle/>
            <a:p>
              <a:pPr algn="ctr"/>
              <a:r>
                <a:rPr lang="en-US" sz="1000" i="1" spc="300" dirty="0">
                  <a:solidFill>
                    <a:schemeClr val="bg1">
                      <a:lumMod val="50000"/>
                    </a:schemeClr>
                  </a:solidFill>
                  <a:latin typeface="+mj-lt"/>
                  <a:cs typeface="Arial" panose="020B0604020202020204" pitchFamily="34" charset="0"/>
                </a:rPr>
                <a:t>www.hungrypotta.com</a:t>
              </a:r>
            </a:p>
          </p:txBody>
        </p:sp>
        <p:pic>
          <p:nvPicPr>
            <p:cNvPr id="22" name="Pictur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5177" y="103832"/>
              <a:ext cx="1524003" cy="914402"/>
            </a:xfrm>
            <a:prstGeom prst="rect">
              <a:avLst/>
            </a:prstGeom>
          </p:spPr>
        </p:pic>
      </p:grpSp>
    </p:spTree>
    <p:extLst>
      <p:ext uri="{BB962C8B-B14F-4D97-AF65-F5344CB8AC3E}">
        <p14:creationId xmlns:p14="http://schemas.microsoft.com/office/powerpoint/2010/main" val="119795177"/>
      </p:ext>
    </p:extLst>
  </p:cSld>
  <p:clrMapOvr>
    <a:masterClrMapping/>
  </p:clrMapOvr>
  <mc:AlternateContent xmlns:mc="http://schemas.openxmlformats.org/markup-compatibility/2006" xmlns:p14="http://schemas.microsoft.com/office/powerpoint/2010/main">
    <mc:Choice Requires="p14">
      <p:transition spd="med" p14:dur="700" advTm="9055">
        <p:fade/>
      </p:transition>
    </mc:Choice>
    <mc:Fallback xmlns="">
      <p:transition spd="med" advTm="90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916" fill="hold"/>
                                        <p:tgtEl>
                                          <p:spTgt spid="15"/>
                                        </p:tgtEl>
                                      </p:cBhvr>
                                    </p:cmd>
                                  </p:childTnLst>
                                </p:cTn>
                              </p:par>
                              <p:par>
                                <p:cTn id="7" presetID="2" presetClass="entr" presetSubtype="8" decel="10000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anim calcmode="lin" valueType="num">
                                      <p:cBhvr additive="base">
                                        <p:cTn id="9" dur="500" fill="hold"/>
                                        <p:tgtEl>
                                          <p:spTgt spid="18"/>
                                        </p:tgtEl>
                                        <p:attrNameLst>
                                          <p:attrName>ppt_x</p:attrName>
                                        </p:attrNameLst>
                                      </p:cBhvr>
                                      <p:tavLst>
                                        <p:tav tm="0">
                                          <p:val>
                                            <p:strVal val="0-#ppt_w/2"/>
                                          </p:val>
                                        </p:tav>
                                        <p:tav tm="100000">
                                          <p:val>
                                            <p:strVal val="#ppt_x"/>
                                          </p:val>
                                        </p:tav>
                                      </p:tavLst>
                                    </p:anim>
                                    <p:anim calcmode="lin" valueType="num">
                                      <p:cBhvr additive="base">
                                        <p:cTn id="10" dur="500" fill="hold"/>
                                        <p:tgtEl>
                                          <p:spTgt spid="18"/>
                                        </p:tgtEl>
                                        <p:attrNameLst>
                                          <p:attrName>ppt_y</p:attrName>
                                        </p:attrNameLst>
                                      </p:cBhvr>
                                      <p:tavLst>
                                        <p:tav tm="0">
                                          <p:val>
                                            <p:strVal val="#ppt_y"/>
                                          </p:val>
                                        </p:tav>
                                        <p:tav tm="100000">
                                          <p:val>
                                            <p:strVal val="#ppt_y"/>
                                          </p:val>
                                        </p:tav>
                                      </p:tavLst>
                                    </p:anim>
                                  </p:childTnLst>
                                </p:cTn>
                              </p:par>
                              <p:par>
                                <p:cTn id="11" presetID="10" presetClass="entr" presetSubtype="0" fill="hold" grpId="0" nodeType="withEffect">
                                  <p:stCondLst>
                                    <p:cond delay="0"/>
                                  </p:stCondLst>
                                  <p:iterate type="lt">
                                    <p:tmPct val="5000"/>
                                  </p:iterate>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35" presetClass="path" presetSubtype="0" accel="50000" decel="50000" fill="hold" nodeType="withEffect">
                                  <p:stCondLst>
                                    <p:cond delay="0"/>
                                  </p:stCondLst>
                                  <p:childTnLst>
                                    <p:animMotion origin="layout" path="M -2.08333E-7 -1.85185E-6 L -0.12513 -1.85185E-6 " pathEditMode="relative" rAng="0" ptsTypes="AA">
                                      <p:cBhvr>
                                        <p:cTn id="15" dur="8000" fill="hold"/>
                                        <p:tgtEl>
                                          <p:spTgt spid="17"/>
                                        </p:tgtEl>
                                        <p:attrNameLst>
                                          <p:attrName>ppt_x</p:attrName>
                                          <p:attrName>ppt_y</p:attrName>
                                        </p:attrNameLst>
                                      </p:cBhvr>
                                      <p:rCtr x="-6263" y="0"/>
                                    </p:animMotion>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6" fill="hold" display="0">
                  <p:stCondLst>
                    <p:cond delay="indefinite"/>
                  </p:stCondLst>
                </p:cTn>
                <p:tgtEl>
                  <p:spTgt spid="15"/>
                </p:tgtEl>
              </p:cMediaNode>
            </p:video>
          </p:childTnLst>
        </p:cTn>
      </p:par>
    </p:tnLst>
    <p:bldLst>
      <p:bldP spid="7" grpId="0"/>
    </p:bldLst>
  </p:timing>
  <p:extLst>
    <p:ext uri="{E180D4A7-C9FB-4DFB-919C-405C955672EB}">
      <p14:showEvtLst xmlns:p14="http://schemas.microsoft.com/office/powerpoint/2010/main">
        <p14:playEvt time="0" objId="15"/>
        <p14:stopEvt time="9053" objId="15"/>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7.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586</TotalTime>
  <Words>586</Words>
  <Application>Microsoft Office PowerPoint</Application>
  <PresentationFormat>Widescreen</PresentationFormat>
  <Paragraphs>128</Paragraphs>
  <Slides>11</Slides>
  <Notes>0</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Calibri Light</vt:lpstr>
      <vt:lpstr>Microsoft Sans Serif</vt:lpstr>
      <vt:lpstr>Arial</vt:lpstr>
      <vt:lpstr>Lauren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Presentation Point</dc:creator>
  <cp:lastModifiedBy>Presentation Point</cp:lastModifiedBy>
  <cp:revision>64</cp:revision>
  <dcterms:created xsi:type="dcterms:W3CDTF">2018-11-24T07:42:45Z</dcterms:created>
  <dcterms:modified xsi:type="dcterms:W3CDTF">2019-09-07T09:59:15Z</dcterms:modified>
</cp:coreProperties>
</file>