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20" r:id="rId1"/>
  </p:sldMasterIdLst>
  <p:sldIdLst>
    <p:sldId id="258" r:id="rId2"/>
    <p:sldId id="260" r:id="rId3"/>
    <p:sldId id="261" r:id="rId4"/>
    <p:sldId id="262" r:id="rId5"/>
    <p:sldId id="263" r:id="rId6"/>
    <p:sldId id="257" r:id="rId7"/>
  </p:sldIdLst>
  <p:sldSz cx="27432000" cy="37782500"/>
  <p:notesSz cx="9144000" cy="6858000"/>
  <p:embeddedFontLst>
    <p:embeddedFont>
      <p:font typeface="Arvo" panose="020B0604020202020204" charset="0"/>
      <p:regular r:id="rId8"/>
      <p:bold r:id="rId9"/>
      <p:italic r:id="rId10"/>
      <p:boldItalic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Century Gothic" panose="020B0502020202020204" pitchFamily="34" charset="0"/>
      <p:regular r:id="rId18"/>
      <p:bold r:id="rId19"/>
      <p:italic r:id="rId20"/>
      <p:boldItalic r:id="rId21"/>
    </p:embeddedFont>
    <p:embeddedFont>
      <p:font typeface="Source Sans Pro Semibold" panose="020B0603030403020204" pitchFamily="34" charset="0"/>
      <p:bold r:id="rId22"/>
      <p:boldItalic r:id="rId2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900">
          <p15:clr>
            <a:srgbClr val="A4A3A4"/>
          </p15:clr>
        </p15:guide>
        <p15:guide id="2" pos="86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81736"/>
    <a:srgbClr val="421838"/>
    <a:srgbClr val="451938"/>
    <a:srgbClr val="2A1926"/>
    <a:srgbClr val="5A173A"/>
    <a:srgbClr val="870420"/>
    <a:srgbClr val="FF66CC"/>
    <a:srgbClr val="A4E0E0"/>
    <a:srgbClr val="F1F3DD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D7CC4F-C873-463D-A1D6-3C83A0B8B36C}" v="95" dt="2019-09-06T20:16:10.7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47" autoAdjust="0"/>
    <p:restoredTop sz="94394" autoAdjust="0"/>
  </p:normalViewPr>
  <p:slideViewPr>
    <p:cSldViewPr snapToGrid="0">
      <p:cViewPr varScale="1">
        <p:scale>
          <a:sx n="19" d="100"/>
          <a:sy n="19" d="100"/>
        </p:scale>
        <p:origin x="2808" y="12"/>
      </p:cViewPr>
      <p:guideLst>
        <p:guide orient="horz" pos="11900"/>
        <p:guide pos="86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font" Target="fonts/font13.fntdata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23" Type="http://schemas.openxmlformats.org/officeDocument/2006/relationships/font" Target="fonts/font16.fntdata"/><Relationship Id="rId28" Type="http://schemas.microsoft.com/office/2016/11/relationships/changesInfo" Target="changesInfos/changesInfo1.xml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font" Target="fonts/font15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esentation Point" userId="f45ce91d846791e9" providerId="LiveId" clId="{7CD7CC4F-C873-463D-A1D6-3C83A0B8B36C}"/>
    <pc:docChg chg="modSld">
      <pc:chgData name="Presentation Point" userId="f45ce91d846791e9" providerId="LiveId" clId="{7CD7CC4F-C873-463D-A1D6-3C83A0B8B36C}" dt="2019-09-06T20:16:10.723" v="90" actId="20577"/>
      <pc:docMkLst>
        <pc:docMk/>
      </pc:docMkLst>
      <pc:sldChg chg="modSp">
        <pc:chgData name="Presentation Point" userId="f45ce91d846791e9" providerId="LiveId" clId="{7CD7CC4F-C873-463D-A1D6-3C83A0B8B36C}" dt="2019-09-06T20:14:55.201" v="62" actId="20577"/>
        <pc:sldMkLst>
          <pc:docMk/>
          <pc:sldMk cId="1969629236" sldId="260"/>
        </pc:sldMkLst>
        <pc:spChg chg="mod">
          <ac:chgData name="Presentation Point" userId="f45ce91d846791e9" providerId="LiveId" clId="{7CD7CC4F-C873-463D-A1D6-3C83A0B8B36C}" dt="2019-09-06T20:14:03.022" v="31" actId="20577"/>
          <ac:spMkLst>
            <pc:docMk/>
            <pc:sldMk cId="1969629236" sldId="260"/>
            <ac:spMk id="45" creationId="{09F2764C-8780-4DD9-A41F-B6A9C9090692}"/>
          </ac:spMkLst>
        </pc:spChg>
        <pc:spChg chg="mod">
          <ac:chgData name="Presentation Point" userId="f45ce91d846791e9" providerId="LiveId" clId="{7CD7CC4F-C873-463D-A1D6-3C83A0B8B36C}" dt="2019-09-06T20:14:08.526" v="34" actId="20577"/>
          <ac:spMkLst>
            <pc:docMk/>
            <pc:sldMk cId="1969629236" sldId="260"/>
            <ac:spMk id="46" creationId="{63603D4D-28C8-4D6F-9304-E078BA2AE142}"/>
          </ac:spMkLst>
        </pc:spChg>
        <pc:spChg chg="mod">
          <ac:chgData name="Presentation Point" userId="f45ce91d846791e9" providerId="LiveId" clId="{7CD7CC4F-C873-463D-A1D6-3C83A0B8B36C}" dt="2019-09-06T20:14:11.193" v="37" actId="20577"/>
          <ac:spMkLst>
            <pc:docMk/>
            <pc:sldMk cId="1969629236" sldId="260"/>
            <ac:spMk id="47" creationId="{1D292BB4-024B-4869-AC91-D47158560DAA}"/>
          </ac:spMkLst>
        </pc:spChg>
        <pc:spChg chg="mod">
          <ac:chgData name="Presentation Point" userId="f45ce91d846791e9" providerId="LiveId" clId="{7CD7CC4F-C873-463D-A1D6-3C83A0B8B36C}" dt="2019-09-06T20:14:13.653" v="40" actId="20577"/>
          <ac:spMkLst>
            <pc:docMk/>
            <pc:sldMk cId="1969629236" sldId="260"/>
            <ac:spMk id="48" creationId="{C31EAC77-91F2-4449-9738-42E5501F496B}"/>
          </ac:spMkLst>
        </pc:spChg>
        <pc:spChg chg="mod">
          <ac:chgData name="Presentation Point" userId="f45ce91d846791e9" providerId="LiveId" clId="{7CD7CC4F-C873-463D-A1D6-3C83A0B8B36C}" dt="2019-09-06T20:14:16.902" v="43" actId="20577"/>
          <ac:spMkLst>
            <pc:docMk/>
            <pc:sldMk cId="1969629236" sldId="260"/>
            <ac:spMk id="49" creationId="{4A09E785-83BC-4B87-B60E-A9B93A97AE6B}"/>
          </ac:spMkLst>
        </pc:spChg>
        <pc:spChg chg="mod">
          <ac:chgData name="Presentation Point" userId="f45ce91d846791e9" providerId="LiveId" clId="{7CD7CC4F-C873-463D-A1D6-3C83A0B8B36C}" dt="2019-09-06T20:14:19.231" v="46" actId="20577"/>
          <ac:spMkLst>
            <pc:docMk/>
            <pc:sldMk cId="1969629236" sldId="260"/>
            <ac:spMk id="50" creationId="{84C9BDB7-C108-4296-8882-87904CDECF19}"/>
          </ac:spMkLst>
        </pc:spChg>
        <pc:spChg chg="mod">
          <ac:chgData name="Presentation Point" userId="f45ce91d846791e9" providerId="LiveId" clId="{7CD7CC4F-C873-463D-A1D6-3C83A0B8B36C}" dt="2019-09-06T20:14:22.019" v="49" actId="20577"/>
          <ac:spMkLst>
            <pc:docMk/>
            <pc:sldMk cId="1969629236" sldId="260"/>
            <ac:spMk id="51" creationId="{31F1D3A2-EA7A-4059-A2CC-3827A703B113}"/>
          </ac:spMkLst>
        </pc:spChg>
        <pc:spChg chg="mod">
          <ac:chgData name="Presentation Point" userId="f45ce91d846791e9" providerId="LiveId" clId="{7CD7CC4F-C873-463D-A1D6-3C83A0B8B36C}" dt="2019-09-06T20:14:25.126" v="52" actId="20577"/>
          <ac:spMkLst>
            <pc:docMk/>
            <pc:sldMk cId="1969629236" sldId="260"/>
            <ac:spMk id="52" creationId="{B8C1D530-D29F-4757-9812-477A79DB80DB}"/>
          </ac:spMkLst>
        </pc:spChg>
        <pc:spChg chg="mod">
          <ac:chgData name="Presentation Point" userId="f45ce91d846791e9" providerId="LiveId" clId="{7CD7CC4F-C873-463D-A1D6-3C83A0B8B36C}" dt="2019-09-06T20:14:30.839" v="55" actId="20577"/>
          <ac:spMkLst>
            <pc:docMk/>
            <pc:sldMk cId="1969629236" sldId="260"/>
            <ac:spMk id="53" creationId="{7E0C2334-E94C-4FED-816E-9DC8E7BFF102}"/>
          </ac:spMkLst>
        </pc:spChg>
        <pc:spChg chg="mod">
          <ac:chgData name="Presentation Point" userId="f45ce91d846791e9" providerId="LiveId" clId="{7CD7CC4F-C873-463D-A1D6-3C83A0B8B36C}" dt="2019-09-06T20:14:33.346" v="58" actId="20577"/>
          <ac:spMkLst>
            <pc:docMk/>
            <pc:sldMk cId="1969629236" sldId="260"/>
            <ac:spMk id="54" creationId="{F718A116-D854-42D4-A95D-0FC96A22BD25}"/>
          </ac:spMkLst>
        </pc:spChg>
        <pc:spChg chg="mod">
          <ac:chgData name="Presentation Point" userId="f45ce91d846791e9" providerId="LiveId" clId="{7CD7CC4F-C873-463D-A1D6-3C83A0B8B36C}" dt="2019-09-06T20:14:55.201" v="62" actId="20577"/>
          <ac:spMkLst>
            <pc:docMk/>
            <pc:sldMk cId="1969629236" sldId="260"/>
            <ac:spMk id="56" creationId="{F119E3C0-2382-40D1-A808-DEDA162F7B3A}"/>
          </ac:spMkLst>
        </pc:spChg>
      </pc:sldChg>
      <pc:sldChg chg="modSp">
        <pc:chgData name="Presentation Point" userId="f45ce91d846791e9" providerId="LiveId" clId="{7CD7CC4F-C873-463D-A1D6-3C83A0B8B36C}" dt="2019-09-06T20:15:18.543" v="78" actId="20577"/>
        <pc:sldMkLst>
          <pc:docMk/>
          <pc:sldMk cId="4260596127" sldId="261"/>
        </pc:sldMkLst>
        <pc:spChg chg="mod">
          <ac:chgData name="Presentation Point" userId="f45ce91d846791e9" providerId="LiveId" clId="{7CD7CC4F-C873-463D-A1D6-3C83A0B8B36C}" dt="2019-09-06T20:14:47.259" v="61" actId="20577"/>
          <ac:spMkLst>
            <pc:docMk/>
            <pc:sldMk cId="4260596127" sldId="261"/>
            <ac:spMk id="30" creationId="{F119E3C0-2382-40D1-A808-DEDA162F7B3A}"/>
          </ac:spMkLst>
        </pc:spChg>
        <pc:spChg chg="mod">
          <ac:chgData name="Presentation Point" userId="f45ce91d846791e9" providerId="LiveId" clId="{7CD7CC4F-C873-463D-A1D6-3C83A0B8B36C}" dt="2019-09-06T20:15:03.744" v="65" actId="20577"/>
          <ac:spMkLst>
            <pc:docMk/>
            <pc:sldMk cId="4260596127" sldId="261"/>
            <ac:spMk id="45" creationId="{09F2764C-8780-4DD9-A41F-B6A9C9090692}"/>
          </ac:spMkLst>
        </pc:spChg>
        <pc:spChg chg="mod">
          <ac:chgData name="Presentation Point" userId="f45ce91d846791e9" providerId="LiveId" clId="{7CD7CC4F-C873-463D-A1D6-3C83A0B8B36C}" dt="2019-09-06T20:15:06.998" v="68" actId="20577"/>
          <ac:spMkLst>
            <pc:docMk/>
            <pc:sldMk cId="4260596127" sldId="261"/>
            <ac:spMk id="46" creationId="{63603D4D-28C8-4D6F-9304-E078BA2AE142}"/>
          </ac:spMkLst>
        </pc:spChg>
        <pc:spChg chg="mod">
          <ac:chgData name="Presentation Point" userId="f45ce91d846791e9" providerId="LiveId" clId="{7CD7CC4F-C873-463D-A1D6-3C83A0B8B36C}" dt="2019-09-06T20:15:18.543" v="78" actId="20577"/>
          <ac:spMkLst>
            <pc:docMk/>
            <pc:sldMk cId="4260596127" sldId="261"/>
            <ac:spMk id="47" creationId="{1D292BB4-024B-4869-AC91-D47158560DAA}"/>
          </ac:spMkLst>
        </pc:spChg>
        <pc:spChg chg="mod">
          <ac:chgData name="Presentation Point" userId="f45ce91d846791e9" providerId="LiveId" clId="{7CD7CC4F-C873-463D-A1D6-3C83A0B8B36C}" dt="2019-09-06T20:15:10.098" v="71" actId="20577"/>
          <ac:spMkLst>
            <pc:docMk/>
            <pc:sldMk cId="4260596127" sldId="261"/>
            <ac:spMk id="48" creationId="{C31EAC77-91F2-4449-9738-42E5501F496B}"/>
          </ac:spMkLst>
        </pc:spChg>
      </pc:sldChg>
      <pc:sldChg chg="modSp">
        <pc:chgData name="Presentation Point" userId="f45ce91d846791e9" providerId="LiveId" clId="{7CD7CC4F-C873-463D-A1D6-3C83A0B8B36C}" dt="2019-09-06T20:15:55.066" v="88" actId="20577"/>
        <pc:sldMkLst>
          <pc:docMk/>
          <pc:sldMk cId="1914206321" sldId="262"/>
        </pc:sldMkLst>
        <pc:spChg chg="mod">
          <ac:chgData name="Presentation Point" userId="f45ce91d846791e9" providerId="LiveId" clId="{7CD7CC4F-C873-463D-A1D6-3C83A0B8B36C}" dt="2019-09-06T20:15:55.066" v="88" actId="20577"/>
          <ac:spMkLst>
            <pc:docMk/>
            <pc:sldMk cId="1914206321" sldId="262"/>
            <ac:spMk id="30" creationId="{F119E3C0-2382-40D1-A808-DEDA162F7B3A}"/>
          </ac:spMkLst>
        </pc:spChg>
        <pc:spChg chg="mod">
          <ac:chgData name="Presentation Point" userId="f45ce91d846791e9" providerId="LiveId" clId="{7CD7CC4F-C873-463D-A1D6-3C83A0B8B36C}" dt="2019-09-06T20:15:34.788" v="81" actId="20577"/>
          <ac:spMkLst>
            <pc:docMk/>
            <pc:sldMk cId="1914206321" sldId="262"/>
            <ac:spMk id="45" creationId="{09F2764C-8780-4DD9-A41F-B6A9C9090692}"/>
          </ac:spMkLst>
        </pc:spChg>
        <pc:spChg chg="mod">
          <ac:chgData name="Presentation Point" userId="f45ce91d846791e9" providerId="LiveId" clId="{7CD7CC4F-C873-463D-A1D6-3C83A0B8B36C}" dt="2019-09-06T20:15:38.210" v="82" actId="20577"/>
          <ac:spMkLst>
            <pc:docMk/>
            <pc:sldMk cId="1914206321" sldId="262"/>
            <ac:spMk id="46" creationId="{63603D4D-28C8-4D6F-9304-E078BA2AE142}"/>
          </ac:spMkLst>
        </pc:spChg>
        <pc:spChg chg="mod">
          <ac:chgData name="Presentation Point" userId="f45ce91d846791e9" providerId="LiveId" clId="{7CD7CC4F-C873-463D-A1D6-3C83A0B8B36C}" dt="2019-09-06T20:15:44.068" v="86" actId="20577"/>
          <ac:spMkLst>
            <pc:docMk/>
            <pc:sldMk cId="1914206321" sldId="262"/>
            <ac:spMk id="47" creationId="{1D292BB4-024B-4869-AC91-D47158560DAA}"/>
          </ac:spMkLst>
        </pc:spChg>
        <pc:spChg chg="mod">
          <ac:chgData name="Presentation Point" userId="f45ce91d846791e9" providerId="LiveId" clId="{7CD7CC4F-C873-463D-A1D6-3C83A0B8B36C}" dt="2019-09-06T20:15:40.758" v="83" actId="20577"/>
          <ac:spMkLst>
            <pc:docMk/>
            <pc:sldMk cId="1914206321" sldId="262"/>
            <ac:spMk id="48" creationId="{C31EAC77-91F2-4449-9738-42E5501F496B}"/>
          </ac:spMkLst>
        </pc:spChg>
      </pc:sldChg>
      <pc:sldChg chg="modSp">
        <pc:chgData name="Presentation Point" userId="f45ce91d846791e9" providerId="LiveId" clId="{7CD7CC4F-C873-463D-A1D6-3C83A0B8B36C}" dt="2019-09-06T20:16:10.723" v="90" actId="20577"/>
        <pc:sldMkLst>
          <pc:docMk/>
          <pc:sldMk cId="2928186054" sldId="263"/>
        </pc:sldMkLst>
        <pc:spChg chg="mod">
          <ac:chgData name="Presentation Point" userId="f45ce91d846791e9" providerId="LiveId" clId="{7CD7CC4F-C873-463D-A1D6-3C83A0B8B36C}" dt="2019-09-06T20:16:10.723" v="90" actId="20577"/>
          <ac:spMkLst>
            <pc:docMk/>
            <pc:sldMk cId="2928186054" sldId="263"/>
            <ac:spMk id="22" creationId="{F119E3C0-2382-40D1-A808-DEDA162F7B3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6183389"/>
            <a:ext cx="23317200" cy="13153907"/>
          </a:xfrm>
        </p:spPr>
        <p:txBody>
          <a:bodyPr anchor="b"/>
          <a:lstStyle>
            <a:lvl1pPr algn="ctr">
              <a:defRPr sz="1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0" y="19844561"/>
            <a:ext cx="20574000" cy="9122022"/>
          </a:xfrm>
        </p:spPr>
        <p:txBody>
          <a:bodyPr/>
          <a:lstStyle>
            <a:lvl1pPr marL="0" indent="0" algn="ctr">
              <a:buNone/>
              <a:defRPr sz="7200"/>
            </a:lvl1pPr>
            <a:lvl2pPr marL="1371600" indent="0" algn="ctr">
              <a:buNone/>
              <a:defRPr sz="6000"/>
            </a:lvl2pPr>
            <a:lvl3pPr marL="2743200" indent="0" algn="ctr">
              <a:buNone/>
              <a:defRPr sz="5400"/>
            </a:lvl3pPr>
            <a:lvl4pPr marL="4114800" indent="0" algn="ctr">
              <a:buNone/>
              <a:defRPr sz="4800"/>
            </a:lvl4pPr>
            <a:lvl5pPr marL="5486400" indent="0" algn="ctr">
              <a:buNone/>
              <a:defRPr sz="4800"/>
            </a:lvl5pPr>
            <a:lvl6pPr marL="6858000" indent="0" algn="ctr">
              <a:buNone/>
              <a:defRPr sz="4800"/>
            </a:lvl6pPr>
            <a:lvl7pPr marL="8229600" indent="0" algn="ctr">
              <a:buNone/>
              <a:defRPr sz="4800"/>
            </a:lvl7pPr>
            <a:lvl8pPr marL="9601200" indent="0" algn="ctr">
              <a:buNone/>
              <a:defRPr sz="4800"/>
            </a:lvl8pPr>
            <a:lvl9pPr marL="10972800" indent="0" algn="ctr">
              <a:buNone/>
              <a:defRPr sz="4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CAF38-8321-44CD-A608-BA79093767E7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396EC-BF87-4F57-A0DD-596110AA1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70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CAF38-8321-44CD-A608-BA79093767E7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396EC-BF87-4F57-A0DD-596110AA1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940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9631027" y="2011568"/>
            <a:ext cx="5915025" cy="320189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85952" y="2011568"/>
            <a:ext cx="17402175" cy="3201892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CAF38-8321-44CD-A608-BA79093767E7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396EC-BF87-4F57-A0DD-596110AA1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215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CAF38-8321-44CD-A608-BA79093767E7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396EC-BF87-4F57-A0DD-596110AA1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528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1664" y="9419398"/>
            <a:ext cx="23660100" cy="15716468"/>
          </a:xfrm>
        </p:spPr>
        <p:txBody>
          <a:bodyPr anchor="b"/>
          <a:lstStyle>
            <a:lvl1pPr>
              <a:defRPr sz="1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1664" y="25284550"/>
            <a:ext cx="23660100" cy="8264919"/>
          </a:xfrm>
        </p:spPr>
        <p:txBody>
          <a:bodyPr/>
          <a:lstStyle>
            <a:lvl1pPr marL="0" indent="0">
              <a:buNone/>
              <a:defRPr sz="7200">
                <a:solidFill>
                  <a:schemeClr val="tx1"/>
                </a:solidFill>
              </a:defRPr>
            </a:lvl1pPr>
            <a:lvl2pPr marL="1371600" indent="0">
              <a:buNone/>
              <a:defRPr sz="6000">
                <a:solidFill>
                  <a:schemeClr val="tx1">
                    <a:tint val="75000"/>
                  </a:schemeClr>
                </a:solidFill>
              </a:defRPr>
            </a:lvl2pPr>
            <a:lvl3pPr marL="2743200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3pPr>
            <a:lvl4pPr marL="411480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4pPr>
            <a:lvl5pPr marL="548640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5pPr>
            <a:lvl6pPr marL="685800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822960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960120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1097280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CAF38-8321-44CD-A608-BA79093767E7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396EC-BF87-4F57-A0DD-596110AA1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218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5950" y="10057842"/>
            <a:ext cx="11658600" cy="239726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887450" y="10057842"/>
            <a:ext cx="11658600" cy="239726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CAF38-8321-44CD-A608-BA79093767E7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396EC-BF87-4F57-A0DD-596110AA1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949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523" y="2011577"/>
            <a:ext cx="23660100" cy="730287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9526" y="9261963"/>
            <a:ext cx="11605020" cy="4539145"/>
          </a:xfrm>
        </p:spPr>
        <p:txBody>
          <a:bodyPr anchor="b"/>
          <a:lstStyle>
            <a:lvl1pPr marL="0" indent="0">
              <a:buNone/>
              <a:defRPr sz="7200" b="1"/>
            </a:lvl1pPr>
            <a:lvl2pPr marL="1371600" indent="0">
              <a:buNone/>
              <a:defRPr sz="6000" b="1"/>
            </a:lvl2pPr>
            <a:lvl3pPr marL="2743200" indent="0">
              <a:buNone/>
              <a:defRPr sz="5400" b="1"/>
            </a:lvl3pPr>
            <a:lvl4pPr marL="4114800" indent="0">
              <a:buNone/>
              <a:defRPr sz="4800" b="1"/>
            </a:lvl4pPr>
            <a:lvl5pPr marL="5486400" indent="0">
              <a:buNone/>
              <a:defRPr sz="4800" b="1"/>
            </a:lvl5pPr>
            <a:lvl6pPr marL="6858000" indent="0">
              <a:buNone/>
              <a:defRPr sz="4800" b="1"/>
            </a:lvl6pPr>
            <a:lvl7pPr marL="8229600" indent="0">
              <a:buNone/>
              <a:defRPr sz="4800" b="1"/>
            </a:lvl7pPr>
            <a:lvl8pPr marL="9601200" indent="0">
              <a:buNone/>
              <a:defRPr sz="4800" b="1"/>
            </a:lvl8pPr>
            <a:lvl9pPr marL="10972800" indent="0">
              <a:buNone/>
              <a:defRPr sz="48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9526" y="13801107"/>
            <a:ext cx="11605020" cy="202993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3887452" y="9261963"/>
            <a:ext cx="11662173" cy="4539145"/>
          </a:xfrm>
        </p:spPr>
        <p:txBody>
          <a:bodyPr anchor="b"/>
          <a:lstStyle>
            <a:lvl1pPr marL="0" indent="0">
              <a:buNone/>
              <a:defRPr sz="7200" b="1"/>
            </a:lvl1pPr>
            <a:lvl2pPr marL="1371600" indent="0">
              <a:buNone/>
              <a:defRPr sz="6000" b="1"/>
            </a:lvl2pPr>
            <a:lvl3pPr marL="2743200" indent="0">
              <a:buNone/>
              <a:defRPr sz="5400" b="1"/>
            </a:lvl3pPr>
            <a:lvl4pPr marL="4114800" indent="0">
              <a:buNone/>
              <a:defRPr sz="4800" b="1"/>
            </a:lvl4pPr>
            <a:lvl5pPr marL="5486400" indent="0">
              <a:buNone/>
              <a:defRPr sz="4800" b="1"/>
            </a:lvl5pPr>
            <a:lvl6pPr marL="6858000" indent="0">
              <a:buNone/>
              <a:defRPr sz="4800" b="1"/>
            </a:lvl6pPr>
            <a:lvl7pPr marL="8229600" indent="0">
              <a:buNone/>
              <a:defRPr sz="4800" b="1"/>
            </a:lvl7pPr>
            <a:lvl8pPr marL="9601200" indent="0">
              <a:buNone/>
              <a:defRPr sz="4800" b="1"/>
            </a:lvl8pPr>
            <a:lvl9pPr marL="10972800" indent="0">
              <a:buNone/>
              <a:defRPr sz="48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887452" y="13801107"/>
            <a:ext cx="11662173" cy="202993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CAF38-8321-44CD-A608-BA79093767E7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396EC-BF87-4F57-A0DD-596110AA1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249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CAF38-8321-44CD-A608-BA79093767E7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396EC-BF87-4F57-A0DD-596110AA1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358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CAF38-8321-44CD-A608-BA79093767E7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396EC-BF87-4F57-A0DD-596110AA1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276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523" y="2518833"/>
            <a:ext cx="8847534" cy="8815917"/>
          </a:xfrm>
        </p:spPr>
        <p:txBody>
          <a:bodyPr anchor="b"/>
          <a:lstStyle>
            <a:lvl1pPr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62173" y="5439988"/>
            <a:ext cx="13887450" cy="26850064"/>
          </a:xfrm>
        </p:spPr>
        <p:txBody>
          <a:bodyPr/>
          <a:lstStyle>
            <a:lvl1pPr>
              <a:defRPr sz="9600"/>
            </a:lvl1pPr>
            <a:lvl2pPr>
              <a:defRPr sz="8400"/>
            </a:lvl2pPr>
            <a:lvl3pPr>
              <a:defRPr sz="7200"/>
            </a:lvl3pPr>
            <a:lvl4pPr>
              <a:defRPr sz="6000"/>
            </a:lvl4pPr>
            <a:lvl5pPr>
              <a:defRPr sz="6000"/>
            </a:lvl5pPr>
            <a:lvl6pPr>
              <a:defRPr sz="6000"/>
            </a:lvl6pPr>
            <a:lvl7pPr>
              <a:defRPr sz="6000"/>
            </a:lvl7pPr>
            <a:lvl8pPr>
              <a:defRPr sz="6000"/>
            </a:lvl8pPr>
            <a:lvl9pPr>
              <a:defRPr sz="6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9523" y="11334750"/>
            <a:ext cx="8847534" cy="20999026"/>
          </a:xfrm>
        </p:spPr>
        <p:txBody>
          <a:bodyPr/>
          <a:lstStyle>
            <a:lvl1pPr marL="0" indent="0">
              <a:buNone/>
              <a:defRPr sz="4800"/>
            </a:lvl1pPr>
            <a:lvl2pPr marL="1371600" indent="0">
              <a:buNone/>
              <a:defRPr sz="4200"/>
            </a:lvl2pPr>
            <a:lvl3pPr marL="2743200" indent="0">
              <a:buNone/>
              <a:defRPr sz="3600"/>
            </a:lvl3pPr>
            <a:lvl4pPr marL="4114800" indent="0">
              <a:buNone/>
              <a:defRPr sz="3000"/>
            </a:lvl4pPr>
            <a:lvl5pPr marL="5486400" indent="0">
              <a:buNone/>
              <a:defRPr sz="3000"/>
            </a:lvl5pPr>
            <a:lvl6pPr marL="6858000" indent="0">
              <a:buNone/>
              <a:defRPr sz="3000"/>
            </a:lvl6pPr>
            <a:lvl7pPr marL="8229600" indent="0">
              <a:buNone/>
              <a:defRPr sz="3000"/>
            </a:lvl7pPr>
            <a:lvl8pPr marL="9601200" indent="0">
              <a:buNone/>
              <a:defRPr sz="3000"/>
            </a:lvl8pPr>
            <a:lvl9pPr marL="10972800" indent="0">
              <a:buNone/>
              <a:defRPr sz="3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CAF38-8321-44CD-A608-BA79093767E7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396EC-BF87-4F57-A0DD-596110AA1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86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523" y="2518833"/>
            <a:ext cx="8847534" cy="8815917"/>
          </a:xfrm>
        </p:spPr>
        <p:txBody>
          <a:bodyPr anchor="b"/>
          <a:lstStyle>
            <a:lvl1pPr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62173" y="5439988"/>
            <a:ext cx="13887450" cy="26850064"/>
          </a:xfrm>
        </p:spPr>
        <p:txBody>
          <a:bodyPr anchor="t"/>
          <a:lstStyle>
            <a:lvl1pPr marL="0" indent="0">
              <a:buNone/>
              <a:defRPr sz="9600"/>
            </a:lvl1pPr>
            <a:lvl2pPr marL="1371600" indent="0">
              <a:buNone/>
              <a:defRPr sz="8400"/>
            </a:lvl2pPr>
            <a:lvl3pPr marL="2743200" indent="0">
              <a:buNone/>
              <a:defRPr sz="7200"/>
            </a:lvl3pPr>
            <a:lvl4pPr marL="4114800" indent="0">
              <a:buNone/>
              <a:defRPr sz="6000"/>
            </a:lvl4pPr>
            <a:lvl5pPr marL="5486400" indent="0">
              <a:buNone/>
              <a:defRPr sz="6000"/>
            </a:lvl5pPr>
            <a:lvl6pPr marL="6858000" indent="0">
              <a:buNone/>
              <a:defRPr sz="6000"/>
            </a:lvl6pPr>
            <a:lvl7pPr marL="8229600" indent="0">
              <a:buNone/>
              <a:defRPr sz="6000"/>
            </a:lvl7pPr>
            <a:lvl8pPr marL="9601200" indent="0">
              <a:buNone/>
              <a:defRPr sz="6000"/>
            </a:lvl8pPr>
            <a:lvl9pPr marL="10972800" indent="0">
              <a:buNone/>
              <a:defRPr sz="6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9523" y="11334750"/>
            <a:ext cx="8847534" cy="20999026"/>
          </a:xfrm>
        </p:spPr>
        <p:txBody>
          <a:bodyPr/>
          <a:lstStyle>
            <a:lvl1pPr marL="0" indent="0">
              <a:buNone/>
              <a:defRPr sz="4800"/>
            </a:lvl1pPr>
            <a:lvl2pPr marL="1371600" indent="0">
              <a:buNone/>
              <a:defRPr sz="4200"/>
            </a:lvl2pPr>
            <a:lvl3pPr marL="2743200" indent="0">
              <a:buNone/>
              <a:defRPr sz="3600"/>
            </a:lvl3pPr>
            <a:lvl4pPr marL="4114800" indent="0">
              <a:buNone/>
              <a:defRPr sz="3000"/>
            </a:lvl4pPr>
            <a:lvl5pPr marL="5486400" indent="0">
              <a:buNone/>
              <a:defRPr sz="3000"/>
            </a:lvl5pPr>
            <a:lvl6pPr marL="6858000" indent="0">
              <a:buNone/>
              <a:defRPr sz="3000"/>
            </a:lvl6pPr>
            <a:lvl7pPr marL="8229600" indent="0">
              <a:buNone/>
              <a:defRPr sz="3000"/>
            </a:lvl7pPr>
            <a:lvl8pPr marL="9601200" indent="0">
              <a:buNone/>
              <a:defRPr sz="3000"/>
            </a:lvl8pPr>
            <a:lvl9pPr marL="10972800" indent="0">
              <a:buNone/>
              <a:defRPr sz="3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CAF38-8321-44CD-A608-BA79093767E7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396EC-BF87-4F57-A0DD-596110AA1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863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85950" y="2011577"/>
            <a:ext cx="23660100" cy="7302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5950" y="10057842"/>
            <a:ext cx="23660100" cy="23972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85950" y="35018789"/>
            <a:ext cx="6172200" cy="20115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CAF38-8321-44CD-A608-BA79093767E7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86850" y="35018789"/>
            <a:ext cx="9258300" cy="20115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373850" y="35018789"/>
            <a:ext cx="6172200" cy="20115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396EC-BF87-4F57-A0DD-596110AA1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47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2743200" rtl="0" eaLnBrk="1" latinLnBrk="0" hangingPunct="1">
        <a:lnSpc>
          <a:spcPct val="90000"/>
        </a:lnSpc>
        <a:spcBef>
          <a:spcPct val="0"/>
        </a:spcBef>
        <a:buNone/>
        <a:defRPr sz="1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2743200" rtl="0" eaLnBrk="1" latinLnBrk="0" hangingPunct="1">
        <a:lnSpc>
          <a:spcPct val="90000"/>
        </a:lnSpc>
        <a:spcBef>
          <a:spcPts val="3000"/>
        </a:spcBef>
        <a:buFont typeface="Arial" panose="020B0604020202020204" pitchFamily="34" charset="0"/>
        <a:buChar char="•"/>
        <a:defRPr sz="8400" kern="1200">
          <a:solidFill>
            <a:schemeClr val="tx1"/>
          </a:solidFill>
          <a:latin typeface="+mn-lt"/>
          <a:ea typeface="+mn-ea"/>
          <a:cs typeface="+mn-cs"/>
        </a:defRPr>
      </a:lvl1pPr>
      <a:lvl2pPr marL="20574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3pPr>
      <a:lvl4pPr marL="48006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4pPr>
      <a:lvl5pPr marL="61722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5pPr>
      <a:lvl6pPr marL="75438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6pPr>
      <a:lvl7pPr marL="89154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7pPr>
      <a:lvl8pPr marL="102870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8pPr>
      <a:lvl9pPr marL="116586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3pPr>
      <a:lvl4pPr marL="41148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4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5pPr>
      <a:lvl6pPr marL="68580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6pPr>
      <a:lvl7pPr marL="82296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7pPr>
      <a:lvl8pPr marL="96012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8pPr>
      <a:lvl9pPr marL="109728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5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C700750-81E0-4BD3-8F7C-A7A4ACF48925}"/>
              </a:ext>
            </a:extLst>
          </p:cNvPr>
          <p:cNvCxnSpPr>
            <a:cxnSpLocks/>
          </p:cNvCxnSpPr>
          <p:nvPr/>
        </p:nvCxnSpPr>
        <p:spPr>
          <a:xfrm>
            <a:off x="9093592" y="19255572"/>
            <a:ext cx="9426151" cy="0"/>
          </a:xfrm>
          <a:prstGeom prst="line">
            <a:avLst/>
          </a:prstGeom>
          <a:ln w="88900">
            <a:solidFill>
              <a:srgbClr val="87042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70DB36-0359-4353-8869-900B22752252}"/>
              </a:ext>
            </a:extLst>
          </p:cNvPr>
          <p:cNvCxnSpPr>
            <a:cxnSpLocks/>
          </p:cNvCxnSpPr>
          <p:nvPr/>
        </p:nvCxnSpPr>
        <p:spPr>
          <a:xfrm>
            <a:off x="9093592" y="20938726"/>
            <a:ext cx="9456057" cy="0"/>
          </a:xfrm>
          <a:prstGeom prst="line">
            <a:avLst/>
          </a:prstGeom>
          <a:ln w="88900">
            <a:solidFill>
              <a:srgbClr val="87042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D741D8F-4EAE-430B-A841-0338DA459FF4}"/>
              </a:ext>
            </a:extLst>
          </p:cNvPr>
          <p:cNvSpPr txBox="1"/>
          <p:nvPr/>
        </p:nvSpPr>
        <p:spPr>
          <a:xfrm>
            <a:off x="6338857" y="19385955"/>
            <a:ext cx="14684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spc="-300" dirty="0">
                <a:solidFill>
                  <a:srgbClr val="87042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SWEETS SWEETS </a:t>
            </a:r>
            <a:r>
              <a:rPr lang="en-US" sz="9600" b="1" spc="-300" dirty="0" err="1">
                <a:solidFill>
                  <a:srgbClr val="87042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SWEETS</a:t>
            </a:r>
            <a:endParaRPr lang="en-US" sz="9600" b="1" spc="-300" dirty="0">
              <a:solidFill>
                <a:srgbClr val="870420"/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3A603C-68BA-47F7-B3FF-A50A7373E834}"/>
              </a:ext>
            </a:extLst>
          </p:cNvPr>
          <p:cNvSpPr/>
          <p:nvPr/>
        </p:nvSpPr>
        <p:spPr>
          <a:xfrm>
            <a:off x="0" y="1"/>
            <a:ext cx="27432000" cy="9904753"/>
          </a:xfrm>
          <a:prstGeom prst="rect">
            <a:avLst/>
          </a:prstGeom>
          <a:solidFill>
            <a:srgbClr val="FFFFFF"/>
          </a:solidFill>
          <a:ln>
            <a:solidFill>
              <a:srgbClr val="FFFFFF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361CCA-A167-4DFC-909F-3DE398BEB919}"/>
              </a:ext>
            </a:extLst>
          </p:cNvPr>
          <p:cNvSpPr/>
          <p:nvPr/>
        </p:nvSpPr>
        <p:spPr>
          <a:xfrm>
            <a:off x="0" y="310549"/>
            <a:ext cx="27432000" cy="481768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10952F-D92C-4E9C-A770-B183D31440B9}"/>
              </a:ext>
            </a:extLst>
          </p:cNvPr>
          <p:cNvSpPr/>
          <p:nvPr/>
        </p:nvSpPr>
        <p:spPr>
          <a:xfrm>
            <a:off x="0" y="-30659"/>
            <a:ext cx="27432000" cy="2560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6A59171-EA19-4A0F-8A35-86C704FAA9B3}"/>
              </a:ext>
            </a:extLst>
          </p:cNvPr>
          <p:cNvSpPr/>
          <p:nvPr/>
        </p:nvSpPr>
        <p:spPr>
          <a:xfrm>
            <a:off x="-34906" y="30306433"/>
            <a:ext cx="27466906" cy="7476067"/>
          </a:xfrm>
          <a:custGeom>
            <a:avLst/>
            <a:gdLst>
              <a:gd name="connsiteX0" fmla="*/ 2979848 w 12078256"/>
              <a:gd name="connsiteY0" fmla="*/ 0 h 1617706"/>
              <a:gd name="connsiteX1" fmla="*/ 3064828 w 12078256"/>
              <a:gd name="connsiteY1" fmla="*/ 70839 h 1617706"/>
              <a:gd name="connsiteX2" fmla="*/ 3149809 w 12078256"/>
              <a:gd name="connsiteY2" fmla="*/ 0 h 1617706"/>
              <a:gd name="connsiteX3" fmla="*/ 3234789 w 12078256"/>
              <a:gd name="connsiteY3" fmla="*/ 70839 h 1617706"/>
              <a:gd name="connsiteX4" fmla="*/ 3319770 w 12078256"/>
              <a:gd name="connsiteY4" fmla="*/ 0 h 1617706"/>
              <a:gd name="connsiteX5" fmla="*/ 3404751 w 12078256"/>
              <a:gd name="connsiteY5" fmla="*/ 70839 h 1617706"/>
              <a:gd name="connsiteX6" fmla="*/ 3489731 w 12078256"/>
              <a:gd name="connsiteY6" fmla="*/ 0 h 1617706"/>
              <a:gd name="connsiteX7" fmla="*/ 3574712 w 12078256"/>
              <a:gd name="connsiteY7" fmla="*/ 70839 h 1617706"/>
              <a:gd name="connsiteX8" fmla="*/ 3659692 w 12078256"/>
              <a:gd name="connsiteY8" fmla="*/ 0 h 1617706"/>
              <a:gd name="connsiteX9" fmla="*/ 3744673 w 12078256"/>
              <a:gd name="connsiteY9" fmla="*/ 70839 h 1617706"/>
              <a:gd name="connsiteX10" fmla="*/ 3829653 w 12078256"/>
              <a:gd name="connsiteY10" fmla="*/ 0 h 1617706"/>
              <a:gd name="connsiteX11" fmla="*/ 3914634 w 12078256"/>
              <a:gd name="connsiteY11" fmla="*/ 70839 h 1617706"/>
              <a:gd name="connsiteX12" fmla="*/ 3999614 w 12078256"/>
              <a:gd name="connsiteY12" fmla="*/ 0 h 1617706"/>
              <a:gd name="connsiteX13" fmla="*/ 4084595 w 12078256"/>
              <a:gd name="connsiteY13" fmla="*/ 70839 h 1617706"/>
              <a:gd name="connsiteX14" fmla="*/ 4169575 w 12078256"/>
              <a:gd name="connsiteY14" fmla="*/ 0 h 1617706"/>
              <a:gd name="connsiteX15" fmla="*/ 4254557 w 12078256"/>
              <a:gd name="connsiteY15" fmla="*/ 70839 h 1617706"/>
              <a:gd name="connsiteX16" fmla="*/ 4339536 w 12078256"/>
              <a:gd name="connsiteY16" fmla="*/ 0 h 1617706"/>
              <a:gd name="connsiteX17" fmla="*/ 4424517 w 12078256"/>
              <a:gd name="connsiteY17" fmla="*/ 70839 h 1617706"/>
              <a:gd name="connsiteX18" fmla="*/ 4509498 w 12078256"/>
              <a:gd name="connsiteY18" fmla="*/ 0 h 1617706"/>
              <a:gd name="connsiteX19" fmla="*/ 4594479 w 12078256"/>
              <a:gd name="connsiteY19" fmla="*/ 70839 h 1617706"/>
              <a:gd name="connsiteX20" fmla="*/ 4679458 w 12078256"/>
              <a:gd name="connsiteY20" fmla="*/ 0 h 1617706"/>
              <a:gd name="connsiteX21" fmla="*/ 4764439 w 12078256"/>
              <a:gd name="connsiteY21" fmla="*/ 70839 h 1617706"/>
              <a:gd name="connsiteX22" fmla="*/ 4849420 w 12078256"/>
              <a:gd name="connsiteY22" fmla="*/ 1 h 1617706"/>
              <a:gd name="connsiteX23" fmla="*/ 4934401 w 12078256"/>
              <a:gd name="connsiteY23" fmla="*/ 70838 h 1617706"/>
              <a:gd name="connsiteX24" fmla="*/ 5019380 w 12078256"/>
              <a:gd name="connsiteY24" fmla="*/ 1 h 1617706"/>
              <a:gd name="connsiteX25" fmla="*/ 5104361 w 12078256"/>
              <a:gd name="connsiteY25" fmla="*/ 70838 h 1617706"/>
              <a:gd name="connsiteX26" fmla="*/ 5189342 w 12078256"/>
              <a:gd name="connsiteY26" fmla="*/ 1 h 1617706"/>
              <a:gd name="connsiteX27" fmla="*/ 5274323 w 12078256"/>
              <a:gd name="connsiteY27" fmla="*/ 70838 h 1617706"/>
              <a:gd name="connsiteX28" fmla="*/ 5359302 w 12078256"/>
              <a:gd name="connsiteY28" fmla="*/ 1 h 1617706"/>
              <a:gd name="connsiteX29" fmla="*/ 5444283 w 12078256"/>
              <a:gd name="connsiteY29" fmla="*/ 70838 h 1617706"/>
              <a:gd name="connsiteX30" fmla="*/ 5529264 w 12078256"/>
              <a:gd name="connsiteY30" fmla="*/ 1 h 1617706"/>
              <a:gd name="connsiteX31" fmla="*/ 5614245 w 12078256"/>
              <a:gd name="connsiteY31" fmla="*/ 70838 h 1617706"/>
              <a:gd name="connsiteX32" fmla="*/ 5699224 w 12078256"/>
              <a:gd name="connsiteY32" fmla="*/ 1 h 1617706"/>
              <a:gd name="connsiteX33" fmla="*/ 5784205 w 12078256"/>
              <a:gd name="connsiteY33" fmla="*/ 70838 h 1617706"/>
              <a:gd name="connsiteX34" fmla="*/ 5869186 w 12078256"/>
              <a:gd name="connsiteY34" fmla="*/ 1 h 1617706"/>
              <a:gd name="connsiteX35" fmla="*/ 5954167 w 12078256"/>
              <a:gd name="connsiteY35" fmla="*/ 70838 h 1617706"/>
              <a:gd name="connsiteX36" fmla="*/ 6039146 w 12078256"/>
              <a:gd name="connsiteY36" fmla="*/ 1 h 1617706"/>
              <a:gd name="connsiteX37" fmla="*/ 6124126 w 12078256"/>
              <a:gd name="connsiteY37" fmla="*/ 70838 h 1617706"/>
              <a:gd name="connsiteX38" fmla="*/ 6209106 w 12078256"/>
              <a:gd name="connsiteY38" fmla="*/ 1 h 1617706"/>
              <a:gd name="connsiteX39" fmla="*/ 6294086 w 12078256"/>
              <a:gd name="connsiteY39" fmla="*/ 70838 h 1617706"/>
              <a:gd name="connsiteX40" fmla="*/ 6379067 w 12078256"/>
              <a:gd name="connsiteY40" fmla="*/ 1 h 1617706"/>
              <a:gd name="connsiteX41" fmla="*/ 6464047 w 12078256"/>
              <a:gd name="connsiteY41" fmla="*/ 70838 h 1617706"/>
              <a:gd name="connsiteX42" fmla="*/ 6549027 w 12078256"/>
              <a:gd name="connsiteY42" fmla="*/ 1 h 1617706"/>
              <a:gd name="connsiteX43" fmla="*/ 6634007 w 12078256"/>
              <a:gd name="connsiteY43" fmla="*/ 70838 h 1617706"/>
              <a:gd name="connsiteX44" fmla="*/ 6718987 w 12078256"/>
              <a:gd name="connsiteY44" fmla="*/ 1 h 1617706"/>
              <a:gd name="connsiteX45" fmla="*/ 6803967 w 12078256"/>
              <a:gd name="connsiteY45" fmla="*/ 70838 h 1617706"/>
              <a:gd name="connsiteX46" fmla="*/ 6888949 w 12078256"/>
              <a:gd name="connsiteY46" fmla="*/ 1 h 1617706"/>
              <a:gd name="connsiteX47" fmla="*/ 6973930 w 12078256"/>
              <a:gd name="connsiteY47" fmla="*/ 70838 h 1617706"/>
              <a:gd name="connsiteX48" fmla="*/ 7058908 w 12078256"/>
              <a:gd name="connsiteY48" fmla="*/ 1 h 1617706"/>
              <a:gd name="connsiteX49" fmla="*/ 7143887 w 12078256"/>
              <a:gd name="connsiteY49" fmla="*/ 70838 h 1617706"/>
              <a:gd name="connsiteX50" fmla="*/ 7228870 w 12078256"/>
              <a:gd name="connsiteY50" fmla="*/ 1 h 1617706"/>
              <a:gd name="connsiteX51" fmla="*/ 7313852 w 12078256"/>
              <a:gd name="connsiteY51" fmla="*/ 70838 h 1617706"/>
              <a:gd name="connsiteX52" fmla="*/ 7398831 w 12078256"/>
              <a:gd name="connsiteY52" fmla="*/ 1 h 1617706"/>
              <a:gd name="connsiteX53" fmla="*/ 7483811 w 12078256"/>
              <a:gd name="connsiteY53" fmla="*/ 70838 h 1617706"/>
              <a:gd name="connsiteX54" fmla="*/ 7568792 w 12078256"/>
              <a:gd name="connsiteY54" fmla="*/ 1 h 1617706"/>
              <a:gd name="connsiteX55" fmla="*/ 7653773 w 12078256"/>
              <a:gd name="connsiteY55" fmla="*/ 70838 h 1617706"/>
              <a:gd name="connsiteX56" fmla="*/ 7738753 w 12078256"/>
              <a:gd name="connsiteY56" fmla="*/ 1 h 1617706"/>
              <a:gd name="connsiteX57" fmla="*/ 7823735 w 12078256"/>
              <a:gd name="connsiteY57" fmla="*/ 70838 h 1617706"/>
              <a:gd name="connsiteX58" fmla="*/ 7908707 w 12078256"/>
              <a:gd name="connsiteY58" fmla="*/ 1 h 1617706"/>
              <a:gd name="connsiteX59" fmla="*/ 7993689 w 12078256"/>
              <a:gd name="connsiteY59" fmla="*/ 70838 h 1617706"/>
              <a:gd name="connsiteX60" fmla="*/ 8078670 w 12078256"/>
              <a:gd name="connsiteY60" fmla="*/ 1 h 1617706"/>
              <a:gd name="connsiteX61" fmla="*/ 8163650 w 12078256"/>
              <a:gd name="connsiteY61" fmla="*/ 70838 h 1617706"/>
              <a:gd name="connsiteX62" fmla="*/ 8248632 w 12078256"/>
              <a:gd name="connsiteY62" fmla="*/ 0 h 1617706"/>
              <a:gd name="connsiteX63" fmla="*/ 8333612 w 12078256"/>
              <a:gd name="connsiteY63" fmla="*/ 70837 h 1617706"/>
              <a:gd name="connsiteX64" fmla="*/ 8418593 w 12078256"/>
              <a:gd name="connsiteY64" fmla="*/ 0 h 1617706"/>
              <a:gd name="connsiteX65" fmla="*/ 8503572 w 12078256"/>
              <a:gd name="connsiteY65" fmla="*/ 70837 h 1617706"/>
              <a:gd name="connsiteX66" fmla="*/ 8588551 w 12078256"/>
              <a:gd name="connsiteY66" fmla="*/ 0 h 1617706"/>
              <a:gd name="connsiteX67" fmla="*/ 8673530 w 12078256"/>
              <a:gd name="connsiteY67" fmla="*/ 70837 h 1617706"/>
              <a:gd name="connsiteX68" fmla="*/ 8758511 w 12078256"/>
              <a:gd name="connsiteY68" fmla="*/ 0 h 1617706"/>
              <a:gd name="connsiteX69" fmla="*/ 8843492 w 12078256"/>
              <a:gd name="connsiteY69" fmla="*/ 70837 h 1617706"/>
              <a:gd name="connsiteX70" fmla="*/ 8928473 w 12078256"/>
              <a:gd name="connsiteY70" fmla="*/ 0 h 1617706"/>
              <a:gd name="connsiteX71" fmla="*/ 9013453 w 12078256"/>
              <a:gd name="connsiteY71" fmla="*/ 70837 h 1617706"/>
              <a:gd name="connsiteX72" fmla="*/ 9098434 w 12078256"/>
              <a:gd name="connsiteY72" fmla="*/ 0 h 1617706"/>
              <a:gd name="connsiteX73" fmla="*/ 9183414 w 12078256"/>
              <a:gd name="connsiteY73" fmla="*/ 70837 h 1617706"/>
              <a:gd name="connsiteX74" fmla="*/ 9268395 w 12078256"/>
              <a:gd name="connsiteY74" fmla="*/ 0 h 1617706"/>
              <a:gd name="connsiteX75" fmla="*/ 9353375 w 12078256"/>
              <a:gd name="connsiteY75" fmla="*/ 70837 h 1617706"/>
              <a:gd name="connsiteX76" fmla="*/ 9438355 w 12078256"/>
              <a:gd name="connsiteY76" fmla="*/ 0 h 1617706"/>
              <a:gd name="connsiteX77" fmla="*/ 9523336 w 12078256"/>
              <a:gd name="connsiteY77" fmla="*/ 70837 h 1617706"/>
              <a:gd name="connsiteX78" fmla="*/ 9608316 w 12078256"/>
              <a:gd name="connsiteY78" fmla="*/ 0 h 1617706"/>
              <a:gd name="connsiteX79" fmla="*/ 9693297 w 12078256"/>
              <a:gd name="connsiteY79" fmla="*/ 70837 h 1617706"/>
              <a:gd name="connsiteX80" fmla="*/ 9778277 w 12078256"/>
              <a:gd name="connsiteY80" fmla="*/ 0 h 1617706"/>
              <a:gd name="connsiteX81" fmla="*/ 9863257 w 12078256"/>
              <a:gd name="connsiteY81" fmla="*/ 70837 h 1617706"/>
              <a:gd name="connsiteX82" fmla="*/ 9948237 w 12078256"/>
              <a:gd name="connsiteY82" fmla="*/ 0 h 1617706"/>
              <a:gd name="connsiteX83" fmla="*/ 10033220 w 12078256"/>
              <a:gd name="connsiteY83" fmla="*/ 70837 h 1617706"/>
              <a:gd name="connsiteX84" fmla="*/ 10118201 w 12078256"/>
              <a:gd name="connsiteY84" fmla="*/ 0 h 1617706"/>
              <a:gd name="connsiteX85" fmla="*/ 10203181 w 12078256"/>
              <a:gd name="connsiteY85" fmla="*/ 70837 h 1617706"/>
              <a:gd name="connsiteX86" fmla="*/ 10288162 w 12078256"/>
              <a:gd name="connsiteY86" fmla="*/ 1 h 1617706"/>
              <a:gd name="connsiteX87" fmla="*/ 10373142 w 12078256"/>
              <a:gd name="connsiteY87" fmla="*/ 70836 h 1617706"/>
              <a:gd name="connsiteX88" fmla="*/ 10458122 w 12078256"/>
              <a:gd name="connsiteY88" fmla="*/ 1 h 1617706"/>
              <a:gd name="connsiteX89" fmla="*/ 10543103 w 12078256"/>
              <a:gd name="connsiteY89" fmla="*/ 70836 h 1617706"/>
              <a:gd name="connsiteX90" fmla="*/ 10628083 w 12078256"/>
              <a:gd name="connsiteY90" fmla="*/ 1 h 1617706"/>
              <a:gd name="connsiteX91" fmla="*/ 10713064 w 12078256"/>
              <a:gd name="connsiteY91" fmla="*/ 70836 h 1617706"/>
              <a:gd name="connsiteX92" fmla="*/ 10798044 w 12078256"/>
              <a:gd name="connsiteY92" fmla="*/ 1 h 1617706"/>
              <a:gd name="connsiteX93" fmla="*/ 10883024 w 12078256"/>
              <a:gd name="connsiteY93" fmla="*/ 70836 h 1617706"/>
              <a:gd name="connsiteX94" fmla="*/ 10968005 w 12078256"/>
              <a:gd name="connsiteY94" fmla="*/ 1 h 1617706"/>
              <a:gd name="connsiteX95" fmla="*/ 11052985 w 12078256"/>
              <a:gd name="connsiteY95" fmla="*/ 70836 h 1617706"/>
              <a:gd name="connsiteX96" fmla="*/ 11137965 w 12078256"/>
              <a:gd name="connsiteY96" fmla="*/ 1 h 1617706"/>
              <a:gd name="connsiteX97" fmla="*/ 11222946 w 12078256"/>
              <a:gd name="connsiteY97" fmla="*/ 70836 h 1617706"/>
              <a:gd name="connsiteX98" fmla="*/ 11307926 w 12078256"/>
              <a:gd name="connsiteY98" fmla="*/ 1 h 1617706"/>
              <a:gd name="connsiteX99" fmla="*/ 11392906 w 12078256"/>
              <a:gd name="connsiteY99" fmla="*/ 70836 h 1617706"/>
              <a:gd name="connsiteX100" fmla="*/ 11477886 w 12078256"/>
              <a:gd name="connsiteY100" fmla="*/ 1 h 1617706"/>
              <a:gd name="connsiteX101" fmla="*/ 11562867 w 12078256"/>
              <a:gd name="connsiteY101" fmla="*/ 70836 h 1617706"/>
              <a:gd name="connsiteX102" fmla="*/ 11647847 w 12078256"/>
              <a:gd name="connsiteY102" fmla="*/ 1 h 1617706"/>
              <a:gd name="connsiteX103" fmla="*/ 11732828 w 12078256"/>
              <a:gd name="connsiteY103" fmla="*/ 70836 h 1617706"/>
              <a:gd name="connsiteX104" fmla="*/ 11817808 w 12078256"/>
              <a:gd name="connsiteY104" fmla="*/ 1 h 1617706"/>
              <a:gd name="connsiteX105" fmla="*/ 11902788 w 12078256"/>
              <a:gd name="connsiteY105" fmla="*/ 70836 h 1617706"/>
              <a:gd name="connsiteX106" fmla="*/ 11987768 w 12078256"/>
              <a:gd name="connsiteY106" fmla="*/ 1 h 1617706"/>
              <a:gd name="connsiteX107" fmla="*/ 12078256 w 12078256"/>
              <a:gd name="connsiteY107" fmla="*/ 75427 h 1617706"/>
              <a:gd name="connsiteX108" fmla="*/ 11908296 w 12078256"/>
              <a:gd name="connsiteY108" fmla="*/ 75427 h 1617706"/>
              <a:gd name="connsiteX109" fmla="*/ 11897281 w 12078256"/>
              <a:gd name="connsiteY109" fmla="*/ 75427 h 1617706"/>
              <a:gd name="connsiteX110" fmla="*/ 11738335 w 12078256"/>
              <a:gd name="connsiteY110" fmla="*/ 75427 h 1617706"/>
              <a:gd name="connsiteX111" fmla="*/ 11727320 w 12078256"/>
              <a:gd name="connsiteY111" fmla="*/ 75427 h 1617706"/>
              <a:gd name="connsiteX112" fmla="*/ 11568374 w 12078256"/>
              <a:gd name="connsiteY112" fmla="*/ 75427 h 1617706"/>
              <a:gd name="connsiteX113" fmla="*/ 11557359 w 12078256"/>
              <a:gd name="connsiteY113" fmla="*/ 75427 h 1617706"/>
              <a:gd name="connsiteX114" fmla="*/ 11398414 w 12078256"/>
              <a:gd name="connsiteY114" fmla="*/ 75427 h 1617706"/>
              <a:gd name="connsiteX115" fmla="*/ 11387399 w 12078256"/>
              <a:gd name="connsiteY115" fmla="*/ 75427 h 1617706"/>
              <a:gd name="connsiteX116" fmla="*/ 11228453 w 12078256"/>
              <a:gd name="connsiteY116" fmla="*/ 75427 h 1617706"/>
              <a:gd name="connsiteX117" fmla="*/ 11217438 w 12078256"/>
              <a:gd name="connsiteY117" fmla="*/ 75427 h 1617706"/>
              <a:gd name="connsiteX118" fmla="*/ 11058493 w 12078256"/>
              <a:gd name="connsiteY118" fmla="*/ 75427 h 1617706"/>
              <a:gd name="connsiteX119" fmla="*/ 11047477 w 12078256"/>
              <a:gd name="connsiteY119" fmla="*/ 75427 h 1617706"/>
              <a:gd name="connsiteX120" fmla="*/ 10888532 w 12078256"/>
              <a:gd name="connsiteY120" fmla="*/ 75427 h 1617706"/>
              <a:gd name="connsiteX121" fmla="*/ 10877517 w 12078256"/>
              <a:gd name="connsiteY121" fmla="*/ 75427 h 1617706"/>
              <a:gd name="connsiteX122" fmla="*/ 10718571 w 12078256"/>
              <a:gd name="connsiteY122" fmla="*/ 75427 h 1617706"/>
              <a:gd name="connsiteX123" fmla="*/ 10707556 w 12078256"/>
              <a:gd name="connsiteY123" fmla="*/ 75427 h 1617706"/>
              <a:gd name="connsiteX124" fmla="*/ 10548610 w 12078256"/>
              <a:gd name="connsiteY124" fmla="*/ 75427 h 1617706"/>
              <a:gd name="connsiteX125" fmla="*/ 10537595 w 12078256"/>
              <a:gd name="connsiteY125" fmla="*/ 75427 h 1617706"/>
              <a:gd name="connsiteX126" fmla="*/ 10378650 w 12078256"/>
              <a:gd name="connsiteY126" fmla="*/ 75427 h 1617706"/>
              <a:gd name="connsiteX127" fmla="*/ 10367635 w 12078256"/>
              <a:gd name="connsiteY127" fmla="*/ 75427 h 1617706"/>
              <a:gd name="connsiteX128" fmla="*/ 10208688 w 12078256"/>
              <a:gd name="connsiteY128" fmla="*/ 75427 h 1617706"/>
              <a:gd name="connsiteX129" fmla="*/ 10208689 w 12078256"/>
              <a:gd name="connsiteY129" fmla="*/ 75428 h 1617706"/>
              <a:gd name="connsiteX130" fmla="*/ 10038728 w 12078256"/>
              <a:gd name="connsiteY130" fmla="*/ 75428 h 1617706"/>
              <a:gd name="connsiteX131" fmla="*/ 10027712 w 12078256"/>
              <a:gd name="connsiteY131" fmla="*/ 75428 h 1617706"/>
              <a:gd name="connsiteX132" fmla="*/ 9868765 w 12078256"/>
              <a:gd name="connsiteY132" fmla="*/ 75428 h 1617706"/>
              <a:gd name="connsiteX133" fmla="*/ 9857750 w 12078256"/>
              <a:gd name="connsiteY133" fmla="*/ 75428 h 1617706"/>
              <a:gd name="connsiteX134" fmla="*/ 9698804 w 12078256"/>
              <a:gd name="connsiteY134" fmla="*/ 75428 h 1617706"/>
              <a:gd name="connsiteX135" fmla="*/ 9687789 w 12078256"/>
              <a:gd name="connsiteY135" fmla="*/ 75428 h 1617706"/>
              <a:gd name="connsiteX136" fmla="*/ 9528844 w 12078256"/>
              <a:gd name="connsiteY136" fmla="*/ 75428 h 1617706"/>
              <a:gd name="connsiteX137" fmla="*/ 9517828 w 12078256"/>
              <a:gd name="connsiteY137" fmla="*/ 75428 h 1617706"/>
              <a:gd name="connsiteX138" fmla="*/ 9358883 w 12078256"/>
              <a:gd name="connsiteY138" fmla="*/ 75428 h 1617706"/>
              <a:gd name="connsiteX139" fmla="*/ 9347867 w 12078256"/>
              <a:gd name="connsiteY139" fmla="*/ 75428 h 1617706"/>
              <a:gd name="connsiteX140" fmla="*/ 9188923 w 12078256"/>
              <a:gd name="connsiteY140" fmla="*/ 75428 h 1617706"/>
              <a:gd name="connsiteX141" fmla="*/ 9177907 w 12078256"/>
              <a:gd name="connsiteY141" fmla="*/ 75428 h 1617706"/>
              <a:gd name="connsiteX142" fmla="*/ 9018961 w 12078256"/>
              <a:gd name="connsiteY142" fmla="*/ 75428 h 1617706"/>
              <a:gd name="connsiteX143" fmla="*/ 9007946 w 12078256"/>
              <a:gd name="connsiteY143" fmla="*/ 75428 h 1617706"/>
              <a:gd name="connsiteX144" fmla="*/ 8849000 w 12078256"/>
              <a:gd name="connsiteY144" fmla="*/ 75428 h 1617706"/>
              <a:gd name="connsiteX145" fmla="*/ 8837984 w 12078256"/>
              <a:gd name="connsiteY145" fmla="*/ 75428 h 1617706"/>
              <a:gd name="connsiteX146" fmla="*/ 8679037 w 12078256"/>
              <a:gd name="connsiteY146" fmla="*/ 75428 h 1617706"/>
              <a:gd name="connsiteX147" fmla="*/ 8668022 w 12078256"/>
              <a:gd name="connsiteY147" fmla="*/ 75428 h 1617706"/>
              <a:gd name="connsiteX148" fmla="*/ 8509080 w 12078256"/>
              <a:gd name="connsiteY148" fmla="*/ 75428 h 1617706"/>
              <a:gd name="connsiteX149" fmla="*/ 8498065 w 12078256"/>
              <a:gd name="connsiteY149" fmla="*/ 75428 h 1617706"/>
              <a:gd name="connsiteX150" fmla="*/ 8339120 w 12078256"/>
              <a:gd name="connsiteY150" fmla="*/ 75428 h 1617706"/>
              <a:gd name="connsiteX151" fmla="*/ 8328105 w 12078256"/>
              <a:gd name="connsiteY151" fmla="*/ 75428 h 1617706"/>
              <a:gd name="connsiteX152" fmla="*/ 8169157 w 12078256"/>
              <a:gd name="connsiteY152" fmla="*/ 75428 h 1617706"/>
              <a:gd name="connsiteX153" fmla="*/ 8169158 w 12078256"/>
              <a:gd name="connsiteY153" fmla="*/ 75429 h 1617706"/>
              <a:gd name="connsiteX154" fmla="*/ 7999196 w 12078256"/>
              <a:gd name="connsiteY154" fmla="*/ 75429 h 1617706"/>
              <a:gd name="connsiteX155" fmla="*/ 7988181 w 12078256"/>
              <a:gd name="connsiteY155" fmla="*/ 75429 h 1617706"/>
              <a:gd name="connsiteX156" fmla="*/ 7829242 w 12078256"/>
              <a:gd name="connsiteY156" fmla="*/ 75429 h 1617706"/>
              <a:gd name="connsiteX157" fmla="*/ 7818227 w 12078256"/>
              <a:gd name="connsiteY157" fmla="*/ 75429 h 1617706"/>
              <a:gd name="connsiteX158" fmla="*/ 7659280 w 12078256"/>
              <a:gd name="connsiteY158" fmla="*/ 75429 h 1617706"/>
              <a:gd name="connsiteX159" fmla="*/ 7648265 w 12078256"/>
              <a:gd name="connsiteY159" fmla="*/ 75429 h 1617706"/>
              <a:gd name="connsiteX160" fmla="*/ 7489319 w 12078256"/>
              <a:gd name="connsiteY160" fmla="*/ 75429 h 1617706"/>
              <a:gd name="connsiteX161" fmla="*/ 7478303 w 12078256"/>
              <a:gd name="connsiteY161" fmla="*/ 75429 h 1617706"/>
              <a:gd name="connsiteX162" fmla="*/ 7319360 w 12078256"/>
              <a:gd name="connsiteY162" fmla="*/ 75429 h 1617706"/>
              <a:gd name="connsiteX163" fmla="*/ 7308344 w 12078256"/>
              <a:gd name="connsiteY163" fmla="*/ 75429 h 1617706"/>
              <a:gd name="connsiteX164" fmla="*/ 7149395 w 12078256"/>
              <a:gd name="connsiteY164" fmla="*/ 75429 h 1617706"/>
              <a:gd name="connsiteX165" fmla="*/ 7138379 w 12078256"/>
              <a:gd name="connsiteY165" fmla="*/ 75429 h 1617706"/>
              <a:gd name="connsiteX166" fmla="*/ 6979437 w 12078256"/>
              <a:gd name="connsiteY166" fmla="*/ 75429 h 1617706"/>
              <a:gd name="connsiteX167" fmla="*/ 6968422 w 12078256"/>
              <a:gd name="connsiteY167" fmla="*/ 75429 h 1617706"/>
              <a:gd name="connsiteX168" fmla="*/ 6809474 w 12078256"/>
              <a:gd name="connsiteY168" fmla="*/ 75429 h 1617706"/>
              <a:gd name="connsiteX169" fmla="*/ 6798460 w 12078256"/>
              <a:gd name="connsiteY169" fmla="*/ 75429 h 1617706"/>
              <a:gd name="connsiteX170" fmla="*/ 6639514 w 12078256"/>
              <a:gd name="connsiteY170" fmla="*/ 75429 h 1617706"/>
              <a:gd name="connsiteX171" fmla="*/ 6628499 w 12078256"/>
              <a:gd name="connsiteY171" fmla="*/ 75429 h 1617706"/>
              <a:gd name="connsiteX172" fmla="*/ 6469554 w 12078256"/>
              <a:gd name="connsiteY172" fmla="*/ 75429 h 1617706"/>
              <a:gd name="connsiteX173" fmla="*/ 6458539 w 12078256"/>
              <a:gd name="connsiteY173" fmla="*/ 75429 h 1617706"/>
              <a:gd name="connsiteX174" fmla="*/ 6299594 w 12078256"/>
              <a:gd name="connsiteY174" fmla="*/ 75429 h 1617706"/>
              <a:gd name="connsiteX175" fmla="*/ 6288579 w 12078256"/>
              <a:gd name="connsiteY175" fmla="*/ 75429 h 1617706"/>
              <a:gd name="connsiteX176" fmla="*/ 6129634 w 12078256"/>
              <a:gd name="connsiteY176" fmla="*/ 75429 h 1617706"/>
              <a:gd name="connsiteX177" fmla="*/ 6118619 w 12078256"/>
              <a:gd name="connsiteY177" fmla="*/ 75429 h 1617706"/>
              <a:gd name="connsiteX178" fmla="*/ 5959673 w 12078256"/>
              <a:gd name="connsiteY178" fmla="*/ 75429 h 1617706"/>
              <a:gd name="connsiteX179" fmla="*/ 5948658 w 12078256"/>
              <a:gd name="connsiteY179" fmla="*/ 75429 h 1617706"/>
              <a:gd name="connsiteX180" fmla="*/ 5789712 w 12078256"/>
              <a:gd name="connsiteY180" fmla="*/ 75429 h 1617706"/>
              <a:gd name="connsiteX181" fmla="*/ 5778697 w 12078256"/>
              <a:gd name="connsiteY181" fmla="*/ 75429 h 1617706"/>
              <a:gd name="connsiteX182" fmla="*/ 5619751 w 12078256"/>
              <a:gd name="connsiteY182" fmla="*/ 75429 h 1617706"/>
              <a:gd name="connsiteX183" fmla="*/ 5608736 w 12078256"/>
              <a:gd name="connsiteY183" fmla="*/ 75429 h 1617706"/>
              <a:gd name="connsiteX184" fmla="*/ 5449790 w 12078256"/>
              <a:gd name="connsiteY184" fmla="*/ 75429 h 1617706"/>
              <a:gd name="connsiteX185" fmla="*/ 5438775 w 12078256"/>
              <a:gd name="connsiteY185" fmla="*/ 75429 h 1617706"/>
              <a:gd name="connsiteX186" fmla="*/ 5279829 w 12078256"/>
              <a:gd name="connsiteY186" fmla="*/ 75429 h 1617706"/>
              <a:gd name="connsiteX187" fmla="*/ 5268814 w 12078256"/>
              <a:gd name="connsiteY187" fmla="*/ 75429 h 1617706"/>
              <a:gd name="connsiteX188" fmla="*/ 5109868 w 12078256"/>
              <a:gd name="connsiteY188" fmla="*/ 75429 h 1617706"/>
              <a:gd name="connsiteX189" fmla="*/ 5098853 w 12078256"/>
              <a:gd name="connsiteY189" fmla="*/ 75429 h 1617706"/>
              <a:gd name="connsiteX190" fmla="*/ 4939907 w 12078256"/>
              <a:gd name="connsiteY190" fmla="*/ 75429 h 1617706"/>
              <a:gd name="connsiteX191" fmla="*/ 4928892 w 12078256"/>
              <a:gd name="connsiteY191" fmla="*/ 75429 h 1617706"/>
              <a:gd name="connsiteX192" fmla="*/ 4769945 w 12078256"/>
              <a:gd name="connsiteY192" fmla="*/ 75429 h 1617706"/>
              <a:gd name="connsiteX193" fmla="*/ 4769946 w 12078256"/>
              <a:gd name="connsiteY193" fmla="*/ 75430 h 1617706"/>
              <a:gd name="connsiteX194" fmla="*/ 4599985 w 12078256"/>
              <a:gd name="connsiteY194" fmla="*/ 75430 h 1617706"/>
              <a:gd name="connsiteX195" fmla="*/ 4588970 w 12078256"/>
              <a:gd name="connsiteY195" fmla="*/ 75430 h 1617706"/>
              <a:gd name="connsiteX196" fmla="*/ 4430024 w 12078256"/>
              <a:gd name="connsiteY196" fmla="*/ 75430 h 1617706"/>
              <a:gd name="connsiteX197" fmla="*/ 4419009 w 12078256"/>
              <a:gd name="connsiteY197" fmla="*/ 75430 h 1617706"/>
              <a:gd name="connsiteX198" fmla="*/ 4260063 w 12078256"/>
              <a:gd name="connsiteY198" fmla="*/ 75430 h 1617706"/>
              <a:gd name="connsiteX199" fmla="*/ 4249048 w 12078256"/>
              <a:gd name="connsiteY199" fmla="*/ 75430 h 1617706"/>
              <a:gd name="connsiteX200" fmla="*/ 4090102 w 12078256"/>
              <a:gd name="connsiteY200" fmla="*/ 75430 h 1617706"/>
              <a:gd name="connsiteX201" fmla="*/ 4079087 w 12078256"/>
              <a:gd name="connsiteY201" fmla="*/ 75430 h 1617706"/>
              <a:gd name="connsiteX202" fmla="*/ 3920141 w 12078256"/>
              <a:gd name="connsiteY202" fmla="*/ 75430 h 1617706"/>
              <a:gd name="connsiteX203" fmla="*/ 3909126 w 12078256"/>
              <a:gd name="connsiteY203" fmla="*/ 75430 h 1617706"/>
              <a:gd name="connsiteX204" fmla="*/ 3750180 w 12078256"/>
              <a:gd name="connsiteY204" fmla="*/ 75430 h 1617706"/>
              <a:gd name="connsiteX205" fmla="*/ 3739165 w 12078256"/>
              <a:gd name="connsiteY205" fmla="*/ 75430 h 1617706"/>
              <a:gd name="connsiteX206" fmla="*/ 3580219 w 12078256"/>
              <a:gd name="connsiteY206" fmla="*/ 75430 h 1617706"/>
              <a:gd name="connsiteX207" fmla="*/ 3569204 w 12078256"/>
              <a:gd name="connsiteY207" fmla="*/ 75430 h 1617706"/>
              <a:gd name="connsiteX208" fmla="*/ 3410258 w 12078256"/>
              <a:gd name="connsiteY208" fmla="*/ 75430 h 1617706"/>
              <a:gd name="connsiteX209" fmla="*/ 3399243 w 12078256"/>
              <a:gd name="connsiteY209" fmla="*/ 75430 h 1617706"/>
              <a:gd name="connsiteX210" fmla="*/ 3240297 w 12078256"/>
              <a:gd name="connsiteY210" fmla="*/ 75430 h 1617706"/>
              <a:gd name="connsiteX211" fmla="*/ 3229282 w 12078256"/>
              <a:gd name="connsiteY211" fmla="*/ 75430 h 1617706"/>
              <a:gd name="connsiteX212" fmla="*/ 3070336 w 12078256"/>
              <a:gd name="connsiteY212" fmla="*/ 75430 h 1617706"/>
              <a:gd name="connsiteX213" fmla="*/ 3059321 w 12078256"/>
              <a:gd name="connsiteY213" fmla="*/ 75430 h 1617706"/>
              <a:gd name="connsiteX214" fmla="*/ 2900374 w 12078256"/>
              <a:gd name="connsiteY214" fmla="*/ 75430 h 1617706"/>
              <a:gd name="connsiteX215" fmla="*/ 2900375 w 12078256"/>
              <a:gd name="connsiteY215" fmla="*/ 75431 h 1617706"/>
              <a:gd name="connsiteX216" fmla="*/ 12078256 w 12078256"/>
              <a:gd name="connsiteY216" fmla="*/ 75431 h 1617706"/>
              <a:gd name="connsiteX217" fmla="*/ 12078256 w 12078256"/>
              <a:gd name="connsiteY217" fmla="*/ 1617706 h 1617706"/>
              <a:gd name="connsiteX218" fmla="*/ 0 w 12078256"/>
              <a:gd name="connsiteY218" fmla="*/ 1617706 h 1617706"/>
              <a:gd name="connsiteX219" fmla="*/ 0 w 12078256"/>
              <a:gd name="connsiteY219" fmla="*/ 75431 h 1617706"/>
              <a:gd name="connsiteX220" fmla="*/ 13 w 12078256"/>
              <a:gd name="connsiteY220" fmla="*/ 75431 h 1617706"/>
              <a:gd name="connsiteX221" fmla="*/ 90501 w 12078256"/>
              <a:gd name="connsiteY221" fmla="*/ 1 h 1617706"/>
              <a:gd name="connsiteX222" fmla="*/ 175487 w 12078256"/>
              <a:gd name="connsiteY222" fmla="*/ 70844 h 1617706"/>
              <a:gd name="connsiteX223" fmla="*/ 260472 w 12078256"/>
              <a:gd name="connsiteY223" fmla="*/ 1 h 1617706"/>
              <a:gd name="connsiteX224" fmla="*/ 345452 w 12078256"/>
              <a:gd name="connsiteY224" fmla="*/ 70840 h 1617706"/>
              <a:gd name="connsiteX225" fmla="*/ 430433 w 12078256"/>
              <a:gd name="connsiteY225" fmla="*/ 1 h 1617706"/>
              <a:gd name="connsiteX226" fmla="*/ 515413 w 12078256"/>
              <a:gd name="connsiteY226" fmla="*/ 70840 h 1617706"/>
              <a:gd name="connsiteX227" fmla="*/ 600394 w 12078256"/>
              <a:gd name="connsiteY227" fmla="*/ 1 h 1617706"/>
              <a:gd name="connsiteX228" fmla="*/ 685375 w 12078256"/>
              <a:gd name="connsiteY228" fmla="*/ 70840 h 1617706"/>
              <a:gd name="connsiteX229" fmla="*/ 770355 w 12078256"/>
              <a:gd name="connsiteY229" fmla="*/ 1 h 1617706"/>
              <a:gd name="connsiteX230" fmla="*/ 855336 w 12078256"/>
              <a:gd name="connsiteY230" fmla="*/ 70840 h 1617706"/>
              <a:gd name="connsiteX231" fmla="*/ 940316 w 12078256"/>
              <a:gd name="connsiteY231" fmla="*/ 1 h 1617706"/>
              <a:gd name="connsiteX232" fmla="*/ 1025296 w 12078256"/>
              <a:gd name="connsiteY232" fmla="*/ 70840 h 1617706"/>
              <a:gd name="connsiteX233" fmla="*/ 1110277 w 12078256"/>
              <a:gd name="connsiteY233" fmla="*/ 1 h 1617706"/>
              <a:gd name="connsiteX234" fmla="*/ 1195258 w 12078256"/>
              <a:gd name="connsiteY234" fmla="*/ 70840 h 1617706"/>
              <a:gd name="connsiteX235" fmla="*/ 1280238 w 12078256"/>
              <a:gd name="connsiteY235" fmla="*/ 1 h 1617706"/>
              <a:gd name="connsiteX236" fmla="*/ 1365219 w 12078256"/>
              <a:gd name="connsiteY236" fmla="*/ 70840 h 1617706"/>
              <a:gd name="connsiteX237" fmla="*/ 1450199 w 12078256"/>
              <a:gd name="connsiteY237" fmla="*/ 1 h 1617706"/>
              <a:gd name="connsiteX238" fmla="*/ 1535179 w 12078256"/>
              <a:gd name="connsiteY238" fmla="*/ 70840 h 1617706"/>
              <a:gd name="connsiteX239" fmla="*/ 1620160 w 12078256"/>
              <a:gd name="connsiteY239" fmla="*/ 1 h 1617706"/>
              <a:gd name="connsiteX240" fmla="*/ 1705140 w 12078256"/>
              <a:gd name="connsiteY240" fmla="*/ 70840 h 1617706"/>
              <a:gd name="connsiteX241" fmla="*/ 1790121 w 12078256"/>
              <a:gd name="connsiteY241" fmla="*/ 1 h 1617706"/>
              <a:gd name="connsiteX242" fmla="*/ 1875102 w 12078256"/>
              <a:gd name="connsiteY242" fmla="*/ 70840 h 1617706"/>
              <a:gd name="connsiteX243" fmla="*/ 1960082 w 12078256"/>
              <a:gd name="connsiteY243" fmla="*/ 1 h 1617706"/>
              <a:gd name="connsiteX244" fmla="*/ 2045062 w 12078256"/>
              <a:gd name="connsiteY244" fmla="*/ 70840 h 1617706"/>
              <a:gd name="connsiteX245" fmla="*/ 2130043 w 12078256"/>
              <a:gd name="connsiteY245" fmla="*/ 1 h 1617706"/>
              <a:gd name="connsiteX246" fmla="*/ 2215024 w 12078256"/>
              <a:gd name="connsiteY246" fmla="*/ 70840 h 1617706"/>
              <a:gd name="connsiteX247" fmla="*/ 2300004 w 12078256"/>
              <a:gd name="connsiteY247" fmla="*/ 1 h 1617706"/>
              <a:gd name="connsiteX248" fmla="*/ 2384985 w 12078256"/>
              <a:gd name="connsiteY248" fmla="*/ 70840 h 1617706"/>
              <a:gd name="connsiteX249" fmla="*/ 2469965 w 12078256"/>
              <a:gd name="connsiteY249" fmla="*/ 1 h 1617706"/>
              <a:gd name="connsiteX250" fmla="*/ 2554946 w 12078256"/>
              <a:gd name="connsiteY250" fmla="*/ 70840 h 1617706"/>
              <a:gd name="connsiteX251" fmla="*/ 2639926 w 12078256"/>
              <a:gd name="connsiteY251" fmla="*/ 1 h 1617706"/>
              <a:gd name="connsiteX252" fmla="*/ 2724906 w 12078256"/>
              <a:gd name="connsiteY252" fmla="*/ 70840 h 1617706"/>
              <a:gd name="connsiteX253" fmla="*/ 2809887 w 12078256"/>
              <a:gd name="connsiteY253" fmla="*/ 1 h 1617706"/>
              <a:gd name="connsiteX254" fmla="*/ 2894867 w 12078256"/>
              <a:gd name="connsiteY254" fmla="*/ 70840 h 1617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078256" h="1617706">
                <a:moveTo>
                  <a:pt x="2979848" y="0"/>
                </a:moveTo>
                <a:lnTo>
                  <a:pt x="3064828" y="70839"/>
                </a:lnTo>
                <a:lnTo>
                  <a:pt x="3149809" y="0"/>
                </a:lnTo>
                <a:lnTo>
                  <a:pt x="3234789" y="70839"/>
                </a:lnTo>
                <a:lnTo>
                  <a:pt x="3319770" y="0"/>
                </a:lnTo>
                <a:lnTo>
                  <a:pt x="3404751" y="70839"/>
                </a:lnTo>
                <a:lnTo>
                  <a:pt x="3489731" y="0"/>
                </a:lnTo>
                <a:lnTo>
                  <a:pt x="3574712" y="70839"/>
                </a:lnTo>
                <a:lnTo>
                  <a:pt x="3659692" y="0"/>
                </a:lnTo>
                <a:lnTo>
                  <a:pt x="3744673" y="70839"/>
                </a:lnTo>
                <a:lnTo>
                  <a:pt x="3829653" y="0"/>
                </a:lnTo>
                <a:lnTo>
                  <a:pt x="3914634" y="70839"/>
                </a:lnTo>
                <a:lnTo>
                  <a:pt x="3999614" y="0"/>
                </a:lnTo>
                <a:lnTo>
                  <a:pt x="4084595" y="70839"/>
                </a:lnTo>
                <a:lnTo>
                  <a:pt x="4169575" y="0"/>
                </a:lnTo>
                <a:lnTo>
                  <a:pt x="4254557" y="70839"/>
                </a:lnTo>
                <a:lnTo>
                  <a:pt x="4339536" y="0"/>
                </a:lnTo>
                <a:lnTo>
                  <a:pt x="4424517" y="70839"/>
                </a:lnTo>
                <a:lnTo>
                  <a:pt x="4509498" y="0"/>
                </a:lnTo>
                <a:lnTo>
                  <a:pt x="4594479" y="70839"/>
                </a:lnTo>
                <a:lnTo>
                  <a:pt x="4679458" y="0"/>
                </a:lnTo>
                <a:lnTo>
                  <a:pt x="4764439" y="70839"/>
                </a:lnTo>
                <a:lnTo>
                  <a:pt x="4849420" y="1"/>
                </a:lnTo>
                <a:lnTo>
                  <a:pt x="4934401" y="70838"/>
                </a:lnTo>
                <a:lnTo>
                  <a:pt x="5019380" y="1"/>
                </a:lnTo>
                <a:lnTo>
                  <a:pt x="5104361" y="70838"/>
                </a:lnTo>
                <a:lnTo>
                  <a:pt x="5189342" y="1"/>
                </a:lnTo>
                <a:lnTo>
                  <a:pt x="5274323" y="70838"/>
                </a:lnTo>
                <a:lnTo>
                  <a:pt x="5359302" y="1"/>
                </a:lnTo>
                <a:lnTo>
                  <a:pt x="5444283" y="70838"/>
                </a:lnTo>
                <a:lnTo>
                  <a:pt x="5529264" y="1"/>
                </a:lnTo>
                <a:lnTo>
                  <a:pt x="5614245" y="70838"/>
                </a:lnTo>
                <a:lnTo>
                  <a:pt x="5699224" y="1"/>
                </a:lnTo>
                <a:lnTo>
                  <a:pt x="5784205" y="70838"/>
                </a:lnTo>
                <a:lnTo>
                  <a:pt x="5869186" y="1"/>
                </a:lnTo>
                <a:lnTo>
                  <a:pt x="5954167" y="70838"/>
                </a:lnTo>
                <a:lnTo>
                  <a:pt x="6039146" y="1"/>
                </a:lnTo>
                <a:lnTo>
                  <a:pt x="6124126" y="70838"/>
                </a:lnTo>
                <a:lnTo>
                  <a:pt x="6209106" y="1"/>
                </a:lnTo>
                <a:lnTo>
                  <a:pt x="6294086" y="70838"/>
                </a:lnTo>
                <a:lnTo>
                  <a:pt x="6379067" y="1"/>
                </a:lnTo>
                <a:lnTo>
                  <a:pt x="6464047" y="70838"/>
                </a:lnTo>
                <a:lnTo>
                  <a:pt x="6549027" y="1"/>
                </a:lnTo>
                <a:lnTo>
                  <a:pt x="6634007" y="70838"/>
                </a:lnTo>
                <a:lnTo>
                  <a:pt x="6718987" y="1"/>
                </a:lnTo>
                <a:lnTo>
                  <a:pt x="6803967" y="70838"/>
                </a:lnTo>
                <a:lnTo>
                  <a:pt x="6888949" y="1"/>
                </a:lnTo>
                <a:lnTo>
                  <a:pt x="6973930" y="70838"/>
                </a:lnTo>
                <a:lnTo>
                  <a:pt x="7058908" y="1"/>
                </a:lnTo>
                <a:lnTo>
                  <a:pt x="7143887" y="70838"/>
                </a:lnTo>
                <a:lnTo>
                  <a:pt x="7228870" y="1"/>
                </a:lnTo>
                <a:lnTo>
                  <a:pt x="7313852" y="70838"/>
                </a:lnTo>
                <a:lnTo>
                  <a:pt x="7398831" y="1"/>
                </a:lnTo>
                <a:lnTo>
                  <a:pt x="7483811" y="70838"/>
                </a:lnTo>
                <a:lnTo>
                  <a:pt x="7568792" y="1"/>
                </a:lnTo>
                <a:lnTo>
                  <a:pt x="7653773" y="70838"/>
                </a:lnTo>
                <a:lnTo>
                  <a:pt x="7738753" y="1"/>
                </a:lnTo>
                <a:lnTo>
                  <a:pt x="7823735" y="70838"/>
                </a:lnTo>
                <a:lnTo>
                  <a:pt x="7908707" y="1"/>
                </a:lnTo>
                <a:lnTo>
                  <a:pt x="7993689" y="70838"/>
                </a:lnTo>
                <a:lnTo>
                  <a:pt x="8078670" y="1"/>
                </a:lnTo>
                <a:lnTo>
                  <a:pt x="8163650" y="70838"/>
                </a:lnTo>
                <a:lnTo>
                  <a:pt x="8248632" y="0"/>
                </a:lnTo>
                <a:lnTo>
                  <a:pt x="8333612" y="70837"/>
                </a:lnTo>
                <a:lnTo>
                  <a:pt x="8418593" y="0"/>
                </a:lnTo>
                <a:lnTo>
                  <a:pt x="8503572" y="70837"/>
                </a:lnTo>
                <a:lnTo>
                  <a:pt x="8588551" y="0"/>
                </a:lnTo>
                <a:lnTo>
                  <a:pt x="8673530" y="70837"/>
                </a:lnTo>
                <a:lnTo>
                  <a:pt x="8758511" y="0"/>
                </a:lnTo>
                <a:lnTo>
                  <a:pt x="8843492" y="70837"/>
                </a:lnTo>
                <a:lnTo>
                  <a:pt x="8928473" y="0"/>
                </a:lnTo>
                <a:lnTo>
                  <a:pt x="9013453" y="70837"/>
                </a:lnTo>
                <a:lnTo>
                  <a:pt x="9098434" y="0"/>
                </a:lnTo>
                <a:lnTo>
                  <a:pt x="9183414" y="70837"/>
                </a:lnTo>
                <a:lnTo>
                  <a:pt x="9268395" y="0"/>
                </a:lnTo>
                <a:lnTo>
                  <a:pt x="9353375" y="70837"/>
                </a:lnTo>
                <a:lnTo>
                  <a:pt x="9438355" y="0"/>
                </a:lnTo>
                <a:lnTo>
                  <a:pt x="9523336" y="70837"/>
                </a:lnTo>
                <a:lnTo>
                  <a:pt x="9608316" y="0"/>
                </a:lnTo>
                <a:lnTo>
                  <a:pt x="9693297" y="70837"/>
                </a:lnTo>
                <a:lnTo>
                  <a:pt x="9778277" y="0"/>
                </a:lnTo>
                <a:lnTo>
                  <a:pt x="9863257" y="70837"/>
                </a:lnTo>
                <a:lnTo>
                  <a:pt x="9948237" y="0"/>
                </a:lnTo>
                <a:lnTo>
                  <a:pt x="10033220" y="70837"/>
                </a:lnTo>
                <a:lnTo>
                  <a:pt x="10118201" y="0"/>
                </a:lnTo>
                <a:lnTo>
                  <a:pt x="10203181" y="70837"/>
                </a:lnTo>
                <a:lnTo>
                  <a:pt x="10288162" y="1"/>
                </a:lnTo>
                <a:lnTo>
                  <a:pt x="10373142" y="70836"/>
                </a:lnTo>
                <a:lnTo>
                  <a:pt x="10458122" y="1"/>
                </a:lnTo>
                <a:lnTo>
                  <a:pt x="10543103" y="70836"/>
                </a:lnTo>
                <a:lnTo>
                  <a:pt x="10628083" y="1"/>
                </a:lnTo>
                <a:lnTo>
                  <a:pt x="10713064" y="70836"/>
                </a:lnTo>
                <a:lnTo>
                  <a:pt x="10798044" y="1"/>
                </a:lnTo>
                <a:lnTo>
                  <a:pt x="10883024" y="70836"/>
                </a:lnTo>
                <a:lnTo>
                  <a:pt x="10968005" y="1"/>
                </a:lnTo>
                <a:lnTo>
                  <a:pt x="11052985" y="70836"/>
                </a:lnTo>
                <a:lnTo>
                  <a:pt x="11137965" y="1"/>
                </a:lnTo>
                <a:lnTo>
                  <a:pt x="11222946" y="70836"/>
                </a:lnTo>
                <a:lnTo>
                  <a:pt x="11307926" y="1"/>
                </a:lnTo>
                <a:lnTo>
                  <a:pt x="11392906" y="70836"/>
                </a:lnTo>
                <a:lnTo>
                  <a:pt x="11477886" y="1"/>
                </a:lnTo>
                <a:lnTo>
                  <a:pt x="11562867" y="70836"/>
                </a:lnTo>
                <a:lnTo>
                  <a:pt x="11647847" y="1"/>
                </a:lnTo>
                <a:lnTo>
                  <a:pt x="11732828" y="70836"/>
                </a:lnTo>
                <a:lnTo>
                  <a:pt x="11817808" y="1"/>
                </a:lnTo>
                <a:lnTo>
                  <a:pt x="11902788" y="70836"/>
                </a:lnTo>
                <a:lnTo>
                  <a:pt x="11987768" y="1"/>
                </a:lnTo>
                <a:lnTo>
                  <a:pt x="12078256" y="75427"/>
                </a:lnTo>
                <a:lnTo>
                  <a:pt x="11908296" y="75427"/>
                </a:lnTo>
                <a:lnTo>
                  <a:pt x="11897281" y="75427"/>
                </a:lnTo>
                <a:lnTo>
                  <a:pt x="11738335" y="75427"/>
                </a:lnTo>
                <a:lnTo>
                  <a:pt x="11727320" y="75427"/>
                </a:lnTo>
                <a:lnTo>
                  <a:pt x="11568374" y="75427"/>
                </a:lnTo>
                <a:lnTo>
                  <a:pt x="11557359" y="75427"/>
                </a:lnTo>
                <a:lnTo>
                  <a:pt x="11398414" y="75427"/>
                </a:lnTo>
                <a:lnTo>
                  <a:pt x="11387399" y="75427"/>
                </a:lnTo>
                <a:lnTo>
                  <a:pt x="11228453" y="75427"/>
                </a:lnTo>
                <a:lnTo>
                  <a:pt x="11217438" y="75427"/>
                </a:lnTo>
                <a:lnTo>
                  <a:pt x="11058493" y="75427"/>
                </a:lnTo>
                <a:lnTo>
                  <a:pt x="11047477" y="75427"/>
                </a:lnTo>
                <a:lnTo>
                  <a:pt x="10888532" y="75427"/>
                </a:lnTo>
                <a:lnTo>
                  <a:pt x="10877517" y="75427"/>
                </a:lnTo>
                <a:lnTo>
                  <a:pt x="10718571" y="75427"/>
                </a:lnTo>
                <a:lnTo>
                  <a:pt x="10707556" y="75427"/>
                </a:lnTo>
                <a:lnTo>
                  <a:pt x="10548610" y="75427"/>
                </a:lnTo>
                <a:lnTo>
                  <a:pt x="10537595" y="75427"/>
                </a:lnTo>
                <a:lnTo>
                  <a:pt x="10378650" y="75427"/>
                </a:lnTo>
                <a:lnTo>
                  <a:pt x="10367635" y="75427"/>
                </a:lnTo>
                <a:lnTo>
                  <a:pt x="10208688" y="75427"/>
                </a:lnTo>
                <a:lnTo>
                  <a:pt x="10208689" y="75428"/>
                </a:lnTo>
                <a:lnTo>
                  <a:pt x="10038728" y="75428"/>
                </a:lnTo>
                <a:lnTo>
                  <a:pt x="10027712" y="75428"/>
                </a:lnTo>
                <a:lnTo>
                  <a:pt x="9868765" y="75428"/>
                </a:lnTo>
                <a:lnTo>
                  <a:pt x="9857750" y="75428"/>
                </a:lnTo>
                <a:lnTo>
                  <a:pt x="9698804" y="75428"/>
                </a:lnTo>
                <a:lnTo>
                  <a:pt x="9687789" y="75428"/>
                </a:lnTo>
                <a:lnTo>
                  <a:pt x="9528844" y="75428"/>
                </a:lnTo>
                <a:lnTo>
                  <a:pt x="9517828" y="75428"/>
                </a:lnTo>
                <a:lnTo>
                  <a:pt x="9358883" y="75428"/>
                </a:lnTo>
                <a:lnTo>
                  <a:pt x="9347867" y="75428"/>
                </a:lnTo>
                <a:lnTo>
                  <a:pt x="9188923" y="75428"/>
                </a:lnTo>
                <a:lnTo>
                  <a:pt x="9177907" y="75428"/>
                </a:lnTo>
                <a:lnTo>
                  <a:pt x="9018961" y="75428"/>
                </a:lnTo>
                <a:lnTo>
                  <a:pt x="9007946" y="75428"/>
                </a:lnTo>
                <a:lnTo>
                  <a:pt x="8849000" y="75428"/>
                </a:lnTo>
                <a:lnTo>
                  <a:pt x="8837984" y="75428"/>
                </a:lnTo>
                <a:lnTo>
                  <a:pt x="8679037" y="75428"/>
                </a:lnTo>
                <a:lnTo>
                  <a:pt x="8668022" y="75428"/>
                </a:lnTo>
                <a:lnTo>
                  <a:pt x="8509080" y="75428"/>
                </a:lnTo>
                <a:lnTo>
                  <a:pt x="8498065" y="75428"/>
                </a:lnTo>
                <a:lnTo>
                  <a:pt x="8339120" y="75428"/>
                </a:lnTo>
                <a:lnTo>
                  <a:pt x="8328105" y="75428"/>
                </a:lnTo>
                <a:lnTo>
                  <a:pt x="8169157" y="75428"/>
                </a:lnTo>
                <a:lnTo>
                  <a:pt x="8169158" y="75429"/>
                </a:lnTo>
                <a:lnTo>
                  <a:pt x="7999196" y="75429"/>
                </a:lnTo>
                <a:lnTo>
                  <a:pt x="7988181" y="75429"/>
                </a:lnTo>
                <a:lnTo>
                  <a:pt x="7829242" y="75429"/>
                </a:lnTo>
                <a:lnTo>
                  <a:pt x="7818227" y="75429"/>
                </a:lnTo>
                <a:lnTo>
                  <a:pt x="7659280" y="75429"/>
                </a:lnTo>
                <a:lnTo>
                  <a:pt x="7648265" y="75429"/>
                </a:lnTo>
                <a:lnTo>
                  <a:pt x="7489319" y="75429"/>
                </a:lnTo>
                <a:lnTo>
                  <a:pt x="7478303" y="75429"/>
                </a:lnTo>
                <a:lnTo>
                  <a:pt x="7319360" y="75429"/>
                </a:lnTo>
                <a:lnTo>
                  <a:pt x="7308344" y="75429"/>
                </a:lnTo>
                <a:lnTo>
                  <a:pt x="7149395" y="75429"/>
                </a:lnTo>
                <a:lnTo>
                  <a:pt x="7138379" y="75429"/>
                </a:lnTo>
                <a:lnTo>
                  <a:pt x="6979437" y="75429"/>
                </a:lnTo>
                <a:lnTo>
                  <a:pt x="6968422" y="75429"/>
                </a:lnTo>
                <a:lnTo>
                  <a:pt x="6809474" y="75429"/>
                </a:lnTo>
                <a:lnTo>
                  <a:pt x="6798460" y="75429"/>
                </a:lnTo>
                <a:lnTo>
                  <a:pt x="6639514" y="75429"/>
                </a:lnTo>
                <a:lnTo>
                  <a:pt x="6628499" y="75429"/>
                </a:lnTo>
                <a:lnTo>
                  <a:pt x="6469554" y="75429"/>
                </a:lnTo>
                <a:lnTo>
                  <a:pt x="6458539" y="75429"/>
                </a:lnTo>
                <a:lnTo>
                  <a:pt x="6299594" y="75429"/>
                </a:lnTo>
                <a:lnTo>
                  <a:pt x="6288579" y="75429"/>
                </a:lnTo>
                <a:lnTo>
                  <a:pt x="6129634" y="75429"/>
                </a:lnTo>
                <a:lnTo>
                  <a:pt x="6118619" y="75429"/>
                </a:lnTo>
                <a:lnTo>
                  <a:pt x="5959673" y="75429"/>
                </a:lnTo>
                <a:lnTo>
                  <a:pt x="5948658" y="75429"/>
                </a:lnTo>
                <a:lnTo>
                  <a:pt x="5789712" y="75429"/>
                </a:lnTo>
                <a:lnTo>
                  <a:pt x="5778697" y="75429"/>
                </a:lnTo>
                <a:lnTo>
                  <a:pt x="5619751" y="75429"/>
                </a:lnTo>
                <a:lnTo>
                  <a:pt x="5608736" y="75429"/>
                </a:lnTo>
                <a:lnTo>
                  <a:pt x="5449790" y="75429"/>
                </a:lnTo>
                <a:lnTo>
                  <a:pt x="5438775" y="75429"/>
                </a:lnTo>
                <a:lnTo>
                  <a:pt x="5279829" y="75429"/>
                </a:lnTo>
                <a:lnTo>
                  <a:pt x="5268814" y="75429"/>
                </a:lnTo>
                <a:lnTo>
                  <a:pt x="5109868" y="75429"/>
                </a:lnTo>
                <a:lnTo>
                  <a:pt x="5098853" y="75429"/>
                </a:lnTo>
                <a:lnTo>
                  <a:pt x="4939907" y="75429"/>
                </a:lnTo>
                <a:lnTo>
                  <a:pt x="4928892" y="75429"/>
                </a:lnTo>
                <a:lnTo>
                  <a:pt x="4769945" y="75429"/>
                </a:lnTo>
                <a:lnTo>
                  <a:pt x="4769946" y="75430"/>
                </a:lnTo>
                <a:lnTo>
                  <a:pt x="4599985" y="75430"/>
                </a:lnTo>
                <a:lnTo>
                  <a:pt x="4588970" y="75430"/>
                </a:lnTo>
                <a:lnTo>
                  <a:pt x="4430024" y="75430"/>
                </a:lnTo>
                <a:lnTo>
                  <a:pt x="4419009" y="75430"/>
                </a:lnTo>
                <a:lnTo>
                  <a:pt x="4260063" y="75430"/>
                </a:lnTo>
                <a:lnTo>
                  <a:pt x="4249048" y="75430"/>
                </a:lnTo>
                <a:lnTo>
                  <a:pt x="4090102" y="75430"/>
                </a:lnTo>
                <a:lnTo>
                  <a:pt x="4079087" y="75430"/>
                </a:lnTo>
                <a:lnTo>
                  <a:pt x="3920141" y="75430"/>
                </a:lnTo>
                <a:lnTo>
                  <a:pt x="3909126" y="75430"/>
                </a:lnTo>
                <a:lnTo>
                  <a:pt x="3750180" y="75430"/>
                </a:lnTo>
                <a:lnTo>
                  <a:pt x="3739165" y="75430"/>
                </a:lnTo>
                <a:lnTo>
                  <a:pt x="3580219" y="75430"/>
                </a:lnTo>
                <a:lnTo>
                  <a:pt x="3569204" y="75430"/>
                </a:lnTo>
                <a:lnTo>
                  <a:pt x="3410258" y="75430"/>
                </a:lnTo>
                <a:lnTo>
                  <a:pt x="3399243" y="75430"/>
                </a:lnTo>
                <a:lnTo>
                  <a:pt x="3240297" y="75430"/>
                </a:lnTo>
                <a:lnTo>
                  <a:pt x="3229282" y="75430"/>
                </a:lnTo>
                <a:lnTo>
                  <a:pt x="3070336" y="75430"/>
                </a:lnTo>
                <a:lnTo>
                  <a:pt x="3059321" y="75430"/>
                </a:lnTo>
                <a:lnTo>
                  <a:pt x="2900374" y="75430"/>
                </a:lnTo>
                <a:lnTo>
                  <a:pt x="2900375" y="75431"/>
                </a:lnTo>
                <a:lnTo>
                  <a:pt x="12078256" y="75431"/>
                </a:lnTo>
                <a:lnTo>
                  <a:pt x="12078256" y="1617706"/>
                </a:lnTo>
                <a:lnTo>
                  <a:pt x="0" y="1617706"/>
                </a:lnTo>
                <a:lnTo>
                  <a:pt x="0" y="75431"/>
                </a:lnTo>
                <a:lnTo>
                  <a:pt x="13" y="75431"/>
                </a:lnTo>
                <a:lnTo>
                  <a:pt x="90501" y="1"/>
                </a:lnTo>
                <a:lnTo>
                  <a:pt x="175487" y="70844"/>
                </a:lnTo>
                <a:lnTo>
                  <a:pt x="260472" y="1"/>
                </a:lnTo>
                <a:lnTo>
                  <a:pt x="345452" y="70840"/>
                </a:lnTo>
                <a:lnTo>
                  <a:pt x="430433" y="1"/>
                </a:lnTo>
                <a:lnTo>
                  <a:pt x="515413" y="70840"/>
                </a:lnTo>
                <a:lnTo>
                  <a:pt x="600394" y="1"/>
                </a:lnTo>
                <a:lnTo>
                  <a:pt x="685375" y="70840"/>
                </a:lnTo>
                <a:lnTo>
                  <a:pt x="770355" y="1"/>
                </a:lnTo>
                <a:lnTo>
                  <a:pt x="855336" y="70840"/>
                </a:lnTo>
                <a:lnTo>
                  <a:pt x="940316" y="1"/>
                </a:lnTo>
                <a:lnTo>
                  <a:pt x="1025296" y="70840"/>
                </a:lnTo>
                <a:lnTo>
                  <a:pt x="1110277" y="1"/>
                </a:lnTo>
                <a:lnTo>
                  <a:pt x="1195258" y="70840"/>
                </a:lnTo>
                <a:lnTo>
                  <a:pt x="1280238" y="1"/>
                </a:lnTo>
                <a:lnTo>
                  <a:pt x="1365219" y="70840"/>
                </a:lnTo>
                <a:lnTo>
                  <a:pt x="1450199" y="1"/>
                </a:lnTo>
                <a:lnTo>
                  <a:pt x="1535179" y="70840"/>
                </a:lnTo>
                <a:lnTo>
                  <a:pt x="1620160" y="1"/>
                </a:lnTo>
                <a:lnTo>
                  <a:pt x="1705140" y="70840"/>
                </a:lnTo>
                <a:lnTo>
                  <a:pt x="1790121" y="1"/>
                </a:lnTo>
                <a:lnTo>
                  <a:pt x="1875102" y="70840"/>
                </a:lnTo>
                <a:lnTo>
                  <a:pt x="1960082" y="1"/>
                </a:lnTo>
                <a:lnTo>
                  <a:pt x="2045062" y="70840"/>
                </a:lnTo>
                <a:lnTo>
                  <a:pt x="2130043" y="1"/>
                </a:lnTo>
                <a:lnTo>
                  <a:pt x="2215024" y="70840"/>
                </a:lnTo>
                <a:lnTo>
                  <a:pt x="2300004" y="1"/>
                </a:lnTo>
                <a:lnTo>
                  <a:pt x="2384985" y="70840"/>
                </a:lnTo>
                <a:lnTo>
                  <a:pt x="2469965" y="1"/>
                </a:lnTo>
                <a:lnTo>
                  <a:pt x="2554946" y="70840"/>
                </a:lnTo>
                <a:lnTo>
                  <a:pt x="2639926" y="1"/>
                </a:lnTo>
                <a:lnTo>
                  <a:pt x="2724906" y="70840"/>
                </a:lnTo>
                <a:lnTo>
                  <a:pt x="2809887" y="1"/>
                </a:lnTo>
                <a:lnTo>
                  <a:pt x="2894867" y="70840"/>
                </a:lnTo>
                <a:close/>
              </a:path>
            </a:pathLst>
          </a:custGeom>
          <a:solidFill>
            <a:srgbClr val="870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3CAD8F-FB00-4A07-ACDD-3DE4DE14D81E}"/>
              </a:ext>
            </a:extLst>
          </p:cNvPr>
          <p:cNvSpPr txBox="1"/>
          <p:nvPr/>
        </p:nvSpPr>
        <p:spPr>
          <a:xfrm>
            <a:off x="2773415" y="31105868"/>
            <a:ext cx="2112317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i="1" dirty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coffee / breakfast / lunch / snacks / dinner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21" y="11251097"/>
            <a:ext cx="21012143" cy="1386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71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36"/>
    </mc:Choice>
    <mc:Fallback xmlns="">
      <p:transition advTm="5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78992E-6 L 0 -0.25 " pathEditMode="relative" rAng="0" ptsTypes="AA">
                                      <p:cBhvr>
                                        <p:cTn id="6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-4.20168E-7 L 0 -0.25 " pathEditMode="relative" rAng="0" ptsTypes="AA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2.77311E-6 L 0 -0.25 " pathEditMode="relative" rAng="0" ptsTypes="AA">
                                      <p:cBhvr>
                                        <p:cTn id="10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7F98062-2095-40D2-A82D-4D418D85AA63}"/>
              </a:ext>
            </a:extLst>
          </p:cNvPr>
          <p:cNvSpPr/>
          <p:nvPr/>
        </p:nvSpPr>
        <p:spPr>
          <a:xfrm>
            <a:off x="19735800" y="6517334"/>
            <a:ext cx="5334000" cy="2091923"/>
          </a:xfrm>
          <a:prstGeom prst="rect">
            <a:avLst/>
          </a:prstGeom>
          <a:solidFill>
            <a:srgbClr val="AB1535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D62B66-0F15-40EA-86DA-0ECC470DE7C7}"/>
              </a:ext>
            </a:extLst>
          </p:cNvPr>
          <p:cNvSpPr/>
          <p:nvPr/>
        </p:nvSpPr>
        <p:spPr>
          <a:xfrm>
            <a:off x="19735800" y="8604325"/>
            <a:ext cx="5334000" cy="2096854"/>
          </a:xfrm>
          <a:prstGeom prst="rect">
            <a:avLst/>
          </a:prstGeom>
          <a:solidFill>
            <a:srgbClr val="AB1535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01F884-D6E3-41AD-B2C8-E1517CEE79F1}"/>
              </a:ext>
            </a:extLst>
          </p:cNvPr>
          <p:cNvSpPr/>
          <p:nvPr/>
        </p:nvSpPr>
        <p:spPr>
          <a:xfrm>
            <a:off x="19735800" y="10701180"/>
            <a:ext cx="5334000" cy="2049022"/>
          </a:xfrm>
          <a:prstGeom prst="rect">
            <a:avLst/>
          </a:prstGeom>
          <a:solidFill>
            <a:srgbClr val="AB1535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069FD3-C421-47BA-BBA3-0D7F75B48250}"/>
              </a:ext>
            </a:extLst>
          </p:cNvPr>
          <p:cNvSpPr/>
          <p:nvPr/>
        </p:nvSpPr>
        <p:spPr>
          <a:xfrm>
            <a:off x="19735799" y="12757813"/>
            <a:ext cx="5334001" cy="2161458"/>
          </a:xfrm>
          <a:prstGeom prst="rect">
            <a:avLst/>
          </a:prstGeom>
          <a:solidFill>
            <a:srgbClr val="AB1535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78C77A-6843-44FB-B5EE-91A34E9AB744}"/>
              </a:ext>
            </a:extLst>
          </p:cNvPr>
          <p:cNvSpPr/>
          <p:nvPr/>
        </p:nvSpPr>
        <p:spPr>
          <a:xfrm>
            <a:off x="19735798" y="14898657"/>
            <a:ext cx="5334001" cy="2103713"/>
          </a:xfrm>
          <a:prstGeom prst="rect">
            <a:avLst/>
          </a:prstGeom>
          <a:solidFill>
            <a:srgbClr val="AB1535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22BAC3-A87F-40D1-92B4-A2288A9F51E3}"/>
              </a:ext>
            </a:extLst>
          </p:cNvPr>
          <p:cNvSpPr/>
          <p:nvPr/>
        </p:nvSpPr>
        <p:spPr>
          <a:xfrm>
            <a:off x="19735798" y="17002370"/>
            <a:ext cx="5334002" cy="2130278"/>
          </a:xfrm>
          <a:prstGeom prst="rect">
            <a:avLst/>
          </a:prstGeom>
          <a:solidFill>
            <a:srgbClr val="AB1535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67CA36-7B5A-4482-BEF8-4ECE00431A8C}"/>
              </a:ext>
            </a:extLst>
          </p:cNvPr>
          <p:cNvSpPr/>
          <p:nvPr/>
        </p:nvSpPr>
        <p:spPr>
          <a:xfrm>
            <a:off x="19735797" y="19089363"/>
            <a:ext cx="5334003" cy="2143929"/>
          </a:xfrm>
          <a:prstGeom prst="rect">
            <a:avLst/>
          </a:prstGeom>
          <a:solidFill>
            <a:srgbClr val="AB1535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4A3BBF-A891-4005-8C3C-0A05F3A2894C}"/>
              </a:ext>
            </a:extLst>
          </p:cNvPr>
          <p:cNvSpPr/>
          <p:nvPr/>
        </p:nvSpPr>
        <p:spPr>
          <a:xfrm>
            <a:off x="19735796" y="21223015"/>
            <a:ext cx="5334004" cy="2447051"/>
          </a:xfrm>
          <a:prstGeom prst="rect">
            <a:avLst/>
          </a:prstGeom>
          <a:solidFill>
            <a:srgbClr val="AB1535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F0E3E3-CF2B-4CAA-BE8F-5875300F41D0}"/>
              </a:ext>
            </a:extLst>
          </p:cNvPr>
          <p:cNvSpPr/>
          <p:nvPr/>
        </p:nvSpPr>
        <p:spPr>
          <a:xfrm>
            <a:off x="19735796" y="23638249"/>
            <a:ext cx="5334004" cy="2182029"/>
          </a:xfrm>
          <a:prstGeom prst="rect">
            <a:avLst/>
          </a:prstGeom>
          <a:solidFill>
            <a:srgbClr val="AB1535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BB3923-9CC6-4137-8E71-7A6B1B2132A3}"/>
              </a:ext>
            </a:extLst>
          </p:cNvPr>
          <p:cNvSpPr/>
          <p:nvPr/>
        </p:nvSpPr>
        <p:spPr>
          <a:xfrm>
            <a:off x="19735795" y="25803717"/>
            <a:ext cx="5334005" cy="2126659"/>
          </a:xfrm>
          <a:prstGeom prst="rect">
            <a:avLst/>
          </a:prstGeom>
          <a:solidFill>
            <a:srgbClr val="AB1535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8CE0B3A-1039-4559-BCF6-DC56C03694CC}"/>
              </a:ext>
            </a:extLst>
          </p:cNvPr>
          <p:cNvSpPr/>
          <p:nvPr/>
        </p:nvSpPr>
        <p:spPr>
          <a:xfrm>
            <a:off x="2362201" y="4425411"/>
            <a:ext cx="17373599" cy="2091923"/>
          </a:xfrm>
          <a:prstGeom prst="rect">
            <a:avLst/>
          </a:prstGeom>
          <a:solidFill>
            <a:srgbClr val="AB1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AD50E70-930B-435C-B423-74D659C8536A}"/>
              </a:ext>
            </a:extLst>
          </p:cNvPr>
          <p:cNvSpPr/>
          <p:nvPr/>
        </p:nvSpPr>
        <p:spPr>
          <a:xfrm>
            <a:off x="8792516" y="6934298"/>
            <a:ext cx="111774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spc="-300" dirty="0">
                <a:solidFill>
                  <a:srgbClr val="AB1535"/>
                </a:solidFill>
                <a:latin typeface="Arvo" panose="02000000000000000000" pitchFamily="2" charset="0"/>
                <a:ea typeface="Arvo" panose="02000000000000000000" pitchFamily="2" charset="0"/>
              </a:rPr>
              <a:t>STRAWBERRY CAKE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6A74F80-84D6-4899-8C39-62B1B0C8BFCC}"/>
              </a:ext>
            </a:extLst>
          </p:cNvPr>
          <p:cNvSpPr/>
          <p:nvPr/>
        </p:nvSpPr>
        <p:spPr>
          <a:xfrm>
            <a:off x="8792516" y="8980740"/>
            <a:ext cx="111774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spc="-300" dirty="0">
                <a:solidFill>
                  <a:srgbClr val="AB1535"/>
                </a:solidFill>
                <a:latin typeface="Arvo" panose="02000000000000000000" pitchFamily="2" charset="0"/>
                <a:ea typeface="Arvo" panose="02000000000000000000" pitchFamily="2" charset="0"/>
              </a:rPr>
              <a:t>STRAWBERRY DONUT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601B7EF-1BA8-4F4B-85D9-798D809E4AA2}"/>
              </a:ext>
            </a:extLst>
          </p:cNvPr>
          <p:cNvSpPr/>
          <p:nvPr/>
        </p:nvSpPr>
        <p:spPr>
          <a:xfrm>
            <a:off x="8792516" y="11080232"/>
            <a:ext cx="111774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spc="-300" dirty="0">
                <a:solidFill>
                  <a:srgbClr val="AB1535"/>
                </a:solidFill>
                <a:latin typeface="Arvo" panose="02000000000000000000" pitchFamily="2" charset="0"/>
                <a:ea typeface="Arvo" panose="02000000000000000000" pitchFamily="2" charset="0"/>
              </a:rPr>
              <a:t>BLUE BERRY CAKE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1F2645-A8AA-47F4-994E-23B919CAA334}"/>
              </a:ext>
            </a:extLst>
          </p:cNvPr>
          <p:cNvSpPr/>
          <p:nvPr/>
        </p:nvSpPr>
        <p:spPr>
          <a:xfrm>
            <a:off x="8792516" y="13114611"/>
            <a:ext cx="111774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spc="-300" dirty="0">
                <a:solidFill>
                  <a:srgbClr val="AB1535"/>
                </a:solidFill>
                <a:latin typeface="Arvo" panose="02000000000000000000" pitchFamily="2" charset="0"/>
                <a:ea typeface="Arvo" panose="02000000000000000000" pitchFamily="2" charset="0"/>
              </a:rPr>
              <a:t>PINK DONUT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ECA1100-5465-4D3B-B56E-0474A6B6A6CF}"/>
              </a:ext>
            </a:extLst>
          </p:cNvPr>
          <p:cNvSpPr/>
          <p:nvPr/>
        </p:nvSpPr>
        <p:spPr>
          <a:xfrm>
            <a:off x="8792516" y="15201939"/>
            <a:ext cx="111774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spc="-300" dirty="0">
                <a:solidFill>
                  <a:srgbClr val="AB1535"/>
                </a:solidFill>
                <a:latin typeface="Arvo" panose="02000000000000000000" pitchFamily="2" charset="0"/>
                <a:ea typeface="Arvo" panose="02000000000000000000" pitchFamily="2" charset="0"/>
              </a:rPr>
              <a:t>BANANA CAKE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D084F56-2EB5-47E0-AF75-6925A58D6BE7}"/>
              </a:ext>
            </a:extLst>
          </p:cNvPr>
          <p:cNvSpPr/>
          <p:nvPr/>
        </p:nvSpPr>
        <p:spPr>
          <a:xfrm>
            <a:off x="8792516" y="17382024"/>
            <a:ext cx="111774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spc="-300" dirty="0">
                <a:solidFill>
                  <a:srgbClr val="AB1535"/>
                </a:solidFill>
                <a:latin typeface="Arvo" panose="02000000000000000000" pitchFamily="2" charset="0"/>
                <a:ea typeface="Arvo" panose="02000000000000000000" pitchFamily="2" charset="0"/>
              </a:rPr>
              <a:t>BLUE BERRY HOT CAKE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5F048B5-AF1B-49FF-9A9F-1A5BD9E688F6}"/>
              </a:ext>
            </a:extLst>
          </p:cNvPr>
          <p:cNvSpPr/>
          <p:nvPr/>
        </p:nvSpPr>
        <p:spPr>
          <a:xfrm>
            <a:off x="8792516" y="19555926"/>
            <a:ext cx="111774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spc="-300" dirty="0">
                <a:solidFill>
                  <a:srgbClr val="AB1535"/>
                </a:solidFill>
                <a:latin typeface="Arvo" panose="02000000000000000000" pitchFamily="2" charset="0"/>
                <a:ea typeface="Arvo" panose="02000000000000000000" pitchFamily="2" charset="0"/>
              </a:rPr>
              <a:t>HAWAIIAN PIZZA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6789AAC-C9CE-4775-9ABE-F6C30FFC1B6C}"/>
              </a:ext>
            </a:extLst>
          </p:cNvPr>
          <p:cNvSpPr/>
          <p:nvPr/>
        </p:nvSpPr>
        <p:spPr>
          <a:xfrm>
            <a:off x="8792516" y="21792200"/>
            <a:ext cx="111774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spc="-300" dirty="0">
                <a:solidFill>
                  <a:srgbClr val="AB1535"/>
                </a:solidFill>
                <a:latin typeface="Arvo" panose="02000000000000000000" pitchFamily="2" charset="0"/>
                <a:ea typeface="Arvo" panose="02000000000000000000" pitchFamily="2" charset="0"/>
              </a:rPr>
              <a:t>TOMATO PIZZA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2B55B9F-3A6F-489E-82B9-C5EC54A0FB79}"/>
              </a:ext>
            </a:extLst>
          </p:cNvPr>
          <p:cNvSpPr/>
          <p:nvPr/>
        </p:nvSpPr>
        <p:spPr>
          <a:xfrm>
            <a:off x="8792516" y="24069684"/>
            <a:ext cx="111774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spc="-300" dirty="0">
                <a:solidFill>
                  <a:srgbClr val="AB1535"/>
                </a:solidFill>
                <a:latin typeface="Arvo" panose="02000000000000000000" pitchFamily="2" charset="0"/>
                <a:ea typeface="Arvo" panose="02000000000000000000" pitchFamily="2" charset="0"/>
              </a:rPr>
              <a:t>TURTLE BREAD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9565B84-D55D-4E4E-AF75-B0B46E094E6C}"/>
              </a:ext>
            </a:extLst>
          </p:cNvPr>
          <p:cNvSpPr/>
          <p:nvPr/>
        </p:nvSpPr>
        <p:spPr>
          <a:xfrm>
            <a:off x="8792516" y="26305918"/>
            <a:ext cx="111774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spc="-300" dirty="0">
                <a:solidFill>
                  <a:srgbClr val="AB1535"/>
                </a:solidFill>
                <a:latin typeface="Arvo" panose="02000000000000000000" pitchFamily="2" charset="0"/>
                <a:ea typeface="Arvo" panose="02000000000000000000" pitchFamily="2" charset="0"/>
              </a:rPr>
              <a:t>SHARK’S FIN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DF9879F-97A4-4F2A-9BC4-7F94FD595A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" t="249" r="16309" b="63155"/>
          <a:stretch/>
        </p:blipFill>
        <p:spPr>
          <a:xfrm flipH="1">
            <a:off x="2455555" y="6596363"/>
            <a:ext cx="6035398" cy="203619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8263AAF-3FD4-483E-A8EC-75F55F80C5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45" r="4280" b="36154"/>
          <a:stretch/>
        </p:blipFill>
        <p:spPr>
          <a:xfrm>
            <a:off x="2362201" y="10692307"/>
            <a:ext cx="6128755" cy="213211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6C7CF9B-FF30-46E0-B04A-D4CF9BA628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3" t="48345" r="5392" b="34764"/>
          <a:stretch/>
        </p:blipFill>
        <p:spPr>
          <a:xfrm>
            <a:off x="2362201" y="8616470"/>
            <a:ext cx="6128756" cy="209192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C2E3EEC-7C5C-446C-8060-2107BE58D9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7" t="64779" b="18230"/>
          <a:stretch/>
        </p:blipFill>
        <p:spPr>
          <a:xfrm>
            <a:off x="2362200" y="12808331"/>
            <a:ext cx="6128756" cy="213211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0331ED1-2E89-48E7-AF24-C4AAF4FBDCC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1" b="43328"/>
          <a:stretch/>
        </p:blipFill>
        <p:spPr>
          <a:xfrm>
            <a:off x="2362200" y="14924355"/>
            <a:ext cx="6128757" cy="213062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8F5BF49-F231-44A4-A42C-96D90FB5AFE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21" b="27874"/>
          <a:stretch/>
        </p:blipFill>
        <p:spPr>
          <a:xfrm>
            <a:off x="2362200" y="17038894"/>
            <a:ext cx="6128756" cy="207830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FB738D5-4580-49F1-B2BF-CD4D45D5048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8" b="53814"/>
          <a:stretch/>
        </p:blipFill>
        <p:spPr>
          <a:xfrm>
            <a:off x="2362200" y="19101117"/>
            <a:ext cx="6128756" cy="213062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AE1985D-F9A6-4CB5-9445-18B926196A2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1931"/>
          <a:stretch/>
        </p:blipFill>
        <p:spPr>
          <a:xfrm>
            <a:off x="2362201" y="21215656"/>
            <a:ext cx="6128756" cy="249009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E301E403-7D12-4193-98F4-A53ED24A6B2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1" b="7616"/>
          <a:stretch/>
        </p:blipFill>
        <p:spPr>
          <a:xfrm>
            <a:off x="2362201" y="25788800"/>
            <a:ext cx="6128755" cy="213747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5821FA7-1DAD-4A98-A7DE-72985A156DE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25" b="12348"/>
          <a:stretch/>
        </p:blipFill>
        <p:spPr>
          <a:xfrm>
            <a:off x="2362200" y="23689660"/>
            <a:ext cx="6128756" cy="211522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09F2764C-8780-4DD9-A41F-B6A9C9090692}"/>
              </a:ext>
            </a:extLst>
          </p:cNvPr>
          <p:cNvSpPr/>
          <p:nvPr/>
        </p:nvSpPr>
        <p:spPr>
          <a:xfrm>
            <a:off x="23097603" y="6457832"/>
            <a:ext cx="1835760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7200" b="1" spc="-300" dirty="0">
                <a:solidFill>
                  <a:schemeClr val="bg1"/>
                </a:solidFill>
                <a:latin typeface="Century Gothic" panose="020B0502020202020204" pitchFamily="34" charset="0"/>
                <a:ea typeface="Source Sans Pro Black" panose="020B0803030403020204" pitchFamily="34" charset="0"/>
              </a:rPr>
              <a:t>$ </a:t>
            </a:r>
            <a:r>
              <a:rPr lang="en-US" sz="13800" b="1" spc="-300" dirty="0">
                <a:solidFill>
                  <a:schemeClr val="bg1"/>
                </a:solidFill>
                <a:latin typeface="Century Gothic" panose="020B0502020202020204" pitchFamily="34" charset="0"/>
                <a:ea typeface="Source Sans Pro Black" panose="020B0803030403020204" pitchFamily="34" charset="0"/>
              </a:rPr>
              <a:t>4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3603D4D-28C8-4D6F-9304-E078BA2AE142}"/>
              </a:ext>
            </a:extLst>
          </p:cNvPr>
          <p:cNvSpPr/>
          <p:nvPr/>
        </p:nvSpPr>
        <p:spPr>
          <a:xfrm>
            <a:off x="23097603" y="8513765"/>
            <a:ext cx="1835760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7200" b="1" spc="-300" dirty="0">
                <a:solidFill>
                  <a:schemeClr val="bg1"/>
                </a:solidFill>
                <a:latin typeface="Century Gothic" panose="020B0502020202020204" pitchFamily="34" charset="0"/>
                <a:ea typeface="Source Sans Pro Black" panose="020B0803030403020204" pitchFamily="34" charset="0"/>
              </a:rPr>
              <a:t>$ </a:t>
            </a:r>
            <a:r>
              <a:rPr lang="en-US" sz="13800" b="1" spc="-300" dirty="0">
                <a:solidFill>
                  <a:schemeClr val="bg1"/>
                </a:solidFill>
                <a:latin typeface="Century Gothic" panose="020B0502020202020204" pitchFamily="34" charset="0"/>
                <a:ea typeface="Source Sans Pro Black" panose="020B0803030403020204" pitchFamily="34" charset="0"/>
              </a:rPr>
              <a:t>4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D292BB4-024B-4869-AC91-D47158560DAA}"/>
              </a:ext>
            </a:extLst>
          </p:cNvPr>
          <p:cNvSpPr/>
          <p:nvPr/>
        </p:nvSpPr>
        <p:spPr>
          <a:xfrm>
            <a:off x="23097604" y="10561574"/>
            <a:ext cx="1835760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7200" b="1" spc="-300" dirty="0">
                <a:solidFill>
                  <a:schemeClr val="bg1"/>
                </a:solidFill>
                <a:latin typeface="Century Gothic" panose="020B0502020202020204" pitchFamily="34" charset="0"/>
                <a:ea typeface="Source Sans Pro Black" panose="020B0803030403020204" pitchFamily="34" charset="0"/>
              </a:rPr>
              <a:t>$ </a:t>
            </a:r>
            <a:r>
              <a:rPr lang="en-US" sz="13800" b="1" spc="-300" dirty="0">
                <a:solidFill>
                  <a:schemeClr val="bg1"/>
                </a:solidFill>
                <a:latin typeface="Century Gothic" panose="020B0502020202020204" pitchFamily="34" charset="0"/>
                <a:ea typeface="Source Sans Pro Black" panose="020B0803030403020204" pitchFamily="34" charset="0"/>
              </a:rPr>
              <a:t>4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31EAC77-91F2-4449-9738-42E5501F496B}"/>
              </a:ext>
            </a:extLst>
          </p:cNvPr>
          <p:cNvSpPr/>
          <p:nvPr/>
        </p:nvSpPr>
        <p:spPr>
          <a:xfrm>
            <a:off x="23097604" y="12657350"/>
            <a:ext cx="1835760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7200" b="1" spc="-300" dirty="0">
                <a:solidFill>
                  <a:schemeClr val="bg1"/>
                </a:solidFill>
                <a:latin typeface="Century Gothic" panose="020B0502020202020204" pitchFamily="34" charset="0"/>
                <a:ea typeface="Source Sans Pro Black" panose="020B0803030403020204" pitchFamily="34" charset="0"/>
              </a:rPr>
              <a:t>$ </a:t>
            </a:r>
            <a:r>
              <a:rPr lang="en-US" sz="13800" b="1" spc="-300" dirty="0">
                <a:solidFill>
                  <a:schemeClr val="bg1"/>
                </a:solidFill>
                <a:latin typeface="Century Gothic" panose="020B0502020202020204" pitchFamily="34" charset="0"/>
                <a:ea typeface="Source Sans Pro Black" panose="020B0803030403020204" pitchFamily="34" charset="0"/>
              </a:rPr>
              <a:t>4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A09E785-83BC-4B87-B60E-A9B93A97AE6B}"/>
              </a:ext>
            </a:extLst>
          </p:cNvPr>
          <p:cNvSpPr/>
          <p:nvPr/>
        </p:nvSpPr>
        <p:spPr>
          <a:xfrm>
            <a:off x="23097603" y="14880913"/>
            <a:ext cx="1835760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7200" b="1" spc="-300" dirty="0">
                <a:solidFill>
                  <a:schemeClr val="bg1"/>
                </a:solidFill>
                <a:latin typeface="Century Gothic" panose="020B0502020202020204" pitchFamily="34" charset="0"/>
                <a:ea typeface="Source Sans Pro Black" panose="020B0803030403020204" pitchFamily="34" charset="0"/>
              </a:rPr>
              <a:t>$ </a:t>
            </a:r>
            <a:r>
              <a:rPr lang="en-US" sz="13800" b="1" spc="-300" dirty="0">
                <a:solidFill>
                  <a:schemeClr val="bg1"/>
                </a:solidFill>
                <a:latin typeface="Century Gothic" panose="020B0502020202020204" pitchFamily="34" charset="0"/>
                <a:ea typeface="Source Sans Pro Black" panose="020B0803030403020204" pitchFamily="34" charset="0"/>
              </a:rPr>
              <a:t>5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4C9BDB7-C108-4296-8882-87904CDECF19}"/>
              </a:ext>
            </a:extLst>
          </p:cNvPr>
          <p:cNvSpPr/>
          <p:nvPr/>
        </p:nvSpPr>
        <p:spPr>
          <a:xfrm>
            <a:off x="23097603" y="16900736"/>
            <a:ext cx="1835760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7200" b="1" spc="-300" dirty="0">
                <a:solidFill>
                  <a:schemeClr val="bg1"/>
                </a:solidFill>
                <a:latin typeface="Century Gothic" panose="020B0502020202020204" pitchFamily="34" charset="0"/>
                <a:ea typeface="Source Sans Pro Black" panose="020B0803030403020204" pitchFamily="34" charset="0"/>
              </a:rPr>
              <a:t>$ </a:t>
            </a:r>
            <a:r>
              <a:rPr lang="en-US" sz="13800" b="1" spc="-300" dirty="0">
                <a:solidFill>
                  <a:schemeClr val="bg1"/>
                </a:solidFill>
                <a:latin typeface="Century Gothic" panose="020B0502020202020204" pitchFamily="34" charset="0"/>
                <a:ea typeface="Source Sans Pro Black" panose="020B0803030403020204" pitchFamily="34" charset="0"/>
              </a:rPr>
              <a:t>5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1F1D3A2-EA7A-4059-A2CC-3827A703B113}"/>
              </a:ext>
            </a:extLst>
          </p:cNvPr>
          <p:cNvSpPr/>
          <p:nvPr/>
        </p:nvSpPr>
        <p:spPr>
          <a:xfrm>
            <a:off x="23097604" y="19034780"/>
            <a:ext cx="1835760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7200" b="1" spc="-300" dirty="0">
                <a:solidFill>
                  <a:schemeClr val="bg1"/>
                </a:solidFill>
                <a:latin typeface="Century Gothic" panose="020B0502020202020204" pitchFamily="34" charset="0"/>
                <a:ea typeface="Source Sans Pro Black" panose="020B0803030403020204" pitchFamily="34" charset="0"/>
              </a:rPr>
              <a:t>$ </a:t>
            </a:r>
            <a:r>
              <a:rPr lang="en-US" sz="13800" b="1" spc="-300" dirty="0">
                <a:solidFill>
                  <a:schemeClr val="bg1"/>
                </a:solidFill>
                <a:latin typeface="Century Gothic" panose="020B0502020202020204" pitchFamily="34" charset="0"/>
                <a:ea typeface="Source Sans Pro Black" panose="020B0803030403020204" pitchFamily="34" charset="0"/>
              </a:rPr>
              <a:t>5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8C1D530-D29F-4757-9812-477A79DB80DB}"/>
              </a:ext>
            </a:extLst>
          </p:cNvPr>
          <p:cNvSpPr/>
          <p:nvPr/>
        </p:nvSpPr>
        <p:spPr>
          <a:xfrm>
            <a:off x="23097604" y="21341834"/>
            <a:ext cx="1835760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7200" b="1" spc="-300" dirty="0">
                <a:solidFill>
                  <a:schemeClr val="bg1"/>
                </a:solidFill>
                <a:latin typeface="Century Gothic" panose="020B0502020202020204" pitchFamily="34" charset="0"/>
                <a:ea typeface="Source Sans Pro Black" panose="020B0803030403020204" pitchFamily="34" charset="0"/>
              </a:rPr>
              <a:t>$ </a:t>
            </a:r>
            <a:r>
              <a:rPr lang="en-US" sz="13800" b="1" spc="-300" dirty="0">
                <a:solidFill>
                  <a:schemeClr val="bg1"/>
                </a:solidFill>
                <a:latin typeface="Century Gothic" panose="020B0502020202020204" pitchFamily="34" charset="0"/>
                <a:ea typeface="Source Sans Pro Black" panose="020B0803030403020204" pitchFamily="34" charset="0"/>
              </a:rPr>
              <a:t>6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E0C2334-E94C-4FED-816E-9DC8E7BFF102}"/>
              </a:ext>
            </a:extLst>
          </p:cNvPr>
          <p:cNvSpPr/>
          <p:nvPr/>
        </p:nvSpPr>
        <p:spPr>
          <a:xfrm>
            <a:off x="23097603" y="23560363"/>
            <a:ext cx="1835760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7200" b="1" spc="-300" dirty="0">
                <a:solidFill>
                  <a:schemeClr val="bg1"/>
                </a:solidFill>
                <a:latin typeface="Century Gothic" panose="020B0502020202020204" pitchFamily="34" charset="0"/>
                <a:ea typeface="Source Sans Pro Black" panose="020B0803030403020204" pitchFamily="34" charset="0"/>
              </a:rPr>
              <a:t>$ </a:t>
            </a:r>
            <a:r>
              <a:rPr lang="en-US" sz="13800" b="1" spc="-300" dirty="0">
                <a:solidFill>
                  <a:schemeClr val="bg1"/>
                </a:solidFill>
                <a:latin typeface="Century Gothic" panose="020B0502020202020204" pitchFamily="34" charset="0"/>
                <a:ea typeface="Source Sans Pro Black" panose="020B0803030403020204" pitchFamily="34" charset="0"/>
              </a:rPr>
              <a:t>8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718A116-D854-42D4-A95D-0FC96A22BD25}"/>
              </a:ext>
            </a:extLst>
          </p:cNvPr>
          <p:cNvSpPr/>
          <p:nvPr/>
        </p:nvSpPr>
        <p:spPr>
          <a:xfrm>
            <a:off x="23097604" y="25710280"/>
            <a:ext cx="1835760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7200" b="1" spc="-300" dirty="0">
                <a:solidFill>
                  <a:schemeClr val="bg1"/>
                </a:solidFill>
                <a:latin typeface="Century Gothic" panose="020B0502020202020204" pitchFamily="34" charset="0"/>
                <a:ea typeface="Source Sans Pro Black" panose="020B0803030403020204" pitchFamily="34" charset="0"/>
              </a:rPr>
              <a:t>$ </a:t>
            </a:r>
            <a:r>
              <a:rPr lang="en-US" sz="13800" b="1" spc="-300" dirty="0">
                <a:solidFill>
                  <a:schemeClr val="bg1"/>
                </a:solidFill>
                <a:latin typeface="Century Gothic" panose="020B0502020202020204" pitchFamily="34" charset="0"/>
                <a:ea typeface="Source Sans Pro Black" panose="020B0803030403020204" pitchFamily="34" charset="0"/>
              </a:rPr>
              <a:t>8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03DF3DF-3A23-4A0E-82EA-632ADF96A15A}"/>
              </a:ext>
            </a:extLst>
          </p:cNvPr>
          <p:cNvSpPr/>
          <p:nvPr/>
        </p:nvSpPr>
        <p:spPr>
          <a:xfrm>
            <a:off x="2933700" y="4856136"/>
            <a:ext cx="146685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spc="-300" dirty="0">
                <a:solidFill>
                  <a:schemeClr val="bg1"/>
                </a:solidFill>
                <a:latin typeface="Century Gothic" panose="020B0502020202020204" pitchFamily="34" charset="0"/>
                <a:ea typeface="Arvo" panose="02000000000000000000" pitchFamily="2" charset="0"/>
              </a:rPr>
              <a:t>MAIN TITLE NAME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7DF06D-231B-486A-A6FB-C04A163B46C1}"/>
              </a:ext>
            </a:extLst>
          </p:cNvPr>
          <p:cNvSpPr/>
          <p:nvPr/>
        </p:nvSpPr>
        <p:spPr>
          <a:xfrm>
            <a:off x="25069799" y="0"/>
            <a:ext cx="2362201" cy="37782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64A117F8-BB7C-4A9A-BDEC-9A32F0E7D4C9}"/>
              </a:ext>
            </a:extLst>
          </p:cNvPr>
          <p:cNvSpPr/>
          <p:nvPr/>
        </p:nvSpPr>
        <p:spPr>
          <a:xfrm>
            <a:off x="-93356" y="0"/>
            <a:ext cx="2548912" cy="37782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680996F-DE10-4E0C-B0BE-BD4873BFF2DF}"/>
              </a:ext>
            </a:extLst>
          </p:cNvPr>
          <p:cNvSpPr/>
          <p:nvPr/>
        </p:nvSpPr>
        <p:spPr>
          <a:xfrm>
            <a:off x="-93356" y="30306434"/>
            <a:ext cx="27525356" cy="7476067"/>
          </a:xfrm>
          <a:custGeom>
            <a:avLst/>
            <a:gdLst>
              <a:gd name="connsiteX0" fmla="*/ 2979848 w 12078256"/>
              <a:gd name="connsiteY0" fmla="*/ 0 h 1617706"/>
              <a:gd name="connsiteX1" fmla="*/ 3064828 w 12078256"/>
              <a:gd name="connsiteY1" fmla="*/ 70839 h 1617706"/>
              <a:gd name="connsiteX2" fmla="*/ 3149809 w 12078256"/>
              <a:gd name="connsiteY2" fmla="*/ 0 h 1617706"/>
              <a:gd name="connsiteX3" fmla="*/ 3234789 w 12078256"/>
              <a:gd name="connsiteY3" fmla="*/ 70839 h 1617706"/>
              <a:gd name="connsiteX4" fmla="*/ 3319770 w 12078256"/>
              <a:gd name="connsiteY4" fmla="*/ 0 h 1617706"/>
              <a:gd name="connsiteX5" fmla="*/ 3404751 w 12078256"/>
              <a:gd name="connsiteY5" fmla="*/ 70839 h 1617706"/>
              <a:gd name="connsiteX6" fmla="*/ 3489731 w 12078256"/>
              <a:gd name="connsiteY6" fmla="*/ 0 h 1617706"/>
              <a:gd name="connsiteX7" fmla="*/ 3574712 w 12078256"/>
              <a:gd name="connsiteY7" fmla="*/ 70839 h 1617706"/>
              <a:gd name="connsiteX8" fmla="*/ 3659692 w 12078256"/>
              <a:gd name="connsiteY8" fmla="*/ 0 h 1617706"/>
              <a:gd name="connsiteX9" fmla="*/ 3744673 w 12078256"/>
              <a:gd name="connsiteY9" fmla="*/ 70839 h 1617706"/>
              <a:gd name="connsiteX10" fmla="*/ 3829653 w 12078256"/>
              <a:gd name="connsiteY10" fmla="*/ 0 h 1617706"/>
              <a:gd name="connsiteX11" fmla="*/ 3914634 w 12078256"/>
              <a:gd name="connsiteY11" fmla="*/ 70839 h 1617706"/>
              <a:gd name="connsiteX12" fmla="*/ 3999614 w 12078256"/>
              <a:gd name="connsiteY12" fmla="*/ 0 h 1617706"/>
              <a:gd name="connsiteX13" fmla="*/ 4084595 w 12078256"/>
              <a:gd name="connsiteY13" fmla="*/ 70839 h 1617706"/>
              <a:gd name="connsiteX14" fmla="*/ 4169575 w 12078256"/>
              <a:gd name="connsiteY14" fmla="*/ 0 h 1617706"/>
              <a:gd name="connsiteX15" fmla="*/ 4254557 w 12078256"/>
              <a:gd name="connsiteY15" fmla="*/ 70839 h 1617706"/>
              <a:gd name="connsiteX16" fmla="*/ 4339536 w 12078256"/>
              <a:gd name="connsiteY16" fmla="*/ 0 h 1617706"/>
              <a:gd name="connsiteX17" fmla="*/ 4424517 w 12078256"/>
              <a:gd name="connsiteY17" fmla="*/ 70839 h 1617706"/>
              <a:gd name="connsiteX18" fmla="*/ 4509498 w 12078256"/>
              <a:gd name="connsiteY18" fmla="*/ 0 h 1617706"/>
              <a:gd name="connsiteX19" fmla="*/ 4594479 w 12078256"/>
              <a:gd name="connsiteY19" fmla="*/ 70839 h 1617706"/>
              <a:gd name="connsiteX20" fmla="*/ 4679458 w 12078256"/>
              <a:gd name="connsiteY20" fmla="*/ 0 h 1617706"/>
              <a:gd name="connsiteX21" fmla="*/ 4764439 w 12078256"/>
              <a:gd name="connsiteY21" fmla="*/ 70839 h 1617706"/>
              <a:gd name="connsiteX22" fmla="*/ 4849420 w 12078256"/>
              <a:gd name="connsiteY22" fmla="*/ 1 h 1617706"/>
              <a:gd name="connsiteX23" fmla="*/ 4934401 w 12078256"/>
              <a:gd name="connsiteY23" fmla="*/ 70838 h 1617706"/>
              <a:gd name="connsiteX24" fmla="*/ 5019380 w 12078256"/>
              <a:gd name="connsiteY24" fmla="*/ 1 h 1617706"/>
              <a:gd name="connsiteX25" fmla="*/ 5104361 w 12078256"/>
              <a:gd name="connsiteY25" fmla="*/ 70838 h 1617706"/>
              <a:gd name="connsiteX26" fmla="*/ 5189342 w 12078256"/>
              <a:gd name="connsiteY26" fmla="*/ 1 h 1617706"/>
              <a:gd name="connsiteX27" fmla="*/ 5274323 w 12078256"/>
              <a:gd name="connsiteY27" fmla="*/ 70838 h 1617706"/>
              <a:gd name="connsiteX28" fmla="*/ 5359302 w 12078256"/>
              <a:gd name="connsiteY28" fmla="*/ 1 h 1617706"/>
              <a:gd name="connsiteX29" fmla="*/ 5444283 w 12078256"/>
              <a:gd name="connsiteY29" fmla="*/ 70838 h 1617706"/>
              <a:gd name="connsiteX30" fmla="*/ 5529264 w 12078256"/>
              <a:gd name="connsiteY30" fmla="*/ 1 h 1617706"/>
              <a:gd name="connsiteX31" fmla="*/ 5614245 w 12078256"/>
              <a:gd name="connsiteY31" fmla="*/ 70838 h 1617706"/>
              <a:gd name="connsiteX32" fmla="*/ 5699224 w 12078256"/>
              <a:gd name="connsiteY32" fmla="*/ 1 h 1617706"/>
              <a:gd name="connsiteX33" fmla="*/ 5784205 w 12078256"/>
              <a:gd name="connsiteY33" fmla="*/ 70838 h 1617706"/>
              <a:gd name="connsiteX34" fmla="*/ 5869186 w 12078256"/>
              <a:gd name="connsiteY34" fmla="*/ 1 h 1617706"/>
              <a:gd name="connsiteX35" fmla="*/ 5954167 w 12078256"/>
              <a:gd name="connsiteY35" fmla="*/ 70838 h 1617706"/>
              <a:gd name="connsiteX36" fmla="*/ 6039146 w 12078256"/>
              <a:gd name="connsiteY36" fmla="*/ 1 h 1617706"/>
              <a:gd name="connsiteX37" fmla="*/ 6124126 w 12078256"/>
              <a:gd name="connsiteY37" fmla="*/ 70838 h 1617706"/>
              <a:gd name="connsiteX38" fmla="*/ 6209106 w 12078256"/>
              <a:gd name="connsiteY38" fmla="*/ 1 h 1617706"/>
              <a:gd name="connsiteX39" fmla="*/ 6294086 w 12078256"/>
              <a:gd name="connsiteY39" fmla="*/ 70838 h 1617706"/>
              <a:gd name="connsiteX40" fmla="*/ 6379067 w 12078256"/>
              <a:gd name="connsiteY40" fmla="*/ 1 h 1617706"/>
              <a:gd name="connsiteX41" fmla="*/ 6464047 w 12078256"/>
              <a:gd name="connsiteY41" fmla="*/ 70838 h 1617706"/>
              <a:gd name="connsiteX42" fmla="*/ 6549027 w 12078256"/>
              <a:gd name="connsiteY42" fmla="*/ 1 h 1617706"/>
              <a:gd name="connsiteX43" fmla="*/ 6634007 w 12078256"/>
              <a:gd name="connsiteY43" fmla="*/ 70838 h 1617706"/>
              <a:gd name="connsiteX44" fmla="*/ 6718987 w 12078256"/>
              <a:gd name="connsiteY44" fmla="*/ 1 h 1617706"/>
              <a:gd name="connsiteX45" fmla="*/ 6803967 w 12078256"/>
              <a:gd name="connsiteY45" fmla="*/ 70838 h 1617706"/>
              <a:gd name="connsiteX46" fmla="*/ 6888949 w 12078256"/>
              <a:gd name="connsiteY46" fmla="*/ 1 h 1617706"/>
              <a:gd name="connsiteX47" fmla="*/ 6973930 w 12078256"/>
              <a:gd name="connsiteY47" fmla="*/ 70838 h 1617706"/>
              <a:gd name="connsiteX48" fmla="*/ 7058908 w 12078256"/>
              <a:gd name="connsiteY48" fmla="*/ 1 h 1617706"/>
              <a:gd name="connsiteX49" fmla="*/ 7143887 w 12078256"/>
              <a:gd name="connsiteY49" fmla="*/ 70838 h 1617706"/>
              <a:gd name="connsiteX50" fmla="*/ 7228870 w 12078256"/>
              <a:gd name="connsiteY50" fmla="*/ 1 h 1617706"/>
              <a:gd name="connsiteX51" fmla="*/ 7313852 w 12078256"/>
              <a:gd name="connsiteY51" fmla="*/ 70838 h 1617706"/>
              <a:gd name="connsiteX52" fmla="*/ 7398831 w 12078256"/>
              <a:gd name="connsiteY52" fmla="*/ 1 h 1617706"/>
              <a:gd name="connsiteX53" fmla="*/ 7483811 w 12078256"/>
              <a:gd name="connsiteY53" fmla="*/ 70838 h 1617706"/>
              <a:gd name="connsiteX54" fmla="*/ 7568792 w 12078256"/>
              <a:gd name="connsiteY54" fmla="*/ 1 h 1617706"/>
              <a:gd name="connsiteX55" fmla="*/ 7653773 w 12078256"/>
              <a:gd name="connsiteY55" fmla="*/ 70838 h 1617706"/>
              <a:gd name="connsiteX56" fmla="*/ 7738753 w 12078256"/>
              <a:gd name="connsiteY56" fmla="*/ 1 h 1617706"/>
              <a:gd name="connsiteX57" fmla="*/ 7823735 w 12078256"/>
              <a:gd name="connsiteY57" fmla="*/ 70838 h 1617706"/>
              <a:gd name="connsiteX58" fmla="*/ 7908707 w 12078256"/>
              <a:gd name="connsiteY58" fmla="*/ 1 h 1617706"/>
              <a:gd name="connsiteX59" fmla="*/ 7993689 w 12078256"/>
              <a:gd name="connsiteY59" fmla="*/ 70838 h 1617706"/>
              <a:gd name="connsiteX60" fmla="*/ 8078670 w 12078256"/>
              <a:gd name="connsiteY60" fmla="*/ 1 h 1617706"/>
              <a:gd name="connsiteX61" fmla="*/ 8163650 w 12078256"/>
              <a:gd name="connsiteY61" fmla="*/ 70838 h 1617706"/>
              <a:gd name="connsiteX62" fmla="*/ 8248632 w 12078256"/>
              <a:gd name="connsiteY62" fmla="*/ 0 h 1617706"/>
              <a:gd name="connsiteX63" fmla="*/ 8333612 w 12078256"/>
              <a:gd name="connsiteY63" fmla="*/ 70837 h 1617706"/>
              <a:gd name="connsiteX64" fmla="*/ 8418593 w 12078256"/>
              <a:gd name="connsiteY64" fmla="*/ 0 h 1617706"/>
              <a:gd name="connsiteX65" fmla="*/ 8503572 w 12078256"/>
              <a:gd name="connsiteY65" fmla="*/ 70837 h 1617706"/>
              <a:gd name="connsiteX66" fmla="*/ 8588551 w 12078256"/>
              <a:gd name="connsiteY66" fmla="*/ 0 h 1617706"/>
              <a:gd name="connsiteX67" fmla="*/ 8673530 w 12078256"/>
              <a:gd name="connsiteY67" fmla="*/ 70837 h 1617706"/>
              <a:gd name="connsiteX68" fmla="*/ 8758511 w 12078256"/>
              <a:gd name="connsiteY68" fmla="*/ 0 h 1617706"/>
              <a:gd name="connsiteX69" fmla="*/ 8843492 w 12078256"/>
              <a:gd name="connsiteY69" fmla="*/ 70837 h 1617706"/>
              <a:gd name="connsiteX70" fmla="*/ 8928473 w 12078256"/>
              <a:gd name="connsiteY70" fmla="*/ 0 h 1617706"/>
              <a:gd name="connsiteX71" fmla="*/ 9013453 w 12078256"/>
              <a:gd name="connsiteY71" fmla="*/ 70837 h 1617706"/>
              <a:gd name="connsiteX72" fmla="*/ 9098434 w 12078256"/>
              <a:gd name="connsiteY72" fmla="*/ 0 h 1617706"/>
              <a:gd name="connsiteX73" fmla="*/ 9183414 w 12078256"/>
              <a:gd name="connsiteY73" fmla="*/ 70837 h 1617706"/>
              <a:gd name="connsiteX74" fmla="*/ 9268395 w 12078256"/>
              <a:gd name="connsiteY74" fmla="*/ 0 h 1617706"/>
              <a:gd name="connsiteX75" fmla="*/ 9353375 w 12078256"/>
              <a:gd name="connsiteY75" fmla="*/ 70837 h 1617706"/>
              <a:gd name="connsiteX76" fmla="*/ 9438355 w 12078256"/>
              <a:gd name="connsiteY76" fmla="*/ 0 h 1617706"/>
              <a:gd name="connsiteX77" fmla="*/ 9523336 w 12078256"/>
              <a:gd name="connsiteY77" fmla="*/ 70837 h 1617706"/>
              <a:gd name="connsiteX78" fmla="*/ 9608316 w 12078256"/>
              <a:gd name="connsiteY78" fmla="*/ 0 h 1617706"/>
              <a:gd name="connsiteX79" fmla="*/ 9693297 w 12078256"/>
              <a:gd name="connsiteY79" fmla="*/ 70837 h 1617706"/>
              <a:gd name="connsiteX80" fmla="*/ 9778277 w 12078256"/>
              <a:gd name="connsiteY80" fmla="*/ 0 h 1617706"/>
              <a:gd name="connsiteX81" fmla="*/ 9863257 w 12078256"/>
              <a:gd name="connsiteY81" fmla="*/ 70837 h 1617706"/>
              <a:gd name="connsiteX82" fmla="*/ 9948237 w 12078256"/>
              <a:gd name="connsiteY82" fmla="*/ 0 h 1617706"/>
              <a:gd name="connsiteX83" fmla="*/ 10033220 w 12078256"/>
              <a:gd name="connsiteY83" fmla="*/ 70837 h 1617706"/>
              <a:gd name="connsiteX84" fmla="*/ 10118201 w 12078256"/>
              <a:gd name="connsiteY84" fmla="*/ 0 h 1617706"/>
              <a:gd name="connsiteX85" fmla="*/ 10203181 w 12078256"/>
              <a:gd name="connsiteY85" fmla="*/ 70837 h 1617706"/>
              <a:gd name="connsiteX86" fmla="*/ 10288162 w 12078256"/>
              <a:gd name="connsiteY86" fmla="*/ 1 h 1617706"/>
              <a:gd name="connsiteX87" fmla="*/ 10373142 w 12078256"/>
              <a:gd name="connsiteY87" fmla="*/ 70836 h 1617706"/>
              <a:gd name="connsiteX88" fmla="*/ 10458122 w 12078256"/>
              <a:gd name="connsiteY88" fmla="*/ 1 h 1617706"/>
              <a:gd name="connsiteX89" fmla="*/ 10543103 w 12078256"/>
              <a:gd name="connsiteY89" fmla="*/ 70836 h 1617706"/>
              <a:gd name="connsiteX90" fmla="*/ 10628083 w 12078256"/>
              <a:gd name="connsiteY90" fmla="*/ 1 h 1617706"/>
              <a:gd name="connsiteX91" fmla="*/ 10713064 w 12078256"/>
              <a:gd name="connsiteY91" fmla="*/ 70836 h 1617706"/>
              <a:gd name="connsiteX92" fmla="*/ 10798044 w 12078256"/>
              <a:gd name="connsiteY92" fmla="*/ 1 h 1617706"/>
              <a:gd name="connsiteX93" fmla="*/ 10883024 w 12078256"/>
              <a:gd name="connsiteY93" fmla="*/ 70836 h 1617706"/>
              <a:gd name="connsiteX94" fmla="*/ 10968005 w 12078256"/>
              <a:gd name="connsiteY94" fmla="*/ 1 h 1617706"/>
              <a:gd name="connsiteX95" fmla="*/ 11052985 w 12078256"/>
              <a:gd name="connsiteY95" fmla="*/ 70836 h 1617706"/>
              <a:gd name="connsiteX96" fmla="*/ 11137965 w 12078256"/>
              <a:gd name="connsiteY96" fmla="*/ 1 h 1617706"/>
              <a:gd name="connsiteX97" fmla="*/ 11222946 w 12078256"/>
              <a:gd name="connsiteY97" fmla="*/ 70836 h 1617706"/>
              <a:gd name="connsiteX98" fmla="*/ 11307926 w 12078256"/>
              <a:gd name="connsiteY98" fmla="*/ 1 h 1617706"/>
              <a:gd name="connsiteX99" fmla="*/ 11392906 w 12078256"/>
              <a:gd name="connsiteY99" fmla="*/ 70836 h 1617706"/>
              <a:gd name="connsiteX100" fmla="*/ 11477886 w 12078256"/>
              <a:gd name="connsiteY100" fmla="*/ 1 h 1617706"/>
              <a:gd name="connsiteX101" fmla="*/ 11562867 w 12078256"/>
              <a:gd name="connsiteY101" fmla="*/ 70836 h 1617706"/>
              <a:gd name="connsiteX102" fmla="*/ 11647847 w 12078256"/>
              <a:gd name="connsiteY102" fmla="*/ 1 h 1617706"/>
              <a:gd name="connsiteX103" fmla="*/ 11732828 w 12078256"/>
              <a:gd name="connsiteY103" fmla="*/ 70836 h 1617706"/>
              <a:gd name="connsiteX104" fmla="*/ 11817808 w 12078256"/>
              <a:gd name="connsiteY104" fmla="*/ 1 h 1617706"/>
              <a:gd name="connsiteX105" fmla="*/ 11902788 w 12078256"/>
              <a:gd name="connsiteY105" fmla="*/ 70836 h 1617706"/>
              <a:gd name="connsiteX106" fmla="*/ 11987768 w 12078256"/>
              <a:gd name="connsiteY106" fmla="*/ 1 h 1617706"/>
              <a:gd name="connsiteX107" fmla="*/ 12078256 w 12078256"/>
              <a:gd name="connsiteY107" fmla="*/ 75427 h 1617706"/>
              <a:gd name="connsiteX108" fmla="*/ 11908296 w 12078256"/>
              <a:gd name="connsiteY108" fmla="*/ 75427 h 1617706"/>
              <a:gd name="connsiteX109" fmla="*/ 11897281 w 12078256"/>
              <a:gd name="connsiteY109" fmla="*/ 75427 h 1617706"/>
              <a:gd name="connsiteX110" fmla="*/ 11738335 w 12078256"/>
              <a:gd name="connsiteY110" fmla="*/ 75427 h 1617706"/>
              <a:gd name="connsiteX111" fmla="*/ 11727320 w 12078256"/>
              <a:gd name="connsiteY111" fmla="*/ 75427 h 1617706"/>
              <a:gd name="connsiteX112" fmla="*/ 11568374 w 12078256"/>
              <a:gd name="connsiteY112" fmla="*/ 75427 h 1617706"/>
              <a:gd name="connsiteX113" fmla="*/ 11557359 w 12078256"/>
              <a:gd name="connsiteY113" fmla="*/ 75427 h 1617706"/>
              <a:gd name="connsiteX114" fmla="*/ 11398414 w 12078256"/>
              <a:gd name="connsiteY114" fmla="*/ 75427 h 1617706"/>
              <a:gd name="connsiteX115" fmla="*/ 11387399 w 12078256"/>
              <a:gd name="connsiteY115" fmla="*/ 75427 h 1617706"/>
              <a:gd name="connsiteX116" fmla="*/ 11228453 w 12078256"/>
              <a:gd name="connsiteY116" fmla="*/ 75427 h 1617706"/>
              <a:gd name="connsiteX117" fmla="*/ 11217438 w 12078256"/>
              <a:gd name="connsiteY117" fmla="*/ 75427 h 1617706"/>
              <a:gd name="connsiteX118" fmla="*/ 11058493 w 12078256"/>
              <a:gd name="connsiteY118" fmla="*/ 75427 h 1617706"/>
              <a:gd name="connsiteX119" fmla="*/ 11047477 w 12078256"/>
              <a:gd name="connsiteY119" fmla="*/ 75427 h 1617706"/>
              <a:gd name="connsiteX120" fmla="*/ 10888532 w 12078256"/>
              <a:gd name="connsiteY120" fmla="*/ 75427 h 1617706"/>
              <a:gd name="connsiteX121" fmla="*/ 10877517 w 12078256"/>
              <a:gd name="connsiteY121" fmla="*/ 75427 h 1617706"/>
              <a:gd name="connsiteX122" fmla="*/ 10718571 w 12078256"/>
              <a:gd name="connsiteY122" fmla="*/ 75427 h 1617706"/>
              <a:gd name="connsiteX123" fmla="*/ 10707556 w 12078256"/>
              <a:gd name="connsiteY123" fmla="*/ 75427 h 1617706"/>
              <a:gd name="connsiteX124" fmla="*/ 10548610 w 12078256"/>
              <a:gd name="connsiteY124" fmla="*/ 75427 h 1617706"/>
              <a:gd name="connsiteX125" fmla="*/ 10537595 w 12078256"/>
              <a:gd name="connsiteY125" fmla="*/ 75427 h 1617706"/>
              <a:gd name="connsiteX126" fmla="*/ 10378650 w 12078256"/>
              <a:gd name="connsiteY126" fmla="*/ 75427 h 1617706"/>
              <a:gd name="connsiteX127" fmla="*/ 10367635 w 12078256"/>
              <a:gd name="connsiteY127" fmla="*/ 75427 h 1617706"/>
              <a:gd name="connsiteX128" fmla="*/ 10208688 w 12078256"/>
              <a:gd name="connsiteY128" fmla="*/ 75427 h 1617706"/>
              <a:gd name="connsiteX129" fmla="*/ 10208689 w 12078256"/>
              <a:gd name="connsiteY129" fmla="*/ 75428 h 1617706"/>
              <a:gd name="connsiteX130" fmla="*/ 10038728 w 12078256"/>
              <a:gd name="connsiteY130" fmla="*/ 75428 h 1617706"/>
              <a:gd name="connsiteX131" fmla="*/ 10027712 w 12078256"/>
              <a:gd name="connsiteY131" fmla="*/ 75428 h 1617706"/>
              <a:gd name="connsiteX132" fmla="*/ 9868765 w 12078256"/>
              <a:gd name="connsiteY132" fmla="*/ 75428 h 1617706"/>
              <a:gd name="connsiteX133" fmla="*/ 9857750 w 12078256"/>
              <a:gd name="connsiteY133" fmla="*/ 75428 h 1617706"/>
              <a:gd name="connsiteX134" fmla="*/ 9698804 w 12078256"/>
              <a:gd name="connsiteY134" fmla="*/ 75428 h 1617706"/>
              <a:gd name="connsiteX135" fmla="*/ 9687789 w 12078256"/>
              <a:gd name="connsiteY135" fmla="*/ 75428 h 1617706"/>
              <a:gd name="connsiteX136" fmla="*/ 9528844 w 12078256"/>
              <a:gd name="connsiteY136" fmla="*/ 75428 h 1617706"/>
              <a:gd name="connsiteX137" fmla="*/ 9517828 w 12078256"/>
              <a:gd name="connsiteY137" fmla="*/ 75428 h 1617706"/>
              <a:gd name="connsiteX138" fmla="*/ 9358883 w 12078256"/>
              <a:gd name="connsiteY138" fmla="*/ 75428 h 1617706"/>
              <a:gd name="connsiteX139" fmla="*/ 9347867 w 12078256"/>
              <a:gd name="connsiteY139" fmla="*/ 75428 h 1617706"/>
              <a:gd name="connsiteX140" fmla="*/ 9188923 w 12078256"/>
              <a:gd name="connsiteY140" fmla="*/ 75428 h 1617706"/>
              <a:gd name="connsiteX141" fmla="*/ 9177907 w 12078256"/>
              <a:gd name="connsiteY141" fmla="*/ 75428 h 1617706"/>
              <a:gd name="connsiteX142" fmla="*/ 9018961 w 12078256"/>
              <a:gd name="connsiteY142" fmla="*/ 75428 h 1617706"/>
              <a:gd name="connsiteX143" fmla="*/ 9007946 w 12078256"/>
              <a:gd name="connsiteY143" fmla="*/ 75428 h 1617706"/>
              <a:gd name="connsiteX144" fmla="*/ 8849000 w 12078256"/>
              <a:gd name="connsiteY144" fmla="*/ 75428 h 1617706"/>
              <a:gd name="connsiteX145" fmla="*/ 8837984 w 12078256"/>
              <a:gd name="connsiteY145" fmla="*/ 75428 h 1617706"/>
              <a:gd name="connsiteX146" fmla="*/ 8679037 w 12078256"/>
              <a:gd name="connsiteY146" fmla="*/ 75428 h 1617706"/>
              <a:gd name="connsiteX147" fmla="*/ 8668022 w 12078256"/>
              <a:gd name="connsiteY147" fmla="*/ 75428 h 1617706"/>
              <a:gd name="connsiteX148" fmla="*/ 8509080 w 12078256"/>
              <a:gd name="connsiteY148" fmla="*/ 75428 h 1617706"/>
              <a:gd name="connsiteX149" fmla="*/ 8498065 w 12078256"/>
              <a:gd name="connsiteY149" fmla="*/ 75428 h 1617706"/>
              <a:gd name="connsiteX150" fmla="*/ 8339120 w 12078256"/>
              <a:gd name="connsiteY150" fmla="*/ 75428 h 1617706"/>
              <a:gd name="connsiteX151" fmla="*/ 8328105 w 12078256"/>
              <a:gd name="connsiteY151" fmla="*/ 75428 h 1617706"/>
              <a:gd name="connsiteX152" fmla="*/ 8169157 w 12078256"/>
              <a:gd name="connsiteY152" fmla="*/ 75428 h 1617706"/>
              <a:gd name="connsiteX153" fmla="*/ 8169158 w 12078256"/>
              <a:gd name="connsiteY153" fmla="*/ 75429 h 1617706"/>
              <a:gd name="connsiteX154" fmla="*/ 7999196 w 12078256"/>
              <a:gd name="connsiteY154" fmla="*/ 75429 h 1617706"/>
              <a:gd name="connsiteX155" fmla="*/ 7988181 w 12078256"/>
              <a:gd name="connsiteY155" fmla="*/ 75429 h 1617706"/>
              <a:gd name="connsiteX156" fmla="*/ 7829242 w 12078256"/>
              <a:gd name="connsiteY156" fmla="*/ 75429 h 1617706"/>
              <a:gd name="connsiteX157" fmla="*/ 7818227 w 12078256"/>
              <a:gd name="connsiteY157" fmla="*/ 75429 h 1617706"/>
              <a:gd name="connsiteX158" fmla="*/ 7659280 w 12078256"/>
              <a:gd name="connsiteY158" fmla="*/ 75429 h 1617706"/>
              <a:gd name="connsiteX159" fmla="*/ 7648265 w 12078256"/>
              <a:gd name="connsiteY159" fmla="*/ 75429 h 1617706"/>
              <a:gd name="connsiteX160" fmla="*/ 7489319 w 12078256"/>
              <a:gd name="connsiteY160" fmla="*/ 75429 h 1617706"/>
              <a:gd name="connsiteX161" fmla="*/ 7478303 w 12078256"/>
              <a:gd name="connsiteY161" fmla="*/ 75429 h 1617706"/>
              <a:gd name="connsiteX162" fmla="*/ 7319360 w 12078256"/>
              <a:gd name="connsiteY162" fmla="*/ 75429 h 1617706"/>
              <a:gd name="connsiteX163" fmla="*/ 7308344 w 12078256"/>
              <a:gd name="connsiteY163" fmla="*/ 75429 h 1617706"/>
              <a:gd name="connsiteX164" fmla="*/ 7149395 w 12078256"/>
              <a:gd name="connsiteY164" fmla="*/ 75429 h 1617706"/>
              <a:gd name="connsiteX165" fmla="*/ 7138379 w 12078256"/>
              <a:gd name="connsiteY165" fmla="*/ 75429 h 1617706"/>
              <a:gd name="connsiteX166" fmla="*/ 6979437 w 12078256"/>
              <a:gd name="connsiteY166" fmla="*/ 75429 h 1617706"/>
              <a:gd name="connsiteX167" fmla="*/ 6968422 w 12078256"/>
              <a:gd name="connsiteY167" fmla="*/ 75429 h 1617706"/>
              <a:gd name="connsiteX168" fmla="*/ 6809474 w 12078256"/>
              <a:gd name="connsiteY168" fmla="*/ 75429 h 1617706"/>
              <a:gd name="connsiteX169" fmla="*/ 6798460 w 12078256"/>
              <a:gd name="connsiteY169" fmla="*/ 75429 h 1617706"/>
              <a:gd name="connsiteX170" fmla="*/ 6639514 w 12078256"/>
              <a:gd name="connsiteY170" fmla="*/ 75429 h 1617706"/>
              <a:gd name="connsiteX171" fmla="*/ 6628499 w 12078256"/>
              <a:gd name="connsiteY171" fmla="*/ 75429 h 1617706"/>
              <a:gd name="connsiteX172" fmla="*/ 6469554 w 12078256"/>
              <a:gd name="connsiteY172" fmla="*/ 75429 h 1617706"/>
              <a:gd name="connsiteX173" fmla="*/ 6458539 w 12078256"/>
              <a:gd name="connsiteY173" fmla="*/ 75429 h 1617706"/>
              <a:gd name="connsiteX174" fmla="*/ 6299594 w 12078256"/>
              <a:gd name="connsiteY174" fmla="*/ 75429 h 1617706"/>
              <a:gd name="connsiteX175" fmla="*/ 6288579 w 12078256"/>
              <a:gd name="connsiteY175" fmla="*/ 75429 h 1617706"/>
              <a:gd name="connsiteX176" fmla="*/ 6129634 w 12078256"/>
              <a:gd name="connsiteY176" fmla="*/ 75429 h 1617706"/>
              <a:gd name="connsiteX177" fmla="*/ 6118619 w 12078256"/>
              <a:gd name="connsiteY177" fmla="*/ 75429 h 1617706"/>
              <a:gd name="connsiteX178" fmla="*/ 5959673 w 12078256"/>
              <a:gd name="connsiteY178" fmla="*/ 75429 h 1617706"/>
              <a:gd name="connsiteX179" fmla="*/ 5948658 w 12078256"/>
              <a:gd name="connsiteY179" fmla="*/ 75429 h 1617706"/>
              <a:gd name="connsiteX180" fmla="*/ 5789712 w 12078256"/>
              <a:gd name="connsiteY180" fmla="*/ 75429 h 1617706"/>
              <a:gd name="connsiteX181" fmla="*/ 5778697 w 12078256"/>
              <a:gd name="connsiteY181" fmla="*/ 75429 h 1617706"/>
              <a:gd name="connsiteX182" fmla="*/ 5619751 w 12078256"/>
              <a:gd name="connsiteY182" fmla="*/ 75429 h 1617706"/>
              <a:gd name="connsiteX183" fmla="*/ 5608736 w 12078256"/>
              <a:gd name="connsiteY183" fmla="*/ 75429 h 1617706"/>
              <a:gd name="connsiteX184" fmla="*/ 5449790 w 12078256"/>
              <a:gd name="connsiteY184" fmla="*/ 75429 h 1617706"/>
              <a:gd name="connsiteX185" fmla="*/ 5438775 w 12078256"/>
              <a:gd name="connsiteY185" fmla="*/ 75429 h 1617706"/>
              <a:gd name="connsiteX186" fmla="*/ 5279829 w 12078256"/>
              <a:gd name="connsiteY186" fmla="*/ 75429 h 1617706"/>
              <a:gd name="connsiteX187" fmla="*/ 5268814 w 12078256"/>
              <a:gd name="connsiteY187" fmla="*/ 75429 h 1617706"/>
              <a:gd name="connsiteX188" fmla="*/ 5109868 w 12078256"/>
              <a:gd name="connsiteY188" fmla="*/ 75429 h 1617706"/>
              <a:gd name="connsiteX189" fmla="*/ 5098853 w 12078256"/>
              <a:gd name="connsiteY189" fmla="*/ 75429 h 1617706"/>
              <a:gd name="connsiteX190" fmla="*/ 4939907 w 12078256"/>
              <a:gd name="connsiteY190" fmla="*/ 75429 h 1617706"/>
              <a:gd name="connsiteX191" fmla="*/ 4928892 w 12078256"/>
              <a:gd name="connsiteY191" fmla="*/ 75429 h 1617706"/>
              <a:gd name="connsiteX192" fmla="*/ 4769945 w 12078256"/>
              <a:gd name="connsiteY192" fmla="*/ 75429 h 1617706"/>
              <a:gd name="connsiteX193" fmla="*/ 4769946 w 12078256"/>
              <a:gd name="connsiteY193" fmla="*/ 75430 h 1617706"/>
              <a:gd name="connsiteX194" fmla="*/ 4599985 w 12078256"/>
              <a:gd name="connsiteY194" fmla="*/ 75430 h 1617706"/>
              <a:gd name="connsiteX195" fmla="*/ 4588970 w 12078256"/>
              <a:gd name="connsiteY195" fmla="*/ 75430 h 1617706"/>
              <a:gd name="connsiteX196" fmla="*/ 4430024 w 12078256"/>
              <a:gd name="connsiteY196" fmla="*/ 75430 h 1617706"/>
              <a:gd name="connsiteX197" fmla="*/ 4419009 w 12078256"/>
              <a:gd name="connsiteY197" fmla="*/ 75430 h 1617706"/>
              <a:gd name="connsiteX198" fmla="*/ 4260063 w 12078256"/>
              <a:gd name="connsiteY198" fmla="*/ 75430 h 1617706"/>
              <a:gd name="connsiteX199" fmla="*/ 4249048 w 12078256"/>
              <a:gd name="connsiteY199" fmla="*/ 75430 h 1617706"/>
              <a:gd name="connsiteX200" fmla="*/ 4090102 w 12078256"/>
              <a:gd name="connsiteY200" fmla="*/ 75430 h 1617706"/>
              <a:gd name="connsiteX201" fmla="*/ 4079087 w 12078256"/>
              <a:gd name="connsiteY201" fmla="*/ 75430 h 1617706"/>
              <a:gd name="connsiteX202" fmla="*/ 3920141 w 12078256"/>
              <a:gd name="connsiteY202" fmla="*/ 75430 h 1617706"/>
              <a:gd name="connsiteX203" fmla="*/ 3909126 w 12078256"/>
              <a:gd name="connsiteY203" fmla="*/ 75430 h 1617706"/>
              <a:gd name="connsiteX204" fmla="*/ 3750180 w 12078256"/>
              <a:gd name="connsiteY204" fmla="*/ 75430 h 1617706"/>
              <a:gd name="connsiteX205" fmla="*/ 3739165 w 12078256"/>
              <a:gd name="connsiteY205" fmla="*/ 75430 h 1617706"/>
              <a:gd name="connsiteX206" fmla="*/ 3580219 w 12078256"/>
              <a:gd name="connsiteY206" fmla="*/ 75430 h 1617706"/>
              <a:gd name="connsiteX207" fmla="*/ 3569204 w 12078256"/>
              <a:gd name="connsiteY207" fmla="*/ 75430 h 1617706"/>
              <a:gd name="connsiteX208" fmla="*/ 3410258 w 12078256"/>
              <a:gd name="connsiteY208" fmla="*/ 75430 h 1617706"/>
              <a:gd name="connsiteX209" fmla="*/ 3399243 w 12078256"/>
              <a:gd name="connsiteY209" fmla="*/ 75430 h 1617706"/>
              <a:gd name="connsiteX210" fmla="*/ 3240297 w 12078256"/>
              <a:gd name="connsiteY210" fmla="*/ 75430 h 1617706"/>
              <a:gd name="connsiteX211" fmla="*/ 3229282 w 12078256"/>
              <a:gd name="connsiteY211" fmla="*/ 75430 h 1617706"/>
              <a:gd name="connsiteX212" fmla="*/ 3070336 w 12078256"/>
              <a:gd name="connsiteY212" fmla="*/ 75430 h 1617706"/>
              <a:gd name="connsiteX213" fmla="*/ 3059321 w 12078256"/>
              <a:gd name="connsiteY213" fmla="*/ 75430 h 1617706"/>
              <a:gd name="connsiteX214" fmla="*/ 2900374 w 12078256"/>
              <a:gd name="connsiteY214" fmla="*/ 75430 h 1617706"/>
              <a:gd name="connsiteX215" fmla="*/ 2900375 w 12078256"/>
              <a:gd name="connsiteY215" fmla="*/ 75431 h 1617706"/>
              <a:gd name="connsiteX216" fmla="*/ 12078256 w 12078256"/>
              <a:gd name="connsiteY216" fmla="*/ 75431 h 1617706"/>
              <a:gd name="connsiteX217" fmla="*/ 12078256 w 12078256"/>
              <a:gd name="connsiteY217" fmla="*/ 1617706 h 1617706"/>
              <a:gd name="connsiteX218" fmla="*/ 0 w 12078256"/>
              <a:gd name="connsiteY218" fmla="*/ 1617706 h 1617706"/>
              <a:gd name="connsiteX219" fmla="*/ 0 w 12078256"/>
              <a:gd name="connsiteY219" fmla="*/ 75431 h 1617706"/>
              <a:gd name="connsiteX220" fmla="*/ 13 w 12078256"/>
              <a:gd name="connsiteY220" fmla="*/ 75431 h 1617706"/>
              <a:gd name="connsiteX221" fmla="*/ 90501 w 12078256"/>
              <a:gd name="connsiteY221" fmla="*/ 1 h 1617706"/>
              <a:gd name="connsiteX222" fmla="*/ 175487 w 12078256"/>
              <a:gd name="connsiteY222" fmla="*/ 70844 h 1617706"/>
              <a:gd name="connsiteX223" fmla="*/ 260472 w 12078256"/>
              <a:gd name="connsiteY223" fmla="*/ 1 h 1617706"/>
              <a:gd name="connsiteX224" fmla="*/ 345452 w 12078256"/>
              <a:gd name="connsiteY224" fmla="*/ 70840 h 1617706"/>
              <a:gd name="connsiteX225" fmla="*/ 430433 w 12078256"/>
              <a:gd name="connsiteY225" fmla="*/ 1 h 1617706"/>
              <a:gd name="connsiteX226" fmla="*/ 515413 w 12078256"/>
              <a:gd name="connsiteY226" fmla="*/ 70840 h 1617706"/>
              <a:gd name="connsiteX227" fmla="*/ 600394 w 12078256"/>
              <a:gd name="connsiteY227" fmla="*/ 1 h 1617706"/>
              <a:gd name="connsiteX228" fmla="*/ 685375 w 12078256"/>
              <a:gd name="connsiteY228" fmla="*/ 70840 h 1617706"/>
              <a:gd name="connsiteX229" fmla="*/ 770355 w 12078256"/>
              <a:gd name="connsiteY229" fmla="*/ 1 h 1617706"/>
              <a:gd name="connsiteX230" fmla="*/ 855336 w 12078256"/>
              <a:gd name="connsiteY230" fmla="*/ 70840 h 1617706"/>
              <a:gd name="connsiteX231" fmla="*/ 940316 w 12078256"/>
              <a:gd name="connsiteY231" fmla="*/ 1 h 1617706"/>
              <a:gd name="connsiteX232" fmla="*/ 1025296 w 12078256"/>
              <a:gd name="connsiteY232" fmla="*/ 70840 h 1617706"/>
              <a:gd name="connsiteX233" fmla="*/ 1110277 w 12078256"/>
              <a:gd name="connsiteY233" fmla="*/ 1 h 1617706"/>
              <a:gd name="connsiteX234" fmla="*/ 1195258 w 12078256"/>
              <a:gd name="connsiteY234" fmla="*/ 70840 h 1617706"/>
              <a:gd name="connsiteX235" fmla="*/ 1280238 w 12078256"/>
              <a:gd name="connsiteY235" fmla="*/ 1 h 1617706"/>
              <a:gd name="connsiteX236" fmla="*/ 1365219 w 12078256"/>
              <a:gd name="connsiteY236" fmla="*/ 70840 h 1617706"/>
              <a:gd name="connsiteX237" fmla="*/ 1450199 w 12078256"/>
              <a:gd name="connsiteY237" fmla="*/ 1 h 1617706"/>
              <a:gd name="connsiteX238" fmla="*/ 1535179 w 12078256"/>
              <a:gd name="connsiteY238" fmla="*/ 70840 h 1617706"/>
              <a:gd name="connsiteX239" fmla="*/ 1620160 w 12078256"/>
              <a:gd name="connsiteY239" fmla="*/ 1 h 1617706"/>
              <a:gd name="connsiteX240" fmla="*/ 1705140 w 12078256"/>
              <a:gd name="connsiteY240" fmla="*/ 70840 h 1617706"/>
              <a:gd name="connsiteX241" fmla="*/ 1790121 w 12078256"/>
              <a:gd name="connsiteY241" fmla="*/ 1 h 1617706"/>
              <a:gd name="connsiteX242" fmla="*/ 1875102 w 12078256"/>
              <a:gd name="connsiteY242" fmla="*/ 70840 h 1617706"/>
              <a:gd name="connsiteX243" fmla="*/ 1960082 w 12078256"/>
              <a:gd name="connsiteY243" fmla="*/ 1 h 1617706"/>
              <a:gd name="connsiteX244" fmla="*/ 2045062 w 12078256"/>
              <a:gd name="connsiteY244" fmla="*/ 70840 h 1617706"/>
              <a:gd name="connsiteX245" fmla="*/ 2130043 w 12078256"/>
              <a:gd name="connsiteY245" fmla="*/ 1 h 1617706"/>
              <a:gd name="connsiteX246" fmla="*/ 2215024 w 12078256"/>
              <a:gd name="connsiteY246" fmla="*/ 70840 h 1617706"/>
              <a:gd name="connsiteX247" fmla="*/ 2300004 w 12078256"/>
              <a:gd name="connsiteY247" fmla="*/ 1 h 1617706"/>
              <a:gd name="connsiteX248" fmla="*/ 2384985 w 12078256"/>
              <a:gd name="connsiteY248" fmla="*/ 70840 h 1617706"/>
              <a:gd name="connsiteX249" fmla="*/ 2469965 w 12078256"/>
              <a:gd name="connsiteY249" fmla="*/ 1 h 1617706"/>
              <a:gd name="connsiteX250" fmla="*/ 2554946 w 12078256"/>
              <a:gd name="connsiteY250" fmla="*/ 70840 h 1617706"/>
              <a:gd name="connsiteX251" fmla="*/ 2639926 w 12078256"/>
              <a:gd name="connsiteY251" fmla="*/ 1 h 1617706"/>
              <a:gd name="connsiteX252" fmla="*/ 2724906 w 12078256"/>
              <a:gd name="connsiteY252" fmla="*/ 70840 h 1617706"/>
              <a:gd name="connsiteX253" fmla="*/ 2809887 w 12078256"/>
              <a:gd name="connsiteY253" fmla="*/ 1 h 1617706"/>
              <a:gd name="connsiteX254" fmla="*/ 2894867 w 12078256"/>
              <a:gd name="connsiteY254" fmla="*/ 70840 h 1617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078256" h="1617706">
                <a:moveTo>
                  <a:pt x="2979848" y="0"/>
                </a:moveTo>
                <a:lnTo>
                  <a:pt x="3064828" y="70839"/>
                </a:lnTo>
                <a:lnTo>
                  <a:pt x="3149809" y="0"/>
                </a:lnTo>
                <a:lnTo>
                  <a:pt x="3234789" y="70839"/>
                </a:lnTo>
                <a:lnTo>
                  <a:pt x="3319770" y="0"/>
                </a:lnTo>
                <a:lnTo>
                  <a:pt x="3404751" y="70839"/>
                </a:lnTo>
                <a:lnTo>
                  <a:pt x="3489731" y="0"/>
                </a:lnTo>
                <a:lnTo>
                  <a:pt x="3574712" y="70839"/>
                </a:lnTo>
                <a:lnTo>
                  <a:pt x="3659692" y="0"/>
                </a:lnTo>
                <a:lnTo>
                  <a:pt x="3744673" y="70839"/>
                </a:lnTo>
                <a:lnTo>
                  <a:pt x="3829653" y="0"/>
                </a:lnTo>
                <a:lnTo>
                  <a:pt x="3914634" y="70839"/>
                </a:lnTo>
                <a:lnTo>
                  <a:pt x="3999614" y="0"/>
                </a:lnTo>
                <a:lnTo>
                  <a:pt x="4084595" y="70839"/>
                </a:lnTo>
                <a:lnTo>
                  <a:pt x="4169575" y="0"/>
                </a:lnTo>
                <a:lnTo>
                  <a:pt x="4254557" y="70839"/>
                </a:lnTo>
                <a:lnTo>
                  <a:pt x="4339536" y="0"/>
                </a:lnTo>
                <a:lnTo>
                  <a:pt x="4424517" y="70839"/>
                </a:lnTo>
                <a:lnTo>
                  <a:pt x="4509498" y="0"/>
                </a:lnTo>
                <a:lnTo>
                  <a:pt x="4594479" y="70839"/>
                </a:lnTo>
                <a:lnTo>
                  <a:pt x="4679458" y="0"/>
                </a:lnTo>
                <a:lnTo>
                  <a:pt x="4764439" y="70839"/>
                </a:lnTo>
                <a:lnTo>
                  <a:pt x="4849420" y="1"/>
                </a:lnTo>
                <a:lnTo>
                  <a:pt x="4934401" y="70838"/>
                </a:lnTo>
                <a:lnTo>
                  <a:pt x="5019380" y="1"/>
                </a:lnTo>
                <a:lnTo>
                  <a:pt x="5104361" y="70838"/>
                </a:lnTo>
                <a:lnTo>
                  <a:pt x="5189342" y="1"/>
                </a:lnTo>
                <a:lnTo>
                  <a:pt x="5274323" y="70838"/>
                </a:lnTo>
                <a:lnTo>
                  <a:pt x="5359302" y="1"/>
                </a:lnTo>
                <a:lnTo>
                  <a:pt x="5444283" y="70838"/>
                </a:lnTo>
                <a:lnTo>
                  <a:pt x="5529264" y="1"/>
                </a:lnTo>
                <a:lnTo>
                  <a:pt x="5614245" y="70838"/>
                </a:lnTo>
                <a:lnTo>
                  <a:pt x="5699224" y="1"/>
                </a:lnTo>
                <a:lnTo>
                  <a:pt x="5784205" y="70838"/>
                </a:lnTo>
                <a:lnTo>
                  <a:pt x="5869186" y="1"/>
                </a:lnTo>
                <a:lnTo>
                  <a:pt x="5954167" y="70838"/>
                </a:lnTo>
                <a:lnTo>
                  <a:pt x="6039146" y="1"/>
                </a:lnTo>
                <a:lnTo>
                  <a:pt x="6124126" y="70838"/>
                </a:lnTo>
                <a:lnTo>
                  <a:pt x="6209106" y="1"/>
                </a:lnTo>
                <a:lnTo>
                  <a:pt x="6294086" y="70838"/>
                </a:lnTo>
                <a:lnTo>
                  <a:pt x="6379067" y="1"/>
                </a:lnTo>
                <a:lnTo>
                  <a:pt x="6464047" y="70838"/>
                </a:lnTo>
                <a:lnTo>
                  <a:pt x="6549027" y="1"/>
                </a:lnTo>
                <a:lnTo>
                  <a:pt x="6634007" y="70838"/>
                </a:lnTo>
                <a:lnTo>
                  <a:pt x="6718987" y="1"/>
                </a:lnTo>
                <a:lnTo>
                  <a:pt x="6803967" y="70838"/>
                </a:lnTo>
                <a:lnTo>
                  <a:pt x="6888949" y="1"/>
                </a:lnTo>
                <a:lnTo>
                  <a:pt x="6973930" y="70838"/>
                </a:lnTo>
                <a:lnTo>
                  <a:pt x="7058908" y="1"/>
                </a:lnTo>
                <a:lnTo>
                  <a:pt x="7143887" y="70838"/>
                </a:lnTo>
                <a:lnTo>
                  <a:pt x="7228870" y="1"/>
                </a:lnTo>
                <a:lnTo>
                  <a:pt x="7313852" y="70838"/>
                </a:lnTo>
                <a:lnTo>
                  <a:pt x="7398831" y="1"/>
                </a:lnTo>
                <a:lnTo>
                  <a:pt x="7483811" y="70838"/>
                </a:lnTo>
                <a:lnTo>
                  <a:pt x="7568792" y="1"/>
                </a:lnTo>
                <a:lnTo>
                  <a:pt x="7653773" y="70838"/>
                </a:lnTo>
                <a:lnTo>
                  <a:pt x="7738753" y="1"/>
                </a:lnTo>
                <a:lnTo>
                  <a:pt x="7823735" y="70838"/>
                </a:lnTo>
                <a:lnTo>
                  <a:pt x="7908707" y="1"/>
                </a:lnTo>
                <a:lnTo>
                  <a:pt x="7993689" y="70838"/>
                </a:lnTo>
                <a:lnTo>
                  <a:pt x="8078670" y="1"/>
                </a:lnTo>
                <a:lnTo>
                  <a:pt x="8163650" y="70838"/>
                </a:lnTo>
                <a:lnTo>
                  <a:pt x="8248632" y="0"/>
                </a:lnTo>
                <a:lnTo>
                  <a:pt x="8333612" y="70837"/>
                </a:lnTo>
                <a:lnTo>
                  <a:pt x="8418593" y="0"/>
                </a:lnTo>
                <a:lnTo>
                  <a:pt x="8503572" y="70837"/>
                </a:lnTo>
                <a:lnTo>
                  <a:pt x="8588551" y="0"/>
                </a:lnTo>
                <a:lnTo>
                  <a:pt x="8673530" y="70837"/>
                </a:lnTo>
                <a:lnTo>
                  <a:pt x="8758511" y="0"/>
                </a:lnTo>
                <a:lnTo>
                  <a:pt x="8843492" y="70837"/>
                </a:lnTo>
                <a:lnTo>
                  <a:pt x="8928473" y="0"/>
                </a:lnTo>
                <a:lnTo>
                  <a:pt x="9013453" y="70837"/>
                </a:lnTo>
                <a:lnTo>
                  <a:pt x="9098434" y="0"/>
                </a:lnTo>
                <a:lnTo>
                  <a:pt x="9183414" y="70837"/>
                </a:lnTo>
                <a:lnTo>
                  <a:pt x="9268395" y="0"/>
                </a:lnTo>
                <a:lnTo>
                  <a:pt x="9353375" y="70837"/>
                </a:lnTo>
                <a:lnTo>
                  <a:pt x="9438355" y="0"/>
                </a:lnTo>
                <a:lnTo>
                  <a:pt x="9523336" y="70837"/>
                </a:lnTo>
                <a:lnTo>
                  <a:pt x="9608316" y="0"/>
                </a:lnTo>
                <a:lnTo>
                  <a:pt x="9693297" y="70837"/>
                </a:lnTo>
                <a:lnTo>
                  <a:pt x="9778277" y="0"/>
                </a:lnTo>
                <a:lnTo>
                  <a:pt x="9863257" y="70837"/>
                </a:lnTo>
                <a:lnTo>
                  <a:pt x="9948237" y="0"/>
                </a:lnTo>
                <a:lnTo>
                  <a:pt x="10033220" y="70837"/>
                </a:lnTo>
                <a:lnTo>
                  <a:pt x="10118201" y="0"/>
                </a:lnTo>
                <a:lnTo>
                  <a:pt x="10203181" y="70837"/>
                </a:lnTo>
                <a:lnTo>
                  <a:pt x="10288162" y="1"/>
                </a:lnTo>
                <a:lnTo>
                  <a:pt x="10373142" y="70836"/>
                </a:lnTo>
                <a:lnTo>
                  <a:pt x="10458122" y="1"/>
                </a:lnTo>
                <a:lnTo>
                  <a:pt x="10543103" y="70836"/>
                </a:lnTo>
                <a:lnTo>
                  <a:pt x="10628083" y="1"/>
                </a:lnTo>
                <a:lnTo>
                  <a:pt x="10713064" y="70836"/>
                </a:lnTo>
                <a:lnTo>
                  <a:pt x="10798044" y="1"/>
                </a:lnTo>
                <a:lnTo>
                  <a:pt x="10883024" y="70836"/>
                </a:lnTo>
                <a:lnTo>
                  <a:pt x="10968005" y="1"/>
                </a:lnTo>
                <a:lnTo>
                  <a:pt x="11052985" y="70836"/>
                </a:lnTo>
                <a:lnTo>
                  <a:pt x="11137965" y="1"/>
                </a:lnTo>
                <a:lnTo>
                  <a:pt x="11222946" y="70836"/>
                </a:lnTo>
                <a:lnTo>
                  <a:pt x="11307926" y="1"/>
                </a:lnTo>
                <a:lnTo>
                  <a:pt x="11392906" y="70836"/>
                </a:lnTo>
                <a:lnTo>
                  <a:pt x="11477886" y="1"/>
                </a:lnTo>
                <a:lnTo>
                  <a:pt x="11562867" y="70836"/>
                </a:lnTo>
                <a:lnTo>
                  <a:pt x="11647847" y="1"/>
                </a:lnTo>
                <a:lnTo>
                  <a:pt x="11732828" y="70836"/>
                </a:lnTo>
                <a:lnTo>
                  <a:pt x="11817808" y="1"/>
                </a:lnTo>
                <a:lnTo>
                  <a:pt x="11902788" y="70836"/>
                </a:lnTo>
                <a:lnTo>
                  <a:pt x="11987768" y="1"/>
                </a:lnTo>
                <a:lnTo>
                  <a:pt x="12078256" y="75427"/>
                </a:lnTo>
                <a:lnTo>
                  <a:pt x="11908296" y="75427"/>
                </a:lnTo>
                <a:lnTo>
                  <a:pt x="11897281" y="75427"/>
                </a:lnTo>
                <a:lnTo>
                  <a:pt x="11738335" y="75427"/>
                </a:lnTo>
                <a:lnTo>
                  <a:pt x="11727320" y="75427"/>
                </a:lnTo>
                <a:lnTo>
                  <a:pt x="11568374" y="75427"/>
                </a:lnTo>
                <a:lnTo>
                  <a:pt x="11557359" y="75427"/>
                </a:lnTo>
                <a:lnTo>
                  <a:pt x="11398414" y="75427"/>
                </a:lnTo>
                <a:lnTo>
                  <a:pt x="11387399" y="75427"/>
                </a:lnTo>
                <a:lnTo>
                  <a:pt x="11228453" y="75427"/>
                </a:lnTo>
                <a:lnTo>
                  <a:pt x="11217438" y="75427"/>
                </a:lnTo>
                <a:lnTo>
                  <a:pt x="11058493" y="75427"/>
                </a:lnTo>
                <a:lnTo>
                  <a:pt x="11047477" y="75427"/>
                </a:lnTo>
                <a:lnTo>
                  <a:pt x="10888532" y="75427"/>
                </a:lnTo>
                <a:lnTo>
                  <a:pt x="10877517" y="75427"/>
                </a:lnTo>
                <a:lnTo>
                  <a:pt x="10718571" y="75427"/>
                </a:lnTo>
                <a:lnTo>
                  <a:pt x="10707556" y="75427"/>
                </a:lnTo>
                <a:lnTo>
                  <a:pt x="10548610" y="75427"/>
                </a:lnTo>
                <a:lnTo>
                  <a:pt x="10537595" y="75427"/>
                </a:lnTo>
                <a:lnTo>
                  <a:pt x="10378650" y="75427"/>
                </a:lnTo>
                <a:lnTo>
                  <a:pt x="10367635" y="75427"/>
                </a:lnTo>
                <a:lnTo>
                  <a:pt x="10208688" y="75427"/>
                </a:lnTo>
                <a:lnTo>
                  <a:pt x="10208689" y="75428"/>
                </a:lnTo>
                <a:lnTo>
                  <a:pt x="10038728" y="75428"/>
                </a:lnTo>
                <a:lnTo>
                  <a:pt x="10027712" y="75428"/>
                </a:lnTo>
                <a:lnTo>
                  <a:pt x="9868765" y="75428"/>
                </a:lnTo>
                <a:lnTo>
                  <a:pt x="9857750" y="75428"/>
                </a:lnTo>
                <a:lnTo>
                  <a:pt x="9698804" y="75428"/>
                </a:lnTo>
                <a:lnTo>
                  <a:pt x="9687789" y="75428"/>
                </a:lnTo>
                <a:lnTo>
                  <a:pt x="9528844" y="75428"/>
                </a:lnTo>
                <a:lnTo>
                  <a:pt x="9517828" y="75428"/>
                </a:lnTo>
                <a:lnTo>
                  <a:pt x="9358883" y="75428"/>
                </a:lnTo>
                <a:lnTo>
                  <a:pt x="9347867" y="75428"/>
                </a:lnTo>
                <a:lnTo>
                  <a:pt x="9188923" y="75428"/>
                </a:lnTo>
                <a:lnTo>
                  <a:pt x="9177907" y="75428"/>
                </a:lnTo>
                <a:lnTo>
                  <a:pt x="9018961" y="75428"/>
                </a:lnTo>
                <a:lnTo>
                  <a:pt x="9007946" y="75428"/>
                </a:lnTo>
                <a:lnTo>
                  <a:pt x="8849000" y="75428"/>
                </a:lnTo>
                <a:lnTo>
                  <a:pt x="8837984" y="75428"/>
                </a:lnTo>
                <a:lnTo>
                  <a:pt x="8679037" y="75428"/>
                </a:lnTo>
                <a:lnTo>
                  <a:pt x="8668022" y="75428"/>
                </a:lnTo>
                <a:lnTo>
                  <a:pt x="8509080" y="75428"/>
                </a:lnTo>
                <a:lnTo>
                  <a:pt x="8498065" y="75428"/>
                </a:lnTo>
                <a:lnTo>
                  <a:pt x="8339120" y="75428"/>
                </a:lnTo>
                <a:lnTo>
                  <a:pt x="8328105" y="75428"/>
                </a:lnTo>
                <a:lnTo>
                  <a:pt x="8169157" y="75428"/>
                </a:lnTo>
                <a:lnTo>
                  <a:pt x="8169158" y="75429"/>
                </a:lnTo>
                <a:lnTo>
                  <a:pt x="7999196" y="75429"/>
                </a:lnTo>
                <a:lnTo>
                  <a:pt x="7988181" y="75429"/>
                </a:lnTo>
                <a:lnTo>
                  <a:pt x="7829242" y="75429"/>
                </a:lnTo>
                <a:lnTo>
                  <a:pt x="7818227" y="75429"/>
                </a:lnTo>
                <a:lnTo>
                  <a:pt x="7659280" y="75429"/>
                </a:lnTo>
                <a:lnTo>
                  <a:pt x="7648265" y="75429"/>
                </a:lnTo>
                <a:lnTo>
                  <a:pt x="7489319" y="75429"/>
                </a:lnTo>
                <a:lnTo>
                  <a:pt x="7478303" y="75429"/>
                </a:lnTo>
                <a:lnTo>
                  <a:pt x="7319360" y="75429"/>
                </a:lnTo>
                <a:lnTo>
                  <a:pt x="7308344" y="75429"/>
                </a:lnTo>
                <a:lnTo>
                  <a:pt x="7149395" y="75429"/>
                </a:lnTo>
                <a:lnTo>
                  <a:pt x="7138379" y="75429"/>
                </a:lnTo>
                <a:lnTo>
                  <a:pt x="6979437" y="75429"/>
                </a:lnTo>
                <a:lnTo>
                  <a:pt x="6968422" y="75429"/>
                </a:lnTo>
                <a:lnTo>
                  <a:pt x="6809474" y="75429"/>
                </a:lnTo>
                <a:lnTo>
                  <a:pt x="6798460" y="75429"/>
                </a:lnTo>
                <a:lnTo>
                  <a:pt x="6639514" y="75429"/>
                </a:lnTo>
                <a:lnTo>
                  <a:pt x="6628499" y="75429"/>
                </a:lnTo>
                <a:lnTo>
                  <a:pt x="6469554" y="75429"/>
                </a:lnTo>
                <a:lnTo>
                  <a:pt x="6458539" y="75429"/>
                </a:lnTo>
                <a:lnTo>
                  <a:pt x="6299594" y="75429"/>
                </a:lnTo>
                <a:lnTo>
                  <a:pt x="6288579" y="75429"/>
                </a:lnTo>
                <a:lnTo>
                  <a:pt x="6129634" y="75429"/>
                </a:lnTo>
                <a:lnTo>
                  <a:pt x="6118619" y="75429"/>
                </a:lnTo>
                <a:lnTo>
                  <a:pt x="5959673" y="75429"/>
                </a:lnTo>
                <a:lnTo>
                  <a:pt x="5948658" y="75429"/>
                </a:lnTo>
                <a:lnTo>
                  <a:pt x="5789712" y="75429"/>
                </a:lnTo>
                <a:lnTo>
                  <a:pt x="5778697" y="75429"/>
                </a:lnTo>
                <a:lnTo>
                  <a:pt x="5619751" y="75429"/>
                </a:lnTo>
                <a:lnTo>
                  <a:pt x="5608736" y="75429"/>
                </a:lnTo>
                <a:lnTo>
                  <a:pt x="5449790" y="75429"/>
                </a:lnTo>
                <a:lnTo>
                  <a:pt x="5438775" y="75429"/>
                </a:lnTo>
                <a:lnTo>
                  <a:pt x="5279829" y="75429"/>
                </a:lnTo>
                <a:lnTo>
                  <a:pt x="5268814" y="75429"/>
                </a:lnTo>
                <a:lnTo>
                  <a:pt x="5109868" y="75429"/>
                </a:lnTo>
                <a:lnTo>
                  <a:pt x="5098853" y="75429"/>
                </a:lnTo>
                <a:lnTo>
                  <a:pt x="4939907" y="75429"/>
                </a:lnTo>
                <a:lnTo>
                  <a:pt x="4928892" y="75429"/>
                </a:lnTo>
                <a:lnTo>
                  <a:pt x="4769945" y="75429"/>
                </a:lnTo>
                <a:lnTo>
                  <a:pt x="4769946" y="75430"/>
                </a:lnTo>
                <a:lnTo>
                  <a:pt x="4599985" y="75430"/>
                </a:lnTo>
                <a:lnTo>
                  <a:pt x="4588970" y="75430"/>
                </a:lnTo>
                <a:lnTo>
                  <a:pt x="4430024" y="75430"/>
                </a:lnTo>
                <a:lnTo>
                  <a:pt x="4419009" y="75430"/>
                </a:lnTo>
                <a:lnTo>
                  <a:pt x="4260063" y="75430"/>
                </a:lnTo>
                <a:lnTo>
                  <a:pt x="4249048" y="75430"/>
                </a:lnTo>
                <a:lnTo>
                  <a:pt x="4090102" y="75430"/>
                </a:lnTo>
                <a:lnTo>
                  <a:pt x="4079087" y="75430"/>
                </a:lnTo>
                <a:lnTo>
                  <a:pt x="3920141" y="75430"/>
                </a:lnTo>
                <a:lnTo>
                  <a:pt x="3909126" y="75430"/>
                </a:lnTo>
                <a:lnTo>
                  <a:pt x="3750180" y="75430"/>
                </a:lnTo>
                <a:lnTo>
                  <a:pt x="3739165" y="75430"/>
                </a:lnTo>
                <a:lnTo>
                  <a:pt x="3580219" y="75430"/>
                </a:lnTo>
                <a:lnTo>
                  <a:pt x="3569204" y="75430"/>
                </a:lnTo>
                <a:lnTo>
                  <a:pt x="3410258" y="75430"/>
                </a:lnTo>
                <a:lnTo>
                  <a:pt x="3399243" y="75430"/>
                </a:lnTo>
                <a:lnTo>
                  <a:pt x="3240297" y="75430"/>
                </a:lnTo>
                <a:lnTo>
                  <a:pt x="3229282" y="75430"/>
                </a:lnTo>
                <a:lnTo>
                  <a:pt x="3070336" y="75430"/>
                </a:lnTo>
                <a:lnTo>
                  <a:pt x="3059321" y="75430"/>
                </a:lnTo>
                <a:lnTo>
                  <a:pt x="2900374" y="75430"/>
                </a:lnTo>
                <a:lnTo>
                  <a:pt x="2900375" y="75431"/>
                </a:lnTo>
                <a:lnTo>
                  <a:pt x="12078256" y="75431"/>
                </a:lnTo>
                <a:lnTo>
                  <a:pt x="12078256" y="1617706"/>
                </a:lnTo>
                <a:lnTo>
                  <a:pt x="0" y="1617706"/>
                </a:lnTo>
                <a:lnTo>
                  <a:pt x="0" y="75431"/>
                </a:lnTo>
                <a:lnTo>
                  <a:pt x="13" y="75431"/>
                </a:lnTo>
                <a:lnTo>
                  <a:pt x="90501" y="1"/>
                </a:lnTo>
                <a:lnTo>
                  <a:pt x="175487" y="70844"/>
                </a:lnTo>
                <a:lnTo>
                  <a:pt x="260472" y="1"/>
                </a:lnTo>
                <a:lnTo>
                  <a:pt x="345452" y="70840"/>
                </a:lnTo>
                <a:lnTo>
                  <a:pt x="430433" y="1"/>
                </a:lnTo>
                <a:lnTo>
                  <a:pt x="515413" y="70840"/>
                </a:lnTo>
                <a:lnTo>
                  <a:pt x="600394" y="1"/>
                </a:lnTo>
                <a:lnTo>
                  <a:pt x="685375" y="70840"/>
                </a:lnTo>
                <a:lnTo>
                  <a:pt x="770355" y="1"/>
                </a:lnTo>
                <a:lnTo>
                  <a:pt x="855336" y="70840"/>
                </a:lnTo>
                <a:lnTo>
                  <a:pt x="940316" y="1"/>
                </a:lnTo>
                <a:lnTo>
                  <a:pt x="1025296" y="70840"/>
                </a:lnTo>
                <a:lnTo>
                  <a:pt x="1110277" y="1"/>
                </a:lnTo>
                <a:lnTo>
                  <a:pt x="1195258" y="70840"/>
                </a:lnTo>
                <a:lnTo>
                  <a:pt x="1280238" y="1"/>
                </a:lnTo>
                <a:lnTo>
                  <a:pt x="1365219" y="70840"/>
                </a:lnTo>
                <a:lnTo>
                  <a:pt x="1450199" y="1"/>
                </a:lnTo>
                <a:lnTo>
                  <a:pt x="1535179" y="70840"/>
                </a:lnTo>
                <a:lnTo>
                  <a:pt x="1620160" y="1"/>
                </a:lnTo>
                <a:lnTo>
                  <a:pt x="1705140" y="70840"/>
                </a:lnTo>
                <a:lnTo>
                  <a:pt x="1790121" y="1"/>
                </a:lnTo>
                <a:lnTo>
                  <a:pt x="1875102" y="70840"/>
                </a:lnTo>
                <a:lnTo>
                  <a:pt x="1960082" y="1"/>
                </a:lnTo>
                <a:lnTo>
                  <a:pt x="2045062" y="70840"/>
                </a:lnTo>
                <a:lnTo>
                  <a:pt x="2130043" y="1"/>
                </a:lnTo>
                <a:lnTo>
                  <a:pt x="2215024" y="70840"/>
                </a:lnTo>
                <a:lnTo>
                  <a:pt x="2300004" y="1"/>
                </a:lnTo>
                <a:lnTo>
                  <a:pt x="2384985" y="70840"/>
                </a:lnTo>
                <a:lnTo>
                  <a:pt x="2469965" y="1"/>
                </a:lnTo>
                <a:lnTo>
                  <a:pt x="2554946" y="70840"/>
                </a:lnTo>
                <a:lnTo>
                  <a:pt x="2639926" y="1"/>
                </a:lnTo>
                <a:lnTo>
                  <a:pt x="2724906" y="70840"/>
                </a:lnTo>
                <a:lnTo>
                  <a:pt x="2809887" y="1"/>
                </a:lnTo>
                <a:lnTo>
                  <a:pt x="2894867" y="70840"/>
                </a:lnTo>
                <a:close/>
              </a:path>
            </a:pathLst>
          </a:custGeom>
          <a:solidFill>
            <a:srgbClr val="870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9B5FB0E-DA58-4C4C-9E4E-B98FA1B65665}"/>
              </a:ext>
            </a:extLst>
          </p:cNvPr>
          <p:cNvSpPr txBox="1"/>
          <p:nvPr/>
        </p:nvSpPr>
        <p:spPr>
          <a:xfrm>
            <a:off x="4987415" y="32189712"/>
            <a:ext cx="174571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Century Gothic" panose="020B0502020202020204" pitchFamily="34" charset="0"/>
                <a:ea typeface="Source Sans Pro Semibold" panose="020B0603030403020204" pitchFamily="34" charset="0"/>
              </a:rPr>
              <a:t>Address: A-32 PINK SWEETS RESTO USA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31457DE-5DCE-4B41-82B8-7A0B73EDF239}"/>
              </a:ext>
            </a:extLst>
          </p:cNvPr>
          <p:cNvSpPr txBox="1"/>
          <p:nvPr/>
        </p:nvSpPr>
        <p:spPr>
          <a:xfrm>
            <a:off x="4987415" y="33259459"/>
            <a:ext cx="17457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Century Gothic" panose="020B0502020202020204" pitchFamily="34" charset="0"/>
                <a:ea typeface="Source Sans Pro Semibold" panose="020B0603030403020204" pitchFamily="34" charset="0"/>
              </a:rPr>
              <a:t>Email: INFO@PINKSWEETSRESTO.COM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119E3C0-2382-40D1-A808-DEDA162F7B3A}"/>
              </a:ext>
            </a:extLst>
          </p:cNvPr>
          <p:cNvSpPr txBox="1"/>
          <p:nvPr/>
        </p:nvSpPr>
        <p:spPr>
          <a:xfrm>
            <a:off x="4987415" y="34092065"/>
            <a:ext cx="17457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Century Gothic" panose="020B0502020202020204" pitchFamily="34" charset="0"/>
                <a:ea typeface="Source Sans Pro Semibold" panose="020B0603030403020204" pitchFamily="34" charset="0"/>
              </a:rPr>
              <a:t>Contact No: 1-800-123-4567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FE730A-DC79-4CA2-9595-0C2C2F2A6DD9}"/>
              </a:ext>
            </a:extLst>
          </p:cNvPr>
          <p:cNvSpPr/>
          <p:nvPr/>
        </p:nvSpPr>
        <p:spPr>
          <a:xfrm>
            <a:off x="0" y="-149703"/>
            <a:ext cx="27338644" cy="4496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0661" y="-149703"/>
            <a:ext cx="8516780" cy="562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62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996">
        <p:fade/>
      </p:transition>
    </mc:Choice>
    <mc:Fallback xmlns="">
      <p:transition spd="med" advTm="129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2" decel="10000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" presetClass="entr" presetSubtype="8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16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2" decel="10000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" presetClass="entr" presetSubtype="8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3" presetClass="entr" presetSubtype="16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2" decel="10000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" presetClass="entr" presetSubtype="8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3" presetClass="entr" presetSubtype="16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2" decel="10000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57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3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" presetClass="entr" presetSubtype="2" decel="10000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" presetClass="entr" presetSubtype="8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3" presetClass="entr" presetSubtype="16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2" decel="10000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7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2" grpId="0" animBg="1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8" grpId="0"/>
      <p:bldP spid="64" grpId="0"/>
      <p:bldP spid="55" grpId="0"/>
      <p:bldP spid="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7F98062-2095-40D2-A82D-4D418D85AA63}"/>
              </a:ext>
            </a:extLst>
          </p:cNvPr>
          <p:cNvSpPr/>
          <p:nvPr/>
        </p:nvSpPr>
        <p:spPr>
          <a:xfrm>
            <a:off x="3438236" y="5024169"/>
            <a:ext cx="10275693" cy="2096854"/>
          </a:xfrm>
          <a:prstGeom prst="rect">
            <a:avLst/>
          </a:prstGeom>
          <a:solidFill>
            <a:srgbClr val="AB1535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D62B66-0F15-40EA-86DA-0ECC470DE7C7}"/>
              </a:ext>
            </a:extLst>
          </p:cNvPr>
          <p:cNvSpPr/>
          <p:nvPr/>
        </p:nvSpPr>
        <p:spPr>
          <a:xfrm>
            <a:off x="13965938" y="5022239"/>
            <a:ext cx="10194876" cy="2096854"/>
          </a:xfrm>
          <a:prstGeom prst="rect">
            <a:avLst/>
          </a:prstGeom>
          <a:solidFill>
            <a:srgbClr val="AB1535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01F884-D6E3-41AD-B2C8-E1517CEE79F1}"/>
              </a:ext>
            </a:extLst>
          </p:cNvPr>
          <p:cNvSpPr/>
          <p:nvPr/>
        </p:nvSpPr>
        <p:spPr>
          <a:xfrm>
            <a:off x="3438237" y="17923937"/>
            <a:ext cx="10329447" cy="2049022"/>
          </a:xfrm>
          <a:prstGeom prst="rect">
            <a:avLst/>
          </a:prstGeom>
          <a:solidFill>
            <a:srgbClr val="AB1535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069FD3-C421-47BA-BBA3-0D7F75B48250}"/>
              </a:ext>
            </a:extLst>
          </p:cNvPr>
          <p:cNvSpPr/>
          <p:nvPr/>
        </p:nvSpPr>
        <p:spPr>
          <a:xfrm>
            <a:off x="13906414" y="17923892"/>
            <a:ext cx="10254400" cy="2049023"/>
          </a:xfrm>
          <a:prstGeom prst="rect">
            <a:avLst/>
          </a:prstGeom>
          <a:solidFill>
            <a:srgbClr val="AB1535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6C7CF9B-FF30-46E0-B04A-D4CF9BA628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6" t="39343" r="9290" b="20740"/>
          <a:stretch/>
        </p:blipFill>
        <p:spPr>
          <a:xfrm>
            <a:off x="13965938" y="7277273"/>
            <a:ext cx="10194876" cy="911642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DF9879F-97A4-4F2A-9BC4-7F94FD595A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" t="248" r="19530" b="7051"/>
          <a:stretch/>
        </p:blipFill>
        <p:spPr>
          <a:xfrm flipH="1">
            <a:off x="3446150" y="7270724"/>
            <a:ext cx="10267779" cy="913154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C2E3EEC-7C5C-446C-8060-2107BE58D9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7" t="56488" b="1219"/>
          <a:stretch/>
        </p:blipFill>
        <p:spPr>
          <a:xfrm>
            <a:off x="13906414" y="20072510"/>
            <a:ext cx="10254400" cy="907807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8263AAF-3FD4-483E-A8EC-75F55F80C5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46" r="4280" b="5519"/>
          <a:stretch/>
        </p:blipFill>
        <p:spPr>
          <a:xfrm>
            <a:off x="3438238" y="20053772"/>
            <a:ext cx="10275694" cy="909681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09F2764C-8780-4DD9-A41F-B6A9C9090692}"/>
              </a:ext>
            </a:extLst>
          </p:cNvPr>
          <p:cNvSpPr/>
          <p:nvPr/>
        </p:nvSpPr>
        <p:spPr>
          <a:xfrm>
            <a:off x="8667813" y="4894499"/>
            <a:ext cx="493864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7200" b="1" spc="-300" dirty="0">
                <a:solidFill>
                  <a:schemeClr val="bg1"/>
                </a:solidFill>
                <a:latin typeface="Century Gothic" panose="020B0502020202020204" pitchFamily="34" charset="0"/>
                <a:ea typeface="Source Sans Pro Black" panose="020B0803030403020204" pitchFamily="34" charset="0"/>
              </a:rPr>
              <a:t>$ </a:t>
            </a:r>
            <a:r>
              <a:rPr lang="en-US" sz="13800" b="1" spc="-300" dirty="0">
                <a:solidFill>
                  <a:schemeClr val="bg1"/>
                </a:solidFill>
                <a:latin typeface="Century Gothic" panose="020B0502020202020204" pitchFamily="34" charset="0"/>
                <a:ea typeface="Source Sans Pro Black" panose="020B0803030403020204" pitchFamily="34" charset="0"/>
              </a:rPr>
              <a:t>6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3603D4D-28C8-4D6F-9304-E078BA2AE142}"/>
              </a:ext>
            </a:extLst>
          </p:cNvPr>
          <p:cNvSpPr/>
          <p:nvPr/>
        </p:nvSpPr>
        <p:spPr>
          <a:xfrm>
            <a:off x="22032744" y="4894500"/>
            <a:ext cx="1835760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7200" b="1" spc="-300" dirty="0">
                <a:solidFill>
                  <a:schemeClr val="bg1"/>
                </a:solidFill>
                <a:latin typeface="Century Gothic" panose="020B0502020202020204" pitchFamily="34" charset="0"/>
                <a:ea typeface="Source Sans Pro Black" panose="020B0803030403020204" pitchFamily="34" charset="0"/>
              </a:rPr>
              <a:t>$ </a:t>
            </a:r>
            <a:r>
              <a:rPr lang="en-US" sz="13800" b="1" spc="-300" dirty="0">
                <a:solidFill>
                  <a:schemeClr val="bg1"/>
                </a:solidFill>
                <a:latin typeface="Century Gothic" panose="020B0502020202020204" pitchFamily="34" charset="0"/>
                <a:ea typeface="Source Sans Pro Black" panose="020B0803030403020204" pitchFamily="34" charset="0"/>
              </a:rPr>
              <a:t>6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D292BB4-024B-4869-AC91-D47158560DAA}"/>
              </a:ext>
            </a:extLst>
          </p:cNvPr>
          <p:cNvSpPr/>
          <p:nvPr/>
        </p:nvSpPr>
        <p:spPr>
          <a:xfrm>
            <a:off x="5847859" y="17784331"/>
            <a:ext cx="7793169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7200" b="1" spc="-300" dirty="0">
                <a:solidFill>
                  <a:schemeClr val="bg1"/>
                </a:solidFill>
                <a:latin typeface="Century Gothic" panose="020B0502020202020204" pitchFamily="34" charset="0"/>
                <a:ea typeface="Source Sans Pro Black" panose="020B0803030403020204" pitchFamily="34" charset="0"/>
              </a:rPr>
              <a:t>$ </a:t>
            </a:r>
            <a:r>
              <a:rPr lang="en-US" sz="13800" b="1" spc="-300" dirty="0">
                <a:solidFill>
                  <a:schemeClr val="bg1"/>
                </a:solidFill>
                <a:latin typeface="Century Gothic" panose="020B0502020202020204" pitchFamily="34" charset="0"/>
                <a:ea typeface="Source Sans Pro Black" panose="020B0803030403020204" pitchFamily="34" charset="0"/>
              </a:rPr>
              <a:t>7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31EAC77-91F2-4449-9738-42E5501F496B}"/>
              </a:ext>
            </a:extLst>
          </p:cNvPr>
          <p:cNvSpPr/>
          <p:nvPr/>
        </p:nvSpPr>
        <p:spPr>
          <a:xfrm>
            <a:off x="18508797" y="17710995"/>
            <a:ext cx="5359707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7200" b="1" spc="-300" dirty="0">
                <a:solidFill>
                  <a:schemeClr val="bg1"/>
                </a:solidFill>
                <a:latin typeface="Century Gothic" panose="020B0502020202020204" pitchFamily="34" charset="0"/>
                <a:ea typeface="Source Sans Pro Black" panose="020B0803030403020204" pitchFamily="34" charset="0"/>
              </a:rPr>
              <a:t>$ </a:t>
            </a:r>
            <a:r>
              <a:rPr lang="en-US" sz="13800" b="1" spc="-300" dirty="0">
                <a:solidFill>
                  <a:schemeClr val="bg1"/>
                </a:solidFill>
                <a:latin typeface="Century Gothic" panose="020B0502020202020204" pitchFamily="34" charset="0"/>
                <a:ea typeface="Source Sans Pro Black" panose="020B0803030403020204" pitchFamily="34" charset="0"/>
              </a:rPr>
              <a:t>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7DF06D-231B-486A-A6FB-C04A163B46C1}"/>
              </a:ext>
            </a:extLst>
          </p:cNvPr>
          <p:cNvSpPr/>
          <p:nvPr/>
        </p:nvSpPr>
        <p:spPr>
          <a:xfrm>
            <a:off x="24520297" y="0"/>
            <a:ext cx="2911703" cy="37782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64A117F8-BB7C-4A9A-BDEC-9A32F0E7D4C9}"/>
              </a:ext>
            </a:extLst>
          </p:cNvPr>
          <p:cNvSpPr/>
          <p:nvPr/>
        </p:nvSpPr>
        <p:spPr>
          <a:xfrm>
            <a:off x="109904" y="1035736"/>
            <a:ext cx="3242889" cy="37782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680996F-DE10-4E0C-B0BE-BD4873BFF2DF}"/>
              </a:ext>
            </a:extLst>
          </p:cNvPr>
          <p:cNvSpPr/>
          <p:nvPr/>
        </p:nvSpPr>
        <p:spPr>
          <a:xfrm>
            <a:off x="-93356" y="30306434"/>
            <a:ext cx="27525356" cy="7476067"/>
          </a:xfrm>
          <a:custGeom>
            <a:avLst/>
            <a:gdLst>
              <a:gd name="connsiteX0" fmla="*/ 2979848 w 12078256"/>
              <a:gd name="connsiteY0" fmla="*/ 0 h 1617706"/>
              <a:gd name="connsiteX1" fmla="*/ 3064828 w 12078256"/>
              <a:gd name="connsiteY1" fmla="*/ 70839 h 1617706"/>
              <a:gd name="connsiteX2" fmla="*/ 3149809 w 12078256"/>
              <a:gd name="connsiteY2" fmla="*/ 0 h 1617706"/>
              <a:gd name="connsiteX3" fmla="*/ 3234789 w 12078256"/>
              <a:gd name="connsiteY3" fmla="*/ 70839 h 1617706"/>
              <a:gd name="connsiteX4" fmla="*/ 3319770 w 12078256"/>
              <a:gd name="connsiteY4" fmla="*/ 0 h 1617706"/>
              <a:gd name="connsiteX5" fmla="*/ 3404751 w 12078256"/>
              <a:gd name="connsiteY5" fmla="*/ 70839 h 1617706"/>
              <a:gd name="connsiteX6" fmla="*/ 3489731 w 12078256"/>
              <a:gd name="connsiteY6" fmla="*/ 0 h 1617706"/>
              <a:gd name="connsiteX7" fmla="*/ 3574712 w 12078256"/>
              <a:gd name="connsiteY7" fmla="*/ 70839 h 1617706"/>
              <a:gd name="connsiteX8" fmla="*/ 3659692 w 12078256"/>
              <a:gd name="connsiteY8" fmla="*/ 0 h 1617706"/>
              <a:gd name="connsiteX9" fmla="*/ 3744673 w 12078256"/>
              <a:gd name="connsiteY9" fmla="*/ 70839 h 1617706"/>
              <a:gd name="connsiteX10" fmla="*/ 3829653 w 12078256"/>
              <a:gd name="connsiteY10" fmla="*/ 0 h 1617706"/>
              <a:gd name="connsiteX11" fmla="*/ 3914634 w 12078256"/>
              <a:gd name="connsiteY11" fmla="*/ 70839 h 1617706"/>
              <a:gd name="connsiteX12" fmla="*/ 3999614 w 12078256"/>
              <a:gd name="connsiteY12" fmla="*/ 0 h 1617706"/>
              <a:gd name="connsiteX13" fmla="*/ 4084595 w 12078256"/>
              <a:gd name="connsiteY13" fmla="*/ 70839 h 1617706"/>
              <a:gd name="connsiteX14" fmla="*/ 4169575 w 12078256"/>
              <a:gd name="connsiteY14" fmla="*/ 0 h 1617706"/>
              <a:gd name="connsiteX15" fmla="*/ 4254557 w 12078256"/>
              <a:gd name="connsiteY15" fmla="*/ 70839 h 1617706"/>
              <a:gd name="connsiteX16" fmla="*/ 4339536 w 12078256"/>
              <a:gd name="connsiteY16" fmla="*/ 0 h 1617706"/>
              <a:gd name="connsiteX17" fmla="*/ 4424517 w 12078256"/>
              <a:gd name="connsiteY17" fmla="*/ 70839 h 1617706"/>
              <a:gd name="connsiteX18" fmla="*/ 4509498 w 12078256"/>
              <a:gd name="connsiteY18" fmla="*/ 0 h 1617706"/>
              <a:gd name="connsiteX19" fmla="*/ 4594479 w 12078256"/>
              <a:gd name="connsiteY19" fmla="*/ 70839 h 1617706"/>
              <a:gd name="connsiteX20" fmla="*/ 4679458 w 12078256"/>
              <a:gd name="connsiteY20" fmla="*/ 0 h 1617706"/>
              <a:gd name="connsiteX21" fmla="*/ 4764439 w 12078256"/>
              <a:gd name="connsiteY21" fmla="*/ 70839 h 1617706"/>
              <a:gd name="connsiteX22" fmla="*/ 4849420 w 12078256"/>
              <a:gd name="connsiteY22" fmla="*/ 1 h 1617706"/>
              <a:gd name="connsiteX23" fmla="*/ 4934401 w 12078256"/>
              <a:gd name="connsiteY23" fmla="*/ 70838 h 1617706"/>
              <a:gd name="connsiteX24" fmla="*/ 5019380 w 12078256"/>
              <a:gd name="connsiteY24" fmla="*/ 1 h 1617706"/>
              <a:gd name="connsiteX25" fmla="*/ 5104361 w 12078256"/>
              <a:gd name="connsiteY25" fmla="*/ 70838 h 1617706"/>
              <a:gd name="connsiteX26" fmla="*/ 5189342 w 12078256"/>
              <a:gd name="connsiteY26" fmla="*/ 1 h 1617706"/>
              <a:gd name="connsiteX27" fmla="*/ 5274323 w 12078256"/>
              <a:gd name="connsiteY27" fmla="*/ 70838 h 1617706"/>
              <a:gd name="connsiteX28" fmla="*/ 5359302 w 12078256"/>
              <a:gd name="connsiteY28" fmla="*/ 1 h 1617706"/>
              <a:gd name="connsiteX29" fmla="*/ 5444283 w 12078256"/>
              <a:gd name="connsiteY29" fmla="*/ 70838 h 1617706"/>
              <a:gd name="connsiteX30" fmla="*/ 5529264 w 12078256"/>
              <a:gd name="connsiteY30" fmla="*/ 1 h 1617706"/>
              <a:gd name="connsiteX31" fmla="*/ 5614245 w 12078256"/>
              <a:gd name="connsiteY31" fmla="*/ 70838 h 1617706"/>
              <a:gd name="connsiteX32" fmla="*/ 5699224 w 12078256"/>
              <a:gd name="connsiteY32" fmla="*/ 1 h 1617706"/>
              <a:gd name="connsiteX33" fmla="*/ 5784205 w 12078256"/>
              <a:gd name="connsiteY33" fmla="*/ 70838 h 1617706"/>
              <a:gd name="connsiteX34" fmla="*/ 5869186 w 12078256"/>
              <a:gd name="connsiteY34" fmla="*/ 1 h 1617706"/>
              <a:gd name="connsiteX35" fmla="*/ 5954167 w 12078256"/>
              <a:gd name="connsiteY35" fmla="*/ 70838 h 1617706"/>
              <a:gd name="connsiteX36" fmla="*/ 6039146 w 12078256"/>
              <a:gd name="connsiteY36" fmla="*/ 1 h 1617706"/>
              <a:gd name="connsiteX37" fmla="*/ 6124126 w 12078256"/>
              <a:gd name="connsiteY37" fmla="*/ 70838 h 1617706"/>
              <a:gd name="connsiteX38" fmla="*/ 6209106 w 12078256"/>
              <a:gd name="connsiteY38" fmla="*/ 1 h 1617706"/>
              <a:gd name="connsiteX39" fmla="*/ 6294086 w 12078256"/>
              <a:gd name="connsiteY39" fmla="*/ 70838 h 1617706"/>
              <a:gd name="connsiteX40" fmla="*/ 6379067 w 12078256"/>
              <a:gd name="connsiteY40" fmla="*/ 1 h 1617706"/>
              <a:gd name="connsiteX41" fmla="*/ 6464047 w 12078256"/>
              <a:gd name="connsiteY41" fmla="*/ 70838 h 1617706"/>
              <a:gd name="connsiteX42" fmla="*/ 6549027 w 12078256"/>
              <a:gd name="connsiteY42" fmla="*/ 1 h 1617706"/>
              <a:gd name="connsiteX43" fmla="*/ 6634007 w 12078256"/>
              <a:gd name="connsiteY43" fmla="*/ 70838 h 1617706"/>
              <a:gd name="connsiteX44" fmla="*/ 6718987 w 12078256"/>
              <a:gd name="connsiteY44" fmla="*/ 1 h 1617706"/>
              <a:gd name="connsiteX45" fmla="*/ 6803967 w 12078256"/>
              <a:gd name="connsiteY45" fmla="*/ 70838 h 1617706"/>
              <a:gd name="connsiteX46" fmla="*/ 6888949 w 12078256"/>
              <a:gd name="connsiteY46" fmla="*/ 1 h 1617706"/>
              <a:gd name="connsiteX47" fmla="*/ 6973930 w 12078256"/>
              <a:gd name="connsiteY47" fmla="*/ 70838 h 1617706"/>
              <a:gd name="connsiteX48" fmla="*/ 7058908 w 12078256"/>
              <a:gd name="connsiteY48" fmla="*/ 1 h 1617706"/>
              <a:gd name="connsiteX49" fmla="*/ 7143887 w 12078256"/>
              <a:gd name="connsiteY49" fmla="*/ 70838 h 1617706"/>
              <a:gd name="connsiteX50" fmla="*/ 7228870 w 12078256"/>
              <a:gd name="connsiteY50" fmla="*/ 1 h 1617706"/>
              <a:gd name="connsiteX51" fmla="*/ 7313852 w 12078256"/>
              <a:gd name="connsiteY51" fmla="*/ 70838 h 1617706"/>
              <a:gd name="connsiteX52" fmla="*/ 7398831 w 12078256"/>
              <a:gd name="connsiteY52" fmla="*/ 1 h 1617706"/>
              <a:gd name="connsiteX53" fmla="*/ 7483811 w 12078256"/>
              <a:gd name="connsiteY53" fmla="*/ 70838 h 1617706"/>
              <a:gd name="connsiteX54" fmla="*/ 7568792 w 12078256"/>
              <a:gd name="connsiteY54" fmla="*/ 1 h 1617706"/>
              <a:gd name="connsiteX55" fmla="*/ 7653773 w 12078256"/>
              <a:gd name="connsiteY55" fmla="*/ 70838 h 1617706"/>
              <a:gd name="connsiteX56" fmla="*/ 7738753 w 12078256"/>
              <a:gd name="connsiteY56" fmla="*/ 1 h 1617706"/>
              <a:gd name="connsiteX57" fmla="*/ 7823735 w 12078256"/>
              <a:gd name="connsiteY57" fmla="*/ 70838 h 1617706"/>
              <a:gd name="connsiteX58" fmla="*/ 7908707 w 12078256"/>
              <a:gd name="connsiteY58" fmla="*/ 1 h 1617706"/>
              <a:gd name="connsiteX59" fmla="*/ 7993689 w 12078256"/>
              <a:gd name="connsiteY59" fmla="*/ 70838 h 1617706"/>
              <a:gd name="connsiteX60" fmla="*/ 8078670 w 12078256"/>
              <a:gd name="connsiteY60" fmla="*/ 1 h 1617706"/>
              <a:gd name="connsiteX61" fmla="*/ 8163650 w 12078256"/>
              <a:gd name="connsiteY61" fmla="*/ 70838 h 1617706"/>
              <a:gd name="connsiteX62" fmla="*/ 8248632 w 12078256"/>
              <a:gd name="connsiteY62" fmla="*/ 0 h 1617706"/>
              <a:gd name="connsiteX63" fmla="*/ 8333612 w 12078256"/>
              <a:gd name="connsiteY63" fmla="*/ 70837 h 1617706"/>
              <a:gd name="connsiteX64" fmla="*/ 8418593 w 12078256"/>
              <a:gd name="connsiteY64" fmla="*/ 0 h 1617706"/>
              <a:gd name="connsiteX65" fmla="*/ 8503572 w 12078256"/>
              <a:gd name="connsiteY65" fmla="*/ 70837 h 1617706"/>
              <a:gd name="connsiteX66" fmla="*/ 8588551 w 12078256"/>
              <a:gd name="connsiteY66" fmla="*/ 0 h 1617706"/>
              <a:gd name="connsiteX67" fmla="*/ 8673530 w 12078256"/>
              <a:gd name="connsiteY67" fmla="*/ 70837 h 1617706"/>
              <a:gd name="connsiteX68" fmla="*/ 8758511 w 12078256"/>
              <a:gd name="connsiteY68" fmla="*/ 0 h 1617706"/>
              <a:gd name="connsiteX69" fmla="*/ 8843492 w 12078256"/>
              <a:gd name="connsiteY69" fmla="*/ 70837 h 1617706"/>
              <a:gd name="connsiteX70" fmla="*/ 8928473 w 12078256"/>
              <a:gd name="connsiteY70" fmla="*/ 0 h 1617706"/>
              <a:gd name="connsiteX71" fmla="*/ 9013453 w 12078256"/>
              <a:gd name="connsiteY71" fmla="*/ 70837 h 1617706"/>
              <a:gd name="connsiteX72" fmla="*/ 9098434 w 12078256"/>
              <a:gd name="connsiteY72" fmla="*/ 0 h 1617706"/>
              <a:gd name="connsiteX73" fmla="*/ 9183414 w 12078256"/>
              <a:gd name="connsiteY73" fmla="*/ 70837 h 1617706"/>
              <a:gd name="connsiteX74" fmla="*/ 9268395 w 12078256"/>
              <a:gd name="connsiteY74" fmla="*/ 0 h 1617706"/>
              <a:gd name="connsiteX75" fmla="*/ 9353375 w 12078256"/>
              <a:gd name="connsiteY75" fmla="*/ 70837 h 1617706"/>
              <a:gd name="connsiteX76" fmla="*/ 9438355 w 12078256"/>
              <a:gd name="connsiteY76" fmla="*/ 0 h 1617706"/>
              <a:gd name="connsiteX77" fmla="*/ 9523336 w 12078256"/>
              <a:gd name="connsiteY77" fmla="*/ 70837 h 1617706"/>
              <a:gd name="connsiteX78" fmla="*/ 9608316 w 12078256"/>
              <a:gd name="connsiteY78" fmla="*/ 0 h 1617706"/>
              <a:gd name="connsiteX79" fmla="*/ 9693297 w 12078256"/>
              <a:gd name="connsiteY79" fmla="*/ 70837 h 1617706"/>
              <a:gd name="connsiteX80" fmla="*/ 9778277 w 12078256"/>
              <a:gd name="connsiteY80" fmla="*/ 0 h 1617706"/>
              <a:gd name="connsiteX81" fmla="*/ 9863257 w 12078256"/>
              <a:gd name="connsiteY81" fmla="*/ 70837 h 1617706"/>
              <a:gd name="connsiteX82" fmla="*/ 9948237 w 12078256"/>
              <a:gd name="connsiteY82" fmla="*/ 0 h 1617706"/>
              <a:gd name="connsiteX83" fmla="*/ 10033220 w 12078256"/>
              <a:gd name="connsiteY83" fmla="*/ 70837 h 1617706"/>
              <a:gd name="connsiteX84" fmla="*/ 10118201 w 12078256"/>
              <a:gd name="connsiteY84" fmla="*/ 0 h 1617706"/>
              <a:gd name="connsiteX85" fmla="*/ 10203181 w 12078256"/>
              <a:gd name="connsiteY85" fmla="*/ 70837 h 1617706"/>
              <a:gd name="connsiteX86" fmla="*/ 10288162 w 12078256"/>
              <a:gd name="connsiteY86" fmla="*/ 1 h 1617706"/>
              <a:gd name="connsiteX87" fmla="*/ 10373142 w 12078256"/>
              <a:gd name="connsiteY87" fmla="*/ 70836 h 1617706"/>
              <a:gd name="connsiteX88" fmla="*/ 10458122 w 12078256"/>
              <a:gd name="connsiteY88" fmla="*/ 1 h 1617706"/>
              <a:gd name="connsiteX89" fmla="*/ 10543103 w 12078256"/>
              <a:gd name="connsiteY89" fmla="*/ 70836 h 1617706"/>
              <a:gd name="connsiteX90" fmla="*/ 10628083 w 12078256"/>
              <a:gd name="connsiteY90" fmla="*/ 1 h 1617706"/>
              <a:gd name="connsiteX91" fmla="*/ 10713064 w 12078256"/>
              <a:gd name="connsiteY91" fmla="*/ 70836 h 1617706"/>
              <a:gd name="connsiteX92" fmla="*/ 10798044 w 12078256"/>
              <a:gd name="connsiteY92" fmla="*/ 1 h 1617706"/>
              <a:gd name="connsiteX93" fmla="*/ 10883024 w 12078256"/>
              <a:gd name="connsiteY93" fmla="*/ 70836 h 1617706"/>
              <a:gd name="connsiteX94" fmla="*/ 10968005 w 12078256"/>
              <a:gd name="connsiteY94" fmla="*/ 1 h 1617706"/>
              <a:gd name="connsiteX95" fmla="*/ 11052985 w 12078256"/>
              <a:gd name="connsiteY95" fmla="*/ 70836 h 1617706"/>
              <a:gd name="connsiteX96" fmla="*/ 11137965 w 12078256"/>
              <a:gd name="connsiteY96" fmla="*/ 1 h 1617706"/>
              <a:gd name="connsiteX97" fmla="*/ 11222946 w 12078256"/>
              <a:gd name="connsiteY97" fmla="*/ 70836 h 1617706"/>
              <a:gd name="connsiteX98" fmla="*/ 11307926 w 12078256"/>
              <a:gd name="connsiteY98" fmla="*/ 1 h 1617706"/>
              <a:gd name="connsiteX99" fmla="*/ 11392906 w 12078256"/>
              <a:gd name="connsiteY99" fmla="*/ 70836 h 1617706"/>
              <a:gd name="connsiteX100" fmla="*/ 11477886 w 12078256"/>
              <a:gd name="connsiteY100" fmla="*/ 1 h 1617706"/>
              <a:gd name="connsiteX101" fmla="*/ 11562867 w 12078256"/>
              <a:gd name="connsiteY101" fmla="*/ 70836 h 1617706"/>
              <a:gd name="connsiteX102" fmla="*/ 11647847 w 12078256"/>
              <a:gd name="connsiteY102" fmla="*/ 1 h 1617706"/>
              <a:gd name="connsiteX103" fmla="*/ 11732828 w 12078256"/>
              <a:gd name="connsiteY103" fmla="*/ 70836 h 1617706"/>
              <a:gd name="connsiteX104" fmla="*/ 11817808 w 12078256"/>
              <a:gd name="connsiteY104" fmla="*/ 1 h 1617706"/>
              <a:gd name="connsiteX105" fmla="*/ 11902788 w 12078256"/>
              <a:gd name="connsiteY105" fmla="*/ 70836 h 1617706"/>
              <a:gd name="connsiteX106" fmla="*/ 11987768 w 12078256"/>
              <a:gd name="connsiteY106" fmla="*/ 1 h 1617706"/>
              <a:gd name="connsiteX107" fmla="*/ 12078256 w 12078256"/>
              <a:gd name="connsiteY107" fmla="*/ 75427 h 1617706"/>
              <a:gd name="connsiteX108" fmla="*/ 11908296 w 12078256"/>
              <a:gd name="connsiteY108" fmla="*/ 75427 h 1617706"/>
              <a:gd name="connsiteX109" fmla="*/ 11897281 w 12078256"/>
              <a:gd name="connsiteY109" fmla="*/ 75427 h 1617706"/>
              <a:gd name="connsiteX110" fmla="*/ 11738335 w 12078256"/>
              <a:gd name="connsiteY110" fmla="*/ 75427 h 1617706"/>
              <a:gd name="connsiteX111" fmla="*/ 11727320 w 12078256"/>
              <a:gd name="connsiteY111" fmla="*/ 75427 h 1617706"/>
              <a:gd name="connsiteX112" fmla="*/ 11568374 w 12078256"/>
              <a:gd name="connsiteY112" fmla="*/ 75427 h 1617706"/>
              <a:gd name="connsiteX113" fmla="*/ 11557359 w 12078256"/>
              <a:gd name="connsiteY113" fmla="*/ 75427 h 1617706"/>
              <a:gd name="connsiteX114" fmla="*/ 11398414 w 12078256"/>
              <a:gd name="connsiteY114" fmla="*/ 75427 h 1617706"/>
              <a:gd name="connsiteX115" fmla="*/ 11387399 w 12078256"/>
              <a:gd name="connsiteY115" fmla="*/ 75427 h 1617706"/>
              <a:gd name="connsiteX116" fmla="*/ 11228453 w 12078256"/>
              <a:gd name="connsiteY116" fmla="*/ 75427 h 1617706"/>
              <a:gd name="connsiteX117" fmla="*/ 11217438 w 12078256"/>
              <a:gd name="connsiteY117" fmla="*/ 75427 h 1617706"/>
              <a:gd name="connsiteX118" fmla="*/ 11058493 w 12078256"/>
              <a:gd name="connsiteY118" fmla="*/ 75427 h 1617706"/>
              <a:gd name="connsiteX119" fmla="*/ 11047477 w 12078256"/>
              <a:gd name="connsiteY119" fmla="*/ 75427 h 1617706"/>
              <a:gd name="connsiteX120" fmla="*/ 10888532 w 12078256"/>
              <a:gd name="connsiteY120" fmla="*/ 75427 h 1617706"/>
              <a:gd name="connsiteX121" fmla="*/ 10877517 w 12078256"/>
              <a:gd name="connsiteY121" fmla="*/ 75427 h 1617706"/>
              <a:gd name="connsiteX122" fmla="*/ 10718571 w 12078256"/>
              <a:gd name="connsiteY122" fmla="*/ 75427 h 1617706"/>
              <a:gd name="connsiteX123" fmla="*/ 10707556 w 12078256"/>
              <a:gd name="connsiteY123" fmla="*/ 75427 h 1617706"/>
              <a:gd name="connsiteX124" fmla="*/ 10548610 w 12078256"/>
              <a:gd name="connsiteY124" fmla="*/ 75427 h 1617706"/>
              <a:gd name="connsiteX125" fmla="*/ 10537595 w 12078256"/>
              <a:gd name="connsiteY125" fmla="*/ 75427 h 1617706"/>
              <a:gd name="connsiteX126" fmla="*/ 10378650 w 12078256"/>
              <a:gd name="connsiteY126" fmla="*/ 75427 h 1617706"/>
              <a:gd name="connsiteX127" fmla="*/ 10367635 w 12078256"/>
              <a:gd name="connsiteY127" fmla="*/ 75427 h 1617706"/>
              <a:gd name="connsiteX128" fmla="*/ 10208688 w 12078256"/>
              <a:gd name="connsiteY128" fmla="*/ 75427 h 1617706"/>
              <a:gd name="connsiteX129" fmla="*/ 10208689 w 12078256"/>
              <a:gd name="connsiteY129" fmla="*/ 75428 h 1617706"/>
              <a:gd name="connsiteX130" fmla="*/ 10038728 w 12078256"/>
              <a:gd name="connsiteY130" fmla="*/ 75428 h 1617706"/>
              <a:gd name="connsiteX131" fmla="*/ 10027712 w 12078256"/>
              <a:gd name="connsiteY131" fmla="*/ 75428 h 1617706"/>
              <a:gd name="connsiteX132" fmla="*/ 9868765 w 12078256"/>
              <a:gd name="connsiteY132" fmla="*/ 75428 h 1617706"/>
              <a:gd name="connsiteX133" fmla="*/ 9857750 w 12078256"/>
              <a:gd name="connsiteY133" fmla="*/ 75428 h 1617706"/>
              <a:gd name="connsiteX134" fmla="*/ 9698804 w 12078256"/>
              <a:gd name="connsiteY134" fmla="*/ 75428 h 1617706"/>
              <a:gd name="connsiteX135" fmla="*/ 9687789 w 12078256"/>
              <a:gd name="connsiteY135" fmla="*/ 75428 h 1617706"/>
              <a:gd name="connsiteX136" fmla="*/ 9528844 w 12078256"/>
              <a:gd name="connsiteY136" fmla="*/ 75428 h 1617706"/>
              <a:gd name="connsiteX137" fmla="*/ 9517828 w 12078256"/>
              <a:gd name="connsiteY137" fmla="*/ 75428 h 1617706"/>
              <a:gd name="connsiteX138" fmla="*/ 9358883 w 12078256"/>
              <a:gd name="connsiteY138" fmla="*/ 75428 h 1617706"/>
              <a:gd name="connsiteX139" fmla="*/ 9347867 w 12078256"/>
              <a:gd name="connsiteY139" fmla="*/ 75428 h 1617706"/>
              <a:gd name="connsiteX140" fmla="*/ 9188923 w 12078256"/>
              <a:gd name="connsiteY140" fmla="*/ 75428 h 1617706"/>
              <a:gd name="connsiteX141" fmla="*/ 9177907 w 12078256"/>
              <a:gd name="connsiteY141" fmla="*/ 75428 h 1617706"/>
              <a:gd name="connsiteX142" fmla="*/ 9018961 w 12078256"/>
              <a:gd name="connsiteY142" fmla="*/ 75428 h 1617706"/>
              <a:gd name="connsiteX143" fmla="*/ 9007946 w 12078256"/>
              <a:gd name="connsiteY143" fmla="*/ 75428 h 1617706"/>
              <a:gd name="connsiteX144" fmla="*/ 8849000 w 12078256"/>
              <a:gd name="connsiteY144" fmla="*/ 75428 h 1617706"/>
              <a:gd name="connsiteX145" fmla="*/ 8837984 w 12078256"/>
              <a:gd name="connsiteY145" fmla="*/ 75428 h 1617706"/>
              <a:gd name="connsiteX146" fmla="*/ 8679037 w 12078256"/>
              <a:gd name="connsiteY146" fmla="*/ 75428 h 1617706"/>
              <a:gd name="connsiteX147" fmla="*/ 8668022 w 12078256"/>
              <a:gd name="connsiteY147" fmla="*/ 75428 h 1617706"/>
              <a:gd name="connsiteX148" fmla="*/ 8509080 w 12078256"/>
              <a:gd name="connsiteY148" fmla="*/ 75428 h 1617706"/>
              <a:gd name="connsiteX149" fmla="*/ 8498065 w 12078256"/>
              <a:gd name="connsiteY149" fmla="*/ 75428 h 1617706"/>
              <a:gd name="connsiteX150" fmla="*/ 8339120 w 12078256"/>
              <a:gd name="connsiteY150" fmla="*/ 75428 h 1617706"/>
              <a:gd name="connsiteX151" fmla="*/ 8328105 w 12078256"/>
              <a:gd name="connsiteY151" fmla="*/ 75428 h 1617706"/>
              <a:gd name="connsiteX152" fmla="*/ 8169157 w 12078256"/>
              <a:gd name="connsiteY152" fmla="*/ 75428 h 1617706"/>
              <a:gd name="connsiteX153" fmla="*/ 8169158 w 12078256"/>
              <a:gd name="connsiteY153" fmla="*/ 75429 h 1617706"/>
              <a:gd name="connsiteX154" fmla="*/ 7999196 w 12078256"/>
              <a:gd name="connsiteY154" fmla="*/ 75429 h 1617706"/>
              <a:gd name="connsiteX155" fmla="*/ 7988181 w 12078256"/>
              <a:gd name="connsiteY155" fmla="*/ 75429 h 1617706"/>
              <a:gd name="connsiteX156" fmla="*/ 7829242 w 12078256"/>
              <a:gd name="connsiteY156" fmla="*/ 75429 h 1617706"/>
              <a:gd name="connsiteX157" fmla="*/ 7818227 w 12078256"/>
              <a:gd name="connsiteY157" fmla="*/ 75429 h 1617706"/>
              <a:gd name="connsiteX158" fmla="*/ 7659280 w 12078256"/>
              <a:gd name="connsiteY158" fmla="*/ 75429 h 1617706"/>
              <a:gd name="connsiteX159" fmla="*/ 7648265 w 12078256"/>
              <a:gd name="connsiteY159" fmla="*/ 75429 h 1617706"/>
              <a:gd name="connsiteX160" fmla="*/ 7489319 w 12078256"/>
              <a:gd name="connsiteY160" fmla="*/ 75429 h 1617706"/>
              <a:gd name="connsiteX161" fmla="*/ 7478303 w 12078256"/>
              <a:gd name="connsiteY161" fmla="*/ 75429 h 1617706"/>
              <a:gd name="connsiteX162" fmla="*/ 7319360 w 12078256"/>
              <a:gd name="connsiteY162" fmla="*/ 75429 h 1617706"/>
              <a:gd name="connsiteX163" fmla="*/ 7308344 w 12078256"/>
              <a:gd name="connsiteY163" fmla="*/ 75429 h 1617706"/>
              <a:gd name="connsiteX164" fmla="*/ 7149395 w 12078256"/>
              <a:gd name="connsiteY164" fmla="*/ 75429 h 1617706"/>
              <a:gd name="connsiteX165" fmla="*/ 7138379 w 12078256"/>
              <a:gd name="connsiteY165" fmla="*/ 75429 h 1617706"/>
              <a:gd name="connsiteX166" fmla="*/ 6979437 w 12078256"/>
              <a:gd name="connsiteY166" fmla="*/ 75429 h 1617706"/>
              <a:gd name="connsiteX167" fmla="*/ 6968422 w 12078256"/>
              <a:gd name="connsiteY167" fmla="*/ 75429 h 1617706"/>
              <a:gd name="connsiteX168" fmla="*/ 6809474 w 12078256"/>
              <a:gd name="connsiteY168" fmla="*/ 75429 h 1617706"/>
              <a:gd name="connsiteX169" fmla="*/ 6798460 w 12078256"/>
              <a:gd name="connsiteY169" fmla="*/ 75429 h 1617706"/>
              <a:gd name="connsiteX170" fmla="*/ 6639514 w 12078256"/>
              <a:gd name="connsiteY170" fmla="*/ 75429 h 1617706"/>
              <a:gd name="connsiteX171" fmla="*/ 6628499 w 12078256"/>
              <a:gd name="connsiteY171" fmla="*/ 75429 h 1617706"/>
              <a:gd name="connsiteX172" fmla="*/ 6469554 w 12078256"/>
              <a:gd name="connsiteY172" fmla="*/ 75429 h 1617706"/>
              <a:gd name="connsiteX173" fmla="*/ 6458539 w 12078256"/>
              <a:gd name="connsiteY173" fmla="*/ 75429 h 1617706"/>
              <a:gd name="connsiteX174" fmla="*/ 6299594 w 12078256"/>
              <a:gd name="connsiteY174" fmla="*/ 75429 h 1617706"/>
              <a:gd name="connsiteX175" fmla="*/ 6288579 w 12078256"/>
              <a:gd name="connsiteY175" fmla="*/ 75429 h 1617706"/>
              <a:gd name="connsiteX176" fmla="*/ 6129634 w 12078256"/>
              <a:gd name="connsiteY176" fmla="*/ 75429 h 1617706"/>
              <a:gd name="connsiteX177" fmla="*/ 6118619 w 12078256"/>
              <a:gd name="connsiteY177" fmla="*/ 75429 h 1617706"/>
              <a:gd name="connsiteX178" fmla="*/ 5959673 w 12078256"/>
              <a:gd name="connsiteY178" fmla="*/ 75429 h 1617706"/>
              <a:gd name="connsiteX179" fmla="*/ 5948658 w 12078256"/>
              <a:gd name="connsiteY179" fmla="*/ 75429 h 1617706"/>
              <a:gd name="connsiteX180" fmla="*/ 5789712 w 12078256"/>
              <a:gd name="connsiteY180" fmla="*/ 75429 h 1617706"/>
              <a:gd name="connsiteX181" fmla="*/ 5778697 w 12078256"/>
              <a:gd name="connsiteY181" fmla="*/ 75429 h 1617706"/>
              <a:gd name="connsiteX182" fmla="*/ 5619751 w 12078256"/>
              <a:gd name="connsiteY182" fmla="*/ 75429 h 1617706"/>
              <a:gd name="connsiteX183" fmla="*/ 5608736 w 12078256"/>
              <a:gd name="connsiteY183" fmla="*/ 75429 h 1617706"/>
              <a:gd name="connsiteX184" fmla="*/ 5449790 w 12078256"/>
              <a:gd name="connsiteY184" fmla="*/ 75429 h 1617706"/>
              <a:gd name="connsiteX185" fmla="*/ 5438775 w 12078256"/>
              <a:gd name="connsiteY185" fmla="*/ 75429 h 1617706"/>
              <a:gd name="connsiteX186" fmla="*/ 5279829 w 12078256"/>
              <a:gd name="connsiteY186" fmla="*/ 75429 h 1617706"/>
              <a:gd name="connsiteX187" fmla="*/ 5268814 w 12078256"/>
              <a:gd name="connsiteY187" fmla="*/ 75429 h 1617706"/>
              <a:gd name="connsiteX188" fmla="*/ 5109868 w 12078256"/>
              <a:gd name="connsiteY188" fmla="*/ 75429 h 1617706"/>
              <a:gd name="connsiteX189" fmla="*/ 5098853 w 12078256"/>
              <a:gd name="connsiteY189" fmla="*/ 75429 h 1617706"/>
              <a:gd name="connsiteX190" fmla="*/ 4939907 w 12078256"/>
              <a:gd name="connsiteY190" fmla="*/ 75429 h 1617706"/>
              <a:gd name="connsiteX191" fmla="*/ 4928892 w 12078256"/>
              <a:gd name="connsiteY191" fmla="*/ 75429 h 1617706"/>
              <a:gd name="connsiteX192" fmla="*/ 4769945 w 12078256"/>
              <a:gd name="connsiteY192" fmla="*/ 75429 h 1617706"/>
              <a:gd name="connsiteX193" fmla="*/ 4769946 w 12078256"/>
              <a:gd name="connsiteY193" fmla="*/ 75430 h 1617706"/>
              <a:gd name="connsiteX194" fmla="*/ 4599985 w 12078256"/>
              <a:gd name="connsiteY194" fmla="*/ 75430 h 1617706"/>
              <a:gd name="connsiteX195" fmla="*/ 4588970 w 12078256"/>
              <a:gd name="connsiteY195" fmla="*/ 75430 h 1617706"/>
              <a:gd name="connsiteX196" fmla="*/ 4430024 w 12078256"/>
              <a:gd name="connsiteY196" fmla="*/ 75430 h 1617706"/>
              <a:gd name="connsiteX197" fmla="*/ 4419009 w 12078256"/>
              <a:gd name="connsiteY197" fmla="*/ 75430 h 1617706"/>
              <a:gd name="connsiteX198" fmla="*/ 4260063 w 12078256"/>
              <a:gd name="connsiteY198" fmla="*/ 75430 h 1617706"/>
              <a:gd name="connsiteX199" fmla="*/ 4249048 w 12078256"/>
              <a:gd name="connsiteY199" fmla="*/ 75430 h 1617706"/>
              <a:gd name="connsiteX200" fmla="*/ 4090102 w 12078256"/>
              <a:gd name="connsiteY200" fmla="*/ 75430 h 1617706"/>
              <a:gd name="connsiteX201" fmla="*/ 4079087 w 12078256"/>
              <a:gd name="connsiteY201" fmla="*/ 75430 h 1617706"/>
              <a:gd name="connsiteX202" fmla="*/ 3920141 w 12078256"/>
              <a:gd name="connsiteY202" fmla="*/ 75430 h 1617706"/>
              <a:gd name="connsiteX203" fmla="*/ 3909126 w 12078256"/>
              <a:gd name="connsiteY203" fmla="*/ 75430 h 1617706"/>
              <a:gd name="connsiteX204" fmla="*/ 3750180 w 12078256"/>
              <a:gd name="connsiteY204" fmla="*/ 75430 h 1617706"/>
              <a:gd name="connsiteX205" fmla="*/ 3739165 w 12078256"/>
              <a:gd name="connsiteY205" fmla="*/ 75430 h 1617706"/>
              <a:gd name="connsiteX206" fmla="*/ 3580219 w 12078256"/>
              <a:gd name="connsiteY206" fmla="*/ 75430 h 1617706"/>
              <a:gd name="connsiteX207" fmla="*/ 3569204 w 12078256"/>
              <a:gd name="connsiteY207" fmla="*/ 75430 h 1617706"/>
              <a:gd name="connsiteX208" fmla="*/ 3410258 w 12078256"/>
              <a:gd name="connsiteY208" fmla="*/ 75430 h 1617706"/>
              <a:gd name="connsiteX209" fmla="*/ 3399243 w 12078256"/>
              <a:gd name="connsiteY209" fmla="*/ 75430 h 1617706"/>
              <a:gd name="connsiteX210" fmla="*/ 3240297 w 12078256"/>
              <a:gd name="connsiteY210" fmla="*/ 75430 h 1617706"/>
              <a:gd name="connsiteX211" fmla="*/ 3229282 w 12078256"/>
              <a:gd name="connsiteY211" fmla="*/ 75430 h 1617706"/>
              <a:gd name="connsiteX212" fmla="*/ 3070336 w 12078256"/>
              <a:gd name="connsiteY212" fmla="*/ 75430 h 1617706"/>
              <a:gd name="connsiteX213" fmla="*/ 3059321 w 12078256"/>
              <a:gd name="connsiteY213" fmla="*/ 75430 h 1617706"/>
              <a:gd name="connsiteX214" fmla="*/ 2900374 w 12078256"/>
              <a:gd name="connsiteY214" fmla="*/ 75430 h 1617706"/>
              <a:gd name="connsiteX215" fmla="*/ 2900375 w 12078256"/>
              <a:gd name="connsiteY215" fmla="*/ 75431 h 1617706"/>
              <a:gd name="connsiteX216" fmla="*/ 12078256 w 12078256"/>
              <a:gd name="connsiteY216" fmla="*/ 75431 h 1617706"/>
              <a:gd name="connsiteX217" fmla="*/ 12078256 w 12078256"/>
              <a:gd name="connsiteY217" fmla="*/ 1617706 h 1617706"/>
              <a:gd name="connsiteX218" fmla="*/ 0 w 12078256"/>
              <a:gd name="connsiteY218" fmla="*/ 1617706 h 1617706"/>
              <a:gd name="connsiteX219" fmla="*/ 0 w 12078256"/>
              <a:gd name="connsiteY219" fmla="*/ 75431 h 1617706"/>
              <a:gd name="connsiteX220" fmla="*/ 13 w 12078256"/>
              <a:gd name="connsiteY220" fmla="*/ 75431 h 1617706"/>
              <a:gd name="connsiteX221" fmla="*/ 90501 w 12078256"/>
              <a:gd name="connsiteY221" fmla="*/ 1 h 1617706"/>
              <a:gd name="connsiteX222" fmla="*/ 175487 w 12078256"/>
              <a:gd name="connsiteY222" fmla="*/ 70844 h 1617706"/>
              <a:gd name="connsiteX223" fmla="*/ 260472 w 12078256"/>
              <a:gd name="connsiteY223" fmla="*/ 1 h 1617706"/>
              <a:gd name="connsiteX224" fmla="*/ 345452 w 12078256"/>
              <a:gd name="connsiteY224" fmla="*/ 70840 h 1617706"/>
              <a:gd name="connsiteX225" fmla="*/ 430433 w 12078256"/>
              <a:gd name="connsiteY225" fmla="*/ 1 h 1617706"/>
              <a:gd name="connsiteX226" fmla="*/ 515413 w 12078256"/>
              <a:gd name="connsiteY226" fmla="*/ 70840 h 1617706"/>
              <a:gd name="connsiteX227" fmla="*/ 600394 w 12078256"/>
              <a:gd name="connsiteY227" fmla="*/ 1 h 1617706"/>
              <a:gd name="connsiteX228" fmla="*/ 685375 w 12078256"/>
              <a:gd name="connsiteY228" fmla="*/ 70840 h 1617706"/>
              <a:gd name="connsiteX229" fmla="*/ 770355 w 12078256"/>
              <a:gd name="connsiteY229" fmla="*/ 1 h 1617706"/>
              <a:gd name="connsiteX230" fmla="*/ 855336 w 12078256"/>
              <a:gd name="connsiteY230" fmla="*/ 70840 h 1617706"/>
              <a:gd name="connsiteX231" fmla="*/ 940316 w 12078256"/>
              <a:gd name="connsiteY231" fmla="*/ 1 h 1617706"/>
              <a:gd name="connsiteX232" fmla="*/ 1025296 w 12078256"/>
              <a:gd name="connsiteY232" fmla="*/ 70840 h 1617706"/>
              <a:gd name="connsiteX233" fmla="*/ 1110277 w 12078256"/>
              <a:gd name="connsiteY233" fmla="*/ 1 h 1617706"/>
              <a:gd name="connsiteX234" fmla="*/ 1195258 w 12078256"/>
              <a:gd name="connsiteY234" fmla="*/ 70840 h 1617706"/>
              <a:gd name="connsiteX235" fmla="*/ 1280238 w 12078256"/>
              <a:gd name="connsiteY235" fmla="*/ 1 h 1617706"/>
              <a:gd name="connsiteX236" fmla="*/ 1365219 w 12078256"/>
              <a:gd name="connsiteY236" fmla="*/ 70840 h 1617706"/>
              <a:gd name="connsiteX237" fmla="*/ 1450199 w 12078256"/>
              <a:gd name="connsiteY237" fmla="*/ 1 h 1617706"/>
              <a:gd name="connsiteX238" fmla="*/ 1535179 w 12078256"/>
              <a:gd name="connsiteY238" fmla="*/ 70840 h 1617706"/>
              <a:gd name="connsiteX239" fmla="*/ 1620160 w 12078256"/>
              <a:gd name="connsiteY239" fmla="*/ 1 h 1617706"/>
              <a:gd name="connsiteX240" fmla="*/ 1705140 w 12078256"/>
              <a:gd name="connsiteY240" fmla="*/ 70840 h 1617706"/>
              <a:gd name="connsiteX241" fmla="*/ 1790121 w 12078256"/>
              <a:gd name="connsiteY241" fmla="*/ 1 h 1617706"/>
              <a:gd name="connsiteX242" fmla="*/ 1875102 w 12078256"/>
              <a:gd name="connsiteY242" fmla="*/ 70840 h 1617706"/>
              <a:gd name="connsiteX243" fmla="*/ 1960082 w 12078256"/>
              <a:gd name="connsiteY243" fmla="*/ 1 h 1617706"/>
              <a:gd name="connsiteX244" fmla="*/ 2045062 w 12078256"/>
              <a:gd name="connsiteY244" fmla="*/ 70840 h 1617706"/>
              <a:gd name="connsiteX245" fmla="*/ 2130043 w 12078256"/>
              <a:gd name="connsiteY245" fmla="*/ 1 h 1617706"/>
              <a:gd name="connsiteX246" fmla="*/ 2215024 w 12078256"/>
              <a:gd name="connsiteY246" fmla="*/ 70840 h 1617706"/>
              <a:gd name="connsiteX247" fmla="*/ 2300004 w 12078256"/>
              <a:gd name="connsiteY247" fmla="*/ 1 h 1617706"/>
              <a:gd name="connsiteX248" fmla="*/ 2384985 w 12078256"/>
              <a:gd name="connsiteY248" fmla="*/ 70840 h 1617706"/>
              <a:gd name="connsiteX249" fmla="*/ 2469965 w 12078256"/>
              <a:gd name="connsiteY249" fmla="*/ 1 h 1617706"/>
              <a:gd name="connsiteX250" fmla="*/ 2554946 w 12078256"/>
              <a:gd name="connsiteY250" fmla="*/ 70840 h 1617706"/>
              <a:gd name="connsiteX251" fmla="*/ 2639926 w 12078256"/>
              <a:gd name="connsiteY251" fmla="*/ 1 h 1617706"/>
              <a:gd name="connsiteX252" fmla="*/ 2724906 w 12078256"/>
              <a:gd name="connsiteY252" fmla="*/ 70840 h 1617706"/>
              <a:gd name="connsiteX253" fmla="*/ 2809887 w 12078256"/>
              <a:gd name="connsiteY253" fmla="*/ 1 h 1617706"/>
              <a:gd name="connsiteX254" fmla="*/ 2894867 w 12078256"/>
              <a:gd name="connsiteY254" fmla="*/ 70840 h 1617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078256" h="1617706">
                <a:moveTo>
                  <a:pt x="2979848" y="0"/>
                </a:moveTo>
                <a:lnTo>
                  <a:pt x="3064828" y="70839"/>
                </a:lnTo>
                <a:lnTo>
                  <a:pt x="3149809" y="0"/>
                </a:lnTo>
                <a:lnTo>
                  <a:pt x="3234789" y="70839"/>
                </a:lnTo>
                <a:lnTo>
                  <a:pt x="3319770" y="0"/>
                </a:lnTo>
                <a:lnTo>
                  <a:pt x="3404751" y="70839"/>
                </a:lnTo>
                <a:lnTo>
                  <a:pt x="3489731" y="0"/>
                </a:lnTo>
                <a:lnTo>
                  <a:pt x="3574712" y="70839"/>
                </a:lnTo>
                <a:lnTo>
                  <a:pt x="3659692" y="0"/>
                </a:lnTo>
                <a:lnTo>
                  <a:pt x="3744673" y="70839"/>
                </a:lnTo>
                <a:lnTo>
                  <a:pt x="3829653" y="0"/>
                </a:lnTo>
                <a:lnTo>
                  <a:pt x="3914634" y="70839"/>
                </a:lnTo>
                <a:lnTo>
                  <a:pt x="3999614" y="0"/>
                </a:lnTo>
                <a:lnTo>
                  <a:pt x="4084595" y="70839"/>
                </a:lnTo>
                <a:lnTo>
                  <a:pt x="4169575" y="0"/>
                </a:lnTo>
                <a:lnTo>
                  <a:pt x="4254557" y="70839"/>
                </a:lnTo>
                <a:lnTo>
                  <a:pt x="4339536" y="0"/>
                </a:lnTo>
                <a:lnTo>
                  <a:pt x="4424517" y="70839"/>
                </a:lnTo>
                <a:lnTo>
                  <a:pt x="4509498" y="0"/>
                </a:lnTo>
                <a:lnTo>
                  <a:pt x="4594479" y="70839"/>
                </a:lnTo>
                <a:lnTo>
                  <a:pt x="4679458" y="0"/>
                </a:lnTo>
                <a:lnTo>
                  <a:pt x="4764439" y="70839"/>
                </a:lnTo>
                <a:lnTo>
                  <a:pt x="4849420" y="1"/>
                </a:lnTo>
                <a:lnTo>
                  <a:pt x="4934401" y="70838"/>
                </a:lnTo>
                <a:lnTo>
                  <a:pt x="5019380" y="1"/>
                </a:lnTo>
                <a:lnTo>
                  <a:pt x="5104361" y="70838"/>
                </a:lnTo>
                <a:lnTo>
                  <a:pt x="5189342" y="1"/>
                </a:lnTo>
                <a:lnTo>
                  <a:pt x="5274323" y="70838"/>
                </a:lnTo>
                <a:lnTo>
                  <a:pt x="5359302" y="1"/>
                </a:lnTo>
                <a:lnTo>
                  <a:pt x="5444283" y="70838"/>
                </a:lnTo>
                <a:lnTo>
                  <a:pt x="5529264" y="1"/>
                </a:lnTo>
                <a:lnTo>
                  <a:pt x="5614245" y="70838"/>
                </a:lnTo>
                <a:lnTo>
                  <a:pt x="5699224" y="1"/>
                </a:lnTo>
                <a:lnTo>
                  <a:pt x="5784205" y="70838"/>
                </a:lnTo>
                <a:lnTo>
                  <a:pt x="5869186" y="1"/>
                </a:lnTo>
                <a:lnTo>
                  <a:pt x="5954167" y="70838"/>
                </a:lnTo>
                <a:lnTo>
                  <a:pt x="6039146" y="1"/>
                </a:lnTo>
                <a:lnTo>
                  <a:pt x="6124126" y="70838"/>
                </a:lnTo>
                <a:lnTo>
                  <a:pt x="6209106" y="1"/>
                </a:lnTo>
                <a:lnTo>
                  <a:pt x="6294086" y="70838"/>
                </a:lnTo>
                <a:lnTo>
                  <a:pt x="6379067" y="1"/>
                </a:lnTo>
                <a:lnTo>
                  <a:pt x="6464047" y="70838"/>
                </a:lnTo>
                <a:lnTo>
                  <a:pt x="6549027" y="1"/>
                </a:lnTo>
                <a:lnTo>
                  <a:pt x="6634007" y="70838"/>
                </a:lnTo>
                <a:lnTo>
                  <a:pt x="6718987" y="1"/>
                </a:lnTo>
                <a:lnTo>
                  <a:pt x="6803967" y="70838"/>
                </a:lnTo>
                <a:lnTo>
                  <a:pt x="6888949" y="1"/>
                </a:lnTo>
                <a:lnTo>
                  <a:pt x="6973930" y="70838"/>
                </a:lnTo>
                <a:lnTo>
                  <a:pt x="7058908" y="1"/>
                </a:lnTo>
                <a:lnTo>
                  <a:pt x="7143887" y="70838"/>
                </a:lnTo>
                <a:lnTo>
                  <a:pt x="7228870" y="1"/>
                </a:lnTo>
                <a:lnTo>
                  <a:pt x="7313852" y="70838"/>
                </a:lnTo>
                <a:lnTo>
                  <a:pt x="7398831" y="1"/>
                </a:lnTo>
                <a:lnTo>
                  <a:pt x="7483811" y="70838"/>
                </a:lnTo>
                <a:lnTo>
                  <a:pt x="7568792" y="1"/>
                </a:lnTo>
                <a:lnTo>
                  <a:pt x="7653773" y="70838"/>
                </a:lnTo>
                <a:lnTo>
                  <a:pt x="7738753" y="1"/>
                </a:lnTo>
                <a:lnTo>
                  <a:pt x="7823735" y="70838"/>
                </a:lnTo>
                <a:lnTo>
                  <a:pt x="7908707" y="1"/>
                </a:lnTo>
                <a:lnTo>
                  <a:pt x="7993689" y="70838"/>
                </a:lnTo>
                <a:lnTo>
                  <a:pt x="8078670" y="1"/>
                </a:lnTo>
                <a:lnTo>
                  <a:pt x="8163650" y="70838"/>
                </a:lnTo>
                <a:lnTo>
                  <a:pt x="8248632" y="0"/>
                </a:lnTo>
                <a:lnTo>
                  <a:pt x="8333612" y="70837"/>
                </a:lnTo>
                <a:lnTo>
                  <a:pt x="8418593" y="0"/>
                </a:lnTo>
                <a:lnTo>
                  <a:pt x="8503572" y="70837"/>
                </a:lnTo>
                <a:lnTo>
                  <a:pt x="8588551" y="0"/>
                </a:lnTo>
                <a:lnTo>
                  <a:pt x="8673530" y="70837"/>
                </a:lnTo>
                <a:lnTo>
                  <a:pt x="8758511" y="0"/>
                </a:lnTo>
                <a:lnTo>
                  <a:pt x="8843492" y="70837"/>
                </a:lnTo>
                <a:lnTo>
                  <a:pt x="8928473" y="0"/>
                </a:lnTo>
                <a:lnTo>
                  <a:pt x="9013453" y="70837"/>
                </a:lnTo>
                <a:lnTo>
                  <a:pt x="9098434" y="0"/>
                </a:lnTo>
                <a:lnTo>
                  <a:pt x="9183414" y="70837"/>
                </a:lnTo>
                <a:lnTo>
                  <a:pt x="9268395" y="0"/>
                </a:lnTo>
                <a:lnTo>
                  <a:pt x="9353375" y="70837"/>
                </a:lnTo>
                <a:lnTo>
                  <a:pt x="9438355" y="0"/>
                </a:lnTo>
                <a:lnTo>
                  <a:pt x="9523336" y="70837"/>
                </a:lnTo>
                <a:lnTo>
                  <a:pt x="9608316" y="0"/>
                </a:lnTo>
                <a:lnTo>
                  <a:pt x="9693297" y="70837"/>
                </a:lnTo>
                <a:lnTo>
                  <a:pt x="9778277" y="0"/>
                </a:lnTo>
                <a:lnTo>
                  <a:pt x="9863257" y="70837"/>
                </a:lnTo>
                <a:lnTo>
                  <a:pt x="9948237" y="0"/>
                </a:lnTo>
                <a:lnTo>
                  <a:pt x="10033220" y="70837"/>
                </a:lnTo>
                <a:lnTo>
                  <a:pt x="10118201" y="0"/>
                </a:lnTo>
                <a:lnTo>
                  <a:pt x="10203181" y="70837"/>
                </a:lnTo>
                <a:lnTo>
                  <a:pt x="10288162" y="1"/>
                </a:lnTo>
                <a:lnTo>
                  <a:pt x="10373142" y="70836"/>
                </a:lnTo>
                <a:lnTo>
                  <a:pt x="10458122" y="1"/>
                </a:lnTo>
                <a:lnTo>
                  <a:pt x="10543103" y="70836"/>
                </a:lnTo>
                <a:lnTo>
                  <a:pt x="10628083" y="1"/>
                </a:lnTo>
                <a:lnTo>
                  <a:pt x="10713064" y="70836"/>
                </a:lnTo>
                <a:lnTo>
                  <a:pt x="10798044" y="1"/>
                </a:lnTo>
                <a:lnTo>
                  <a:pt x="10883024" y="70836"/>
                </a:lnTo>
                <a:lnTo>
                  <a:pt x="10968005" y="1"/>
                </a:lnTo>
                <a:lnTo>
                  <a:pt x="11052985" y="70836"/>
                </a:lnTo>
                <a:lnTo>
                  <a:pt x="11137965" y="1"/>
                </a:lnTo>
                <a:lnTo>
                  <a:pt x="11222946" y="70836"/>
                </a:lnTo>
                <a:lnTo>
                  <a:pt x="11307926" y="1"/>
                </a:lnTo>
                <a:lnTo>
                  <a:pt x="11392906" y="70836"/>
                </a:lnTo>
                <a:lnTo>
                  <a:pt x="11477886" y="1"/>
                </a:lnTo>
                <a:lnTo>
                  <a:pt x="11562867" y="70836"/>
                </a:lnTo>
                <a:lnTo>
                  <a:pt x="11647847" y="1"/>
                </a:lnTo>
                <a:lnTo>
                  <a:pt x="11732828" y="70836"/>
                </a:lnTo>
                <a:lnTo>
                  <a:pt x="11817808" y="1"/>
                </a:lnTo>
                <a:lnTo>
                  <a:pt x="11902788" y="70836"/>
                </a:lnTo>
                <a:lnTo>
                  <a:pt x="11987768" y="1"/>
                </a:lnTo>
                <a:lnTo>
                  <a:pt x="12078256" y="75427"/>
                </a:lnTo>
                <a:lnTo>
                  <a:pt x="11908296" y="75427"/>
                </a:lnTo>
                <a:lnTo>
                  <a:pt x="11897281" y="75427"/>
                </a:lnTo>
                <a:lnTo>
                  <a:pt x="11738335" y="75427"/>
                </a:lnTo>
                <a:lnTo>
                  <a:pt x="11727320" y="75427"/>
                </a:lnTo>
                <a:lnTo>
                  <a:pt x="11568374" y="75427"/>
                </a:lnTo>
                <a:lnTo>
                  <a:pt x="11557359" y="75427"/>
                </a:lnTo>
                <a:lnTo>
                  <a:pt x="11398414" y="75427"/>
                </a:lnTo>
                <a:lnTo>
                  <a:pt x="11387399" y="75427"/>
                </a:lnTo>
                <a:lnTo>
                  <a:pt x="11228453" y="75427"/>
                </a:lnTo>
                <a:lnTo>
                  <a:pt x="11217438" y="75427"/>
                </a:lnTo>
                <a:lnTo>
                  <a:pt x="11058493" y="75427"/>
                </a:lnTo>
                <a:lnTo>
                  <a:pt x="11047477" y="75427"/>
                </a:lnTo>
                <a:lnTo>
                  <a:pt x="10888532" y="75427"/>
                </a:lnTo>
                <a:lnTo>
                  <a:pt x="10877517" y="75427"/>
                </a:lnTo>
                <a:lnTo>
                  <a:pt x="10718571" y="75427"/>
                </a:lnTo>
                <a:lnTo>
                  <a:pt x="10707556" y="75427"/>
                </a:lnTo>
                <a:lnTo>
                  <a:pt x="10548610" y="75427"/>
                </a:lnTo>
                <a:lnTo>
                  <a:pt x="10537595" y="75427"/>
                </a:lnTo>
                <a:lnTo>
                  <a:pt x="10378650" y="75427"/>
                </a:lnTo>
                <a:lnTo>
                  <a:pt x="10367635" y="75427"/>
                </a:lnTo>
                <a:lnTo>
                  <a:pt x="10208688" y="75427"/>
                </a:lnTo>
                <a:lnTo>
                  <a:pt x="10208689" y="75428"/>
                </a:lnTo>
                <a:lnTo>
                  <a:pt x="10038728" y="75428"/>
                </a:lnTo>
                <a:lnTo>
                  <a:pt x="10027712" y="75428"/>
                </a:lnTo>
                <a:lnTo>
                  <a:pt x="9868765" y="75428"/>
                </a:lnTo>
                <a:lnTo>
                  <a:pt x="9857750" y="75428"/>
                </a:lnTo>
                <a:lnTo>
                  <a:pt x="9698804" y="75428"/>
                </a:lnTo>
                <a:lnTo>
                  <a:pt x="9687789" y="75428"/>
                </a:lnTo>
                <a:lnTo>
                  <a:pt x="9528844" y="75428"/>
                </a:lnTo>
                <a:lnTo>
                  <a:pt x="9517828" y="75428"/>
                </a:lnTo>
                <a:lnTo>
                  <a:pt x="9358883" y="75428"/>
                </a:lnTo>
                <a:lnTo>
                  <a:pt x="9347867" y="75428"/>
                </a:lnTo>
                <a:lnTo>
                  <a:pt x="9188923" y="75428"/>
                </a:lnTo>
                <a:lnTo>
                  <a:pt x="9177907" y="75428"/>
                </a:lnTo>
                <a:lnTo>
                  <a:pt x="9018961" y="75428"/>
                </a:lnTo>
                <a:lnTo>
                  <a:pt x="9007946" y="75428"/>
                </a:lnTo>
                <a:lnTo>
                  <a:pt x="8849000" y="75428"/>
                </a:lnTo>
                <a:lnTo>
                  <a:pt x="8837984" y="75428"/>
                </a:lnTo>
                <a:lnTo>
                  <a:pt x="8679037" y="75428"/>
                </a:lnTo>
                <a:lnTo>
                  <a:pt x="8668022" y="75428"/>
                </a:lnTo>
                <a:lnTo>
                  <a:pt x="8509080" y="75428"/>
                </a:lnTo>
                <a:lnTo>
                  <a:pt x="8498065" y="75428"/>
                </a:lnTo>
                <a:lnTo>
                  <a:pt x="8339120" y="75428"/>
                </a:lnTo>
                <a:lnTo>
                  <a:pt x="8328105" y="75428"/>
                </a:lnTo>
                <a:lnTo>
                  <a:pt x="8169157" y="75428"/>
                </a:lnTo>
                <a:lnTo>
                  <a:pt x="8169158" y="75429"/>
                </a:lnTo>
                <a:lnTo>
                  <a:pt x="7999196" y="75429"/>
                </a:lnTo>
                <a:lnTo>
                  <a:pt x="7988181" y="75429"/>
                </a:lnTo>
                <a:lnTo>
                  <a:pt x="7829242" y="75429"/>
                </a:lnTo>
                <a:lnTo>
                  <a:pt x="7818227" y="75429"/>
                </a:lnTo>
                <a:lnTo>
                  <a:pt x="7659280" y="75429"/>
                </a:lnTo>
                <a:lnTo>
                  <a:pt x="7648265" y="75429"/>
                </a:lnTo>
                <a:lnTo>
                  <a:pt x="7489319" y="75429"/>
                </a:lnTo>
                <a:lnTo>
                  <a:pt x="7478303" y="75429"/>
                </a:lnTo>
                <a:lnTo>
                  <a:pt x="7319360" y="75429"/>
                </a:lnTo>
                <a:lnTo>
                  <a:pt x="7308344" y="75429"/>
                </a:lnTo>
                <a:lnTo>
                  <a:pt x="7149395" y="75429"/>
                </a:lnTo>
                <a:lnTo>
                  <a:pt x="7138379" y="75429"/>
                </a:lnTo>
                <a:lnTo>
                  <a:pt x="6979437" y="75429"/>
                </a:lnTo>
                <a:lnTo>
                  <a:pt x="6968422" y="75429"/>
                </a:lnTo>
                <a:lnTo>
                  <a:pt x="6809474" y="75429"/>
                </a:lnTo>
                <a:lnTo>
                  <a:pt x="6798460" y="75429"/>
                </a:lnTo>
                <a:lnTo>
                  <a:pt x="6639514" y="75429"/>
                </a:lnTo>
                <a:lnTo>
                  <a:pt x="6628499" y="75429"/>
                </a:lnTo>
                <a:lnTo>
                  <a:pt x="6469554" y="75429"/>
                </a:lnTo>
                <a:lnTo>
                  <a:pt x="6458539" y="75429"/>
                </a:lnTo>
                <a:lnTo>
                  <a:pt x="6299594" y="75429"/>
                </a:lnTo>
                <a:lnTo>
                  <a:pt x="6288579" y="75429"/>
                </a:lnTo>
                <a:lnTo>
                  <a:pt x="6129634" y="75429"/>
                </a:lnTo>
                <a:lnTo>
                  <a:pt x="6118619" y="75429"/>
                </a:lnTo>
                <a:lnTo>
                  <a:pt x="5959673" y="75429"/>
                </a:lnTo>
                <a:lnTo>
                  <a:pt x="5948658" y="75429"/>
                </a:lnTo>
                <a:lnTo>
                  <a:pt x="5789712" y="75429"/>
                </a:lnTo>
                <a:lnTo>
                  <a:pt x="5778697" y="75429"/>
                </a:lnTo>
                <a:lnTo>
                  <a:pt x="5619751" y="75429"/>
                </a:lnTo>
                <a:lnTo>
                  <a:pt x="5608736" y="75429"/>
                </a:lnTo>
                <a:lnTo>
                  <a:pt x="5449790" y="75429"/>
                </a:lnTo>
                <a:lnTo>
                  <a:pt x="5438775" y="75429"/>
                </a:lnTo>
                <a:lnTo>
                  <a:pt x="5279829" y="75429"/>
                </a:lnTo>
                <a:lnTo>
                  <a:pt x="5268814" y="75429"/>
                </a:lnTo>
                <a:lnTo>
                  <a:pt x="5109868" y="75429"/>
                </a:lnTo>
                <a:lnTo>
                  <a:pt x="5098853" y="75429"/>
                </a:lnTo>
                <a:lnTo>
                  <a:pt x="4939907" y="75429"/>
                </a:lnTo>
                <a:lnTo>
                  <a:pt x="4928892" y="75429"/>
                </a:lnTo>
                <a:lnTo>
                  <a:pt x="4769945" y="75429"/>
                </a:lnTo>
                <a:lnTo>
                  <a:pt x="4769946" y="75430"/>
                </a:lnTo>
                <a:lnTo>
                  <a:pt x="4599985" y="75430"/>
                </a:lnTo>
                <a:lnTo>
                  <a:pt x="4588970" y="75430"/>
                </a:lnTo>
                <a:lnTo>
                  <a:pt x="4430024" y="75430"/>
                </a:lnTo>
                <a:lnTo>
                  <a:pt x="4419009" y="75430"/>
                </a:lnTo>
                <a:lnTo>
                  <a:pt x="4260063" y="75430"/>
                </a:lnTo>
                <a:lnTo>
                  <a:pt x="4249048" y="75430"/>
                </a:lnTo>
                <a:lnTo>
                  <a:pt x="4090102" y="75430"/>
                </a:lnTo>
                <a:lnTo>
                  <a:pt x="4079087" y="75430"/>
                </a:lnTo>
                <a:lnTo>
                  <a:pt x="3920141" y="75430"/>
                </a:lnTo>
                <a:lnTo>
                  <a:pt x="3909126" y="75430"/>
                </a:lnTo>
                <a:lnTo>
                  <a:pt x="3750180" y="75430"/>
                </a:lnTo>
                <a:lnTo>
                  <a:pt x="3739165" y="75430"/>
                </a:lnTo>
                <a:lnTo>
                  <a:pt x="3580219" y="75430"/>
                </a:lnTo>
                <a:lnTo>
                  <a:pt x="3569204" y="75430"/>
                </a:lnTo>
                <a:lnTo>
                  <a:pt x="3410258" y="75430"/>
                </a:lnTo>
                <a:lnTo>
                  <a:pt x="3399243" y="75430"/>
                </a:lnTo>
                <a:lnTo>
                  <a:pt x="3240297" y="75430"/>
                </a:lnTo>
                <a:lnTo>
                  <a:pt x="3229282" y="75430"/>
                </a:lnTo>
                <a:lnTo>
                  <a:pt x="3070336" y="75430"/>
                </a:lnTo>
                <a:lnTo>
                  <a:pt x="3059321" y="75430"/>
                </a:lnTo>
                <a:lnTo>
                  <a:pt x="2900374" y="75430"/>
                </a:lnTo>
                <a:lnTo>
                  <a:pt x="2900375" y="75431"/>
                </a:lnTo>
                <a:lnTo>
                  <a:pt x="12078256" y="75431"/>
                </a:lnTo>
                <a:lnTo>
                  <a:pt x="12078256" y="1617706"/>
                </a:lnTo>
                <a:lnTo>
                  <a:pt x="0" y="1617706"/>
                </a:lnTo>
                <a:lnTo>
                  <a:pt x="0" y="75431"/>
                </a:lnTo>
                <a:lnTo>
                  <a:pt x="13" y="75431"/>
                </a:lnTo>
                <a:lnTo>
                  <a:pt x="90501" y="1"/>
                </a:lnTo>
                <a:lnTo>
                  <a:pt x="175487" y="70844"/>
                </a:lnTo>
                <a:lnTo>
                  <a:pt x="260472" y="1"/>
                </a:lnTo>
                <a:lnTo>
                  <a:pt x="345452" y="70840"/>
                </a:lnTo>
                <a:lnTo>
                  <a:pt x="430433" y="1"/>
                </a:lnTo>
                <a:lnTo>
                  <a:pt x="515413" y="70840"/>
                </a:lnTo>
                <a:lnTo>
                  <a:pt x="600394" y="1"/>
                </a:lnTo>
                <a:lnTo>
                  <a:pt x="685375" y="70840"/>
                </a:lnTo>
                <a:lnTo>
                  <a:pt x="770355" y="1"/>
                </a:lnTo>
                <a:lnTo>
                  <a:pt x="855336" y="70840"/>
                </a:lnTo>
                <a:lnTo>
                  <a:pt x="940316" y="1"/>
                </a:lnTo>
                <a:lnTo>
                  <a:pt x="1025296" y="70840"/>
                </a:lnTo>
                <a:lnTo>
                  <a:pt x="1110277" y="1"/>
                </a:lnTo>
                <a:lnTo>
                  <a:pt x="1195258" y="70840"/>
                </a:lnTo>
                <a:lnTo>
                  <a:pt x="1280238" y="1"/>
                </a:lnTo>
                <a:lnTo>
                  <a:pt x="1365219" y="70840"/>
                </a:lnTo>
                <a:lnTo>
                  <a:pt x="1450199" y="1"/>
                </a:lnTo>
                <a:lnTo>
                  <a:pt x="1535179" y="70840"/>
                </a:lnTo>
                <a:lnTo>
                  <a:pt x="1620160" y="1"/>
                </a:lnTo>
                <a:lnTo>
                  <a:pt x="1705140" y="70840"/>
                </a:lnTo>
                <a:lnTo>
                  <a:pt x="1790121" y="1"/>
                </a:lnTo>
                <a:lnTo>
                  <a:pt x="1875102" y="70840"/>
                </a:lnTo>
                <a:lnTo>
                  <a:pt x="1960082" y="1"/>
                </a:lnTo>
                <a:lnTo>
                  <a:pt x="2045062" y="70840"/>
                </a:lnTo>
                <a:lnTo>
                  <a:pt x="2130043" y="1"/>
                </a:lnTo>
                <a:lnTo>
                  <a:pt x="2215024" y="70840"/>
                </a:lnTo>
                <a:lnTo>
                  <a:pt x="2300004" y="1"/>
                </a:lnTo>
                <a:lnTo>
                  <a:pt x="2384985" y="70840"/>
                </a:lnTo>
                <a:lnTo>
                  <a:pt x="2469965" y="1"/>
                </a:lnTo>
                <a:lnTo>
                  <a:pt x="2554946" y="70840"/>
                </a:lnTo>
                <a:lnTo>
                  <a:pt x="2639926" y="1"/>
                </a:lnTo>
                <a:lnTo>
                  <a:pt x="2724906" y="70840"/>
                </a:lnTo>
                <a:lnTo>
                  <a:pt x="2809887" y="1"/>
                </a:lnTo>
                <a:lnTo>
                  <a:pt x="2894867" y="70840"/>
                </a:lnTo>
                <a:close/>
              </a:path>
            </a:pathLst>
          </a:custGeom>
          <a:solidFill>
            <a:srgbClr val="870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FE730A-DC79-4CA2-9595-0C2C2F2A6DD9}"/>
              </a:ext>
            </a:extLst>
          </p:cNvPr>
          <p:cNvSpPr/>
          <p:nvPr/>
        </p:nvSpPr>
        <p:spPr>
          <a:xfrm>
            <a:off x="0" y="-149703"/>
            <a:ext cx="27338644" cy="4496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AD50E70-930B-435C-B423-74D659C8536A}"/>
              </a:ext>
            </a:extLst>
          </p:cNvPr>
          <p:cNvSpPr/>
          <p:nvPr/>
        </p:nvSpPr>
        <p:spPr>
          <a:xfrm>
            <a:off x="3352801" y="3786201"/>
            <a:ext cx="101225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spc="-300" dirty="0">
                <a:solidFill>
                  <a:srgbClr val="AB1535"/>
                </a:solidFill>
                <a:latin typeface="Arvo" panose="02000000000000000000" pitchFamily="2" charset="0"/>
                <a:ea typeface="Arvo" panose="02000000000000000000" pitchFamily="2" charset="0"/>
              </a:rPr>
              <a:t>STRAWBERRY CAKE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6A74F80-84D6-4899-8C39-62B1B0C8BFCC}"/>
              </a:ext>
            </a:extLst>
          </p:cNvPr>
          <p:cNvSpPr/>
          <p:nvPr/>
        </p:nvSpPr>
        <p:spPr>
          <a:xfrm>
            <a:off x="13713931" y="3734236"/>
            <a:ext cx="111774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spc="-300" dirty="0">
                <a:solidFill>
                  <a:srgbClr val="AB1535"/>
                </a:solidFill>
                <a:latin typeface="Arvo" panose="02000000000000000000" pitchFamily="2" charset="0"/>
                <a:ea typeface="Arvo" panose="02000000000000000000" pitchFamily="2" charset="0"/>
              </a:rPr>
              <a:t>STRAWBERRY DONUT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601B7EF-1BA8-4F4B-85D9-798D809E4AA2}"/>
              </a:ext>
            </a:extLst>
          </p:cNvPr>
          <p:cNvSpPr/>
          <p:nvPr/>
        </p:nvSpPr>
        <p:spPr>
          <a:xfrm>
            <a:off x="3352801" y="16678991"/>
            <a:ext cx="111774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spc="-300" dirty="0">
                <a:solidFill>
                  <a:srgbClr val="AB1535"/>
                </a:solidFill>
                <a:latin typeface="Arvo" panose="02000000000000000000" pitchFamily="2" charset="0"/>
                <a:ea typeface="Arvo" panose="02000000000000000000" pitchFamily="2" charset="0"/>
              </a:rPr>
              <a:t>BLUE BERRY CAKE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1F2645-A8AA-47F4-994E-23B919CAA334}"/>
              </a:ext>
            </a:extLst>
          </p:cNvPr>
          <p:cNvSpPr/>
          <p:nvPr/>
        </p:nvSpPr>
        <p:spPr>
          <a:xfrm>
            <a:off x="13906414" y="16678991"/>
            <a:ext cx="111774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spc="-300" dirty="0">
                <a:solidFill>
                  <a:srgbClr val="AB1535"/>
                </a:solidFill>
                <a:latin typeface="Arvo" panose="02000000000000000000" pitchFamily="2" charset="0"/>
                <a:ea typeface="Arvo" panose="02000000000000000000" pitchFamily="2" charset="0"/>
              </a:rPr>
              <a:t>PINK DONUT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0661" y="-149703"/>
            <a:ext cx="8516780" cy="56210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9B5FB0E-DA58-4C4C-9E4E-B98FA1B65665}"/>
              </a:ext>
            </a:extLst>
          </p:cNvPr>
          <p:cNvSpPr txBox="1"/>
          <p:nvPr/>
        </p:nvSpPr>
        <p:spPr>
          <a:xfrm>
            <a:off x="4987415" y="32189712"/>
            <a:ext cx="174571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Century Gothic" panose="020B0502020202020204" pitchFamily="34" charset="0"/>
                <a:ea typeface="Source Sans Pro Semibold" panose="020B0603030403020204" pitchFamily="34" charset="0"/>
              </a:rPr>
              <a:t>Address: A-32 PINK SWEETS RESTO USA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119E3C0-2382-40D1-A808-DEDA162F7B3A}"/>
              </a:ext>
            </a:extLst>
          </p:cNvPr>
          <p:cNvSpPr txBox="1"/>
          <p:nvPr/>
        </p:nvSpPr>
        <p:spPr>
          <a:xfrm>
            <a:off x="4987415" y="34092065"/>
            <a:ext cx="17457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Century Gothic" panose="020B0502020202020204" pitchFamily="34" charset="0"/>
                <a:ea typeface="Source Sans Pro Semibold" panose="020B0603030403020204" pitchFamily="34" charset="0"/>
              </a:rPr>
              <a:t>Contact No: 1-800-123-4567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31457DE-5DCE-4B41-82B8-7A0B73EDF239}"/>
              </a:ext>
            </a:extLst>
          </p:cNvPr>
          <p:cNvSpPr txBox="1"/>
          <p:nvPr/>
        </p:nvSpPr>
        <p:spPr>
          <a:xfrm>
            <a:off x="4987415" y="33259459"/>
            <a:ext cx="17457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Century Gothic" panose="020B0502020202020204" pitchFamily="34" charset="0"/>
                <a:ea typeface="Source Sans Pro Semibold" panose="020B0603030403020204" pitchFamily="34" charset="0"/>
              </a:rPr>
              <a:t>Email: INFO@PINKSWEETSRESTO.COM</a:t>
            </a:r>
          </a:p>
        </p:txBody>
      </p:sp>
    </p:spTree>
    <p:extLst>
      <p:ext uri="{BB962C8B-B14F-4D97-AF65-F5344CB8AC3E}">
        <p14:creationId xmlns:p14="http://schemas.microsoft.com/office/powerpoint/2010/main" val="42605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758">
        <p:fade/>
      </p:transition>
    </mc:Choice>
    <mc:Fallback xmlns="">
      <p:transition spd="med" advTm="67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45" grpId="0"/>
      <p:bldP spid="46" grpId="0"/>
      <p:bldP spid="47" grpId="0"/>
      <p:bldP spid="48" grpId="0"/>
      <p:bldP spid="23" grpId="0"/>
      <p:bldP spid="24" grpId="0"/>
      <p:bldP spid="25" grpId="0"/>
      <p:bldP spid="26" grpId="0"/>
      <p:bldP spid="28" grpId="0"/>
      <p:bldP spid="30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7F98062-2095-40D2-A82D-4D418D85AA63}"/>
              </a:ext>
            </a:extLst>
          </p:cNvPr>
          <p:cNvSpPr/>
          <p:nvPr/>
        </p:nvSpPr>
        <p:spPr>
          <a:xfrm>
            <a:off x="3424208" y="5024169"/>
            <a:ext cx="10275693" cy="2096854"/>
          </a:xfrm>
          <a:prstGeom prst="rect">
            <a:avLst/>
          </a:prstGeom>
          <a:solidFill>
            <a:srgbClr val="AB1535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D62B66-0F15-40EA-86DA-0ECC470DE7C7}"/>
              </a:ext>
            </a:extLst>
          </p:cNvPr>
          <p:cNvSpPr/>
          <p:nvPr/>
        </p:nvSpPr>
        <p:spPr>
          <a:xfrm>
            <a:off x="13951910" y="5022239"/>
            <a:ext cx="10194876" cy="2096854"/>
          </a:xfrm>
          <a:prstGeom prst="rect">
            <a:avLst/>
          </a:prstGeom>
          <a:solidFill>
            <a:srgbClr val="AB1535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01F884-D6E3-41AD-B2C8-E1517CEE79F1}"/>
              </a:ext>
            </a:extLst>
          </p:cNvPr>
          <p:cNvSpPr/>
          <p:nvPr/>
        </p:nvSpPr>
        <p:spPr>
          <a:xfrm>
            <a:off x="3424209" y="17923937"/>
            <a:ext cx="10329447" cy="2049022"/>
          </a:xfrm>
          <a:prstGeom prst="rect">
            <a:avLst/>
          </a:prstGeom>
          <a:solidFill>
            <a:srgbClr val="AB1535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069FD3-C421-47BA-BBA3-0D7F75B48250}"/>
              </a:ext>
            </a:extLst>
          </p:cNvPr>
          <p:cNvSpPr/>
          <p:nvPr/>
        </p:nvSpPr>
        <p:spPr>
          <a:xfrm>
            <a:off x="13892386" y="17923892"/>
            <a:ext cx="10254400" cy="2049023"/>
          </a:xfrm>
          <a:prstGeom prst="rect">
            <a:avLst/>
          </a:prstGeom>
          <a:solidFill>
            <a:srgbClr val="AB1535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6C7CF9B-FF30-46E0-B04A-D4CF9BA628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26" b="363"/>
          <a:stretch/>
        </p:blipFill>
        <p:spPr>
          <a:xfrm>
            <a:off x="13974624" y="7330509"/>
            <a:ext cx="10172161" cy="907025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DF9879F-97A4-4F2A-9BC4-7F94FD595A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2" r="14724" b="-505"/>
          <a:stretch/>
        </p:blipFill>
        <p:spPr>
          <a:xfrm flipH="1">
            <a:off x="3454838" y="7277273"/>
            <a:ext cx="10172161" cy="919030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C2E3EEC-7C5C-446C-8060-2107BE58D9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7" t="56488" b="1219"/>
          <a:stretch/>
        </p:blipFill>
        <p:spPr>
          <a:xfrm>
            <a:off x="13892386" y="20072510"/>
            <a:ext cx="10254400" cy="907807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8263AAF-3FD4-483E-A8EC-75F55F80C5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3" t="5581" r="33467" b="11453"/>
          <a:stretch/>
        </p:blipFill>
        <p:spPr>
          <a:xfrm>
            <a:off x="3454838" y="20072510"/>
            <a:ext cx="10267311" cy="907807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09F2764C-8780-4DD9-A41F-B6A9C9090692}"/>
              </a:ext>
            </a:extLst>
          </p:cNvPr>
          <p:cNvSpPr/>
          <p:nvPr/>
        </p:nvSpPr>
        <p:spPr>
          <a:xfrm>
            <a:off x="8653785" y="4894499"/>
            <a:ext cx="493864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7200" b="1" spc="-300" dirty="0">
                <a:solidFill>
                  <a:schemeClr val="bg1"/>
                </a:solidFill>
                <a:latin typeface="Century Gothic" panose="020B0502020202020204" pitchFamily="34" charset="0"/>
                <a:ea typeface="Source Sans Pro Black" panose="020B0803030403020204" pitchFamily="34" charset="0"/>
              </a:rPr>
              <a:t>$ </a:t>
            </a:r>
            <a:r>
              <a:rPr lang="en-US" sz="13800" b="1" spc="-300" dirty="0">
                <a:solidFill>
                  <a:schemeClr val="bg1"/>
                </a:solidFill>
                <a:latin typeface="Century Gothic" panose="020B0502020202020204" pitchFamily="34" charset="0"/>
                <a:ea typeface="Source Sans Pro Black" panose="020B0803030403020204" pitchFamily="34" charset="0"/>
              </a:rPr>
              <a:t>3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3603D4D-28C8-4D6F-9304-E078BA2AE142}"/>
              </a:ext>
            </a:extLst>
          </p:cNvPr>
          <p:cNvSpPr/>
          <p:nvPr/>
        </p:nvSpPr>
        <p:spPr>
          <a:xfrm>
            <a:off x="22018717" y="4894500"/>
            <a:ext cx="1835759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7200" b="1" spc="-300" dirty="0">
                <a:solidFill>
                  <a:schemeClr val="bg1"/>
                </a:solidFill>
                <a:latin typeface="Century Gothic" panose="020B0502020202020204" pitchFamily="34" charset="0"/>
                <a:ea typeface="Source Sans Pro Black" panose="020B0803030403020204" pitchFamily="34" charset="0"/>
              </a:rPr>
              <a:t>$ </a:t>
            </a:r>
            <a:r>
              <a:rPr lang="en-US" sz="13800" b="1" spc="-300" dirty="0">
                <a:solidFill>
                  <a:schemeClr val="bg1"/>
                </a:solidFill>
                <a:latin typeface="Century Gothic" panose="020B0502020202020204" pitchFamily="34" charset="0"/>
                <a:ea typeface="Source Sans Pro Black" panose="020B0803030403020204" pitchFamily="34" charset="0"/>
              </a:rPr>
              <a:t>6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D292BB4-024B-4869-AC91-D47158560DAA}"/>
              </a:ext>
            </a:extLst>
          </p:cNvPr>
          <p:cNvSpPr/>
          <p:nvPr/>
        </p:nvSpPr>
        <p:spPr>
          <a:xfrm>
            <a:off x="5833831" y="17784331"/>
            <a:ext cx="7793169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7200" b="1" spc="-300" dirty="0">
                <a:solidFill>
                  <a:schemeClr val="bg1"/>
                </a:solidFill>
                <a:latin typeface="Century Gothic" panose="020B0502020202020204" pitchFamily="34" charset="0"/>
                <a:ea typeface="Source Sans Pro Black" panose="020B0803030403020204" pitchFamily="34" charset="0"/>
              </a:rPr>
              <a:t>$ </a:t>
            </a:r>
            <a:r>
              <a:rPr lang="en-US" sz="13800" b="1" spc="-300" dirty="0">
                <a:solidFill>
                  <a:schemeClr val="bg1"/>
                </a:solidFill>
                <a:latin typeface="Century Gothic" panose="020B0502020202020204" pitchFamily="34" charset="0"/>
                <a:ea typeface="Source Sans Pro Black" panose="020B0803030403020204" pitchFamily="34" charset="0"/>
              </a:rPr>
              <a:t>6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31EAC77-91F2-4449-9738-42E5501F496B}"/>
              </a:ext>
            </a:extLst>
          </p:cNvPr>
          <p:cNvSpPr/>
          <p:nvPr/>
        </p:nvSpPr>
        <p:spPr>
          <a:xfrm>
            <a:off x="18494769" y="17710995"/>
            <a:ext cx="5359707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7200" b="1" spc="-300" dirty="0">
                <a:solidFill>
                  <a:schemeClr val="bg1"/>
                </a:solidFill>
                <a:latin typeface="Century Gothic" panose="020B0502020202020204" pitchFamily="34" charset="0"/>
                <a:ea typeface="Source Sans Pro Black" panose="020B0803030403020204" pitchFamily="34" charset="0"/>
              </a:rPr>
              <a:t>$ </a:t>
            </a:r>
            <a:r>
              <a:rPr lang="en-US" sz="13800" b="1" spc="-300" dirty="0">
                <a:solidFill>
                  <a:schemeClr val="bg1"/>
                </a:solidFill>
                <a:latin typeface="Century Gothic" panose="020B0502020202020204" pitchFamily="34" charset="0"/>
                <a:ea typeface="Source Sans Pro Black" panose="020B0803030403020204" pitchFamily="34" charset="0"/>
              </a:rPr>
              <a:t>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7DF06D-231B-486A-A6FB-C04A163B46C1}"/>
              </a:ext>
            </a:extLst>
          </p:cNvPr>
          <p:cNvSpPr/>
          <p:nvPr/>
        </p:nvSpPr>
        <p:spPr>
          <a:xfrm>
            <a:off x="25069799" y="0"/>
            <a:ext cx="2362201" cy="37782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64A117F8-BB7C-4A9A-BDEC-9A32F0E7D4C9}"/>
              </a:ext>
            </a:extLst>
          </p:cNvPr>
          <p:cNvSpPr/>
          <p:nvPr/>
        </p:nvSpPr>
        <p:spPr>
          <a:xfrm>
            <a:off x="-93356" y="0"/>
            <a:ext cx="3670880" cy="37782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680996F-DE10-4E0C-B0BE-BD4873BFF2DF}"/>
              </a:ext>
            </a:extLst>
          </p:cNvPr>
          <p:cNvSpPr/>
          <p:nvPr/>
        </p:nvSpPr>
        <p:spPr>
          <a:xfrm>
            <a:off x="-93356" y="30306434"/>
            <a:ext cx="27525356" cy="7476067"/>
          </a:xfrm>
          <a:custGeom>
            <a:avLst/>
            <a:gdLst>
              <a:gd name="connsiteX0" fmla="*/ 2979848 w 12078256"/>
              <a:gd name="connsiteY0" fmla="*/ 0 h 1617706"/>
              <a:gd name="connsiteX1" fmla="*/ 3064828 w 12078256"/>
              <a:gd name="connsiteY1" fmla="*/ 70839 h 1617706"/>
              <a:gd name="connsiteX2" fmla="*/ 3149809 w 12078256"/>
              <a:gd name="connsiteY2" fmla="*/ 0 h 1617706"/>
              <a:gd name="connsiteX3" fmla="*/ 3234789 w 12078256"/>
              <a:gd name="connsiteY3" fmla="*/ 70839 h 1617706"/>
              <a:gd name="connsiteX4" fmla="*/ 3319770 w 12078256"/>
              <a:gd name="connsiteY4" fmla="*/ 0 h 1617706"/>
              <a:gd name="connsiteX5" fmla="*/ 3404751 w 12078256"/>
              <a:gd name="connsiteY5" fmla="*/ 70839 h 1617706"/>
              <a:gd name="connsiteX6" fmla="*/ 3489731 w 12078256"/>
              <a:gd name="connsiteY6" fmla="*/ 0 h 1617706"/>
              <a:gd name="connsiteX7" fmla="*/ 3574712 w 12078256"/>
              <a:gd name="connsiteY7" fmla="*/ 70839 h 1617706"/>
              <a:gd name="connsiteX8" fmla="*/ 3659692 w 12078256"/>
              <a:gd name="connsiteY8" fmla="*/ 0 h 1617706"/>
              <a:gd name="connsiteX9" fmla="*/ 3744673 w 12078256"/>
              <a:gd name="connsiteY9" fmla="*/ 70839 h 1617706"/>
              <a:gd name="connsiteX10" fmla="*/ 3829653 w 12078256"/>
              <a:gd name="connsiteY10" fmla="*/ 0 h 1617706"/>
              <a:gd name="connsiteX11" fmla="*/ 3914634 w 12078256"/>
              <a:gd name="connsiteY11" fmla="*/ 70839 h 1617706"/>
              <a:gd name="connsiteX12" fmla="*/ 3999614 w 12078256"/>
              <a:gd name="connsiteY12" fmla="*/ 0 h 1617706"/>
              <a:gd name="connsiteX13" fmla="*/ 4084595 w 12078256"/>
              <a:gd name="connsiteY13" fmla="*/ 70839 h 1617706"/>
              <a:gd name="connsiteX14" fmla="*/ 4169575 w 12078256"/>
              <a:gd name="connsiteY14" fmla="*/ 0 h 1617706"/>
              <a:gd name="connsiteX15" fmla="*/ 4254557 w 12078256"/>
              <a:gd name="connsiteY15" fmla="*/ 70839 h 1617706"/>
              <a:gd name="connsiteX16" fmla="*/ 4339536 w 12078256"/>
              <a:gd name="connsiteY16" fmla="*/ 0 h 1617706"/>
              <a:gd name="connsiteX17" fmla="*/ 4424517 w 12078256"/>
              <a:gd name="connsiteY17" fmla="*/ 70839 h 1617706"/>
              <a:gd name="connsiteX18" fmla="*/ 4509498 w 12078256"/>
              <a:gd name="connsiteY18" fmla="*/ 0 h 1617706"/>
              <a:gd name="connsiteX19" fmla="*/ 4594479 w 12078256"/>
              <a:gd name="connsiteY19" fmla="*/ 70839 h 1617706"/>
              <a:gd name="connsiteX20" fmla="*/ 4679458 w 12078256"/>
              <a:gd name="connsiteY20" fmla="*/ 0 h 1617706"/>
              <a:gd name="connsiteX21" fmla="*/ 4764439 w 12078256"/>
              <a:gd name="connsiteY21" fmla="*/ 70839 h 1617706"/>
              <a:gd name="connsiteX22" fmla="*/ 4849420 w 12078256"/>
              <a:gd name="connsiteY22" fmla="*/ 1 h 1617706"/>
              <a:gd name="connsiteX23" fmla="*/ 4934401 w 12078256"/>
              <a:gd name="connsiteY23" fmla="*/ 70838 h 1617706"/>
              <a:gd name="connsiteX24" fmla="*/ 5019380 w 12078256"/>
              <a:gd name="connsiteY24" fmla="*/ 1 h 1617706"/>
              <a:gd name="connsiteX25" fmla="*/ 5104361 w 12078256"/>
              <a:gd name="connsiteY25" fmla="*/ 70838 h 1617706"/>
              <a:gd name="connsiteX26" fmla="*/ 5189342 w 12078256"/>
              <a:gd name="connsiteY26" fmla="*/ 1 h 1617706"/>
              <a:gd name="connsiteX27" fmla="*/ 5274323 w 12078256"/>
              <a:gd name="connsiteY27" fmla="*/ 70838 h 1617706"/>
              <a:gd name="connsiteX28" fmla="*/ 5359302 w 12078256"/>
              <a:gd name="connsiteY28" fmla="*/ 1 h 1617706"/>
              <a:gd name="connsiteX29" fmla="*/ 5444283 w 12078256"/>
              <a:gd name="connsiteY29" fmla="*/ 70838 h 1617706"/>
              <a:gd name="connsiteX30" fmla="*/ 5529264 w 12078256"/>
              <a:gd name="connsiteY30" fmla="*/ 1 h 1617706"/>
              <a:gd name="connsiteX31" fmla="*/ 5614245 w 12078256"/>
              <a:gd name="connsiteY31" fmla="*/ 70838 h 1617706"/>
              <a:gd name="connsiteX32" fmla="*/ 5699224 w 12078256"/>
              <a:gd name="connsiteY32" fmla="*/ 1 h 1617706"/>
              <a:gd name="connsiteX33" fmla="*/ 5784205 w 12078256"/>
              <a:gd name="connsiteY33" fmla="*/ 70838 h 1617706"/>
              <a:gd name="connsiteX34" fmla="*/ 5869186 w 12078256"/>
              <a:gd name="connsiteY34" fmla="*/ 1 h 1617706"/>
              <a:gd name="connsiteX35" fmla="*/ 5954167 w 12078256"/>
              <a:gd name="connsiteY35" fmla="*/ 70838 h 1617706"/>
              <a:gd name="connsiteX36" fmla="*/ 6039146 w 12078256"/>
              <a:gd name="connsiteY36" fmla="*/ 1 h 1617706"/>
              <a:gd name="connsiteX37" fmla="*/ 6124126 w 12078256"/>
              <a:gd name="connsiteY37" fmla="*/ 70838 h 1617706"/>
              <a:gd name="connsiteX38" fmla="*/ 6209106 w 12078256"/>
              <a:gd name="connsiteY38" fmla="*/ 1 h 1617706"/>
              <a:gd name="connsiteX39" fmla="*/ 6294086 w 12078256"/>
              <a:gd name="connsiteY39" fmla="*/ 70838 h 1617706"/>
              <a:gd name="connsiteX40" fmla="*/ 6379067 w 12078256"/>
              <a:gd name="connsiteY40" fmla="*/ 1 h 1617706"/>
              <a:gd name="connsiteX41" fmla="*/ 6464047 w 12078256"/>
              <a:gd name="connsiteY41" fmla="*/ 70838 h 1617706"/>
              <a:gd name="connsiteX42" fmla="*/ 6549027 w 12078256"/>
              <a:gd name="connsiteY42" fmla="*/ 1 h 1617706"/>
              <a:gd name="connsiteX43" fmla="*/ 6634007 w 12078256"/>
              <a:gd name="connsiteY43" fmla="*/ 70838 h 1617706"/>
              <a:gd name="connsiteX44" fmla="*/ 6718987 w 12078256"/>
              <a:gd name="connsiteY44" fmla="*/ 1 h 1617706"/>
              <a:gd name="connsiteX45" fmla="*/ 6803967 w 12078256"/>
              <a:gd name="connsiteY45" fmla="*/ 70838 h 1617706"/>
              <a:gd name="connsiteX46" fmla="*/ 6888949 w 12078256"/>
              <a:gd name="connsiteY46" fmla="*/ 1 h 1617706"/>
              <a:gd name="connsiteX47" fmla="*/ 6973930 w 12078256"/>
              <a:gd name="connsiteY47" fmla="*/ 70838 h 1617706"/>
              <a:gd name="connsiteX48" fmla="*/ 7058908 w 12078256"/>
              <a:gd name="connsiteY48" fmla="*/ 1 h 1617706"/>
              <a:gd name="connsiteX49" fmla="*/ 7143887 w 12078256"/>
              <a:gd name="connsiteY49" fmla="*/ 70838 h 1617706"/>
              <a:gd name="connsiteX50" fmla="*/ 7228870 w 12078256"/>
              <a:gd name="connsiteY50" fmla="*/ 1 h 1617706"/>
              <a:gd name="connsiteX51" fmla="*/ 7313852 w 12078256"/>
              <a:gd name="connsiteY51" fmla="*/ 70838 h 1617706"/>
              <a:gd name="connsiteX52" fmla="*/ 7398831 w 12078256"/>
              <a:gd name="connsiteY52" fmla="*/ 1 h 1617706"/>
              <a:gd name="connsiteX53" fmla="*/ 7483811 w 12078256"/>
              <a:gd name="connsiteY53" fmla="*/ 70838 h 1617706"/>
              <a:gd name="connsiteX54" fmla="*/ 7568792 w 12078256"/>
              <a:gd name="connsiteY54" fmla="*/ 1 h 1617706"/>
              <a:gd name="connsiteX55" fmla="*/ 7653773 w 12078256"/>
              <a:gd name="connsiteY55" fmla="*/ 70838 h 1617706"/>
              <a:gd name="connsiteX56" fmla="*/ 7738753 w 12078256"/>
              <a:gd name="connsiteY56" fmla="*/ 1 h 1617706"/>
              <a:gd name="connsiteX57" fmla="*/ 7823735 w 12078256"/>
              <a:gd name="connsiteY57" fmla="*/ 70838 h 1617706"/>
              <a:gd name="connsiteX58" fmla="*/ 7908707 w 12078256"/>
              <a:gd name="connsiteY58" fmla="*/ 1 h 1617706"/>
              <a:gd name="connsiteX59" fmla="*/ 7993689 w 12078256"/>
              <a:gd name="connsiteY59" fmla="*/ 70838 h 1617706"/>
              <a:gd name="connsiteX60" fmla="*/ 8078670 w 12078256"/>
              <a:gd name="connsiteY60" fmla="*/ 1 h 1617706"/>
              <a:gd name="connsiteX61" fmla="*/ 8163650 w 12078256"/>
              <a:gd name="connsiteY61" fmla="*/ 70838 h 1617706"/>
              <a:gd name="connsiteX62" fmla="*/ 8248632 w 12078256"/>
              <a:gd name="connsiteY62" fmla="*/ 0 h 1617706"/>
              <a:gd name="connsiteX63" fmla="*/ 8333612 w 12078256"/>
              <a:gd name="connsiteY63" fmla="*/ 70837 h 1617706"/>
              <a:gd name="connsiteX64" fmla="*/ 8418593 w 12078256"/>
              <a:gd name="connsiteY64" fmla="*/ 0 h 1617706"/>
              <a:gd name="connsiteX65" fmla="*/ 8503572 w 12078256"/>
              <a:gd name="connsiteY65" fmla="*/ 70837 h 1617706"/>
              <a:gd name="connsiteX66" fmla="*/ 8588551 w 12078256"/>
              <a:gd name="connsiteY66" fmla="*/ 0 h 1617706"/>
              <a:gd name="connsiteX67" fmla="*/ 8673530 w 12078256"/>
              <a:gd name="connsiteY67" fmla="*/ 70837 h 1617706"/>
              <a:gd name="connsiteX68" fmla="*/ 8758511 w 12078256"/>
              <a:gd name="connsiteY68" fmla="*/ 0 h 1617706"/>
              <a:gd name="connsiteX69" fmla="*/ 8843492 w 12078256"/>
              <a:gd name="connsiteY69" fmla="*/ 70837 h 1617706"/>
              <a:gd name="connsiteX70" fmla="*/ 8928473 w 12078256"/>
              <a:gd name="connsiteY70" fmla="*/ 0 h 1617706"/>
              <a:gd name="connsiteX71" fmla="*/ 9013453 w 12078256"/>
              <a:gd name="connsiteY71" fmla="*/ 70837 h 1617706"/>
              <a:gd name="connsiteX72" fmla="*/ 9098434 w 12078256"/>
              <a:gd name="connsiteY72" fmla="*/ 0 h 1617706"/>
              <a:gd name="connsiteX73" fmla="*/ 9183414 w 12078256"/>
              <a:gd name="connsiteY73" fmla="*/ 70837 h 1617706"/>
              <a:gd name="connsiteX74" fmla="*/ 9268395 w 12078256"/>
              <a:gd name="connsiteY74" fmla="*/ 0 h 1617706"/>
              <a:gd name="connsiteX75" fmla="*/ 9353375 w 12078256"/>
              <a:gd name="connsiteY75" fmla="*/ 70837 h 1617706"/>
              <a:gd name="connsiteX76" fmla="*/ 9438355 w 12078256"/>
              <a:gd name="connsiteY76" fmla="*/ 0 h 1617706"/>
              <a:gd name="connsiteX77" fmla="*/ 9523336 w 12078256"/>
              <a:gd name="connsiteY77" fmla="*/ 70837 h 1617706"/>
              <a:gd name="connsiteX78" fmla="*/ 9608316 w 12078256"/>
              <a:gd name="connsiteY78" fmla="*/ 0 h 1617706"/>
              <a:gd name="connsiteX79" fmla="*/ 9693297 w 12078256"/>
              <a:gd name="connsiteY79" fmla="*/ 70837 h 1617706"/>
              <a:gd name="connsiteX80" fmla="*/ 9778277 w 12078256"/>
              <a:gd name="connsiteY80" fmla="*/ 0 h 1617706"/>
              <a:gd name="connsiteX81" fmla="*/ 9863257 w 12078256"/>
              <a:gd name="connsiteY81" fmla="*/ 70837 h 1617706"/>
              <a:gd name="connsiteX82" fmla="*/ 9948237 w 12078256"/>
              <a:gd name="connsiteY82" fmla="*/ 0 h 1617706"/>
              <a:gd name="connsiteX83" fmla="*/ 10033220 w 12078256"/>
              <a:gd name="connsiteY83" fmla="*/ 70837 h 1617706"/>
              <a:gd name="connsiteX84" fmla="*/ 10118201 w 12078256"/>
              <a:gd name="connsiteY84" fmla="*/ 0 h 1617706"/>
              <a:gd name="connsiteX85" fmla="*/ 10203181 w 12078256"/>
              <a:gd name="connsiteY85" fmla="*/ 70837 h 1617706"/>
              <a:gd name="connsiteX86" fmla="*/ 10288162 w 12078256"/>
              <a:gd name="connsiteY86" fmla="*/ 1 h 1617706"/>
              <a:gd name="connsiteX87" fmla="*/ 10373142 w 12078256"/>
              <a:gd name="connsiteY87" fmla="*/ 70836 h 1617706"/>
              <a:gd name="connsiteX88" fmla="*/ 10458122 w 12078256"/>
              <a:gd name="connsiteY88" fmla="*/ 1 h 1617706"/>
              <a:gd name="connsiteX89" fmla="*/ 10543103 w 12078256"/>
              <a:gd name="connsiteY89" fmla="*/ 70836 h 1617706"/>
              <a:gd name="connsiteX90" fmla="*/ 10628083 w 12078256"/>
              <a:gd name="connsiteY90" fmla="*/ 1 h 1617706"/>
              <a:gd name="connsiteX91" fmla="*/ 10713064 w 12078256"/>
              <a:gd name="connsiteY91" fmla="*/ 70836 h 1617706"/>
              <a:gd name="connsiteX92" fmla="*/ 10798044 w 12078256"/>
              <a:gd name="connsiteY92" fmla="*/ 1 h 1617706"/>
              <a:gd name="connsiteX93" fmla="*/ 10883024 w 12078256"/>
              <a:gd name="connsiteY93" fmla="*/ 70836 h 1617706"/>
              <a:gd name="connsiteX94" fmla="*/ 10968005 w 12078256"/>
              <a:gd name="connsiteY94" fmla="*/ 1 h 1617706"/>
              <a:gd name="connsiteX95" fmla="*/ 11052985 w 12078256"/>
              <a:gd name="connsiteY95" fmla="*/ 70836 h 1617706"/>
              <a:gd name="connsiteX96" fmla="*/ 11137965 w 12078256"/>
              <a:gd name="connsiteY96" fmla="*/ 1 h 1617706"/>
              <a:gd name="connsiteX97" fmla="*/ 11222946 w 12078256"/>
              <a:gd name="connsiteY97" fmla="*/ 70836 h 1617706"/>
              <a:gd name="connsiteX98" fmla="*/ 11307926 w 12078256"/>
              <a:gd name="connsiteY98" fmla="*/ 1 h 1617706"/>
              <a:gd name="connsiteX99" fmla="*/ 11392906 w 12078256"/>
              <a:gd name="connsiteY99" fmla="*/ 70836 h 1617706"/>
              <a:gd name="connsiteX100" fmla="*/ 11477886 w 12078256"/>
              <a:gd name="connsiteY100" fmla="*/ 1 h 1617706"/>
              <a:gd name="connsiteX101" fmla="*/ 11562867 w 12078256"/>
              <a:gd name="connsiteY101" fmla="*/ 70836 h 1617706"/>
              <a:gd name="connsiteX102" fmla="*/ 11647847 w 12078256"/>
              <a:gd name="connsiteY102" fmla="*/ 1 h 1617706"/>
              <a:gd name="connsiteX103" fmla="*/ 11732828 w 12078256"/>
              <a:gd name="connsiteY103" fmla="*/ 70836 h 1617706"/>
              <a:gd name="connsiteX104" fmla="*/ 11817808 w 12078256"/>
              <a:gd name="connsiteY104" fmla="*/ 1 h 1617706"/>
              <a:gd name="connsiteX105" fmla="*/ 11902788 w 12078256"/>
              <a:gd name="connsiteY105" fmla="*/ 70836 h 1617706"/>
              <a:gd name="connsiteX106" fmla="*/ 11987768 w 12078256"/>
              <a:gd name="connsiteY106" fmla="*/ 1 h 1617706"/>
              <a:gd name="connsiteX107" fmla="*/ 12078256 w 12078256"/>
              <a:gd name="connsiteY107" fmla="*/ 75427 h 1617706"/>
              <a:gd name="connsiteX108" fmla="*/ 11908296 w 12078256"/>
              <a:gd name="connsiteY108" fmla="*/ 75427 h 1617706"/>
              <a:gd name="connsiteX109" fmla="*/ 11897281 w 12078256"/>
              <a:gd name="connsiteY109" fmla="*/ 75427 h 1617706"/>
              <a:gd name="connsiteX110" fmla="*/ 11738335 w 12078256"/>
              <a:gd name="connsiteY110" fmla="*/ 75427 h 1617706"/>
              <a:gd name="connsiteX111" fmla="*/ 11727320 w 12078256"/>
              <a:gd name="connsiteY111" fmla="*/ 75427 h 1617706"/>
              <a:gd name="connsiteX112" fmla="*/ 11568374 w 12078256"/>
              <a:gd name="connsiteY112" fmla="*/ 75427 h 1617706"/>
              <a:gd name="connsiteX113" fmla="*/ 11557359 w 12078256"/>
              <a:gd name="connsiteY113" fmla="*/ 75427 h 1617706"/>
              <a:gd name="connsiteX114" fmla="*/ 11398414 w 12078256"/>
              <a:gd name="connsiteY114" fmla="*/ 75427 h 1617706"/>
              <a:gd name="connsiteX115" fmla="*/ 11387399 w 12078256"/>
              <a:gd name="connsiteY115" fmla="*/ 75427 h 1617706"/>
              <a:gd name="connsiteX116" fmla="*/ 11228453 w 12078256"/>
              <a:gd name="connsiteY116" fmla="*/ 75427 h 1617706"/>
              <a:gd name="connsiteX117" fmla="*/ 11217438 w 12078256"/>
              <a:gd name="connsiteY117" fmla="*/ 75427 h 1617706"/>
              <a:gd name="connsiteX118" fmla="*/ 11058493 w 12078256"/>
              <a:gd name="connsiteY118" fmla="*/ 75427 h 1617706"/>
              <a:gd name="connsiteX119" fmla="*/ 11047477 w 12078256"/>
              <a:gd name="connsiteY119" fmla="*/ 75427 h 1617706"/>
              <a:gd name="connsiteX120" fmla="*/ 10888532 w 12078256"/>
              <a:gd name="connsiteY120" fmla="*/ 75427 h 1617706"/>
              <a:gd name="connsiteX121" fmla="*/ 10877517 w 12078256"/>
              <a:gd name="connsiteY121" fmla="*/ 75427 h 1617706"/>
              <a:gd name="connsiteX122" fmla="*/ 10718571 w 12078256"/>
              <a:gd name="connsiteY122" fmla="*/ 75427 h 1617706"/>
              <a:gd name="connsiteX123" fmla="*/ 10707556 w 12078256"/>
              <a:gd name="connsiteY123" fmla="*/ 75427 h 1617706"/>
              <a:gd name="connsiteX124" fmla="*/ 10548610 w 12078256"/>
              <a:gd name="connsiteY124" fmla="*/ 75427 h 1617706"/>
              <a:gd name="connsiteX125" fmla="*/ 10537595 w 12078256"/>
              <a:gd name="connsiteY125" fmla="*/ 75427 h 1617706"/>
              <a:gd name="connsiteX126" fmla="*/ 10378650 w 12078256"/>
              <a:gd name="connsiteY126" fmla="*/ 75427 h 1617706"/>
              <a:gd name="connsiteX127" fmla="*/ 10367635 w 12078256"/>
              <a:gd name="connsiteY127" fmla="*/ 75427 h 1617706"/>
              <a:gd name="connsiteX128" fmla="*/ 10208688 w 12078256"/>
              <a:gd name="connsiteY128" fmla="*/ 75427 h 1617706"/>
              <a:gd name="connsiteX129" fmla="*/ 10208689 w 12078256"/>
              <a:gd name="connsiteY129" fmla="*/ 75428 h 1617706"/>
              <a:gd name="connsiteX130" fmla="*/ 10038728 w 12078256"/>
              <a:gd name="connsiteY130" fmla="*/ 75428 h 1617706"/>
              <a:gd name="connsiteX131" fmla="*/ 10027712 w 12078256"/>
              <a:gd name="connsiteY131" fmla="*/ 75428 h 1617706"/>
              <a:gd name="connsiteX132" fmla="*/ 9868765 w 12078256"/>
              <a:gd name="connsiteY132" fmla="*/ 75428 h 1617706"/>
              <a:gd name="connsiteX133" fmla="*/ 9857750 w 12078256"/>
              <a:gd name="connsiteY133" fmla="*/ 75428 h 1617706"/>
              <a:gd name="connsiteX134" fmla="*/ 9698804 w 12078256"/>
              <a:gd name="connsiteY134" fmla="*/ 75428 h 1617706"/>
              <a:gd name="connsiteX135" fmla="*/ 9687789 w 12078256"/>
              <a:gd name="connsiteY135" fmla="*/ 75428 h 1617706"/>
              <a:gd name="connsiteX136" fmla="*/ 9528844 w 12078256"/>
              <a:gd name="connsiteY136" fmla="*/ 75428 h 1617706"/>
              <a:gd name="connsiteX137" fmla="*/ 9517828 w 12078256"/>
              <a:gd name="connsiteY137" fmla="*/ 75428 h 1617706"/>
              <a:gd name="connsiteX138" fmla="*/ 9358883 w 12078256"/>
              <a:gd name="connsiteY138" fmla="*/ 75428 h 1617706"/>
              <a:gd name="connsiteX139" fmla="*/ 9347867 w 12078256"/>
              <a:gd name="connsiteY139" fmla="*/ 75428 h 1617706"/>
              <a:gd name="connsiteX140" fmla="*/ 9188923 w 12078256"/>
              <a:gd name="connsiteY140" fmla="*/ 75428 h 1617706"/>
              <a:gd name="connsiteX141" fmla="*/ 9177907 w 12078256"/>
              <a:gd name="connsiteY141" fmla="*/ 75428 h 1617706"/>
              <a:gd name="connsiteX142" fmla="*/ 9018961 w 12078256"/>
              <a:gd name="connsiteY142" fmla="*/ 75428 h 1617706"/>
              <a:gd name="connsiteX143" fmla="*/ 9007946 w 12078256"/>
              <a:gd name="connsiteY143" fmla="*/ 75428 h 1617706"/>
              <a:gd name="connsiteX144" fmla="*/ 8849000 w 12078256"/>
              <a:gd name="connsiteY144" fmla="*/ 75428 h 1617706"/>
              <a:gd name="connsiteX145" fmla="*/ 8837984 w 12078256"/>
              <a:gd name="connsiteY145" fmla="*/ 75428 h 1617706"/>
              <a:gd name="connsiteX146" fmla="*/ 8679037 w 12078256"/>
              <a:gd name="connsiteY146" fmla="*/ 75428 h 1617706"/>
              <a:gd name="connsiteX147" fmla="*/ 8668022 w 12078256"/>
              <a:gd name="connsiteY147" fmla="*/ 75428 h 1617706"/>
              <a:gd name="connsiteX148" fmla="*/ 8509080 w 12078256"/>
              <a:gd name="connsiteY148" fmla="*/ 75428 h 1617706"/>
              <a:gd name="connsiteX149" fmla="*/ 8498065 w 12078256"/>
              <a:gd name="connsiteY149" fmla="*/ 75428 h 1617706"/>
              <a:gd name="connsiteX150" fmla="*/ 8339120 w 12078256"/>
              <a:gd name="connsiteY150" fmla="*/ 75428 h 1617706"/>
              <a:gd name="connsiteX151" fmla="*/ 8328105 w 12078256"/>
              <a:gd name="connsiteY151" fmla="*/ 75428 h 1617706"/>
              <a:gd name="connsiteX152" fmla="*/ 8169157 w 12078256"/>
              <a:gd name="connsiteY152" fmla="*/ 75428 h 1617706"/>
              <a:gd name="connsiteX153" fmla="*/ 8169158 w 12078256"/>
              <a:gd name="connsiteY153" fmla="*/ 75429 h 1617706"/>
              <a:gd name="connsiteX154" fmla="*/ 7999196 w 12078256"/>
              <a:gd name="connsiteY154" fmla="*/ 75429 h 1617706"/>
              <a:gd name="connsiteX155" fmla="*/ 7988181 w 12078256"/>
              <a:gd name="connsiteY155" fmla="*/ 75429 h 1617706"/>
              <a:gd name="connsiteX156" fmla="*/ 7829242 w 12078256"/>
              <a:gd name="connsiteY156" fmla="*/ 75429 h 1617706"/>
              <a:gd name="connsiteX157" fmla="*/ 7818227 w 12078256"/>
              <a:gd name="connsiteY157" fmla="*/ 75429 h 1617706"/>
              <a:gd name="connsiteX158" fmla="*/ 7659280 w 12078256"/>
              <a:gd name="connsiteY158" fmla="*/ 75429 h 1617706"/>
              <a:gd name="connsiteX159" fmla="*/ 7648265 w 12078256"/>
              <a:gd name="connsiteY159" fmla="*/ 75429 h 1617706"/>
              <a:gd name="connsiteX160" fmla="*/ 7489319 w 12078256"/>
              <a:gd name="connsiteY160" fmla="*/ 75429 h 1617706"/>
              <a:gd name="connsiteX161" fmla="*/ 7478303 w 12078256"/>
              <a:gd name="connsiteY161" fmla="*/ 75429 h 1617706"/>
              <a:gd name="connsiteX162" fmla="*/ 7319360 w 12078256"/>
              <a:gd name="connsiteY162" fmla="*/ 75429 h 1617706"/>
              <a:gd name="connsiteX163" fmla="*/ 7308344 w 12078256"/>
              <a:gd name="connsiteY163" fmla="*/ 75429 h 1617706"/>
              <a:gd name="connsiteX164" fmla="*/ 7149395 w 12078256"/>
              <a:gd name="connsiteY164" fmla="*/ 75429 h 1617706"/>
              <a:gd name="connsiteX165" fmla="*/ 7138379 w 12078256"/>
              <a:gd name="connsiteY165" fmla="*/ 75429 h 1617706"/>
              <a:gd name="connsiteX166" fmla="*/ 6979437 w 12078256"/>
              <a:gd name="connsiteY166" fmla="*/ 75429 h 1617706"/>
              <a:gd name="connsiteX167" fmla="*/ 6968422 w 12078256"/>
              <a:gd name="connsiteY167" fmla="*/ 75429 h 1617706"/>
              <a:gd name="connsiteX168" fmla="*/ 6809474 w 12078256"/>
              <a:gd name="connsiteY168" fmla="*/ 75429 h 1617706"/>
              <a:gd name="connsiteX169" fmla="*/ 6798460 w 12078256"/>
              <a:gd name="connsiteY169" fmla="*/ 75429 h 1617706"/>
              <a:gd name="connsiteX170" fmla="*/ 6639514 w 12078256"/>
              <a:gd name="connsiteY170" fmla="*/ 75429 h 1617706"/>
              <a:gd name="connsiteX171" fmla="*/ 6628499 w 12078256"/>
              <a:gd name="connsiteY171" fmla="*/ 75429 h 1617706"/>
              <a:gd name="connsiteX172" fmla="*/ 6469554 w 12078256"/>
              <a:gd name="connsiteY172" fmla="*/ 75429 h 1617706"/>
              <a:gd name="connsiteX173" fmla="*/ 6458539 w 12078256"/>
              <a:gd name="connsiteY173" fmla="*/ 75429 h 1617706"/>
              <a:gd name="connsiteX174" fmla="*/ 6299594 w 12078256"/>
              <a:gd name="connsiteY174" fmla="*/ 75429 h 1617706"/>
              <a:gd name="connsiteX175" fmla="*/ 6288579 w 12078256"/>
              <a:gd name="connsiteY175" fmla="*/ 75429 h 1617706"/>
              <a:gd name="connsiteX176" fmla="*/ 6129634 w 12078256"/>
              <a:gd name="connsiteY176" fmla="*/ 75429 h 1617706"/>
              <a:gd name="connsiteX177" fmla="*/ 6118619 w 12078256"/>
              <a:gd name="connsiteY177" fmla="*/ 75429 h 1617706"/>
              <a:gd name="connsiteX178" fmla="*/ 5959673 w 12078256"/>
              <a:gd name="connsiteY178" fmla="*/ 75429 h 1617706"/>
              <a:gd name="connsiteX179" fmla="*/ 5948658 w 12078256"/>
              <a:gd name="connsiteY179" fmla="*/ 75429 h 1617706"/>
              <a:gd name="connsiteX180" fmla="*/ 5789712 w 12078256"/>
              <a:gd name="connsiteY180" fmla="*/ 75429 h 1617706"/>
              <a:gd name="connsiteX181" fmla="*/ 5778697 w 12078256"/>
              <a:gd name="connsiteY181" fmla="*/ 75429 h 1617706"/>
              <a:gd name="connsiteX182" fmla="*/ 5619751 w 12078256"/>
              <a:gd name="connsiteY182" fmla="*/ 75429 h 1617706"/>
              <a:gd name="connsiteX183" fmla="*/ 5608736 w 12078256"/>
              <a:gd name="connsiteY183" fmla="*/ 75429 h 1617706"/>
              <a:gd name="connsiteX184" fmla="*/ 5449790 w 12078256"/>
              <a:gd name="connsiteY184" fmla="*/ 75429 h 1617706"/>
              <a:gd name="connsiteX185" fmla="*/ 5438775 w 12078256"/>
              <a:gd name="connsiteY185" fmla="*/ 75429 h 1617706"/>
              <a:gd name="connsiteX186" fmla="*/ 5279829 w 12078256"/>
              <a:gd name="connsiteY186" fmla="*/ 75429 h 1617706"/>
              <a:gd name="connsiteX187" fmla="*/ 5268814 w 12078256"/>
              <a:gd name="connsiteY187" fmla="*/ 75429 h 1617706"/>
              <a:gd name="connsiteX188" fmla="*/ 5109868 w 12078256"/>
              <a:gd name="connsiteY188" fmla="*/ 75429 h 1617706"/>
              <a:gd name="connsiteX189" fmla="*/ 5098853 w 12078256"/>
              <a:gd name="connsiteY189" fmla="*/ 75429 h 1617706"/>
              <a:gd name="connsiteX190" fmla="*/ 4939907 w 12078256"/>
              <a:gd name="connsiteY190" fmla="*/ 75429 h 1617706"/>
              <a:gd name="connsiteX191" fmla="*/ 4928892 w 12078256"/>
              <a:gd name="connsiteY191" fmla="*/ 75429 h 1617706"/>
              <a:gd name="connsiteX192" fmla="*/ 4769945 w 12078256"/>
              <a:gd name="connsiteY192" fmla="*/ 75429 h 1617706"/>
              <a:gd name="connsiteX193" fmla="*/ 4769946 w 12078256"/>
              <a:gd name="connsiteY193" fmla="*/ 75430 h 1617706"/>
              <a:gd name="connsiteX194" fmla="*/ 4599985 w 12078256"/>
              <a:gd name="connsiteY194" fmla="*/ 75430 h 1617706"/>
              <a:gd name="connsiteX195" fmla="*/ 4588970 w 12078256"/>
              <a:gd name="connsiteY195" fmla="*/ 75430 h 1617706"/>
              <a:gd name="connsiteX196" fmla="*/ 4430024 w 12078256"/>
              <a:gd name="connsiteY196" fmla="*/ 75430 h 1617706"/>
              <a:gd name="connsiteX197" fmla="*/ 4419009 w 12078256"/>
              <a:gd name="connsiteY197" fmla="*/ 75430 h 1617706"/>
              <a:gd name="connsiteX198" fmla="*/ 4260063 w 12078256"/>
              <a:gd name="connsiteY198" fmla="*/ 75430 h 1617706"/>
              <a:gd name="connsiteX199" fmla="*/ 4249048 w 12078256"/>
              <a:gd name="connsiteY199" fmla="*/ 75430 h 1617706"/>
              <a:gd name="connsiteX200" fmla="*/ 4090102 w 12078256"/>
              <a:gd name="connsiteY200" fmla="*/ 75430 h 1617706"/>
              <a:gd name="connsiteX201" fmla="*/ 4079087 w 12078256"/>
              <a:gd name="connsiteY201" fmla="*/ 75430 h 1617706"/>
              <a:gd name="connsiteX202" fmla="*/ 3920141 w 12078256"/>
              <a:gd name="connsiteY202" fmla="*/ 75430 h 1617706"/>
              <a:gd name="connsiteX203" fmla="*/ 3909126 w 12078256"/>
              <a:gd name="connsiteY203" fmla="*/ 75430 h 1617706"/>
              <a:gd name="connsiteX204" fmla="*/ 3750180 w 12078256"/>
              <a:gd name="connsiteY204" fmla="*/ 75430 h 1617706"/>
              <a:gd name="connsiteX205" fmla="*/ 3739165 w 12078256"/>
              <a:gd name="connsiteY205" fmla="*/ 75430 h 1617706"/>
              <a:gd name="connsiteX206" fmla="*/ 3580219 w 12078256"/>
              <a:gd name="connsiteY206" fmla="*/ 75430 h 1617706"/>
              <a:gd name="connsiteX207" fmla="*/ 3569204 w 12078256"/>
              <a:gd name="connsiteY207" fmla="*/ 75430 h 1617706"/>
              <a:gd name="connsiteX208" fmla="*/ 3410258 w 12078256"/>
              <a:gd name="connsiteY208" fmla="*/ 75430 h 1617706"/>
              <a:gd name="connsiteX209" fmla="*/ 3399243 w 12078256"/>
              <a:gd name="connsiteY209" fmla="*/ 75430 h 1617706"/>
              <a:gd name="connsiteX210" fmla="*/ 3240297 w 12078256"/>
              <a:gd name="connsiteY210" fmla="*/ 75430 h 1617706"/>
              <a:gd name="connsiteX211" fmla="*/ 3229282 w 12078256"/>
              <a:gd name="connsiteY211" fmla="*/ 75430 h 1617706"/>
              <a:gd name="connsiteX212" fmla="*/ 3070336 w 12078256"/>
              <a:gd name="connsiteY212" fmla="*/ 75430 h 1617706"/>
              <a:gd name="connsiteX213" fmla="*/ 3059321 w 12078256"/>
              <a:gd name="connsiteY213" fmla="*/ 75430 h 1617706"/>
              <a:gd name="connsiteX214" fmla="*/ 2900374 w 12078256"/>
              <a:gd name="connsiteY214" fmla="*/ 75430 h 1617706"/>
              <a:gd name="connsiteX215" fmla="*/ 2900375 w 12078256"/>
              <a:gd name="connsiteY215" fmla="*/ 75431 h 1617706"/>
              <a:gd name="connsiteX216" fmla="*/ 12078256 w 12078256"/>
              <a:gd name="connsiteY216" fmla="*/ 75431 h 1617706"/>
              <a:gd name="connsiteX217" fmla="*/ 12078256 w 12078256"/>
              <a:gd name="connsiteY217" fmla="*/ 1617706 h 1617706"/>
              <a:gd name="connsiteX218" fmla="*/ 0 w 12078256"/>
              <a:gd name="connsiteY218" fmla="*/ 1617706 h 1617706"/>
              <a:gd name="connsiteX219" fmla="*/ 0 w 12078256"/>
              <a:gd name="connsiteY219" fmla="*/ 75431 h 1617706"/>
              <a:gd name="connsiteX220" fmla="*/ 13 w 12078256"/>
              <a:gd name="connsiteY220" fmla="*/ 75431 h 1617706"/>
              <a:gd name="connsiteX221" fmla="*/ 90501 w 12078256"/>
              <a:gd name="connsiteY221" fmla="*/ 1 h 1617706"/>
              <a:gd name="connsiteX222" fmla="*/ 175487 w 12078256"/>
              <a:gd name="connsiteY222" fmla="*/ 70844 h 1617706"/>
              <a:gd name="connsiteX223" fmla="*/ 260472 w 12078256"/>
              <a:gd name="connsiteY223" fmla="*/ 1 h 1617706"/>
              <a:gd name="connsiteX224" fmla="*/ 345452 w 12078256"/>
              <a:gd name="connsiteY224" fmla="*/ 70840 h 1617706"/>
              <a:gd name="connsiteX225" fmla="*/ 430433 w 12078256"/>
              <a:gd name="connsiteY225" fmla="*/ 1 h 1617706"/>
              <a:gd name="connsiteX226" fmla="*/ 515413 w 12078256"/>
              <a:gd name="connsiteY226" fmla="*/ 70840 h 1617706"/>
              <a:gd name="connsiteX227" fmla="*/ 600394 w 12078256"/>
              <a:gd name="connsiteY227" fmla="*/ 1 h 1617706"/>
              <a:gd name="connsiteX228" fmla="*/ 685375 w 12078256"/>
              <a:gd name="connsiteY228" fmla="*/ 70840 h 1617706"/>
              <a:gd name="connsiteX229" fmla="*/ 770355 w 12078256"/>
              <a:gd name="connsiteY229" fmla="*/ 1 h 1617706"/>
              <a:gd name="connsiteX230" fmla="*/ 855336 w 12078256"/>
              <a:gd name="connsiteY230" fmla="*/ 70840 h 1617706"/>
              <a:gd name="connsiteX231" fmla="*/ 940316 w 12078256"/>
              <a:gd name="connsiteY231" fmla="*/ 1 h 1617706"/>
              <a:gd name="connsiteX232" fmla="*/ 1025296 w 12078256"/>
              <a:gd name="connsiteY232" fmla="*/ 70840 h 1617706"/>
              <a:gd name="connsiteX233" fmla="*/ 1110277 w 12078256"/>
              <a:gd name="connsiteY233" fmla="*/ 1 h 1617706"/>
              <a:gd name="connsiteX234" fmla="*/ 1195258 w 12078256"/>
              <a:gd name="connsiteY234" fmla="*/ 70840 h 1617706"/>
              <a:gd name="connsiteX235" fmla="*/ 1280238 w 12078256"/>
              <a:gd name="connsiteY235" fmla="*/ 1 h 1617706"/>
              <a:gd name="connsiteX236" fmla="*/ 1365219 w 12078256"/>
              <a:gd name="connsiteY236" fmla="*/ 70840 h 1617706"/>
              <a:gd name="connsiteX237" fmla="*/ 1450199 w 12078256"/>
              <a:gd name="connsiteY237" fmla="*/ 1 h 1617706"/>
              <a:gd name="connsiteX238" fmla="*/ 1535179 w 12078256"/>
              <a:gd name="connsiteY238" fmla="*/ 70840 h 1617706"/>
              <a:gd name="connsiteX239" fmla="*/ 1620160 w 12078256"/>
              <a:gd name="connsiteY239" fmla="*/ 1 h 1617706"/>
              <a:gd name="connsiteX240" fmla="*/ 1705140 w 12078256"/>
              <a:gd name="connsiteY240" fmla="*/ 70840 h 1617706"/>
              <a:gd name="connsiteX241" fmla="*/ 1790121 w 12078256"/>
              <a:gd name="connsiteY241" fmla="*/ 1 h 1617706"/>
              <a:gd name="connsiteX242" fmla="*/ 1875102 w 12078256"/>
              <a:gd name="connsiteY242" fmla="*/ 70840 h 1617706"/>
              <a:gd name="connsiteX243" fmla="*/ 1960082 w 12078256"/>
              <a:gd name="connsiteY243" fmla="*/ 1 h 1617706"/>
              <a:gd name="connsiteX244" fmla="*/ 2045062 w 12078256"/>
              <a:gd name="connsiteY244" fmla="*/ 70840 h 1617706"/>
              <a:gd name="connsiteX245" fmla="*/ 2130043 w 12078256"/>
              <a:gd name="connsiteY245" fmla="*/ 1 h 1617706"/>
              <a:gd name="connsiteX246" fmla="*/ 2215024 w 12078256"/>
              <a:gd name="connsiteY246" fmla="*/ 70840 h 1617706"/>
              <a:gd name="connsiteX247" fmla="*/ 2300004 w 12078256"/>
              <a:gd name="connsiteY247" fmla="*/ 1 h 1617706"/>
              <a:gd name="connsiteX248" fmla="*/ 2384985 w 12078256"/>
              <a:gd name="connsiteY248" fmla="*/ 70840 h 1617706"/>
              <a:gd name="connsiteX249" fmla="*/ 2469965 w 12078256"/>
              <a:gd name="connsiteY249" fmla="*/ 1 h 1617706"/>
              <a:gd name="connsiteX250" fmla="*/ 2554946 w 12078256"/>
              <a:gd name="connsiteY250" fmla="*/ 70840 h 1617706"/>
              <a:gd name="connsiteX251" fmla="*/ 2639926 w 12078256"/>
              <a:gd name="connsiteY251" fmla="*/ 1 h 1617706"/>
              <a:gd name="connsiteX252" fmla="*/ 2724906 w 12078256"/>
              <a:gd name="connsiteY252" fmla="*/ 70840 h 1617706"/>
              <a:gd name="connsiteX253" fmla="*/ 2809887 w 12078256"/>
              <a:gd name="connsiteY253" fmla="*/ 1 h 1617706"/>
              <a:gd name="connsiteX254" fmla="*/ 2894867 w 12078256"/>
              <a:gd name="connsiteY254" fmla="*/ 70840 h 1617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078256" h="1617706">
                <a:moveTo>
                  <a:pt x="2979848" y="0"/>
                </a:moveTo>
                <a:lnTo>
                  <a:pt x="3064828" y="70839"/>
                </a:lnTo>
                <a:lnTo>
                  <a:pt x="3149809" y="0"/>
                </a:lnTo>
                <a:lnTo>
                  <a:pt x="3234789" y="70839"/>
                </a:lnTo>
                <a:lnTo>
                  <a:pt x="3319770" y="0"/>
                </a:lnTo>
                <a:lnTo>
                  <a:pt x="3404751" y="70839"/>
                </a:lnTo>
                <a:lnTo>
                  <a:pt x="3489731" y="0"/>
                </a:lnTo>
                <a:lnTo>
                  <a:pt x="3574712" y="70839"/>
                </a:lnTo>
                <a:lnTo>
                  <a:pt x="3659692" y="0"/>
                </a:lnTo>
                <a:lnTo>
                  <a:pt x="3744673" y="70839"/>
                </a:lnTo>
                <a:lnTo>
                  <a:pt x="3829653" y="0"/>
                </a:lnTo>
                <a:lnTo>
                  <a:pt x="3914634" y="70839"/>
                </a:lnTo>
                <a:lnTo>
                  <a:pt x="3999614" y="0"/>
                </a:lnTo>
                <a:lnTo>
                  <a:pt x="4084595" y="70839"/>
                </a:lnTo>
                <a:lnTo>
                  <a:pt x="4169575" y="0"/>
                </a:lnTo>
                <a:lnTo>
                  <a:pt x="4254557" y="70839"/>
                </a:lnTo>
                <a:lnTo>
                  <a:pt x="4339536" y="0"/>
                </a:lnTo>
                <a:lnTo>
                  <a:pt x="4424517" y="70839"/>
                </a:lnTo>
                <a:lnTo>
                  <a:pt x="4509498" y="0"/>
                </a:lnTo>
                <a:lnTo>
                  <a:pt x="4594479" y="70839"/>
                </a:lnTo>
                <a:lnTo>
                  <a:pt x="4679458" y="0"/>
                </a:lnTo>
                <a:lnTo>
                  <a:pt x="4764439" y="70839"/>
                </a:lnTo>
                <a:lnTo>
                  <a:pt x="4849420" y="1"/>
                </a:lnTo>
                <a:lnTo>
                  <a:pt x="4934401" y="70838"/>
                </a:lnTo>
                <a:lnTo>
                  <a:pt x="5019380" y="1"/>
                </a:lnTo>
                <a:lnTo>
                  <a:pt x="5104361" y="70838"/>
                </a:lnTo>
                <a:lnTo>
                  <a:pt x="5189342" y="1"/>
                </a:lnTo>
                <a:lnTo>
                  <a:pt x="5274323" y="70838"/>
                </a:lnTo>
                <a:lnTo>
                  <a:pt x="5359302" y="1"/>
                </a:lnTo>
                <a:lnTo>
                  <a:pt x="5444283" y="70838"/>
                </a:lnTo>
                <a:lnTo>
                  <a:pt x="5529264" y="1"/>
                </a:lnTo>
                <a:lnTo>
                  <a:pt x="5614245" y="70838"/>
                </a:lnTo>
                <a:lnTo>
                  <a:pt x="5699224" y="1"/>
                </a:lnTo>
                <a:lnTo>
                  <a:pt x="5784205" y="70838"/>
                </a:lnTo>
                <a:lnTo>
                  <a:pt x="5869186" y="1"/>
                </a:lnTo>
                <a:lnTo>
                  <a:pt x="5954167" y="70838"/>
                </a:lnTo>
                <a:lnTo>
                  <a:pt x="6039146" y="1"/>
                </a:lnTo>
                <a:lnTo>
                  <a:pt x="6124126" y="70838"/>
                </a:lnTo>
                <a:lnTo>
                  <a:pt x="6209106" y="1"/>
                </a:lnTo>
                <a:lnTo>
                  <a:pt x="6294086" y="70838"/>
                </a:lnTo>
                <a:lnTo>
                  <a:pt x="6379067" y="1"/>
                </a:lnTo>
                <a:lnTo>
                  <a:pt x="6464047" y="70838"/>
                </a:lnTo>
                <a:lnTo>
                  <a:pt x="6549027" y="1"/>
                </a:lnTo>
                <a:lnTo>
                  <a:pt x="6634007" y="70838"/>
                </a:lnTo>
                <a:lnTo>
                  <a:pt x="6718987" y="1"/>
                </a:lnTo>
                <a:lnTo>
                  <a:pt x="6803967" y="70838"/>
                </a:lnTo>
                <a:lnTo>
                  <a:pt x="6888949" y="1"/>
                </a:lnTo>
                <a:lnTo>
                  <a:pt x="6973930" y="70838"/>
                </a:lnTo>
                <a:lnTo>
                  <a:pt x="7058908" y="1"/>
                </a:lnTo>
                <a:lnTo>
                  <a:pt x="7143887" y="70838"/>
                </a:lnTo>
                <a:lnTo>
                  <a:pt x="7228870" y="1"/>
                </a:lnTo>
                <a:lnTo>
                  <a:pt x="7313852" y="70838"/>
                </a:lnTo>
                <a:lnTo>
                  <a:pt x="7398831" y="1"/>
                </a:lnTo>
                <a:lnTo>
                  <a:pt x="7483811" y="70838"/>
                </a:lnTo>
                <a:lnTo>
                  <a:pt x="7568792" y="1"/>
                </a:lnTo>
                <a:lnTo>
                  <a:pt x="7653773" y="70838"/>
                </a:lnTo>
                <a:lnTo>
                  <a:pt x="7738753" y="1"/>
                </a:lnTo>
                <a:lnTo>
                  <a:pt x="7823735" y="70838"/>
                </a:lnTo>
                <a:lnTo>
                  <a:pt x="7908707" y="1"/>
                </a:lnTo>
                <a:lnTo>
                  <a:pt x="7993689" y="70838"/>
                </a:lnTo>
                <a:lnTo>
                  <a:pt x="8078670" y="1"/>
                </a:lnTo>
                <a:lnTo>
                  <a:pt x="8163650" y="70838"/>
                </a:lnTo>
                <a:lnTo>
                  <a:pt x="8248632" y="0"/>
                </a:lnTo>
                <a:lnTo>
                  <a:pt x="8333612" y="70837"/>
                </a:lnTo>
                <a:lnTo>
                  <a:pt x="8418593" y="0"/>
                </a:lnTo>
                <a:lnTo>
                  <a:pt x="8503572" y="70837"/>
                </a:lnTo>
                <a:lnTo>
                  <a:pt x="8588551" y="0"/>
                </a:lnTo>
                <a:lnTo>
                  <a:pt x="8673530" y="70837"/>
                </a:lnTo>
                <a:lnTo>
                  <a:pt x="8758511" y="0"/>
                </a:lnTo>
                <a:lnTo>
                  <a:pt x="8843492" y="70837"/>
                </a:lnTo>
                <a:lnTo>
                  <a:pt x="8928473" y="0"/>
                </a:lnTo>
                <a:lnTo>
                  <a:pt x="9013453" y="70837"/>
                </a:lnTo>
                <a:lnTo>
                  <a:pt x="9098434" y="0"/>
                </a:lnTo>
                <a:lnTo>
                  <a:pt x="9183414" y="70837"/>
                </a:lnTo>
                <a:lnTo>
                  <a:pt x="9268395" y="0"/>
                </a:lnTo>
                <a:lnTo>
                  <a:pt x="9353375" y="70837"/>
                </a:lnTo>
                <a:lnTo>
                  <a:pt x="9438355" y="0"/>
                </a:lnTo>
                <a:lnTo>
                  <a:pt x="9523336" y="70837"/>
                </a:lnTo>
                <a:lnTo>
                  <a:pt x="9608316" y="0"/>
                </a:lnTo>
                <a:lnTo>
                  <a:pt x="9693297" y="70837"/>
                </a:lnTo>
                <a:lnTo>
                  <a:pt x="9778277" y="0"/>
                </a:lnTo>
                <a:lnTo>
                  <a:pt x="9863257" y="70837"/>
                </a:lnTo>
                <a:lnTo>
                  <a:pt x="9948237" y="0"/>
                </a:lnTo>
                <a:lnTo>
                  <a:pt x="10033220" y="70837"/>
                </a:lnTo>
                <a:lnTo>
                  <a:pt x="10118201" y="0"/>
                </a:lnTo>
                <a:lnTo>
                  <a:pt x="10203181" y="70837"/>
                </a:lnTo>
                <a:lnTo>
                  <a:pt x="10288162" y="1"/>
                </a:lnTo>
                <a:lnTo>
                  <a:pt x="10373142" y="70836"/>
                </a:lnTo>
                <a:lnTo>
                  <a:pt x="10458122" y="1"/>
                </a:lnTo>
                <a:lnTo>
                  <a:pt x="10543103" y="70836"/>
                </a:lnTo>
                <a:lnTo>
                  <a:pt x="10628083" y="1"/>
                </a:lnTo>
                <a:lnTo>
                  <a:pt x="10713064" y="70836"/>
                </a:lnTo>
                <a:lnTo>
                  <a:pt x="10798044" y="1"/>
                </a:lnTo>
                <a:lnTo>
                  <a:pt x="10883024" y="70836"/>
                </a:lnTo>
                <a:lnTo>
                  <a:pt x="10968005" y="1"/>
                </a:lnTo>
                <a:lnTo>
                  <a:pt x="11052985" y="70836"/>
                </a:lnTo>
                <a:lnTo>
                  <a:pt x="11137965" y="1"/>
                </a:lnTo>
                <a:lnTo>
                  <a:pt x="11222946" y="70836"/>
                </a:lnTo>
                <a:lnTo>
                  <a:pt x="11307926" y="1"/>
                </a:lnTo>
                <a:lnTo>
                  <a:pt x="11392906" y="70836"/>
                </a:lnTo>
                <a:lnTo>
                  <a:pt x="11477886" y="1"/>
                </a:lnTo>
                <a:lnTo>
                  <a:pt x="11562867" y="70836"/>
                </a:lnTo>
                <a:lnTo>
                  <a:pt x="11647847" y="1"/>
                </a:lnTo>
                <a:lnTo>
                  <a:pt x="11732828" y="70836"/>
                </a:lnTo>
                <a:lnTo>
                  <a:pt x="11817808" y="1"/>
                </a:lnTo>
                <a:lnTo>
                  <a:pt x="11902788" y="70836"/>
                </a:lnTo>
                <a:lnTo>
                  <a:pt x="11987768" y="1"/>
                </a:lnTo>
                <a:lnTo>
                  <a:pt x="12078256" y="75427"/>
                </a:lnTo>
                <a:lnTo>
                  <a:pt x="11908296" y="75427"/>
                </a:lnTo>
                <a:lnTo>
                  <a:pt x="11897281" y="75427"/>
                </a:lnTo>
                <a:lnTo>
                  <a:pt x="11738335" y="75427"/>
                </a:lnTo>
                <a:lnTo>
                  <a:pt x="11727320" y="75427"/>
                </a:lnTo>
                <a:lnTo>
                  <a:pt x="11568374" y="75427"/>
                </a:lnTo>
                <a:lnTo>
                  <a:pt x="11557359" y="75427"/>
                </a:lnTo>
                <a:lnTo>
                  <a:pt x="11398414" y="75427"/>
                </a:lnTo>
                <a:lnTo>
                  <a:pt x="11387399" y="75427"/>
                </a:lnTo>
                <a:lnTo>
                  <a:pt x="11228453" y="75427"/>
                </a:lnTo>
                <a:lnTo>
                  <a:pt x="11217438" y="75427"/>
                </a:lnTo>
                <a:lnTo>
                  <a:pt x="11058493" y="75427"/>
                </a:lnTo>
                <a:lnTo>
                  <a:pt x="11047477" y="75427"/>
                </a:lnTo>
                <a:lnTo>
                  <a:pt x="10888532" y="75427"/>
                </a:lnTo>
                <a:lnTo>
                  <a:pt x="10877517" y="75427"/>
                </a:lnTo>
                <a:lnTo>
                  <a:pt x="10718571" y="75427"/>
                </a:lnTo>
                <a:lnTo>
                  <a:pt x="10707556" y="75427"/>
                </a:lnTo>
                <a:lnTo>
                  <a:pt x="10548610" y="75427"/>
                </a:lnTo>
                <a:lnTo>
                  <a:pt x="10537595" y="75427"/>
                </a:lnTo>
                <a:lnTo>
                  <a:pt x="10378650" y="75427"/>
                </a:lnTo>
                <a:lnTo>
                  <a:pt x="10367635" y="75427"/>
                </a:lnTo>
                <a:lnTo>
                  <a:pt x="10208688" y="75427"/>
                </a:lnTo>
                <a:lnTo>
                  <a:pt x="10208689" y="75428"/>
                </a:lnTo>
                <a:lnTo>
                  <a:pt x="10038728" y="75428"/>
                </a:lnTo>
                <a:lnTo>
                  <a:pt x="10027712" y="75428"/>
                </a:lnTo>
                <a:lnTo>
                  <a:pt x="9868765" y="75428"/>
                </a:lnTo>
                <a:lnTo>
                  <a:pt x="9857750" y="75428"/>
                </a:lnTo>
                <a:lnTo>
                  <a:pt x="9698804" y="75428"/>
                </a:lnTo>
                <a:lnTo>
                  <a:pt x="9687789" y="75428"/>
                </a:lnTo>
                <a:lnTo>
                  <a:pt x="9528844" y="75428"/>
                </a:lnTo>
                <a:lnTo>
                  <a:pt x="9517828" y="75428"/>
                </a:lnTo>
                <a:lnTo>
                  <a:pt x="9358883" y="75428"/>
                </a:lnTo>
                <a:lnTo>
                  <a:pt x="9347867" y="75428"/>
                </a:lnTo>
                <a:lnTo>
                  <a:pt x="9188923" y="75428"/>
                </a:lnTo>
                <a:lnTo>
                  <a:pt x="9177907" y="75428"/>
                </a:lnTo>
                <a:lnTo>
                  <a:pt x="9018961" y="75428"/>
                </a:lnTo>
                <a:lnTo>
                  <a:pt x="9007946" y="75428"/>
                </a:lnTo>
                <a:lnTo>
                  <a:pt x="8849000" y="75428"/>
                </a:lnTo>
                <a:lnTo>
                  <a:pt x="8837984" y="75428"/>
                </a:lnTo>
                <a:lnTo>
                  <a:pt x="8679037" y="75428"/>
                </a:lnTo>
                <a:lnTo>
                  <a:pt x="8668022" y="75428"/>
                </a:lnTo>
                <a:lnTo>
                  <a:pt x="8509080" y="75428"/>
                </a:lnTo>
                <a:lnTo>
                  <a:pt x="8498065" y="75428"/>
                </a:lnTo>
                <a:lnTo>
                  <a:pt x="8339120" y="75428"/>
                </a:lnTo>
                <a:lnTo>
                  <a:pt x="8328105" y="75428"/>
                </a:lnTo>
                <a:lnTo>
                  <a:pt x="8169157" y="75428"/>
                </a:lnTo>
                <a:lnTo>
                  <a:pt x="8169158" y="75429"/>
                </a:lnTo>
                <a:lnTo>
                  <a:pt x="7999196" y="75429"/>
                </a:lnTo>
                <a:lnTo>
                  <a:pt x="7988181" y="75429"/>
                </a:lnTo>
                <a:lnTo>
                  <a:pt x="7829242" y="75429"/>
                </a:lnTo>
                <a:lnTo>
                  <a:pt x="7818227" y="75429"/>
                </a:lnTo>
                <a:lnTo>
                  <a:pt x="7659280" y="75429"/>
                </a:lnTo>
                <a:lnTo>
                  <a:pt x="7648265" y="75429"/>
                </a:lnTo>
                <a:lnTo>
                  <a:pt x="7489319" y="75429"/>
                </a:lnTo>
                <a:lnTo>
                  <a:pt x="7478303" y="75429"/>
                </a:lnTo>
                <a:lnTo>
                  <a:pt x="7319360" y="75429"/>
                </a:lnTo>
                <a:lnTo>
                  <a:pt x="7308344" y="75429"/>
                </a:lnTo>
                <a:lnTo>
                  <a:pt x="7149395" y="75429"/>
                </a:lnTo>
                <a:lnTo>
                  <a:pt x="7138379" y="75429"/>
                </a:lnTo>
                <a:lnTo>
                  <a:pt x="6979437" y="75429"/>
                </a:lnTo>
                <a:lnTo>
                  <a:pt x="6968422" y="75429"/>
                </a:lnTo>
                <a:lnTo>
                  <a:pt x="6809474" y="75429"/>
                </a:lnTo>
                <a:lnTo>
                  <a:pt x="6798460" y="75429"/>
                </a:lnTo>
                <a:lnTo>
                  <a:pt x="6639514" y="75429"/>
                </a:lnTo>
                <a:lnTo>
                  <a:pt x="6628499" y="75429"/>
                </a:lnTo>
                <a:lnTo>
                  <a:pt x="6469554" y="75429"/>
                </a:lnTo>
                <a:lnTo>
                  <a:pt x="6458539" y="75429"/>
                </a:lnTo>
                <a:lnTo>
                  <a:pt x="6299594" y="75429"/>
                </a:lnTo>
                <a:lnTo>
                  <a:pt x="6288579" y="75429"/>
                </a:lnTo>
                <a:lnTo>
                  <a:pt x="6129634" y="75429"/>
                </a:lnTo>
                <a:lnTo>
                  <a:pt x="6118619" y="75429"/>
                </a:lnTo>
                <a:lnTo>
                  <a:pt x="5959673" y="75429"/>
                </a:lnTo>
                <a:lnTo>
                  <a:pt x="5948658" y="75429"/>
                </a:lnTo>
                <a:lnTo>
                  <a:pt x="5789712" y="75429"/>
                </a:lnTo>
                <a:lnTo>
                  <a:pt x="5778697" y="75429"/>
                </a:lnTo>
                <a:lnTo>
                  <a:pt x="5619751" y="75429"/>
                </a:lnTo>
                <a:lnTo>
                  <a:pt x="5608736" y="75429"/>
                </a:lnTo>
                <a:lnTo>
                  <a:pt x="5449790" y="75429"/>
                </a:lnTo>
                <a:lnTo>
                  <a:pt x="5438775" y="75429"/>
                </a:lnTo>
                <a:lnTo>
                  <a:pt x="5279829" y="75429"/>
                </a:lnTo>
                <a:lnTo>
                  <a:pt x="5268814" y="75429"/>
                </a:lnTo>
                <a:lnTo>
                  <a:pt x="5109868" y="75429"/>
                </a:lnTo>
                <a:lnTo>
                  <a:pt x="5098853" y="75429"/>
                </a:lnTo>
                <a:lnTo>
                  <a:pt x="4939907" y="75429"/>
                </a:lnTo>
                <a:lnTo>
                  <a:pt x="4928892" y="75429"/>
                </a:lnTo>
                <a:lnTo>
                  <a:pt x="4769945" y="75429"/>
                </a:lnTo>
                <a:lnTo>
                  <a:pt x="4769946" y="75430"/>
                </a:lnTo>
                <a:lnTo>
                  <a:pt x="4599985" y="75430"/>
                </a:lnTo>
                <a:lnTo>
                  <a:pt x="4588970" y="75430"/>
                </a:lnTo>
                <a:lnTo>
                  <a:pt x="4430024" y="75430"/>
                </a:lnTo>
                <a:lnTo>
                  <a:pt x="4419009" y="75430"/>
                </a:lnTo>
                <a:lnTo>
                  <a:pt x="4260063" y="75430"/>
                </a:lnTo>
                <a:lnTo>
                  <a:pt x="4249048" y="75430"/>
                </a:lnTo>
                <a:lnTo>
                  <a:pt x="4090102" y="75430"/>
                </a:lnTo>
                <a:lnTo>
                  <a:pt x="4079087" y="75430"/>
                </a:lnTo>
                <a:lnTo>
                  <a:pt x="3920141" y="75430"/>
                </a:lnTo>
                <a:lnTo>
                  <a:pt x="3909126" y="75430"/>
                </a:lnTo>
                <a:lnTo>
                  <a:pt x="3750180" y="75430"/>
                </a:lnTo>
                <a:lnTo>
                  <a:pt x="3739165" y="75430"/>
                </a:lnTo>
                <a:lnTo>
                  <a:pt x="3580219" y="75430"/>
                </a:lnTo>
                <a:lnTo>
                  <a:pt x="3569204" y="75430"/>
                </a:lnTo>
                <a:lnTo>
                  <a:pt x="3410258" y="75430"/>
                </a:lnTo>
                <a:lnTo>
                  <a:pt x="3399243" y="75430"/>
                </a:lnTo>
                <a:lnTo>
                  <a:pt x="3240297" y="75430"/>
                </a:lnTo>
                <a:lnTo>
                  <a:pt x="3229282" y="75430"/>
                </a:lnTo>
                <a:lnTo>
                  <a:pt x="3070336" y="75430"/>
                </a:lnTo>
                <a:lnTo>
                  <a:pt x="3059321" y="75430"/>
                </a:lnTo>
                <a:lnTo>
                  <a:pt x="2900374" y="75430"/>
                </a:lnTo>
                <a:lnTo>
                  <a:pt x="2900375" y="75431"/>
                </a:lnTo>
                <a:lnTo>
                  <a:pt x="12078256" y="75431"/>
                </a:lnTo>
                <a:lnTo>
                  <a:pt x="12078256" y="1617706"/>
                </a:lnTo>
                <a:lnTo>
                  <a:pt x="0" y="1617706"/>
                </a:lnTo>
                <a:lnTo>
                  <a:pt x="0" y="75431"/>
                </a:lnTo>
                <a:lnTo>
                  <a:pt x="13" y="75431"/>
                </a:lnTo>
                <a:lnTo>
                  <a:pt x="90501" y="1"/>
                </a:lnTo>
                <a:lnTo>
                  <a:pt x="175487" y="70844"/>
                </a:lnTo>
                <a:lnTo>
                  <a:pt x="260472" y="1"/>
                </a:lnTo>
                <a:lnTo>
                  <a:pt x="345452" y="70840"/>
                </a:lnTo>
                <a:lnTo>
                  <a:pt x="430433" y="1"/>
                </a:lnTo>
                <a:lnTo>
                  <a:pt x="515413" y="70840"/>
                </a:lnTo>
                <a:lnTo>
                  <a:pt x="600394" y="1"/>
                </a:lnTo>
                <a:lnTo>
                  <a:pt x="685375" y="70840"/>
                </a:lnTo>
                <a:lnTo>
                  <a:pt x="770355" y="1"/>
                </a:lnTo>
                <a:lnTo>
                  <a:pt x="855336" y="70840"/>
                </a:lnTo>
                <a:lnTo>
                  <a:pt x="940316" y="1"/>
                </a:lnTo>
                <a:lnTo>
                  <a:pt x="1025296" y="70840"/>
                </a:lnTo>
                <a:lnTo>
                  <a:pt x="1110277" y="1"/>
                </a:lnTo>
                <a:lnTo>
                  <a:pt x="1195258" y="70840"/>
                </a:lnTo>
                <a:lnTo>
                  <a:pt x="1280238" y="1"/>
                </a:lnTo>
                <a:lnTo>
                  <a:pt x="1365219" y="70840"/>
                </a:lnTo>
                <a:lnTo>
                  <a:pt x="1450199" y="1"/>
                </a:lnTo>
                <a:lnTo>
                  <a:pt x="1535179" y="70840"/>
                </a:lnTo>
                <a:lnTo>
                  <a:pt x="1620160" y="1"/>
                </a:lnTo>
                <a:lnTo>
                  <a:pt x="1705140" y="70840"/>
                </a:lnTo>
                <a:lnTo>
                  <a:pt x="1790121" y="1"/>
                </a:lnTo>
                <a:lnTo>
                  <a:pt x="1875102" y="70840"/>
                </a:lnTo>
                <a:lnTo>
                  <a:pt x="1960082" y="1"/>
                </a:lnTo>
                <a:lnTo>
                  <a:pt x="2045062" y="70840"/>
                </a:lnTo>
                <a:lnTo>
                  <a:pt x="2130043" y="1"/>
                </a:lnTo>
                <a:lnTo>
                  <a:pt x="2215024" y="70840"/>
                </a:lnTo>
                <a:lnTo>
                  <a:pt x="2300004" y="1"/>
                </a:lnTo>
                <a:lnTo>
                  <a:pt x="2384985" y="70840"/>
                </a:lnTo>
                <a:lnTo>
                  <a:pt x="2469965" y="1"/>
                </a:lnTo>
                <a:lnTo>
                  <a:pt x="2554946" y="70840"/>
                </a:lnTo>
                <a:lnTo>
                  <a:pt x="2639926" y="1"/>
                </a:lnTo>
                <a:lnTo>
                  <a:pt x="2724906" y="70840"/>
                </a:lnTo>
                <a:lnTo>
                  <a:pt x="2809887" y="1"/>
                </a:lnTo>
                <a:lnTo>
                  <a:pt x="2894867" y="70840"/>
                </a:lnTo>
                <a:close/>
              </a:path>
            </a:pathLst>
          </a:custGeom>
          <a:solidFill>
            <a:srgbClr val="870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FE730A-DC79-4CA2-9595-0C2C2F2A6DD9}"/>
              </a:ext>
            </a:extLst>
          </p:cNvPr>
          <p:cNvSpPr/>
          <p:nvPr/>
        </p:nvSpPr>
        <p:spPr>
          <a:xfrm>
            <a:off x="0" y="-149703"/>
            <a:ext cx="27338644" cy="4496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AD50E70-930B-435C-B423-74D659C8536A}"/>
              </a:ext>
            </a:extLst>
          </p:cNvPr>
          <p:cNvSpPr/>
          <p:nvPr/>
        </p:nvSpPr>
        <p:spPr>
          <a:xfrm>
            <a:off x="3338773" y="3786201"/>
            <a:ext cx="101225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spc="-300" dirty="0">
                <a:solidFill>
                  <a:srgbClr val="AB1535"/>
                </a:solidFill>
                <a:latin typeface="Arvo" panose="02000000000000000000" pitchFamily="2" charset="0"/>
                <a:ea typeface="Arvo" panose="02000000000000000000" pitchFamily="2" charset="0"/>
              </a:rPr>
              <a:t>BANANA CAKE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6A74F80-84D6-4899-8C39-62B1B0C8BFCC}"/>
              </a:ext>
            </a:extLst>
          </p:cNvPr>
          <p:cNvSpPr/>
          <p:nvPr/>
        </p:nvSpPr>
        <p:spPr>
          <a:xfrm>
            <a:off x="13699903" y="3734236"/>
            <a:ext cx="111774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spc="-300" dirty="0">
                <a:solidFill>
                  <a:srgbClr val="AB1535"/>
                </a:solidFill>
                <a:latin typeface="Arvo" panose="02000000000000000000" pitchFamily="2" charset="0"/>
                <a:ea typeface="Arvo" panose="02000000000000000000" pitchFamily="2" charset="0"/>
              </a:rPr>
              <a:t>HAWAIIAN PIZZA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601B7EF-1BA8-4F4B-85D9-798D809E4AA2}"/>
              </a:ext>
            </a:extLst>
          </p:cNvPr>
          <p:cNvSpPr/>
          <p:nvPr/>
        </p:nvSpPr>
        <p:spPr>
          <a:xfrm>
            <a:off x="3338773" y="16678991"/>
            <a:ext cx="111774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spc="-300" dirty="0">
                <a:solidFill>
                  <a:srgbClr val="AB1535"/>
                </a:solidFill>
                <a:latin typeface="Arvo" panose="02000000000000000000" pitchFamily="2" charset="0"/>
                <a:ea typeface="Arvo" panose="02000000000000000000" pitchFamily="2" charset="0"/>
              </a:rPr>
              <a:t>SHARKS FIN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1F2645-A8AA-47F4-994E-23B919CAA334}"/>
              </a:ext>
            </a:extLst>
          </p:cNvPr>
          <p:cNvSpPr/>
          <p:nvPr/>
        </p:nvSpPr>
        <p:spPr>
          <a:xfrm>
            <a:off x="13892386" y="16678991"/>
            <a:ext cx="140166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spc="-300" dirty="0">
                <a:solidFill>
                  <a:srgbClr val="AB1535"/>
                </a:solidFill>
                <a:latin typeface="Arvo" panose="02000000000000000000" pitchFamily="2" charset="0"/>
                <a:ea typeface="Arvo" panose="02000000000000000000" pitchFamily="2" charset="0"/>
              </a:rPr>
              <a:t>PINK STRAWBERRY DONUT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0661" y="-149703"/>
            <a:ext cx="8516780" cy="56210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9B5FB0E-DA58-4C4C-9E4E-B98FA1B65665}"/>
              </a:ext>
            </a:extLst>
          </p:cNvPr>
          <p:cNvSpPr txBox="1"/>
          <p:nvPr/>
        </p:nvSpPr>
        <p:spPr>
          <a:xfrm>
            <a:off x="4987415" y="32189712"/>
            <a:ext cx="174571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Century Gothic" panose="020B0502020202020204" pitchFamily="34" charset="0"/>
                <a:ea typeface="Source Sans Pro Semibold" panose="020B0603030403020204" pitchFamily="34" charset="0"/>
              </a:rPr>
              <a:t>Address: A-32 PINK SWEETS RESTO USA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119E3C0-2382-40D1-A808-DEDA162F7B3A}"/>
              </a:ext>
            </a:extLst>
          </p:cNvPr>
          <p:cNvSpPr txBox="1"/>
          <p:nvPr/>
        </p:nvSpPr>
        <p:spPr>
          <a:xfrm>
            <a:off x="4987415" y="34092065"/>
            <a:ext cx="17457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Century Gothic" panose="020B0502020202020204" pitchFamily="34" charset="0"/>
                <a:ea typeface="Source Sans Pro Semibold" panose="020B0603030403020204" pitchFamily="34" charset="0"/>
              </a:rPr>
              <a:t>Contact No: 1-800-123-4567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31457DE-5DCE-4B41-82B8-7A0B73EDF239}"/>
              </a:ext>
            </a:extLst>
          </p:cNvPr>
          <p:cNvSpPr txBox="1"/>
          <p:nvPr/>
        </p:nvSpPr>
        <p:spPr>
          <a:xfrm>
            <a:off x="4987415" y="33259459"/>
            <a:ext cx="17457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Century Gothic" panose="020B0502020202020204" pitchFamily="34" charset="0"/>
                <a:ea typeface="Source Sans Pro Semibold" panose="020B0603030403020204" pitchFamily="34" charset="0"/>
              </a:rPr>
              <a:t>Email: INFO@PINKSWEETSRESTO.COM</a:t>
            </a:r>
          </a:p>
        </p:txBody>
      </p:sp>
    </p:spTree>
    <p:extLst>
      <p:ext uri="{BB962C8B-B14F-4D97-AF65-F5344CB8AC3E}">
        <p14:creationId xmlns:p14="http://schemas.microsoft.com/office/powerpoint/2010/main" val="191420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543">
        <p:fade/>
      </p:transition>
    </mc:Choice>
    <mc:Fallback xmlns="">
      <p:transition spd="med" advTm="85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45" grpId="0"/>
      <p:bldP spid="46" grpId="0"/>
      <p:bldP spid="47" grpId="0"/>
      <p:bldP spid="48" grpId="0"/>
      <p:bldP spid="23" grpId="0"/>
      <p:bldP spid="24" grpId="0"/>
      <p:bldP spid="25" grpId="0"/>
      <p:bldP spid="26" grpId="0"/>
      <p:bldP spid="28" grpId="0"/>
      <p:bldP spid="30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2DF9879F-97A4-4F2A-9BC4-7F94FD595A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21"/>
          <a:stretch/>
        </p:blipFill>
        <p:spPr>
          <a:xfrm flipH="1">
            <a:off x="2407457" y="7378498"/>
            <a:ext cx="21781309" cy="983727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7F98062-2095-40D2-A82D-4D418D85AA63}"/>
              </a:ext>
            </a:extLst>
          </p:cNvPr>
          <p:cNvSpPr/>
          <p:nvPr/>
        </p:nvSpPr>
        <p:spPr>
          <a:xfrm>
            <a:off x="2405177" y="5201225"/>
            <a:ext cx="10275693" cy="2096854"/>
          </a:xfrm>
          <a:prstGeom prst="rect">
            <a:avLst/>
          </a:prstGeom>
          <a:solidFill>
            <a:srgbClr val="AB1535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D62B66-0F15-40EA-86DA-0ECC470DE7C7}"/>
              </a:ext>
            </a:extLst>
          </p:cNvPr>
          <p:cNvSpPr/>
          <p:nvPr/>
        </p:nvSpPr>
        <p:spPr>
          <a:xfrm>
            <a:off x="2405177" y="17275270"/>
            <a:ext cx="10194876" cy="2096854"/>
          </a:xfrm>
          <a:prstGeom prst="rect">
            <a:avLst/>
          </a:prstGeom>
          <a:solidFill>
            <a:srgbClr val="AB1535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6C7CF9B-FF30-46E0-B04A-D4CF9BA628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09" b="19293"/>
          <a:stretch/>
        </p:blipFill>
        <p:spPr>
          <a:xfrm>
            <a:off x="2405177" y="19376343"/>
            <a:ext cx="21781309" cy="969902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09F2764C-8780-4DD9-A41F-B6A9C9090692}"/>
              </a:ext>
            </a:extLst>
          </p:cNvPr>
          <p:cNvSpPr/>
          <p:nvPr/>
        </p:nvSpPr>
        <p:spPr>
          <a:xfrm>
            <a:off x="7634754" y="5141657"/>
            <a:ext cx="493864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7200" b="1" spc="-300" dirty="0">
                <a:solidFill>
                  <a:schemeClr val="bg1"/>
                </a:solidFill>
                <a:latin typeface="Century Gothic" panose="020B0502020202020204" pitchFamily="34" charset="0"/>
                <a:ea typeface="Source Sans Pro Black" panose="020B0803030403020204" pitchFamily="34" charset="0"/>
              </a:rPr>
              <a:t>$ </a:t>
            </a:r>
            <a:r>
              <a:rPr lang="en-US" sz="13800" b="1" spc="-300" dirty="0">
                <a:solidFill>
                  <a:schemeClr val="bg1"/>
                </a:solidFill>
                <a:latin typeface="Century Gothic" panose="020B0502020202020204" pitchFamily="34" charset="0"/>
                <a:ea typeface="Source Sans Pro Black" panose="020B0803030403020204" pitchFamily="34" charset="0"/>
              </a:rPr>
              <a:t>08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3603D4D-28C8-4D6F-9304-E078BA2AE142}"/>
              </a:ext>
            </a:extLst>
          </p:cNvPr>
          <p:cNvSpPr/>
          <p:nvPr/>
        </p:nvSpPr>
        <p:spPr>
          <a:xfrm>
            <a:off x="9519799" y="17215702"/>
            <a:ext cx="2787944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7200" b="1" spc="-300" dirty="0">
                <a:solidFill>
                  <a:schemeClr val="bg1"/>
                </a:solidFill>
                <a:latin typeface="Century Gothic" panose="020B0502020202020204" pitchFamily="34" charset="0"/>
                <a:ea typeface="Source Sans Pro Black" panose="020B0803030403020204" pitchFamily="34" charset="0"/>
              </a:rPr>
              <a:t>$ </a:t>
            </a:r>
            <a:r>
              <a:rPr lang="en-US" sz="13800" b="1" spc="-300" dirty="0">
                <a:solidFill>
                  <a:schemeClr val="bg1"/>
                </a:solidFill>
                <a:latin typeface="Century Gothic" panose="020B0502020202020204" pitchFamily="34" charset="0"/>
                <a:ea typeface="Source Sans Pro Black" panose="020B0803030403020204" pitchFamily="34" charset="0"/>
              </a:rPr>
              <a:t>10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7DF06D-231B-486A-A6FB-C04A163B46C1}"/>
              </a:ext>
            </a:extLst>
          </p:cNvPr>
          <p:cNvSpPr/>
          <p:nvPr/>
        </p:nvSpPr>
        <p:spPr>
          <a:xfrm>
            <a:off x="25069799" y="0"/>
            <a:ext cx="2362201" cy="37782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64A117F8-BB7C-4A9A-BDEC-9A32F0E7D4C9}"/>
              </a:ext>
            </a:extLst>
          </p:cNvPr>
          <p:cNvSpPr/>
          <p:nvPr/>
        </p:nvSpPr>
        <p:spPr>
          <a:xfrm>
            <a:off x="-93356" y="0"/>
            <a:ext cx="2548912" cy="37782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680996F-DE10-4E0C-B0BE-BD4873BFF2DF}"/>
              </a:ext>
            </a:extLst>
          </p:cNvPr>
          <p:cNvSpPr/>
          <p:nvPr/>
        </p:nvSpPr>
        <p:spPr>
          <a:xfrm>
            <a:off x="-93356" y="30306434"/>
            <a:ext cx="27525356" cy="7476067"/>
          </a:xfrm>
          <a:custGeom>
            <a:avLst/>
            <a:gdLst>
              <a:gd name="connsiteX0" fmla="*/ 2979848 w 12078256"/>
              <a:gd name="connsiteY0" fmla="*/ 0 h 1617706"/>
              <a:gd name="connsiteX1" fmla="*/ 3064828 w 12078256"/>
              <a:gd name="connsiteY1" fmla="*/ 70839 h 1617706"/>
              <a:gd name="connsiteX2" fmla="*/ 3149809 w 12078256"/>
              <a:gd name="connsiteY2" fmla="*/ 0 h 1617706"/>
              <a:gd name="connsiteX3" fmla="*/ 3234789 w 12078256"/>
              <a:gd name="connsiteY3" fmla="*/ 70839 h 1617706"/>
              <a:gd name="connsiteX4" fmla="*/ 3319770 w 12078256"/>
              <a:gd name="connsiteY4" fmla="*/ 0 h 1617706"/>
              <a:gd name="connsiteX5" fmla="*/ 3404751 w 12078256"/>
              <a:gd name="connsiteY5" fmla="*/ 70839 h 1617706"/>
              <a:gd name="connsiteX6" fmla="*/ 3489731 w 12078256"/>
              <a:gd name="connsiteY6" fmla="*/ 0 h 1617706"/>
              <a:gd name="connsiteX7" fmla="*/ 3574712 w 12078256"/>
              <a:gd name="connsiteY7" fmla="*/ 70839 h 1617706"/>
              <a:gd name="connsiteX8" fmla="*/ 3659692 w 12078256"/>
              <a:gd name="connsiteY8" fmla="*/ 0 h 1617706"/>
              <a:gd name="connsiteX9" fmla="*/ 3744673 w 12078256"/>
              <a:gd name="connsiteY9" fmla="*/ 70839 h 1617706"/>
              <a:gd name="connsiteX10" fmla="*/ 3829653 w 12078256"/>
              <a:gd name="connsiteY10" fmla="*/ 0 h 1617706"/>
              <a:gd name="connsiteX11" fmla="*/ 3914634 w 12078256"/>
              <a:gd name="connsiteY11" fmla="*/ 70839 h 1617706"/>
              <a:gd name="connsiteX12" fmla="*/ 3999614 w 12078256"/>
              <a:gd name="connsiteY12" fmla="*/ 0 h 1617706"/>
              <a:gd name="connsiteX13" fmla="*/ 4084595 w 12078256"/>
              <a:gd name="connsiteY13" fmla="*/ 70839 h 1617706"/>
              <a:gd name="connsiteX14" fmla="*/ 4169575 w 12078256"/>
              <a:gd name="connsiteY14" fmla="*/ 0 h 1617706"/>
              <a:gd name="connsiteX15" fmla="*/ 4254557 w 12078256"/>
              <a:gd name="connsiteY15" fmla="*/ 70839 h 1617706"/>
              <a:gd name="connsiteX16" fmla="*/ 4339536 w 12078256"/>
              <a:gd name="connsiteY16" fmla="*/ 0 h 1617706"/>
              <a:gd name="connsiteX17" fmla="*/ 4424517 w 12078256"/>
              <a:gd name="connsiteY17" fmla="*/ 70839 h 1617706"/>
              <a:gd name="connsiteX18" fmla="*/ 4509498 w 12078256"/>
              <a:gd name="connsiteY18" fmla="*/ 0 h 1617706"/>
              <a:gd name="connsiteX19" fmla="*/ 4594479 w 12078256"/>
              <a:gd name="connsiteY19" fmla="*/ 70839 h 1617706"/>
              <a:gd name="connsiteX20" fmla="*/ 4679458 w 12078256"/>
              <a:gd name="connsiteY20" fmla="*/ 0 h 1617706"/>
              <a:gd name="connsiteX21" fmla="*/ 4764439 w 12078256"/>
              <a:gd name="connsiteY21" fmla="*/ 70839 h 1617706"/>
              <a:gd name="connsiteX22" fmla="*/ 4849420 w 12078256"/>
              <a:gd name="connsiteY22" fmla="*/ 1 h 1617706"/>
              <a:gd name="connsiteX23" fmla="*/ 4934401 w 12078256"/>
              <a:gd name="connsiteY23" fmla="*/ 70838 h 1617706"/>
              <a:gd name="connsiteX24" fmla="*/ 5019380 w 12078256"/>
              <a:gd name="connsiteY24" fmla="*/ 1 h 1617706"/>
              <a:gd name="connsiteX25" fmla="*/ 5104361 w 12078256"/>
              <a:gd name="connsiteY25" fmla="*/ 70838 h 1617706"/>
              <a:gd name="connsiteX26" fmla="*/ 5189342 w 12078256"/>
              <a:gd name="connsiteY26" fmla="*/ 1 h 1617706"/>
              <a:gd name="connsiteX27" fmla="*/ 5274323 w 12078256"/>
              <a:gd name="connsiteY27" fmla="*/ 70838 h 1617706"/>
              <a:gd name="connsiteX28" fmla="*/ 5359302 w 12078256"/>
              <a:gd name="connsiteY28" fmla="*/ 1 h 1617706"/>
              <a:gd name="connsiteX29" fmla="*/ 5444283 w 12078256"/>
              <a:gd name="connsiteY29" fmla="*/ 70838 h 1617706"/>
              <a:gd name="connsiteX30" fmla="*/ 5529264 w 12078256"/>
              <a:gd name="connsiteY30" fmla="*/ 1 h 1617706"/>
              <a:gd name="connsiteX31" fmla="*/ 5614245 w 12078256"/>
              <a:gd name="connsiteY31" fmla="*/ 70838 h 1617706"/>
              <a:gd name="connsiteX32" fmla="*/ 5699224 w 12078256"/>
              <a:gd name="connsiteY32" fmla="*/ 1 h 1617706"/>
              <a:gd name="connsiteX33" fmla="*/ 5784205 w 12078256"/>
              <a:gd name="connsiteY33" fmla="*/ 70838 h 1617706"/>
              <a:gd name="connsiteX34" fmla="*/ 5869186 w 12078256"/>
              <a:gd name="connsiteY34" fmla="*/ 1 h 1617706"/>
              <a:gd name="connsiteX35" fmla="*/ 5954167 w 12078256"/>
              <a:gd name="connsiteY35" fmla="*/ 70838 h 1617706"/>
              <a:gd name="connsiteX36" fmla="*/ 6039146 w 12078256"/>
              <a:gd name="connsiteY36" fmla="*/ 1 h 1617706"/>
              <a:gd name="connsiteX37" fmla="*/ 6124126 w 12078256"/>
              <a:gd name="connsiteY37" fmla="*/ 70838 h 1617706"/>
              <a:gd name="connsiteX38" fmla="*/ 6209106 w 12078256"/>
              <a:gd name="connsiteY38" fmla="*/ 1 h 1617706"/>
              <a:gd name="connsiteX39" fmla="*/ 6294086 w 12078256"/>
              <a:gd name="connsiteY39" fmla="*/ 70838 h 1617706"/>
              <a:gd name="connsiteX40" fmla="*/ 6379067 w 12078256"/>
              <a:gd name="connsiteY40" fmla="*/ 1 h 1617706"/>
              <a:gd name="connsiteX41" fmla="*/ 6464047 w 12078256"/>
              <a:gd name="connsiteY41" fmla="*/ 70838 h 1617706"/>
              <a:gd name="connsiteX42" fmla="*/ 6549027 w 12078256"/>
              <a:gd name="connsiteY42" fmla="*/ 1 h 1617706"/>
              <a:gd name="connsiteX43" fmla="*/ 6634007 w 12078256"/>
              <a:gd name="connsiteY43" fmla="*/ 70838 h 1617706"/>
              <a:gd name="connsiteX44" fmla="*/ 6718987 w 12078256"/>
              <a:gd name="connsiteY44" fmla="*/ 1 h 1617706"/>
              <a:gd name="connsiteX45" fmla="*/ 6803967 w 12078256"/>
              <a:gd name="connsiteY45" fmla="*/ 70838 h 1617706"/>
              <a:gd name="connsiteX46" fmla="*/ 6888949 w 12078256"/>
              <a:gd name="connsiteY46" fmla="*/ 1 h 1617706"/>
              <a:gd name="connsiteX47" fmla="*/ 6973930 w 12078256"/>
              <a:gd name="connsiteY47" fmla="*/ 70838 h 1617706"/>
              <a:gd name="connsiteX48" fmla="*/ 7058908 w 12078256"/>
              <a:gd name="connsiteY48" fmla="*/ 1 h 1617706"/>
              <a:gd name="connsiteX49" fmla="*/ 7143887 w 12078256"/>
              <a:gd name="connsiteY49" fmla="*/ 70838 h 1617706"/>
              <a:gd name="connsiteX50" fmla="*/ 7228870 w 12078256"/>
              <a:gd name="connsiteY50" fmla="*/ 1 h 1617706"/>
              <a:gd name="connsiteX51" fmla="*/ 7313852 w 12078256"/>
              <a:gd name="connsiteY51" fmla="*/ 70838 h 1617706"/>
              <a:gd name="connsiteX52" fmla="*/ 7398831 w 12078256"/>
              <a:gd name="connsiteY52" fmla="*/ 1 h 1617706"/>
              <a:gd name="connsiteX53" fmla="*/ 7483811 w 12078256"/>
              <a:gd name="connsiteY53" fmla="*/ 70838 h 1617706"/>
              <a:gd name="connsiteX54" fmla="*/ 7568792 w 12078256"/>
              <a:gd name="connsiteY54" fmla="*/ 1 h 1617706"/>
              <a:gd name="connsiteX55" fmla="*/ 7653773 w 12078256"/>
              <a:gd name="connsiteY55" fmla="*/ 70838 h 1617706"/>
              <a:gd name="connsiteX56" fmla="*/ 7738753 w 12078256"/>
              <a:gd name="connsiteY56" fmla="*/ 1 h 1617706"/>
              <a:gd name="connsiteX57" fmla="*/ 7823735 w 12078256"/>
              <a:gd name="connsiteY57" fmla="*/ 70838 h 1617706"/>
              <a:gd name="connsiteX58" fmla="*/ 7908707 w 12078256"/>
              <a:gd name="connsiteY58" fmla="*/ 1 h 1617706"/>
              <a:gd name="connsiteX59" fmla="*/ 7993689 w 12078256"/>
              <a:gd name="connsiteY59" fmla="*/ 70838 h 1617706"/>
              <a:gd name="connsiteX60" fmla="*/ 8078670 w 12078256"/>
              <a:gd name="connsiteY60" fmla="*/ 1 h 1617706"/>
              <a:gd name="connsiteX61" fmla="*/ 8163650 w 12078256"/>
              <a:gd name="connsiteY61" fmla="*/ 70838 h 1617706"/>
              <a:gd name="connsiteX62" fmla="*/ 8248632 w 12078256"/>
              <a:gd name="connsiteY62" fmla="*/ 0 h 1617706"/>
              <a:gd name="connsiteX63" fmla="*/ 8333612 w 12078256"/>
              <a:gd name="connsiteY63" fmla="*/ 70837 h 1617706"/>
              <a:gd name="connsiteX64" fmla="*/ 8418593 w 12078256"/>
              <a:gd name="connsiteY64" fmla="*/ 0 h 1617706"/>
              <a:gd name="connsiteX65" fmla="*/ 8503572 w 12078256"/>
              <a:gd name="connsiteY65" fmla="*/ 70837 h 1617706"/>
              <a:gd name="connsiteX66" fmla="*/ 8588551 w 12078256"/>
              <a:gd name="connsiteY66" fmla="*/ 0 h 1617706"/>
              <a:gd name="connsiteX67" fmla="*/ 8673530 w 12078256"/>
              <a:gd name="connsiteY67" fmla="*/ 70837 h 1617706"/>
              <a:gd name="connsiteX68" fmla="*/ 8758511 w 12078256"/>
              <a:gd name="connsiteY68" fmla="*/ 0 h 1617706"/>
              <a:gd name="connsiteX69" fmla="*/ 8843492 w 12078256"/>
              <a:gd name="connsiteY69" fmla="*/ 70837 h 1617706"/>
              <a:gd name="connsiteX70" fmla="*/ 8928473 w 12078256"/>
              <a:gd name="connsiteY70" fmla="*/ 0 h 1617706"/>
              <a:gd name="connsiteX71" fmla="*/ 9013453 w 12078256"/>
              <a:gd name="connsiteY71" fmla="*/ 70837 h 1617706"/>
              <a:gd name="connsiteX72" fmla="*/ 9098434 w 12078256"/>
              <a:gd name="connsiteY72" fmla="*/ 0 h 1617706"/>
              <a:gd name="connsiteX73" fmla="*/ 9183414 w 12078256"/>
              <a:gd name="connsiteY73" fmla="*/ 70837 h 1617706"/>
              <a:gd name="connsiteX74" fmla="*/ 9268395 w 12078256"/>
              <a:gd name="connsiteY74" fmla="*/ 0 h 1617706"/>
              <a:gd name="connsiteX75" fmla="*/ 9353375 w 12078256"/>
              <a:gd name="connsiteY75" fmla="*/ 70837 h 1617706"/>
              <a:gd name="connsiteX76" fmla="*/ 9438355 w 12078256"/>
              <a:gd name="connsiteY76" fmla="*/ 0 h 1617706"/>
              <a:gd name="connsiteX77" fmla="*/ 9523336 w 12078256"/>
              <a:gd name="connsiteY77" fmla="*/ 70837 h 1617706"/>
              <a:gd name="connsiteX78" fmla="*/ 9608316 w 12078256"/>
              <a:gd name="connsiteY78" fmla="*/ 0 h 1617706"/>
              <a:gd name="connsiteX79" fmla="*/ 9693297 w 12078256"/>
              <a:gd name="connsiteY79" fmla="*/ 70837 h 1617706"/>
              <a:gd name="connsiteX80" fmla="*/ 9778277 w 12078256"/>
              <a:gd name="connsiteY80" fmla="*/ 0 h 1617706"/>
              <a:gd name="connsiteX81" fmla="*/ 9863257 w 12078256"/>
              <a:gd name="connsiteY81" fmla="*/ 70837 h 1617706"/>
              <a:gd name="connsiteX82" fmla="*/ 9948237 w 12078256"/>
              <a:gd name="connsiteY82" fmla="*/ 0 h 1617706"/>
              <a:gd name="connsiteX83" fmla="*/ 10033220 w 12078256"/>
              <a:gd name="connsiteY83" fmla="*/ 70837 h 1617706"/>
              <a:gd name="connsiteX84" fmla="*/ 10118201 w 12078256"/>
              <a:gd name="connsiteY84" fmla="*/ 0 h 1617706"/>
              <a:gd name="connsiteX85" fmla="*/ 10203181 w 12078256"/>
              <a:gd name="connsiteY85" fmla="*/ 70837 h 1617706"/>
              <a:gd name="connsiteX86" fmla="*/ 10288162 w 12078256"/>
              <a:gd name="connsiteY86" fmla="*/ 1 h 1617706"/>
              <a:gd name="connsiteX87" fmla="*/ 10373142 w 12078256"/>
              <a:gd name="connsiteY87" fmla="*/ 70836 h 1617706"/>
              <a:gd name="connsiteX88" fmla="*/ 10458122 w 12078256"/>
              <a:gd name="connsiteY88" fmla="*/ 1 h 1617706"/>
              <a:gd name="connsiteX89" fmla="*/ 10543103 w 12078256"/>
              <a:gd name="connsiteY89" fmla="*/ 70836 h 1617706"/>
              <a:gd name="connsiteX90" fmla="*/ 10628083 w 12078256"/>
              <a:gd name="connsiteY90" fmla="*/ 1 h 1617706"/>
              <a:gd name="connsiteX91" fmla="*/ 10713064 w 12078256"/>
              <a:gd name="connsiteY91" fmla="*/ 70836 h 1617706"/>
              <a:gd name="connsiteX92" fmla="*/ 10798044 w 12078256"/>
              <a:gd name="connsiteY92" fmla="*/ 1 h 1617706"/>
              <a:gd name="connsiteX93" fmla="*/ 10883024 w 12078256"/>
              <a:gd name="connsiteY93" fmla="*/ 70836 h 1617706"/>
              <a:gd name="connsiteX94" fmla="*/ 10968005 w 12078256"/>
              <a:gd name="connsiteY94" fmla="*/ 1 h 1617706"/>
              <a:gd name="connsiteX95" fmla="*/ 11052985 w 12078256"/>
              <a:gd name="connsiteY95" fmla="*/ 70836 h 1617706"/>
              <a:gd name="connsiteX96" fmla="*/ 11137965 w 12078256"/>
              <a:gd name="connsiteY96" fmla="*/ 1 h 1617706"/>
              <a:gd name="connsiteX97" fmla="*/ 11222946 w 12078256"/>
              <a:gd name="connsiteY97" fmla="*/ 70836 h 1617706"/>
              <a:gd name="connsiteX98" fmla="*/ 11307926 w 12078256"/>
              <a:gd name="connsiteY98" fmla="*/ 1 h 1617706"/>
              <a:gd name="connsiteX99" fmla="*/ 11392906 w 12078256"/>
              <a:gd name="connsiteY99" fmla="*/ 70836 h 1617706"/>
              <a:gd name="connsiteX100" fmla="*/ 11477886 w 12078256"/>
              <a:gd name="connsiteY100" fmla="*/ 1 h 1617706"/>
              <a:gd name="connsiteX101" fmla="*/ 11562867 w 12078256"/>
              <a:gd name="connsiteY101" fmla="*/ 70836 h 1617706"/>
              <a:gd name="connsiteX102" fmla="*/ 11647847 w 12078256"/>
              <a:gd name="connsiteY102" fmla="*/ 1 h 1617706"/>
              <a:gd name="connsiteX103" fmla="*/ 11732828 w 12078256"/>
              <a:gd name="connsiteY103" fmla="*/ 70836 h 1617706"/>
              <a:gd name="connsiteX104" fmla="*/ 11817808 w 12078256"/>
              <a:gd name="connsiteY104" fmla="*/ 1 h 1617706"/>
              <a:gd name="connsiteX105" fmla="*/ 11902788 w 12078256"/>
              <a:gd name="connsiteY105" fmla="*/ 70836 h 1617706"/>
              <a:gd name="connsiteX106" fmla="*/ 11987768 w 12078256"/>
              <a:gd name="connsiteY106" fmla="*/ 1 h 1617706"/>
              <a:gd name="connsiteX107" fmla="*/ 12078256 w 12078256"/>
              <a:gd name="connsiteY107" fmla="*/ 75427 h 1617706"/>
              <a:gd name="connsiteX108" fmla="*/ 11908296 w 12078256"/>
              <a:gd name="connsiteY108" fmla="*/ 75427 h 1617706"/>
              <a:gd name="connsiteX109" fmla="*/ 11897281 w 12078256"/>
              <a:gd name="connsiteY109" fmla="*/ 75427 h 1617706"/>
              <a:gd name="connsiteX110" fmla="*/ 11738335 w 12078256"/>
              <a:gd name="connsiteY110" fmla="*/ 75427 h 1617706"/>
              <a:gd name="connsiteX111" fmla="*/ 11727320 w 12078256"/>
              <a:gd name="connsiteY111" fmla="*/ 75427 h 1617706"/>
              <a:gd name="connsiteX112" fmla="*/ 11568374 w 12078256"/>
              <a:gd name="connsiteY112" fmla="*/ 75427 h 1617706"/>
              <a:gd name="connsiteX113" fmla="*/ 11557359 w 12078256"/>
              <a:gd name="connsiteY113" fmla="*/ 75427 h 1617706"/>
              <a:gd name="connsiteX114" fmla="*/ 11398414 w 12078256"/>
              <a:gd name="connsiteY114" fmla="*/ 75427 h 1617706"/>
              <a:gd name="connsiteX115" fmla="*/ 11387399 w 12078256"/>
              <a:gd name="connsiteY115" fmla="*/ 75427 h 1617706"/>
              <a:gd name="connsiteX116" fmla="*/ 11228453 w 12078256"/>
              <a:gd name="connsiteY116" fmla="*/ 75427 h 1617706"/>
              <a:gd name="connsiteX117" fmla="*/ 11217438 w 12078256"/>
              <a:gd name="connsiteY117" fmla="*/ 75427 h 1617706"/>
              <a:gd name="connsiteX118" fmla="*/ 11058493 w 12078256"/>
              <a:gd name="connsiteY118" fmla="*/ 75427 h 1617706"/>
              <a:gd name="connsiteX119" fmla="*/ 11047477 w 12078256"/>
              <a:gd name="connsiteY119" fmla="*/ 75427 h 1617706"/>
              <a:gd name="connsiteX120" fmla="*/ 10888532 w 12078256"/>
              <a:gd name="connsiteY120" fmla="*/ 75427 h 1617706"/>
              <a:gd name="connsiteX121" fmla="*/ 10877517 w 12078256"/>
              <a:gd name="connsiteY121" fmla="*/ 75427 h 1617706"/>
              <a:gd name="connsiteX122" fmla="*/ 10718571 w 12078256"/>
              <a:gd name="connsiteY122" fmla="*/ 75427 h 1617706"/>
              <a:gd name="connsiteX123" fmla="*/ 10707556 w 12078256"/>
              <a:gd name="connsiteY123" fmla="*/ 75427 h 1617706"/>
              <a:gd name="connsiteX124" fmla="*/ 10548610 w 12078256"/>
              <a:gd name="connsiteY124" fmla="*/ 75427 h 1617706"/>
              <a:gd name="connsiteX125" fmla="*/ 10537595 w 12078256"/>
              <a:gd name="connsiteY125" fmla="*/ 75427 h 1617706"/>
              <a:gd name="connsiteX126" fmla="*/ 10378650 w 12078256"/>
              <a:gd name="connsiteY126" fmla="*/ 75427 h 1617706"/>
              <a:gd name="connsiteX127" fmla="*/ 10367635 w 12078256"/>
              <a:gd name="connsiteY127" fmla="*/ 75427 h 1617706"/>
              <a:gd name="connsiteX128" fmla="*/ 10208688 w 12078256"/>
              <a:gd name="connsiteY128" fmla="*/ 75427 h 1617706"/>
              <a:gd name="connsiteX129" fmla="*/ 10208689 w 12078256"/>
              <a:gd name="connsiteY129" fmla="*/ 75428 h 1617706"/>
              <a:gd name="connsiteX130" fmla="*/ 10038728 w 12078256"/>
              <a:gd name="connsiteY130" fmla="*/ 75428 h 1617706"/>
              <a:gd name="connsiteX131" fmla="*/ 10027712 w 12078256"/>
              <a:gd name="connsiteY131" fmla="*/ 75428 h 1617706"/>
              <a:gd name="connsiteX132" fmla="*/ 9868765 w 12078256"/>
              <a:gd name="connsiteY132" fmla="*/ 75428 h 1617706"/>
              <a:gd name="connsiteX133" fmla="*/ 9857750 w 12078256"/>
              <a:gd name="connsiteY133" fmla="*/ 75428 h 1617706"/>
              <a:gd name="connsiteX134" fmla="*/ 9698804 w 12078256"/>
              <a:gd name="connsiteY134" fmla="*/ 75428 h 1617706"/>
              <a:gd name="connsiteX135" fmla="*/ 9687789 w 12078256"/>
              <a:gd name="connsiteY135" fmla="*/ 75428 h 1617706"/>
              <a:gd name="connsiteX136" fmla="*/ 9528844 w 12078256"/>
              <a:gd name="connsiteY136" fmla="*/ 75428 h 1617706"/>
              <a:gd name="connsiteX137" fmla="*/ 9517828 w 12078256"/>
              <a:gd name="connsiteY137" fmla="*/ 75428 h 1617706"/>
              <a:gd name="connsiteX138" fmla="*/ 9358883 w 12078256"/>
              <a:gd name="connsiteY138" fmla="*/ 75428 h 1617706"/>
              <a:gd name="connsiteX139" fmla="*/ 9347867 w 12078256"/>
              <a:gd name="connsiteY139" fmla="*/ 75428 h 1617706"/>
              <a:gd name="connsiteX140" fmla="*/ 9188923 w 12078256"/>
              <a:gd name="connsiteY140" fmla="*/ 75428 h 1617706"/>
              <a:gd name="connsiteX141" fmla="*/ 9177907 w 12078256"/>
              <a:gd name="connsiteY141" fmla="*/ 75428 h 1617706"/>
              <a:gd name="connsiteX142" fmla="*/ 9018961 w 12078256"/>
              <a:gd name="connsiteY142" fmla="*/ 75428 h 1617706"/>
              <a:gd name="connsiteX143" fmla="*/ 9007946 w 12078256"/>
              <a:gd name="connsiteY143" fmla="*/ 75428 h 1617706"/>
              <a:gd name="connsiteX144" fmla="*/ 8849000 w 12078256"/>
              <a:gd name="connsiteY144" fmla="*/ 75428 h 1617706"/>
              <a:gd name="connsiteX145" fmla="*/ 8837984 w 12078256"/>
              <a:gd name="connsiteY145" fmla="*/ 75428 h 1617706"/>
              <a:gd name="connsiteX146" fmla="*/ 8679037 w 12078256"/>
              <a:gd name="connsiteY146" fmla="*/ 75428 h 1617706"/>
              <a:gd name="connsiteX147" fmla="*/ 8668022 w 12078256"/>
              <a:gd name="connsiteY147" fmla="*/ 75428 h 1617706"/>
              <a:gd name="connsiteX148" fmla="*/ 8509080 w 12078256"/>
              <a:gd name="connsiteY148" fmla="*/ 75428 h 1617706"/>
              <a:gd name="connsiteX149" fmla="*/ 8498065 w 12078256"/>
              <a:gd name="connsiteY149" fmla="*/ 75428 h 1617706"/>
              <a:gd name="connsiteX150" fmla="*/ 8339120 w 12078256"/>
              <a:gd name="connsiteY150" fmla="*/ 75428 h 1617706"/>
              <a:gd name="connsiteX151" fmla="*/ 8328105 w 12078256"/>
              <a:gd name="connsiteY151" fmla="*/ 75428 h 1617706"/>
              <a:gd name="connsiteX152" fmla="*/ 8169157 w 12078256"/>
              <a:gd name="connsiteY152" fmla="*/ 75428 h 1617706"/>
              <a:gd name="connsiteX153" fmla="*/ 8169158 w 12078256"/>
              <a:gd name="connsiteY153" fmla="*/ 75429 h 1617706"/>
              <a:gd name="connsiteX154" fmla="*/ 7999196 w 12078256"/>
              <a:gd name="connsiteY154" fmla="*/ 75429 h 1617706"/>
              <a:gd name="connsiteX155" fmla="*/ 7988181 w 12078256"/>
              <a:gd name="connsiteY155" fmla="*/ 75429 h 1617706"/>
              <a:gd name="connsiteX156" fmla="*/ 7829242 w 12078256"/>
              <a:gd name="connsiteY156" fmla="*/ 75429 h 1617706"/>
              <a:gd name="connsiteX157" fmla="*/ 7818227 w 12078256"/>
              <a:gd name="connsiteY157" fmla="*/ 75429 h 1617706"/>
              <a:gd name="connsiteX158" fmla="*/ 7659280 w 12078256"/>
              <a:gd name="connsiteY158" fmla="*/ 75429 h 1617706"/>
              <a:gd name="connsiteX159" fmla="*/ 7648265 w 12078256"/>
              <a:gd name="connsiteY159" fmla="*/ 75429 h 1617706"/>
              <a:gd name="connsiteX160" fmla="*/ 7489319 w 12078256"/>
              <a:gd name="connsiteY160" fmla="*/ 75429 h 1617706"/>
              <a:gd name="connsiteX161" fmla="*/ 7478303 w 12078256"/>
              <a:gd name="connsiteY161" fmla="*/ 75429 h 1617706"/>
              <a:gd name="connsiteX162" fmla="*/ 7319360 w 12078256"/>
              <a:gd name="connsiteY162" fmla="*/ 75429 h 1617706"/>
              <a:gd name="connsiteX163" fmla="*/ 7308344 w 12078256"/>
              <a:gd name="connsiteY163" fmla="*/ 75429 h 1617706"/>
              <a:gd name="connsiteX164" fmla="*/ 7149395 w 12078256"/>
              <a:gd name="connsiteY164" fmla="*/ 75429 h 1617706"/>
              <a:gd name="connsiteX165" fmla="*/ 7138379 w 12078256"/>
              <a:gd name="connsiteY165" fmla="*/ 75429 h 1617706"/>
              <a:gd name="connsiteX166" fmla="*/ 6979437 w 12078256"/>
              <a:gd name="connsiteY166" fmla="*/ 75429 h 1617706"/>
              <a:gd name="connsiteX167" fmla="*/ 6968422 w 12078256"/>
              <a:gd name="connsiteY167" fmla="*/ 75429 h 1617706"/>
              <a:gd name="connsiteX168" fmla="*/ 6809474 w 12078256"/>
              <a:gd name="connsiteY168" fmla="*/ 75429 h 1617706"/>
              <a:gd name="connsiteX169" fmla="*/ 6798460 w 12078256"/>
              <a:gd name="connsiteY169" fmla="*/ 75429 h 1617706"/>
              <a:gd name="connsiteX170" fmla="*/ 6639514 w 12078256"/>
              <a:gd name="connsiteY170" fmla="*/ 75429 h 1617706"/>
              <a:gd name="connsiteX171" fmla="*/ 6628499 w 12078256"/>
              <a:gd name="connsiteY171" fmla="*/ 75429 h 1617706"/>
              <a:gd name="connsiteX172" fmla="*/ 6469554 w 12078256"/>
              <a:gd name="connsiteY172" fmla="*/ 75429 h 1617706"/>
              <a:gd name="connsiteX173" fmla="*/ 6458539 w 12078256"/>
              <a:gd name="connsiteY173" fmla="*/ 75429 h 1617706"/>
              <a:gd name="connsiteX174" fmla="*/ 6299594 w 12078256"/>
              <a:gd name="connsiteY174" fmla="*/ 75429 h 1617706"/>
              <a:gd name="connsiteX175" fmla="*/ 6288579 w 12078256"/>
              <a:gd name="connsiteY175" fmla="*/ 75429 h 1617706"/>
              <a:gd name="connsiteX176" fmla="*/ 6129634 w 12078256"/>
              <a:gd name="connsiteY176" fmla="*/ 75429 h 1617706"/>
              <a:gd name="connsiteX177" fmla="*/ 6118619 w 12078256"/>
              <a:gd name="connsiteY177" fmla="*/ 75429 h 1617706"/>
              <a:gd name="connsiteX178" fmla="*/ 5959673 w 12078256"/>
              <a:gd name="connsiteY178" fmla="*/ 75429 h 1617706"/>
              <a:gd name="connsiteX179" fmla="*/ 5948658 w 12078256"/>
              <a:gd name="connsiteY179" fmla="*/ 75429 h 1617706"/>
              <a:gd name="connsiteX180" fmla="*/ 5789712 w 12078256"/>
              <a:gd name="connsiteY180" fmla="*/ 75429 h 1617706"/>
              <a:gd name="connsiteX181" fmla="*/ 5778697 w 12078256"/>
              <a:gd name="connsiteY181" fmla="*/ 75429 h 1617706"/>
              <a:gd name="connsiteX182" fmla="*/ 5619751 w 12078256"/>
              <a:gd name="connsiteY182" fmla="*/ 75429 h 1617706"/>
              <a:gd name="connsiteX183" fmla="*/ 5608736 w 12078256"/>
              <a:gd name="connsiteY183" fmla="*/ 75429 h 1617706"/>
              <a:gd name="connsiteX184" fmla="*/ 5449790 w 12078256"/>
              <a:gd name="connsiteY184" fmla="*/ 75429 h 1617706"/>
              <a:gd name="connsiteX185" fmla="*/ 5438775 w 12078256"/>
              <a:gd name="connsiteY185" fmla="*/ 75429 h 1617706"/>
              <a:gd name="connsiteX186" fmla="*/ 5279829 w 12078256"/>
              <a:gd name="connsiteY186" fmla="*/ 75429 h 1617706"/>
              <a:gd name="connsiteX187" fmla="*/ 5268814 w 12078256"/>
              <a:gd name="connsiteY187" fmla="*/ 75429 h 1617706"/>
              <a:gd name="connsiteX188" fmla="*/ 5109868 w 12078256"/>
              <a:gd name="connsiteY188" fmla="*/ 75429 h 1617706"/>
              <a:gd name="connsiteX189" fmla="*/ 5098853 w 12078256"/>
              <a:gd name="connsiteY189" fmla="*/ 75429 h 1617706"/>
              <a:gd name="connsiteX190" fmla="*/ 4939907 w 12078256"/>
              <a:gd name="connsiteY190" fmla="*/ 75429 h 1617706"/>
              <a:gd name="connsiteX191" fmla="*/ 4928892 w 12078256"/>
              <a:gd name="connsiteY191" fmla="*/ 75429 h 1617706"/>
              <a:gd name="connsiteX192" fmla="*/ 4769945 w 12078256"/>
              <a:gd name="connsiteY192" fmla="*/ 75429 h 1617706"/>
              <a:gd name="connsiteX193" fmla="*/ 4769946 w 12078256"/>
              <a:gd name="connsiteY193" fmla="*/ 75430 h 1617706"/>
              <a:gd name="connsiteX194" fmla="*/ 4599985 w 12078256"/>
              <a:gd name="connsiteY194" fmla="*/ 75430 h 1617706"/>
              <a:gd name="connsiteX195" fmla="*/ 4588970 w 12078256"/>
              <a:gd name="connsiteY195" fmla="*/ 75430 h 1617706"/>
              <a:gd name="connsiteX196" fmla="*/ 4430024 w 12078256"/>
              <a:gd name="connsiteY196" fmla="*/ 75430 h 1617706"/>
              <a:gd name="connsiteX197" fmla="*/ 4419009 w 12078256"/>
              <a:gd name="connsiteY197" fmla="*/ 75430 h 1617706"/>
              <a:gd name="connsiteX198" fmla="*/ 4260063 w 12078256"/>
              <a:gd name="connsiteY198" fmla="*/ 75430 h 1617706"/>
              <a:gd name="connsiteX199" fmla="*/ 4249048 w 12078256"/>
              <a:gd name="connsiteY199" fmla="*/ 75430 h 1617706"/>
              <a:gd name="connsiteX200" fmla="*/ 4090102 w 12078256"/>
              <a:gd name="connsiteY200" fmla="*/ 75430 h 1617706"/>
              <a:gd name="connsiteX201" fmla="*/ 4079087 w 12078256"/>
              <a:gd name="connsiteY201" fmla="*/ 75430 h 1617706"/>
              <a:gd name="connsiteX202" fmla="*/ 3920141 w 12078256"/>
              <a:gd name="connsiteY202" fmla="*/ 75430 h 1617706"/>
              <a:gd name="connsiteX203" fmla="*/ 3909126 w 12078256"/>
              <a:gd name="connsiteY203" fmla="*/ 75430 h 1617706"/>
              <a:gd name="connsiteX204" fmla="*/ 3750180 w 12078256"/>
              <a:gd name="connsiteY204" fmla="*/ 75430 h 1617706"/>
              <a:gd name="connsiteX205" fmla="*/ 3739165 w 12078256"/>
              <a:gd name="connsiteY205" fmla="*/ 75430 h 1617706"/>
              <a:gd name="connsiteX206" fmla="*/ 3580219 w 12078256"/>
              <a:gd name="connsiteY206" fmla="*/ 75430 h 1617706"/>
              <a:gd name="connsiteX207" fmla="*/ 3569204 w 12078256"/>
              <a:gd name="connsiteY207" fmla="*/ 75430 h 1617706"/>
              <a:gd name="connsiteX208" fmla="*/ 3410258 w 12078256"/>
              <a:gd name="connsiteY208" fmla="*/ 75430 h 1617706"/>
              <a:gd name="connsiteX209" fmla="*/ 3399243 w 12078256"/>
              <a:gd name="connsiteY209" fmla="*/ 75430 h 1617706"/>
              <a:gd name="connsiteX210" fmla="*/ 3240297 w 12078256"/>
              <a:gd name="connsiteY210" fmla="*/ 75430 h 1617706"/>
              <a:gd name="connsiteX211" fmla="*/ 3229282 w 12078256"/>
              <a:gd name="connsiteY211" fmla="*/ 75430 h 1617706"/>
              <a:gd name="connsiteX212" fmla="*/ 3070336 w 12078256"/>
              <a:gd name="connsiteY212" fmla="*/ 75430 h 1617706"/>
              <a:gd name="connsiteX213" fmla="*/ 3059321 w 12078256"/>
              <a:gd name="connsiteY213" fmla="*/ 75430 h 1617706"/>
              <a:gd name="connsiteX214" fmla="*/ 2900374 w 12078256"/>
              <a:gd name="connsiteY214" fmla="*/ 75430 h 1617706"/>
              <a:gd name="connsiteX215" fmla="*/ 2900375 w 12078256"/>
              <a:gd name="connsiteY215" fmla="*/ 75431 h 1617706"/>
              <a:gd name="connsiteX216" fmla="*/ 12078256 w 12078256"/>
              <a:gd name="connsiteY216" fmla="*/ 75431 h 1617706"/>
              <a:gd name="connsiteX217" fmla="*/ 12078256 w 12078256"/>
              <a:gd name="connsiteY217" fmla="*/ 1617706 h 1617706"/>
              <a:gd name="connsiteX218" fmla="*/ 0 w 12078256"/>
              <a:gd name="connsiteY218" fmla="*/ 1617706 h 1617706"/>
              <a:gd name="connsiteX219" fmla="*/ 0 w 12078256"/>
              <a:gd name="connsiteY219" fmla="*/ 75431 h 1617706"/>
              <a:gd name="connsiteX220" fmla="*/ 13 w 12078256"/>
              <a:gd name="connsiteY220" fmla="*/ 75431 h 1617706"/>
              <a:gd name="connsiteX221" fmla="*/ 90501 w 12078256"/>
              <a:gd name="connsiteY221" fmla="*/ 1 h 1617706"/>
              <a:gd name="connsiteX222" fmla="*/ 175487 w 12078256"/>
              <a:gd name="connsiteY222" fmla="*/ 70844 h 1617706"/>
              <a:gd name="connsiteX223" fmla="*/ 260472 w 12078256"/>
              <a:gd name="connsiteY223" fmla="*/ 1 h 1617706"/>
              <a:gd name="connsiteX224" fmla="*/ 345452 w 12078256"/>
              <a:gd name="connsiteY224" fmla="*/ 70840 h 1617706"/>
              <a:gd name="connsiteX225" fmla="*/ 430433 w 12078256"/>
              <a:gd name="connsiteY225" fmla="*/ 1 h 1617706"/>
              <a:gd name="connsiteX226" fmla="*/ 515413 w 12078256"/>
              <a:gd name="connsiteY226" fmla="*/ 70840 h 1617706"/>
              <a:gd name="connsiteX227" fmla="*/ 600394 w 12078256"/>
              <a:gd name="connsiteY227" fmla="*/ 1 h 1617706"/>
              <a:gd name="connsiteX228" fmla="*/ 685375 w 12078256"/>
              <a:gd name="connsiteY228" fmla="*/ 70840 h 1617706"/>
              <a:gd name="connsiteX229" fmla="*/ 770355 w 12078256"/>
              <a:gd name="connsiteY229" fmla="*/ 1 h 1617706"/>
              <a:gd name="connsiteX230" fmla="*/ 855336 w 12078256"/>
              <a:gd name="connsiteY230" fmla="*/ 70840 h 1617706"/>
              <a:gd name="connsiteX231" fmla="*/ 940316 w 12078256"/>
              <a:gd name="connsiteY231" fmla="*/ 1 h 1617706"/>
              <a:gd name="connsiteX232" fmla="*/ 1025296 w 12078256"/>
              <a:gd name="connsiteY232" fmla="*/ 70840 h 1617706"/>
              <a:gd name="connsiteX233" fmla="*/ 1110277 w 12078256"/>
              <a:gd name="connsiteY233" fmla="*/ 1 h 1617706"/>
              <a:gd name="connsiteX234" fmla="*/ 1195258 w 12078256"/>
              <a:gd name="connsiteY234" fmla="*/ 70840 h 1617706"/>
              <a:gd name="connsiteX235" fmla="*/ 1280238 w 12078256"/>
              <a:gd name="connsiteY235" fmla="*/ 1 h 1617706"/>
              <a:gd name="connsiteX236" fmla="*/ 1365219 w 12078256"/>
              <a:gd name="connsiteY236" fmla="*/ 70840 h 1617706"/>
              <a:gd name="connsiteX237" fmla="*/ 1450199 w 12078256"/>
              <a:gd name="connsiteY237" fmla="*/ 1 h 1617706"/>
              <a:gd name="connsiteX238" fmla="*/ 1535179 w 12078256"/>
              <a:gd name="connsiteY238" fmla="*/ 70840 h 1617706"/>
              <a:gd name="connsiteX239" fmla="*/ 1620160 w 12078256"/>
              <a:gd name="connsiteY239" fmla="*/ 1 h 1617706"/>
              <a:gd name="connsiteX240" fmla="*/ 1705140 w 12078256"/>
              <a:gd name="connsiteY240" fmla="*/ 70840 h 1617706"/>
              <a:gd name="connsiteX241" fmla="*/ 1790121 w 12078256"/>
              <a:gd name="connsiteY241" fmla="*/ 1 h 1617706"/>
              <a:gd name="connsiteX242" fmla="*/ 1875102 w 12078256"/>
              <a:gd name="connsiteY242" fmla="*/ 70840 h 1617706"/>
              <a:gd name="connsiteX243" fmla="*/ 1960082 w 12078256"/>
              <a:gd name="connsiteY243" fmla="*/ 1 h 1617706"/>
              <a:gd name="connsiteX244" fmla="*/ 2045062 w 12078256"/>
              <a:gd name="connsiteY244" fmla="*/ 70840 h 1617706"/>
              <a:gd name="connsiteX245" fmla="*/ 2130043 w 12078256"/>
              <a:gd name="connsiteY245" fmla="*/ 1 h 1617706"/>
              <a:gd name="connsiteX246" fmla="*/ 2215024 w 12078256"/>
              <a:gd name="connsiteY246" fmla="*/ 70840 h 1617706"/>
              <a:gd name="connsiteX247" fmla="*/ 2300004 w 12078256"/>
              <a:gd name="connsiteY247" fmla="*/ 1 h 1617706"/>
              <a:gd name="connsiteX248" fmla="*/ 2384985 w 12078256"/>
              <a:gd name="connsiteY248" fmla="*/ 70840 h 1617706"/>
              <a:gd name="connsiteX249" fmla="*/ 2469965 w 12078256"/>
              <a:gd name="connsiteY249" fmla="*/ 1 h 1617706"/>
              <a:gd name="connsiteX250" fmla="*/ 2554946 w 12078256"/>
              <a:gd name="connsiteY250" fmla="*/ 70840 h 1617706"/>
              <a:gd name="connsiteX251" fmla="*/ 2639926 w 12078256"/>
              <a:gd name="connsiteY251" fmla="*/ 1 h 1617706"/>
              <a:gd name="connsiteX252" fmla="*/ 2724906 w 12078256"/>
              <a:gd name="connsiteY252" fmla="*/ 70840 h 1617706"/>
              <a:gd name="connsiteX253" fmla="*/ 2809887 w 12078256"/>
              <a:gd name="connsiteY253" fmla="*/ 1 h 1617706"/>
              <a:gd name="connsiteX254" fmla="*/ 2894867 w 12078256"/>
              <a:gd name="connsiteY254" fmla="*/ 70840 h 1617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078256" h="1617706">
                <a:moveTo>
                  <a:pt x="2979848" y="0"/>
                </a:moveTo>
                <a:lnTo>
                  <a:pt x="3064828" y="70839"/>
                </a:lnTo>
                <a:lnTo>
                  <a:pt x="3149809" y="0"/>
                </a:lnTo>
                <a:lnTo>
                  <a:pt x="3234789" y="70839"/>
                </a:lnTo>
                <a:lnTo>
                  <a:pt x="3319770" y="0"/>
                </a:lnTo>
                <a:lnTo>
                  <a:pt x="3404751" y="70839"/>
                </a:lnTo>
                <a:lnTo>
                  <a:pt x="3489731" y="0"/>
                </a:lnTo>
                <a:lnTo>
                  <a:pt x="3574712" y="70839"/>
                </a:lnTo>
                <a:lnTo>
                  <a:pt x="3659692" y="0"/>
                </a:lnTo>
                <a:lnTo>
                  <a:pt x="3744673" y="70839"/>
                </a:lnTo>
                <a:lnTo>
                  <a:pt x="3829653" y="0"/>
                </a:lnTo>
                <a:lnTo>
                  <a:pt x="3914634" y="70839"/>
                </a:lnTo>
                <a:lnTo>
                  <a:pt x="3999614" y="0"/>
                </a:lnTo>
                <a:lnTo>
                  <a:pt x="4084595" y="70839"/>
                </a:lnTo>
                <a:lnTo>
                  <a:pt x="4169575" y="0"/>
                </a:lnTo>
                <a:lnTo>
                  <a:pt x="4254557" y="70839"/>
                </a:lnTo>
                <a:lnTo>
                  <a:pt x="4339536" y="0"/>
                </a:lnTo>
                <a:lnTo>
                  <a:pt x="4424517" y="70839"/>
                </a:lnTo>
                <a:lnTo>
                  <a:pt x="4509498" y="0"/>
                </a:lnTo>
                <a:lnTo>
                  <a:pt x="4594479" y="70839"/>
                </a:lnTo>
                <a:lnTo>
                  <a:pt x="4679458" y="0"/>
                </a:lnTo>
                <a:lnTo>
                  <a:pt x="4764439" y="70839"/>
                </a:lnTo>
                <a:lnTo>
                  <a:pt x="4849420" y="1"/>
                </a:lnTo>
                <a:lnTo>
                  <a:pt x="4934401" y="70838"/>
                </a:lnTo>
                <a:lnTo>
                  <a:pt x="5019380" y="1"/>
                </a:lnTo>
                <a:lnTo>
                  <a:pt x="5104361" y="70838"/>
                </a:lnTo>
                <a:lnTo>
                  <a:pt x="5189342" y="1"/>
                </a:lnTo>
                <a:lnTo>
                  <a:pt x="5274323" y="70838"/>
                </a:lnTo>
                <a:lnTo>
                  <a:pt x="5359302" y="1"/>
                </a:lnTo>
                <a:lnTo>
                  <a:pt x="5444283" y="70838"/>
                </a:lnTo>
                <a:lnTo>
                  <a:pt x="5529264" y="1"/>
                </a:lnTo>
                <a:lnTo>
                  <a:pt x="5614245" y="70838"/>
                </a:lnTo>
                <a:lnTo>
                  <a:pt x="5699224" y="1"/>
                </a:lnTo>
                <a:lnTo>
                  <a:pt x="5784205" y="70838"/>
                </a:lnTo>
                <a:lnTo>
                  <a:pt x="5869186" y="1"/>
                </a:lnTo>
                <a:lnTo>
                  <a:pt x="5954167" y="70838"/>
                </a:lnTo>
                <a:lnTo>
                  <a:pt x="6039146" y="1"/>
                </a:lnTo>
                <a:lnTo>
                  <a:pt x="6124126" y="70838"/>
                </a:lnTo>
                <a:lnTo>
                  <a:pt x="6209106" y="1"/>
                </a:lnTo>
                <a:lnTo>
                  <a:pt x="6294086" y="70838"/>
                </a:lnTo>
                <a:lnTo>
                  <a:pt x="6379067" y="1"/>
                </a:lnTo>
                <a:lnTo>
                  <a:pt x="6464047" y="70838"/>
                </a:lnTo>
                <a:lnTo>
                  <a:pt x="6549027" y="1"/>
                </a:lnTo>
                <a:lnTo>
                  <a:pt x="6634007" y="70838"/>
                </a:lnTo>
                <a:lnTo>
                  <a:pt x="6718987" y="1"/>
                </a:lnTo>
                <a:lnTo>
                  <a:pt x="6803967" y="70838"/>
                </a:lnTo>
                <a:lnTo>
                  <a:pt x="6888949" y="1"/>
                </a:lnTo>
                <a:lnTo>
                  <a:pt x="6973930" y="70838"/>
                </a:lnTo>
                <a:lnTo>
                  <a:pt x="7058908" y="1"/>
                </a:lnTo>
                <a:lnTo>
                  <a:pt x="7143887" y="70838"/>
                </a:lnTo>
                <a:lnTo>
                  <a:pt x="7228870" y="1"/>
                </a:lnTo>
                <a:lnTo>
                  <a:pt x="7313852" y="70838"/>
                </a:lnTo>
                <a:lnTo>
                  <a:pt x="7398831" y="1"/>
                </a:lnTo>
                <a:lnTo>
                  <a:pt x="7483811" y="70838"/>
                </a:lnTo>
                <a:lnTo>
                  <a:pt x="7568792" y="1"/>
                </a:lnTo>
                <a:lnTo>
                  <a:pt x="7653773" y="70838"/>
                </a:lnTo>
                <a:lnTo>
                  <a:pt x="7738753" y="1"/>
                </a:lnTo>
                <a:lnTo>
                  <a:pt x="7823735" y="70838"/>
                </a:lnTo>
                <a:lnTo>
                  <a:pt x="7908707" y="1"/>
                </a:lnTo>
                <a:lnTo>
                  <a:pt x="7993689" y="70838"/>
                </a:lnTo>
                <a:lnTo>
                  <a:pt x="8078670" y="1"/>
                </a:lnTo>
                <a:lnTo>
                  <a:pt x="8163650" y="70838"/>
                </a:lnTo>
                <a:lnTo>
                  <a:pt x="8248632" y="0"/>
                </a:lnTo>
                <a:lnTo>
                  <a:pt x="8333612" y="70837"/>
                </a:lnTo>
                <a:lnTo>
                  <a:pt x="8418593" y="0"/>
                </a:lnTo>
                <a:lnTo>
                  <a:pt x="8503572" y="70837"/>
                </a:lnTo>
                <a:lnTo>
                  <a:pt x="8588551" y="0"/>
                </a:lnTo>
                <a:lnTo>
                  <a:pt x="8673530" y="70837"/>
                </a:lnTo>
                <a:lnTo>
                  <a:pt x="8758511" y="0"/>
                </a:lnTo>
                <a:lnTo>
                  <a:pt x="8843492" y="70837"/>
                </a:lnTo>
                <a:lnTo>
                  <a:pt x="8928473" y="0"/>
                </a:lnTo>
                <a:lnTo>
                  <a:pt x="9013453" y="70837"/>
                </a:lnTo>
                <a:lnTo>
                  <a:pt x="9098434" y="0"/>
                </a:lnTo>
                <a:lnTo>
                  <a:pt x="9183414" y="70837"/>
                </a:lnTo>
                <a:lnTo>
                  <a:pt x="9268395" y="0"/>
                </a:lnTo>
                <a:lnTo>
                  <a:pt x="9353375" y="70837"/>
                </a:lnTo>
                <a:lnTo>
                  <a:pt x="9438355" y="0"/>
                </a:lnTo>
                <a:lnTo>
                  <a:pt x="9523336" y="70837"/>
                </a:lnTo>
                <a:lnTo>
                  <a:pt x="9608316" y="0"/>
                </a:lnTo>
                <a:lnTo>
                  <a:pt x="9693297" y="70837"/>
                </a:lnTo>
                <a:lnTo>
                  <a:pt x="9778277" y="0"/>
                </a:lnTo>
                <a:lnTo>
                  <a:pt x="9863257" y="70837"/>
                </a:lnTo>
                <a:lnTo>
                  <a:pt x="9948237" y="0"/>
                </a:lnTo>
                <a:lnTo>
                  <a:pt x="10033220" y="70837"/>
                </a:lnTo>
                <a:lnTo>
                  <a:pt x="10118201" y="0"/>
                </a:lnTo>
                <a:lnTo>
                  <a:pt x="10203181" y="70837"/>
                </a:lnTo>
                <a:lnTo>
                  <a:pt x="10288162" y="1"/>
                </a:lnTo>
                <a:lnTo>
                  <a:pt x="10373142" y="70836"/>
                </a:lnTo>
                <a:lnTo>
                  <a:pt x="10458122" y="1"/>
                </a:lnTo>
                <a:lnTo>
                  <a:pt x="10543103" y="70836"/>
                </a:lnTo>
                <a:lnTo>
                  <a:pt x="10628083" y="1"/>
                </a:lnTo>
                <a:lnTo>
                  <a:pt x="10713064" y="70836"/>
                </a:lnTo>
                <a:lnTo>
                  <a:pt x="10798044" y="1"/>
                </a:lnTo>
                <a:lnTo>
                  <a:pt x="10883024" y="70836"/>
                </a:lnTo>
                <a:lnTo>
                  <a:pt x="10968005" y="1"/>
                </a:lnTo>
                <a:lnTo>
                  <a:pt x="11052985" y="70836"/>
                </a:lnTo>
                <a:lnTo>
                  <a:pt x="11137965" y="1"/>
                </a:lnTo>
                <a:lnTo>
                  <a:pt x="11222946" y="70836"/>
                </a:lnTo>
                <a:lnTo>
                  <a:pt x="11307926" y="1"/>
                </a:lnTo>
                <a:lnTo>
                  <a:pt x="11392906" y="70836"/>
                </a:lnTo>
                <a:lnTo>
                  <a:pt x="11477886" y="1"/>
                </a:lnTo>
                <a:lnTo>
                  <a:pt x="11562867" y="70836"/>
                </a:lnTo>
                <a:lnTo>
                  <a:pt x="11647847" y="1"/>
                </a:lnTo>
                <a:lnTo>
                  <a:pt x="11732828" y="70836"/>
                </a:lnTo>
                <a:lnTo>
                  <a:pt x="11817808" y="1"/>
                </a:lnTo>
                <a:lnTo>
                  <a:pt x="11902788" y="70836"/>
                </a:lnTo>
                <a:lnTo>
                  <a:pt x="11987768" y="1"/>
                </a:lnTo>
                <a:lnTo>
                  <a:pt x="12078256" y="75427"/>
                </a:lnTo>
                <a:lnTo>
                  <a:pt x="11908296" y="75427"/>
                </a:lnTo>
                <a:lnTo>
                  <a:pt x="11897281" y="75427"/>
                </a:lnTo>
                <a:lnTo>
                  <a:pt x="11738335" y="75427"/>
                </a:lnTo>
                <a:lnTo>
                  <a:pt x="11727320" y="75427"/>
                </a:lnTo>
                <a:lnTo>
                  <a:pt x="11568374" y="75427"/>
                </a:lnTo>
                <a:lnTo>
                  <a:pt x="11557359" y="75427"/>
                </a:lnTo>
                <a:lnTo>
                  <a:pt x="11398414" y="75427"/>
                </a:lnTo>
                <a:lnTo>
                  <a:pt x="11387399" y="75427"/>
                </a:lnTo>
                <a:lnTo>
                  <a:pt x="11228453" y="75427"/>
                </a:lnTo>
                <a:lnTo>
                  <a:pt x="11217438" y="75427"/>
                </a:lnTo>
                <a:lnTo>
                  <a:pt x="11058493" y="75427"/>
                </a:lnTo>
                <a:lnTo>
                  <a:pt x="11047477" y="75427"/>
                </a:lnTo>
                <a:lnTo>
                  <a:pt x="10888532" y="75427"/>
                </a:lnTo>
                <a:lnTo>
                  <a:pt x="10877517" y="75427"/>
                </a:lnTo>
                <a:lnTo>
                  <a:pt x="10718571" y="75427"/>
                </a:lnTo>
                <a:lnTo>
                  <a:pt x="10707556" y="75427"/>
                </a:lnTo>
                <a:lnTo>
                  <a:pt x="10548610" y="75427"/>
                </a:lnTo>
                <a:lnTo>
                  <a:pt x="10537595" y="75427"/>
                </a:lnTo>
                <a:lnTo>
                  <a:pt x="10378650" y="75427"/>
                </a:lnTo>
                <a:lnTo>
                  <a:pt x="10367635" y="75427"/>
                </a:lnTo>
                <a:lnTo>
                  <a:pt x="10208688" y="75427"/>
                </a:lnTo>
                <a:lnTo>
                  <a:pt x="10208689" y="75428"/>
                </a:lnTo>
                <a:lnTo>
                  <a:pt x="10038728" y="75428"/>
                </a:lnTo>
                <a:lnTo>
                  <a:pt x="10027712" y="75428"/>
                </a:lnTo>
                <a:lnTo>
                  <a:pt x="9868765" y="75428"/>
                </a:lnTo>
                <a:lnTo>
                  <a:pt x="9857750" y="75428"/>
                </a:lnTo>
                <a:lnTo>
                  <a:pt x="9698804" y="75428"/>
                </a:lnTo>
                <a:lnTo>
                  <a:pt x="9687789" y="75428"/>
                </a:lnTo>
                <a:lnTo>
                  <a:pt x="9528844" y="75428"/>
                </a:lnTo>
                <a:lnTo>
                  <a:pt x="9517828" y="75428"/>
                </a:lnTo>
                <a:lnTo>
                  <a:pt x="9358883" y="75428"/>
                </a:lnTo>
                <a:lnTo>
                  <a:pt x="9347867" y="75428"/>
                </a:lnTo>
                <a:lnTo>
                  <a:pt x="9188923" y="75428"/>
                </a:lnTo>
                <a:lnTo>
                  <a:pt x="9177907" y="75428"/>
                </a:lnTo>
                <a:lnTo>
                  <a:pt x="9018961" y="75428"/>
                </a:lnTo>
                <a:lnTo>
                  <a:pt x="9007946" y="75428"/>
                </a:lnTo>
                <a:lnTo>
                  <a:pt x="8849000" y="75428"/>
                </a:lnTo>
                <a:lnTo>
                  <a:pt x="8837984" y="75428"/>
                </a:lnTo>
                <a:lnTo>
                  <a:pt x="8679037" y="75428"/>
                </a:lnTo>
                <a:lnTo>
                  <a:pt x="8668022" y="75428"/>
                </a:lnTo>
                <a:lnTo>
                  <a:pt x="8509080" y="75428"/>
                </a:lnTo>
                <a:lnTo>
                  <a:pt x="8498065" y="75428"/>
                </a:lnTo>
                <a:lnTo>
                  <a:pt x="8339120" y="75428"/>
                </a:lnTo>
                <a:lnTo>
                  <a:pt x="8328105" y="75428"/>
                </a:lnTo>
                <a:lnTo>
                  <a:pt x="8169157" y="75428"/>
                </a:lnTo>
                <a:lnTo>
                  <a:pt x="8169158" y="75429"/>
                </a:lnTo>
                <a:lnTo>
                  <a:pt x="7999196" y="75429"/>
                </a:lnTo>
                <a:lnTo>
                  <a:pt x="7988181" y="75429"/>
                </a:lnTo>
                <a:lnTo>
                  <a:pt x="7829242" y="75429"/>
                </a:lnTo>
                <a:lnTo>
                  <a:pt x="7818227" y="75429"/>
                </a:lnTo>
                <a:lnTo>
                  <a:pt x="7659280" y="75429"/>
                </a:lnTo>
                <a:lnTo>
                  <a:pt x="7648265" y="75429"/>
                </a:lnTo>
                <a:lnTo>
                  <a:pt x="7489319" y="75429"/>
                </a:lnTo>
                <a:lnTo>
                  <a:pt x="7478303" y="75429"/>
                </a:lnTo>
                <a:lnTo>
                  <a:pt x="7319360" y="75429"/>
                </a:lnTo>
                <a:lnTo>
                  <a:pt x="7308344" y="75429"/>
                </a:lnTo>
                <a:lnTo>
                  <a:pt x="7149395" y="75429"/>
                </a:lnTo>
                <a:lnTo>
                  <a:pt x="7138379" y="75429"/>
                </a:lnTo>
                <a:lnTo>
                  <a:pt x="6979437" y="75429"/>
                </a:lnTo>
                <a:lnTo>
                  <a:pt x="6968422" y="75429"/>
                </a:lnTo>
                <a:lnTo>
                  <a:pt x="6809474" y="75429"/>
                </a:lnTo>
                <a:lnTo>
                  <a:pt x="6798460" y="75429"/>
                </a:lnTo>
                <a:lnTo>
                  <a:pt x="6639514" y="75429"/>
                </a:lnTo>
                <a:lnTo>
                  <a:pt x="6628499" y="75429"/>
                </a:lnTo>
                <a:lnTo>
                  <a:pt x="6469554" y="75429"/>
                </a:lnTo>
                <a:lnTo>
                  <a:pt x="6458539" y="75429"/>
                </a:lnTo>
                <a:lnTo>
                  <a:pt x="6299594" y="75429"/>
                </a:lnTo>
                <a:lnTo>
                  <a:pt x="6288579" y="75429"/>
                </a:lnTo>
                <a:lnTo>
                  <a:pt x="6129634" y="75429"/>
                </a:lnTo>
                <a:lnTo>
                  <a:pt x="6118619" y="75429"/>
                </a:lnTo>
                <a:lnTo>
                  <a:pt x="5959673" y="75429"/>
                </a:lnTo>
                <a:lnTo>
                  <a:pt x="5948658" y="75429"/>
                </a:lnTo>
                <a:lnTo>
                  <a:pt x="5789712" y="75429"/>
                </a:lnTo>
                <a:lnTo>
                  <a:pt x="5778697" y="75429"/>
                </a:lnTo>
                <a:lnTo>
                  <a:pt x="5619751" y="75429"/>
                </a:lnTo>
                <a:lnTo>
                  <a:pt x="5608736" y="75429"/>
                </a:lnTo>
                <a:lnTo>
                  <a:pt x="5449790" y="75429"/>
                </a:lnTo>
                <a:lnTo>
                  <a:pt x="5438775" y="75429"/>
                </a:lnTo>
                <a:lnTo>
                  <a:pt x="5279829" y="75429"/>
                </a:lnTo>
                <a:lnTo>
                  <a:pt x="5268814" y="75429"/>
                </a:lnTo>
                <a:lnTo>
                  <a:pt x="5109868" y="75429"/>
                </a:lnTo>
                <a:lnTo>
                  <a:pt x="5098853" y="75429"/>
                </a:lnTo>
                <a:lnTo>
                  <a:pt x="4939907" y="75429"/>
                </a:lnTo>
                <a:lnTo>
                  <a:pt x="4928892" y="75429"/>
                </a:lnTo>
                <a:lnTo>
                  <a:pt x="4769945" y="75429"/>
                </a:lnTo>
                <a:lnTo>
                  <a:pt x="4769946" y="75430"/>
                </a:lnTo>
                <a:lnTo>
                  <a:pt x="4599985" y="75430"/>
                </a:lnTo>
                <a:lnTo>
                  <a:pt x="4588970" y="75430"/>
                </a:lnTo>
                <a:lnTo>
                  <a:pt x="4430024" y="75430"/>
                </a:lnTo>
                <a:lnTo>
                  <a:pt x="4419009" y="75430"/>
                </a:lnTo>
                <a:lnTo>
                  <a:pt x="4260063" y="75430"/>
                </a:lnTo>
                <a:lnTo>
                  <a:pt x="4249048" y="75430"/>
                </a:lnTo>
                <a:lnTo>
                  <a:pt x="4090102" y="75430"/>
                </a:lnTo>
                <a:lnTo>
                  <a:pt x="4079087" y="75430"/>
                </a:lnTo>
                <a:lnTo>
                  <a:pt x="3920141" y="75430"/>
                </a:lnTo>
                <a:lnTo>
                  <a:pt x="3909126" y="75430"/>
                </a:lnTo>
                <a:lnTo>
                  <a:pt x="3750180" y="75430"/>
                </a:lnTo>
                <a:lnTo>
                  <a:pt x="3739165" y="75430"/>
                </a:lnTo>
                <a:lnTo>
                  <a:pt x="3580219" y="75430"/>
                </a:lnTo>
                <a:lnTo>
                  <a:pt x="3569204" y="75430"/>
                </a:lnTo>
                <a:lnTo>
                  <a:pt x="3410258" y="75430"/>
                </a:lnTo>
                <a:lnTo>
                  <a:pt x="3399243" y="75430"/>
                </a:lnTo>
                <a:lnTo>
                  <a:pt x="3240297" y="75430"/>
                </a:lnTo>
                <a:lnTo>
                  <a:pt x="3229282" y="75430"/>
                </a:lnTo>
                <a:lnTo>
                  <a:pt x="3070336" y="75430"/>
                </a:lnTo>
                <a:lnTo>
                  <a:pt x="3059321" y="75430"/>
                </a:lnTo>
                <a:lnTo>
                  <a:pt x="2900374" y="75430"/>
                </a:lnTo>
                <a:lnTo>
                  <a:pt x="2900375" y="75431"/>
                </a:lnTo>
                <a:lnTo>
                  <a:pt x="12078256" y="75431"/>
                </a:lnTo>
                <a:lnTo>
                  <a:pt x="12078256" y="1617706"/>
                </a:lnTo>
                <a:lnTo>
                  <a:pt x="0" y="1617706"/>
                </a:lnTo>
                <a:lnTo>
                  <a:pt x="0" y="75431"/>
                </a:lnTo>
                <a:lnTo>
                  <a:pt x="13" y="75431"/>
                </a:lnTo>
                <a:lnTo>
                  <a:pt x="90501" y="1"/>
                </a:lnTo>
                <a:lnTo>
                  <a:pt x="175487" y="70844"/>
                </a:lnTo>
                <a:lnTo>
                  <a:pt x="260472" y="1"/>
                </a:lnTo>
                <a:lnTo>
                  <a:pt x="345452" y="70840"/>
                </a:lnTo>
                <a:lnTo>
                  <a:pt x="430433" y="1"/>
                </a:lnTo>
                <a:lnTo>
                  <a:pt x="515413" y="70840"/>
                </a:lnTo>
                <a:lnTo>
                  <a:pt x="600394" y="1"/>
                </a:lnTo>
                <a:lnTo>
                  <a:pt x="685375" y="70840"/>
                </a:lnTo>
                <a:lnTo>
                  <a:pt x="770355" y="1"/>
                </a:lnTo>
                <a:lnTo>
                  <a:pt x="855336" y="70840"/>
                </a:lnTo>
                <a:lnTo>
                  <a:pt x="940316" y="1"/>
                </a:lnTo>
                <a:lnTo>
                  <a:pt x="1025296" y="70840"/>
                </a:lnTo>
                <a:lnTo>
                  <a:pt x="1110277" y="1"/>
                </a:lnTo>
                <a:lnTo>
                  <a:pt x="1195258" y="70840"/>
                </a:lnTo>
                <a:lnTo>
                  <a:pt x="1280238" y="1"/>
                </a:lnTo>
                <a:lnTo>
                  <a:pt x="1365219" y="70840"/>
                </a:lnTo>
                <a:lnTo>
                  <a:pt x="1450199" y="1"/>
                </a:lnTo>
                <a:lnTo>
                  <a:pt x="1535179" y="70840"/>
                </a:lnTo>
                <a:lnTo>
                  <a:pt x="1620160" y="1"/>
                </a:lnTo>
                <a:lnTo>
                  <a:pt x="1705140" y="70840"/>
                </a:lnTo>
                <a:lnTo>
                  <a:pt x="1790121" y="1"/>
                </a:lnTo>
                <a:lnTo>
                  <a:pt x="1875102" y="70840"/>
                </a:lnTo>
                <a:lnTo>
                  <a:pt x="1960082" y="1"/>
                </a:lnTo>
                <a:lnTo>
                  <a:pt x="2045062" y="70840"/>
                </a:lnTo>
                <a:lnTo>
                  <a:pt x="2130043" y="1"/>
                </a:lnTo>
                <a:lnTo>
                  <a:pt x="2215024" y="70840"/>
                </a:lnTo>
                <a:lnTo>
                  <a:pt x="2300004" y="1"/>
                </a:lnTo>
                <a:lnTo>
                  <a:pt x="2384985" y="70840"/>
                </a:lnTo>
                <a:lnTo>
                  <a:pt x="2469965" y="1"/>
                </a:lnTo>
                <a:lnTo>
                  <a:pt x="2554946" y="70840"/>
                </a:lnTo>
                <a:lnTo>
                  <a:pt x="2639926" y="1"/>
                </a:lnTo>
                <a:lnTo>
                  <a:pt x="2724906" y="70840"/>
                </a:lnTo>
                <a:lnTo>
                  <a:pt x="2809887" y="1"/>
                </a:lnTo>
                <a:lnTo>
                  <a:pt x="2894867" y="70840"/>
                </a:lnTo>
                <a:close/>
              </a:path>
            </a:pathLst>
          </a:custGeom>
          <a:solidFill>
            <a:srgbClr val="870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FE730A-DC79-4CA2-9595-0C2C2F2A6DD9}"/>
              </a:ext>
            </a:extLst>
          </p:cNvPr>
          <p:cNvSpPr/>
          <p:nvPr/>
        </p:nvSpPr>
        <p:spPr>
          <a:xfrm>
            <a:off x="0" y="-149703"/>
            <a:ext cx="27338644" cy="4496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AD50E70-930B-435C-B423-74D659C8536A}"/>
              </a:ext>
            </a:extLst>
          </p:cNvPr>
          <p:cNvSpPr/>
          <p:nvPr/>
        </p:nvSpPr>
        <p:spPr>
          <a:xfrm>
            <a:off x="13739081" y="5649488"/>
            <a:ext cx="101225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spc="-300" dirty="0">
                <a:solidFill>
                  <a:srgbClr val="AB1535"/>
                </a:solidFill>
                <a:latin typeface="Arvo" panose="02000000000000000000" pitchFamily="2" charset="0"/>
                <a:ea typeface="Arvo" panose="02000000000000000000" pitchFamily="2" charset="0"/>
              </a:rPr>
              <a:t>TOMATO PIZZA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6A74F80-84D6-4899-8C39-62B1B0C8BFCC}"/>
              </a:ext>
            </a:extLst>
          </p:cNvPr>
          <p:cNvSpPr/>
          <p:nvPr/>
        </p:nvSpPr>
        <p:spPr>
          <a:xfrm>
            <a:off x="13205651" y="17723533"/>
            <a:ext cx="111774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spc="-300" dirty="0">
                <a:solidFill>
                  <a:srgbClr val="AB1535"/>
                </a:solidFill>
                <a:latin typeface="Arvo" panose="02000000000000000000" pitchFamily="2" charset="0"/>
                <a:ea typeface="Arvo" panose="02000000000000000000" pitchFamily="2" charset="0"/>
              </a:rPr>
              <a:t>BLUE BERRY HOT CAKE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0661" y="-149703"/>
            <a:ext cx="8516780" cy="562107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9B5FB0E-DA58-4C4C-9E4E-B98FA1B65665}"/>
              </a:ext>
            </a:extLst>
          </p:cNvPr>
          <p:cNvSpPr txBox="1"/>
          <p:nvPr/>
        </p:nvSpPr>
        <p:spPr>
          <a:xfrm>
            <a:off x="4987415" y="32189712"/>
            <a:ext cx="174571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Century Gothic" panose="020B0502020202020204" pitchFamily="34" charset="0"/>
                <a:ea typeface="Source Sans Pro Semibold" panose="020B0603030403020204" pitchFamily="34" charset="0"/>
              </a:rPr>
              <a:t>Address: A-32 PINK SWEETS RESTO USA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19E3C0-2382-40D1-A808-DEDA162F7B3A}"/>
              </a:ext>
            </a:extLst>
          </p:cNvPr>
          <p:cNvSpPr txBox="1"/>
          <p:nvPr/>
        </p:nvSpPr>
        <p:spPr>
          <a:xfrm>
            <a:off x="4987415" y="34092065"/>
            <a:ext cx="17457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Century Gothic" panose="020B0502020202020204" pitchFamily="34" charset="0"/>
                <a:ea typeface="Source Sans Pro Semibold" panose="020B0603030403020204" pitchFamily="34" charset="0"/>
              </a:rPr>
              <a:t>Contact No: 1-800-123-4567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1457DE-5DCE-4B41-82B8-7A0B73EDF239}"/>
              </a:ext>
            </a:extLst>
          </p:cNvPr>
          <p:cNvSpPr txBox="1"/>
          <p:nvPr/>
        </p:nvSpPr>
        <p:spPr>
          <a:xfrm>
            <a:off x="4987415" y="33259459"/>
            <a:ext cx="17457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Century Gothic" panose="020B0502020202020204" pitchFamily="34" charset="0"/>
                <a:ea typeface="Source Sans Pro Semibold" panose="020B0603030403020204" pitchFamily="34" charset="0"/>
              </a:rPr>
              <a:t>Email: INFO@PINKSWEETSRESTO.COM</a:t>
            </a:r>
          </a:p>
        </p:txBody>
      </p:sp>
    </p:spTree>
    <p:extLst>
      <p:ext uri="{BB962C8B-B14F-4D97-AF65-F5344CB8AC3E}">
        <p14:creationId xmlns:p14="http://schemas.microsoft.com/office/powerpoint/2010/main" val="292818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522">
        <p:fade/>
      </p:transition>
    </mc:Choice>
    <mc:Fallback xmlns="">
      <p:transition spd="med" advTm="85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45" grpId="0"/>
      <p:bldP spid="46" grpId="0"/>
      <p:bldP spid="23" grpId="0"/>
      <p:bldP spid="24" grpId="0"/>
      <p:bldP spid="20" grpId="0"/>
      <p:bldP spid="22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D21299-E60B-435D-91F9-54846CD73E93}"/>
              </a:ext>
            </a:extLst>
          </p:cNvPr>
          <p:cNvSpPr/>
          <p:nvPr/>
        </p:nvSpPr>
        <p:spPr>
          <a:xfrm>
            <a:off x="-2" y="0"/>
            <a:ext cx="27432002" cy="7903871"/>
          </a:xfrm>
          <a:prstGeom prst="rect">
            <a:avLst/>
          </a:prstGeom>
          <a:solidFill>
            <a:srgbClr val="870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37BE4E-5205-4394-816B-6F40148488B7}"/>
              </a:ext>
            </a:extLst>
          </p:cNvPr>
          <p:cNvSpPr/>
          <p:nvPr/>
        </p:nvSpPr>
        <p:spPr>
          <a:xfrm rot="16200000">
            <a:off x="12110915" y="25411116"/>
            <a:ext cx="2413743" cy="28228430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66CBA5-03F9-42D8-9971-593E1734DC8B}"/>
              </a:ext>
            </a:extLst>
          </p:cNvPr>
          <p:cNvSpPr/>
          <p:nvPr/>
        </p:nvSpPr>
        <p:spPr>
          <a:xfrm rot="16200000">
            <a:off x="12110915" y="25411117"/>
            <a:ext cx="2413743" cy="28228430"/>
          </a:xfrm>
          <a:prstGeom prst="rect">
            <a:avLst/>
          </a:prstGeom>
          <a:solidFill>
            <a:srgbClr val="D9D9D9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F300F7-7FC8-4AA0-BA3E-32024FD1673D}"/>
              </a:ext>
            </a:extLst>
          </p:cNvPr>
          <p:cNvSpPr/>
          <p:nvPr/>
        </p:nvSpPr>
        <p:spPr>
          <a:xfrm rot="16200000">
            <a:off x="11415914" y="25703601"/>
            <a:ext cx="3803746" cy="2822843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F98D07-ADCE-44AF-8DE7-CEDEE24A6666}"/>
              </a:ext>
            </a:extLst>
          </p:cNvPr>
          <p:cNvSpPr/>
          <p:nvPr/>
        </p:nvSpPr>
        <p:spPr>
          <a:xfrm rot="16200000">
            <a:off x="12110915" y="25411116"/>
            <a:ext cx="2413743" cy="28228430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FCD321-E2F1-4211-90AD-507B4ECCE894}"/>
              </a:ext>
            </a:extLst>
          </p:cNvPr>
          <p:cNvSpPr/>
          <p:nvPr/>
        </p:nvSpPr>
        <p:spPr>
          <a:xfrm rot="16200000">
            <a:off x="12110915" y="25411117"/>
            <a:ext cx="2413743" cy="28228429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932B009-9AD3-40B1-BD6C-54CF82E08E4B}"/>
              </a:ext>
            </a:extLst>
          </p:cNvPr>
          <p:cNvCxnSpPr>
            <a:cxnSpLocks/>
          </p:cNvCxnSpPr>
          <p:nvPr/>
        </p:nvCxnSpPr>
        <p:spPr>
          <a:xfrm>
            <a:off x="8460507" y="18963015"/>
            <a:ext cx="10859817" cy="0"/>
          </a:xfrm>
          <a:prstGeom prst="line">
            <a:avLst/>
          </a:prstGeom>
          <a:ln w="95250">
            <a:solidFill>
              <a:srgbClr val="AB1535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78AF822-2D81-4D32-B179-F2C6701D8B66}"/>
              </a:ext>
            </a:extLst>
          </p:cNvPr>
          <p:cNvCxnSpPr>
            <a:cxnSpLocks/>
          </p:cNvCxnSpPr>
          <p:nvPr/>
        </p:nvCxnSpPr>
        <p:spPr>
          <a:xfrm>
            <a:off x="11224542" y="20422956"/>
            <a:ext cx="5023414" cy="1"/>
          </a:xfrm>
          <a:prstGeom prst="line">
            <a:avLst/>
          </a:prstGeom>
          <a:ln w="95250">
            <a:solidFill>
              <a:srgbClr val="AB1535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E2070F7-45BF-46E5-8865-BF0F7472EA59}"/>
              </a:ext>
            </a:extLst>
          </p:cNvPr>
          <p:cNvSpPr txBox="1"/>
          <p:nvPr/>
        </p:nvSpPr>
        <p:spPr>
          <a:xfrm>
            <a:off x="4911169" y="19003505"/>
            <a:ext cx="173524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spc="-300" dirty="0">
                <a:solidFill>
                  <a:srgbClr val="AB1535"/>
                </a:solidFill>
                <a:latin typeface="Century Gothic" panose="020B0502020202020204" pitchFamily="34" charset="0"/>
                <a:ea typeface="Source Sans Pro Semibold" panose="020B0603030403020204" pitchFamily="34" charset="0"/>
              </a:rPr>
              <a:t>info@pinksweetsresto.com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3E071E-A162-4B73-9A81-CFDEECA59B8D}"/>
              </a:ext>
            </a:extLst>
          </p:cNvPr>
          <p:cNvSpPr txBox="1"/>
          <p:nvPr/>
        </p:nvSpPr>
        <p:spPr>
          <a:xfrm>
            <a:off x="8736686" y="17300889"/>
            <a:ext cx="103074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i="1" spc="-300" dirty="0">
                <a:solidFill>
                  <a:srgbClr val="AB1535"/>
                </a:solidFill>
                <a:latin typeface="Century Gothic" panose="020B0502020202020204" pitchFamily="34" charset="0"/>
                <a:ea typeface="Source Sans Pro Semibold" panose="020B0603030403020204" pitchFamily="34" charset="0"/>
              </a:rPr>
              <a:t>feedback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BE232B8-369F-4A34-B85A-C63683A9BC84}"/>
              </a:ext>
            </a:extLst>
          </p:cNvPr>
          <p:cNvSpPr/>
          <p:nvPr/>
        </p:nvSpPr>
        <p:spPr>
          <a:xfrm>
            <a:off x="-2" y="30321829"/>
            <a:ext cx="27501818" cy="7460671"/>
          </a:xfrm>
          <a:custGeom>
            <a:avLst/>
            <a:gdLst>
              <a:gd name="connsiteX0" fmla="*/ 2979848 w 12078256"/>
              <a:gd name="connsiteY0" fmla="*/ 0 h 1617706"/>
              <a:gd name="connsiteX1" fmla="*/ 3064828 w 12078256"/>
              <a:gd name="connsiteY1" fmla="*/ 70839 h 1617706"/>
              <a:gd name="connsiteX2" fmla="*/ 3149809 w 12078256"/>
              <a:gd name="connsiteY2" fmla="*/ 0 h 1617706"/>
              <a:gd name="connsiteX3" fmla="*/ 3234789 w 12078256"/>
              <a:gd name="connsiteY3" fmla="*/ 70839 h 1617706"/>
              <a:gd name="connsiteX4" fmla="*/ 3319770 w 12078256"/>
              <a:gd name="connsiteY4" fmla="*/ 0 h 1617706"/>
              <a:gd name="connsiteX5" fmla="*/ 3404751 w 12078256"/>
              <a:gd name="connsiteY5" fmla="*/ 70839 h 1617706"/>
              <a:gd name="connsiteX6" fmla="*/ 3489731 w 12078256"/>
              <a:gd name="connsiteY6" fmla="*/ 0 h 1617706"/>
              <a:gd name="connsiteX7" fmla="*/ 3574712 w 12078256"/>
              <a:gd name="connsiteY7" fmla="*/ 70839 h 1617706"/>
              <a:gd name="connsiteX8" fmla="*/ 3659692 w 12078256"/>
              <a:gd name="connsiteY8" fmla="*/ 0 h 1617706"/>
              <a:gd name="connsiteX9" fmla="*/ 3744673 w 12078256"/>
              <a:gd name="connsiteY9" fmla="*/ 70839 h 1617706"/>
              <a:gd name="connsiteX10" fmla="*/ 3829653 w 12078256"/>
              <a:gd name="connsiteY10" fmla="*/ 0 h 1617706"/>
              <a:gd name="connsiteX11" fmla="*/ 3914634 w 12078256"/>
              <a:gd name="connsiteY11" fmla="*/ 70839 h 1617706"/>
              <a:gd name="connsiteX12" fmla="*/ 3999614 w 12078256"/>
              <a:gd name="connsiteY12" fmla="*/ 0 h 1617706"/>
              <a:gd name="connsiteX13" fmla="*/ 4084595 w 12078256"/>
              <a:gd name="connsiteY13" fmla="*/ 70839 h 1617706"/>
              <a:gd name="connsiteX14" fmla="*/ 4169575 w 12078256"/>
              <a:gd name="connsiteY14" fmla="*/ 0 h 1617706"/>
              <a:gd name="connsiteX15" fmla="*/ 4254557 w 12078256"/>
              <a:gd name="connsiteY15" fmla="*/ 70839 h 1617706"/>
              <a:gd name="connsiteX16" fmla="*/ 4339536 w 12078256"/>
              <a:gd name="connsiteY16" fmla="*/ 0 h 1617706"/>
              <a:gd name="connsiteX17" fmla="*/ 4424517 w 12078256"/>
              <a:gd name="connsiteY17" fmla="*/ 70839 h 1617706"/>
              <a:gd name="connsiteX18" fmla="*/ 4509498 w 12078256"/>
              <a:gd name="connsiteY18" fmla="*/ 0 h 1617706"/>
              <a:gd name="connsiteX19" fmla="*/ 4594479 w 12078256"/>
              <a:gd name="connsiteY19" fmla="*/ 70839 h 1617706"/>
              <a:gd name="connsiteX20" fmla="*/ 4679458 w 12078256"/>
              <a:gd name="connsiteY20" fmla="*/ 0 h 1617706"/>
              <a:gd name="connsiteX21" fmla="*/ 4764439 w 12078256"/>
              <a:gd name="connsiteY21" fmla="*/ 70839 h 1617706"/>
              <a:gd name="connsiteX22" fmla="*/ 4849420 w 12078256"/>
              <a:gd name="connsiteY22" fmla="*/ 1 h 1617706"/>
              <a:gd name="connsiteX23" fmla="*/ 4934401 w 12078256"/>
              <a:gd name="connsiteY23" fmla="*/ 70838 h 1617706"/>
              <a:gd name="connsiteX24" fmla="*/ 5019380 w 12078256"/>
              <a:gd name="connsiteY24" fmla="*/ 1 h 1617706"/>
              <a:gd name="connsiteX25" fmla="*/ 5104361 w 12078256"/>
              <a:gd name="connsiteY25" fmla="*/ 70838 h 1617706"/>
              <a:gd name="connsiteX26" fmla="*/ 5189342 w 12078256"/>
              <a:gd name="connsiteY26" fmla="*/ 1 h 1617706"/>
              <a:gd name="connsiteX27" fmla="*/ 5274323 w 12078256"/>
              <a:gd name="connsiteY27" fmla="*/ 70838 h 1617706"/>
              <a:gd name="connsiteX28" fmla="*/ 5359302 w 12078256"/>
              <a:gd name="connsiteY28" fmla="*/ 1 h 1617706"/>
              <a:gd name="connsiteX29" fmla="*/ 5444283 w 12078256"/>
              <a:gd name="connsiteY29" fmla="*/ 70838 h 1617706"/>
              <a:gd name="connsiteX30" fmla="*/ 5529264 w 12078256"/>
              <a:gd name="connsiteY30" fmla="*/ 1 h 1617706"/>
              <a:gd name="connsiteX31" fmla="*/ 5614245 w 12078256"/>
              <a:gd name="connsiteY31" fmla="*/ 70838 h 1617706"/>
              <a:gd name="connsiteX32" fmla="*/ 5699224 w 12078256"/>
              <a:gd name="connsiteY32" fmla="*/ 1 h 1617706"/>
              <a:gd name="connsiteX33" fmla="*/ 5784205 w 12078256"/>
              <a:gd name="connsiteY33" fmla="*/ 70838 h 1617706"/>
              <a:gd name="connsiteX34" fmla="*/ 5869186 w 12078256"/>
              <a:gd name="connsiteY34" fmla="*/ 1 h 1617706"/>
              <a:gd name="connsiteX35" fmla="*/ 5954167 w 12078256"/>
              <a:gd name="connsiteY35" fmla="*/ 70838 h 1617706"/>
              <a:gd name="connsiteX36" fmla="*/ 6039146 w 12078256"/>
              <a:gd name="connsiteY36" fmla="*/ 1 h 1617706"/>
              <a:gd name="connsiteX37" fmla="*/ 6124126 w 12078256"/>
              <a:gd name="connsiteY37" fmla="*/ 70838 h 1617706"/>
              <a:gd name="connsiteX38" fmla="*/ 6209106 w 12078256"/>
              <a:gd name="connsiteY38" fmla="*/ 1 h 1617706"/>
              <a:gd name="connsiteX39" fmla="*/ 6294086 w 12078256"/>
              <a:gd name="connsiteY39" fmla="*/ 70838 h 1617706"/>
              <a:gd name="connsiteX40" fmla="*/ 6379067 w 12078256"/>
              <a:gd name="connsiteY40" fmla="*/ 1 h 1617706"/>
              <a:gd name="connsiteX41" fmla="*/ 6464047 w 12078256"/>
              <a:gd name="connsiteY41" fmla="*/ 70838 h 1617706"/>
              <a:gd name="connsiteX42" fmla="*/ 6549027 w 12078256"/>
              <a:gd name="connsiteY42" fmla="*/ 1 h 1617706"/>
              <a:gd name="connsiteX43" fmla="*/ 6634007 w 12078256"/>
              <a:gd name="connsiteY43" fmla="*/ 70838 h 1617706"/>
              <a:gd name="connsiteX44" fmla="*/ 6718987 w 12078256"/>
              <a:gd name="connsiteY44" fmla="*/ 1 h 1617706"/>
              <a:gd name="connsiteX45" fmla="*/ 6803967 w 12078256"/>
              <a:gd name="connsiteY45" fmla="*/ 70838 h 1617706"/>
              <a:gd name="connsiteX46" fmla="*/ 6888949 w 12078256"/>
              <a:gd name="connsiteY46" fmla="*/ 1 h 1617706"/>
              <a:gd name="connsiteX47" fmla="*/ 6973930 w 12078256"/>
              <a:gd name="connsiteY47" fmla="*/ 70838 h 1617706"/>
              <a:gd name="connsiteX48" fmla="*/ 7058908 w 12078256"/>
              <a:gd name="connsiteY48" fmla="*/ 1 h 1617706"/>
              <a:gd name="connsiteX49" fmla="*/ 7143887 w 12078256"/>
              <a:gd name="connsiteY49" fmla="*/ 70838 h 1617706"/>
              <a:gd name="connsiteX50" fmla="*/ 7228870 w 12078256"/>
              <a:gd name="connsiteY50" fmla="*/ 1 h 1617706"/>
              <a:gd name="connsiteX51" fmla="*/ 7313852 w 12078256"/>
              <a:gd name="connsiteY51" fmla="*/ 70838 h 1617706"/>
              <a:gd name="connsiteX52" fmla="*/ 7398831 w 12078256"/>
              <a:gd name="connsiteY52" fmla="*/ 1 h 1617706"/>
              <a:gd name="connsiteX53" fmla="*/ 7483811 w 12078256"/>
              <a:gd name="connsiteY53" fmla="*/ 70838 h 1617706"/>
              <a:gd name="connsiteX54" fmla="*/ 7568792 w 12078256"/>
              <a:gd name="connsiteY54" fmla="*/ 1 h 1617706"/>
              <a:gd name="connsiteX55" fmla="*/ 7653773 w 12078256"/>
              <a:gd name="connsiteY55" fmla="*/ 70838 h 1617706"/>
              <a:gd name="connsiteX56" fmla="*/ 7738753 w 12078256"/>
              <a:gd name="connsiteY56" fmla="*/ 1 h 1617706"/>
              <a:gd name="connsiteX57" fmla="*/ 7823735 w 12078256"/>
              <a:gd name="connsiteY57" fmla="*/ 70838 h 1617706"/>
              <a:gd name="connsiteX58" fmla="*/ 7908707 w 12078256"/>
              <a:gd name="connsiteY58" fmla="*/ 1 h 1617706"/>
              <a:gd name="connsiteX59" fmla="*/ 7993689 w 12078256"/>
              <a:gd name="connsiteY59" fmla="*/ 70838 h 1617706"/>
              <a:gd name="connsiteX60" fmla="*/ 8078670 w 12078256"/>
              <a:gd name="connsiteY60" fmla="*/ 1 h 1617706"/>
              <a:gd name="connsiteX61" fmla="*/ 8163650 w 12078256"/>
              <a:gd name="connsiteY61" fmla="*/ 70838 h 1617706"/>
              <a:gd name="connsiteX62" fmla="*/ 8248632 w 12078256"/>
              <a:gd name="connsiteY62" fmla="*/ 0 h 1617706"/>
              <a:gd name="connsiteX63" fmla="*/ 8333612 w 12078256"/>
              <a:gd name="connsiteY63" fmla="*/ 70837 h 1617706"/>
              <a:gd name="connsiteX64" fmla="*/ 8418593 w 12078256"/>
              <a:gd name="connsiteY64" fmla="*/ 0 h 1617706"/>
              <a:gd name="connsiteX65" fmla="*/ 8503572 w 12078256"/>
              <a:gd name="connsiteY65" fmla="*/ 70837 h 1617706"/>
              <a:gd name="connsiteX66" fmla="*/ 8588551 w 12078256"/>
              <a:gd name="connsiteY66" fmla="*/ 0 h 1617706"/>
              <a:gd name="connsiteX67" fmla="*/ 8673530 w 12078256"/>
              <a:gd name="connsiteY67" fmla="*/ 70837 h 1617706"/>
              <a:gd name="connsiteX68" fmla="*/ 8758511 w 12078256"/>
              <a:gd name="connsiteY68" fmla="*/ 0 h 1617706"/>
              <a:gd name="connsiteX69" fmla="*/ 8843492 w 12078256"/>
              <a:gd name="connsiteY69" fmla="*/ 70837 h 1617706"/>
              <a:gd name="connsiteX70" fmla="*/ 8928473 w 12078256"/>
              <a:gd name="connsiteY70" fmla="*/ 0 h 1617706"/>
              <a:gd name="connsiteX71" fmla="*/ 9013453 w 12078256"/>
              <a:gd name="connsiteY71" fmla="*/ 70837 h 1617706"/>
              <a:gd name="connsiteX72" fmla="*/ 9098434 w 12078256"/>
              <a:gd name="connsiteY72" fmla="*/ 0 h 1617706"/>
              <a:gd name="connsiteX73" fmla="*/ 9183414 w 12078256"/>
              <a:gd name="connsiteY73" fmla="*/ 70837 h 1617706"/>
              <a:gd name="connsiteX74" fmla="*/ 9268395 w 12078256"/>
              <a:gd name="connsiteY74" fmla="*/ 0 h 1617706"/>
              <a:gd name="connsiteX75" fmla="*/ 9353375 w 12078256"/>
              <a:gd name="connsiteY75" fmla="*/ 70837 h 1617706"/>
              <a:gd name="connsiteX76" fmla="*/ 9438355 w 12078256"/>
              <a:gd name="connsiteY76" fmla="*/ 0 h 1617706"/>
              <a:gd name="connsiteX77" fmla="*/ 9523336 w 12078256"/>
              <a:gd name="connsiteY77" fmla="*/ 70837 h 1617706"/>
              <a:gd name="connsiteX78" fmla="*/ 9608316 w 12078256"/>
              <a:gd name="connsiteY78" fmla="*/ 0 h 1617706"/>
              <a:gd name="connsiteX79" fmla="*/ 9693297 w 12078256"/>
              <a:gd name="connsiteY79" fmla="*/ 70837 h 1617706"/>
              <a:gd name="connsiteX80" fmla="*/ 9778277 w 12078256"/>
              <a:gd name="connsiteY80" fmla="*/ 0 h 1617706"/>
              <a:gd name="connsiteX81" fmla="*/ 9863257 w 12078256"/>
              <a:gd name="connsiteY81" fmla="*/ 70837 h 1617706"/>
              <a:gd name="connsiteX82" fmla="*/ 9948237 w 12078256"/>
              <a:gd name="connsiteY82" fmla="*/ 0 h 1617706"/>
              <a:gd name="connsiteX83" fmla="*/ 10033220 w 12078256"/>
              <a:gd name="connsiteY83" fmla="*/ 70837 h 1617706"/>
              <a:gd name="connsiteX84" fmla="*/ 10118201 w 12078256"/>
              <a:gd name="connsiteY84" fmla="*/ 0 h 1617706"/>
              <a:gd name="connsiteX85" fmla="*/ 10203181 w 12078256"/>
              <a:gd name="connsiteY85" fmla="*/ 70837 h 1617706"/>
              <a:gd name="connsiteX86" fmla="*/ 10288162 w 12078256"/>
              <a:gd name="connsiteY86" fmla="*/ 1 h 1617706"/>
              <a:gd name="connsiteX87" fmla="*/ 10373142 w 12078256"/>
              <a:gd name="connsiteY87" fmla="*/ 70836 h 1617706"/>
              <a:gd name="connsiteX88" fmla="*/ 10458122 w 12078256"/>
              <a:gd name="connsiteY88" fmla="*/ 1 h 1617706"/>
              <a:gd name="connsiteX89" fmla="*/ 10543103 w 12078256"/>
              <a:gd name="connsiteY89" fmla="*/ 70836 h 1617706"/>
              <a:gd name="connsiteX90" fmla="*/ 10628083 w 12078256"/>
              <a:gd name="connsiteY90" fmla="*/ 1 h 1617706"/>
              <a:gd name="connsiteX91" fmla="*/ 10713064 w 12078256"/>
              <a:gd name="connsiteY91" fmla="*/ 70836 h 1617706"/>
              <a:gd name="connsiteX92" fmla="*/ 10798044 w 12078256"/>
              <a:gd name="connsiteY92" fmla="*/ 1 h 1617706"/>
              <a:gd name="connsiteX93" fmla="*/ 10883024 w 12078256"/>
              <a:gd name="connsiteY93" fmla="*/ 70836 h 1617706"/>
              <a:gd name="connsiteX94" fmla="*/ 10968005 w 12078256"/>
              <a:gd name="connsiteY94" fmla="*/ 1 h 1617706"/>
              <a:gd name="connsiteX95" fmla="*/ 11052985 w 12078256"/>
              <a:gd name="connsiteY95" fmla="*/ 70836 h 1617706"/>
              <a:gd name="connsiteX96" fmla="*/ 11137965 w 12078256"/>
              <a:gd name="connsiteY96" fmla="*/ 1 h 1617706"/>
              <a:gd name="connsiteX97" fmla="*/ 11222946 w 12078256"/>
              <a:gd name="connsiteY97" fmla="*/ 70836 h 1617706"/>
              <a:gd name="connsiteX98" fmla="*/ 11307926 w 12078256"/>
              <a:gd name="connsiteY98" fmla="*/ 1 h 1617706"/>
              <a:gd name="connsiteX99" fmla="*/ 11392906 w 12078256"/>
              <a:gd name="connsiteY99" fmla="*/ 70836 h 1617706"/>
              <a:gd name="connsiteX100" fmla="*/ 11477886 w 12078256"/>
              <a:gd name="connsiteY100" fmla="*/ 1 h 1617706"/>
              <a:gd name="connsiteX101" fmla="*/ 11562867 w 12078256"/>
              <a:gd name="connsiteY101" fmla="*/ 70836 h 1617706"/>
              <a:gd name="connsiteX102" fmla="*/ 11647847 w 12078256"/>
              <a:gd name="connsiteY102" fmla="*/ 1 h 1617706"/>
              <a:gd name="connsiteX103" fmla="*/ 11732828 w 12078256"/>
              <a:gd name="connsiteY103" fmla="*/ 70836 h 1617706"/>
              <a:gd name="connsiteX104" fmla="*/ 11817808 w 12078256"/>
              <a:gd name="connsiteY104" fmla="*/ 1 h 1617706"/>
              <a:gd name="connsiteX105" fmla="*/ 11902788 w 12078256"/>
              <a:gd name="connsiteY105" fmla="*/ 70836 h 1617706"/>
              <a:gd name="connsiteX106" fmla="*/ 11987768 w 12078256"/>
              <a:gd name="connsiteY106" fmla="*/ 1 h 1617706"/>
              <a:gd name="connsiteX107" fmla="*/ 12078256 w 12078256"/>
              <a:gd name="connsiteY107" fmla="*/ 75427 h 1617706"/>
              <a:gd name="connsiteX108" fmla="*/ 11908296 w 12078256"/>
              <a:gd name="connsiteY108" fmla="*/ 75427 h 1617706"/>
              <a:gd name="connsiteX109" fmla="*/ 11897281 w 12078256"/>
              <a:gd name="connsiteY109" fmla="*/ 75427 h 1617706"/>
              <a:gd name="connsiteX110" fmla="*/ 11738335 w 12078256"/>
              <a:gd name="connsiteY110" fmla="*/ 75427 h 1617706"/>
              <a:gd name="connsiteX111" fmla="*/ 11727320 w 12078256"/>
              <a:gd name="connsiteY111" fmla="*/ 75427 h 1617706"/>
              <a:gd name="connsiteX112" fmla="*/ 11568374 w 12078256"/>
              <a:gd name="connsiteY112" fmla="*/ 75427 h 1617706"/>
              <a:gd name="connsiteX113" fmla="*/ 11557359 w 12078256"/>
              <a:gd name="connsiteY113" fmla="*/ 75427 h 1617706"/>
              <a:gd name="connsiteX114" fmla="*/ 11398414 w 12078256"/>
              <a:gd name="connsiteY114" fmla="*/ 75427 h 1617706"/>
              <a:gd name="connsiteX115" fmla="*/ 11387399 w 12078256"/>
              <a:gd name="connsiteY115" fmla="*/ 75427 h 1617706"/>
              <a:gd name="connsiteX116" fmla="*/ 11228453 w 12078256"/>
              <a:gd name="connsiteY116" fmla="*/ 75427 h 1617706"/>
              <a:gd name="connsiteX117" fmla="*/ 11217438 w 12078256"/>
              <a:gd name="connsiteY117" fmla="*/ 75427 h 1617706"/>
              <a:gd name="connsiteX118" fmla="*/ 11058493 w 12078256"/>
              <a:gd name="connsiteY118" fmla="*/ 75427 h 1617706"/>
              <a:gd name="connsiteX119" fmla="*/ 11047477 w 12078256"/>
              <a:gd name="connsiteY119" fmla="*/ 75427 h 1617706"/>
              <a:gd name="connsiteX120" fmla="*/ 10888532 w 12078256"/>
              <a:gd name="connsiteY120" fmla="*/ 75427 h 1617706"/>
              <a:gd name="connsiteX121" fmla="*/ 10877517 w 12078256"/>
              <a:gd name="connsiteY121" fmla="*/ 75427 h 1617706"/>
              <a:gd name="connsiteX122" fmla="*/ 10718571 w 12078256"/>
              <a:gd name="connsiteY122" fmla="*/ 75427 h 1617706"/>
              <a:gd name="connsiteX123" fmla="*/ 10707556 w 12078256"/>
              <a:gd name="connsiteY123" fmla="*/ 75427 h 1617706"/>
              <a:gd name="connsiteX124" fmla="*/ 10548610 w 12078256"/>
              <a:gd name="connsiteY124" fmla="*/ 75427 h 1617706"/>
              <a:gd name="connsiteX125" fmla="*/ 10537595 w 12078256"/>
              <a:gd name="connsiteY125" fmla="*/ 75427 h 1617706"/>
              <a:gd name="connsiteX126" fmla="*/ 10378650 w 12078256"/>
              <a:gd name="connsiteY126" fmla="*/ 75427 h 1617706"/>
              <a:gd name="connsiteX127" fmla="*/ 10367635 w 12078256"/>
              <a:gd name="connsiteY127" fmla="*/ 75427 h 1617706"/>
              <a:gd name="connsiteX128" fmla="*/ 10208688 w 12078256"/>
              <a:gd name="connsiteY128" fmla="*/ 75427 h 1617706"/>
              <a:gd name="connsiteX129" fmla="*/ 10208689 w 12078256"/>
              <a:gd name="connsiteY129" fmla="*/ 75428 h 1617706"/>
              <a:gd name="connsiteX130" fmla="*/ 10038728 w 12078256"/>
              <a:gd name="connsiteY130" fmla="*/ 75428 h 1617706"/>
              <a:gd name="connsiteX131" fmla="*/ 10027712 w 12078256"/>
              <a:gd name="connsiteY131" fmla="*/ 75428 h 1617706"/>
              <a:gd name="connsiteX132" fmla="*/ 9868765 w 12078256"/>
              <a:gd name="connsiteY132" fmla="*/ 75428 h 1617706"/>
              <a:gd name="connsiteX133" fmla="*/ 9857750 w 12078256"/>
              <a:gd name="connsiteY133" fmla="*/ 75428 h 1617706"/>
              <a:gd name="connsiteX134" fmla="*/ 9698804 w 12078256"/>
              <a:gd name="connsiteY134" fmla="*/ 75428 h 1617706"/>
              <a:gd name="connsiteX135" fmla="*/ 9687789 w 12078256"/>
              <a:gd name="connsiteY135" fmla="*/ 75428 h 1617706"/>
              <a:gd name="connsiteX136" fmla="*/ 9528844 w 12078256"/>
              <a:gd name="connsiteY136" fmla="*/ 75428 h 1617706"/>
              <a:gd name="connsiteX137" fmla="*/ 9517828 w 12078256"/>
              <a:gd name="connsiteY137" fmla="*/ 75428 h 1617706"/>
              <a:gd name="connsiteX138" fmla="*/ 9358883 w 12078256"/>
              <a:gd name="connsiteY138" fmla="*/ 75428 h 1617706"/>
              <a:gd name="connsiteX139" fmla="*/ 9347867 w 12078256"/>
              <a:gd name="connsiteY139" fmla="*/ 75428 h 1617706"/>
              <a:gd name="connsiteX140" fmla="*/ 9188923 w 12078256"/>
              <a:gd name="connsiteY140" fmla="*/ 75428 h 1617706"/>
              <a:gd name="connsiteX141" fmla="*/ 9177907 w 12078256"/>
              <a:gd name="connsiteY141" fmla="*/ 75428 h 1617706"/>
              <a:gd name="connsiteX142" fmla="*/ 9018961 w 12078256"/>
              <a:gd name="connsiteY142" fmla="*/ 75428 h 1617706"/>
              <a:gd name="connsiteX143" fmla="*/ 9007946 w 12078256"/>
              <a:gd name="connsiteY143" fmla="*/ 75428 h 1617706"/>
              <a:gd name="connsiteX144" fmla="*/ 8849000 w 12078256"/>
              <a:gd name="connsiteY144" fmla="*/ 75428 h 1617706"/>
              <a:gd name="connsiteX145" fmla="*/ 8837984 w 12078256"/>
              <a:gd name="connsiteY145" fmla="*/ 75428 h 1617706"/>
              <a:gd name="connsiteX146" fmla="*/ 8679037 w 12078256"/>
              <a:gd name="connsiteY146" fmla="*/ 75428 h 1617706"/>
              <a:gd name="connsiteX147" fmla="*/ 8668022 w 12078256"/>
              <a:gd name="connsiteY147" fmla="*/ 75428 h 1617706"/>
              <a:gd name="connsiteX148" fmla="*/ 8509080 w 12078256"/>
              <a:gd name="connsiteY148" fmla="*/ 75428 h 1617706"/>
              <a:gd name="connsiteX149" fmla="*/ 8498065 w 12078256"/>
              <a:gd name="connsiteY149" fmla="*/ 75428 h 1617706"/>
              <a:gd name="connsiteX150" fmla="*/ 8339120 w 12078256"/>
              <a:gd name="connsiteY150" fmla="*/ 75428 h 1617706"/>
              <a:gd name="connsiteX151" fmla="*/ 8328105 w 12078256"/>
              <a:gd name="connsiteY151" fmla="*/ 75428 h 1617706"/>
              <a:gd name="connsiteX152" fmla="*/ 8169157 w 12078256"/>
              <a:gd name="connsiteY152" fmla="*/ 75428 h 1617706"/>
              <a:gd name="connsiteX153" fmla="*/ 8169158 w 12078256"/>
              <a:gd name="connsiteY153" fmla="*/ 75429 h 1617706"/>
              <a:gd name="connsiteX154" fmla="*/ 7999196 w 12078256"/>
              <a:gd name="connsiteY154" fmla="*/ 75429 h 1617706"/>
              <a:gd name="connsiteX155" fmla="*/ 7988181 w 12078256"/>
              <a:gd name="connsiteY155" fmla="*/ 75429 h 1617706"/>
              <a:gd name="connsiteX156" fmla="*/ 7829242 w 12078256"/>
              <a:gd name="connsiteY156" fmla="*/ 75429 h 1617706"/>
              <a:gd name="connsiteX157" fmla="*/ 7818227 w 12078256"/>
              <a:gd name="connsiteY157" fmla="*/ 75429 h 1617706"/>
              <a:gd name="connsiteX158" fmla="*/ 7659280 w 12078256"/>
              <a:gd name="connsiteY158" fmla="*/ 75429 h 1617706"/>
              <a:gd name="connsiteX159" fmla="*/ 7648265 w 12078256"/>
              <a:gd name="connsiteY159" fmla="*/ 75429 h 1617706"/>
              <a:gd name="connsiteX160" fmla="*/ 7489319 w 12078256"/>
              <a:gd name="connsiteY160" fmla="*/ 75429 h 1617706"/>
              <a:gd name="connsiteX161" fmla="*/ 7478303 w 12078256"/>
              <a:gd name="connsiteY161" fmla="*/ 75429 h 1617706"/>
              <a:gd name="connsiteX162" fmla="*/ 7319360 w 12078256"/>
              <a:gd name="connsiteY162" fmla="*/ 75429 h 1617706"/>
              <a:gd name="connsiteX163" fmla="*/ 7308344 w 12078256"/>
              <a:gd name="connsiteY163" fmla="*/ 75429 h 1617706"/>
              <a:gd name="connsiteX164" fmla="*/ 7149395 w 12078256"/>
              <a:gd name="connsiteY164" fmla="*/ 75429 h 1617706"/>
              <a:gd name="connsiteX165" fmla="*/ 7138379 w 12078256"/>
              <a:gd name="connsiteY165" fmla="*/ 75429 h 1617706"/>
              <a:gd name="connsiteX166" fmla="*/ 6979437 w 12078256"/>
              <a:gd name="connsiteY166" fmla="*/ 75429 h 1617706"/>
              <a:gd name="connsiteX167" fmla="*/ 6968422 w 12078256"/>
              <a:gd name="connsiteY167" fmla="*/ 75429 h 1617706"/>
              <a:gd name="connsiteX168" fmla="*/ 6809474 w 12078256"/>
              <a:gd name="connsiteY168" fmla="*/ 75429 h 1617706"/>
              <a:gd name="connsiteX169" fmla="*/ 6798460 w 12078256"/>
              <a:gd name="connsiteY169" fmla="*/ 75429 h 1617706"/>
              <a:gd name="connsiteX170" fmla="*/ 6639514 w 12078256"/>
              <a:gd name="connsiteY170" fmla="*/ 75429 h 1617706"/>
              <a:gd name="connsiteX171" fmla="*/ 6628499 w 12078256"/>
              <a:gd name="connsiteY171" fmla="*/ 75429 h 1617706"/>
              <a:gd name="connsiteX172" fmla="*/ 6469554 w 12078256"/>
              <a:gd name="connsiteY172" fmla="*/ 75429 h 1617706"/>
              <a:gd name="connsiteX173" fmla="*/ 6458539 w 12078256"/>
              <a:gd name="connsiteY173" fmla="*/ 75429 h 1617706"/>
              <a:gd name="connsiteX174" fmla="*/ 6299594 w 12078256"/>
              <a:gd name="connsiteY174" fmla="*/ 75429 h 1617706"/>
              <a:gd name="connsiteX175" fmla="*/ 6288579 w 12078256"/>
              <a:gd name="connsiteY175" fmla="*/ 75429 h 1617706"/>
              <a:gd name="connsiteX176" fmla="*/ 6129634 w 12078256"/>
              <a:gd name="connsiteY176" fmla="*/ 75429 h 1617706"/>
              <a:gd name="connsiteX177" fmla="*/ 6118619 w 12078256"/>
              <a:gd name="connsiteY177" fmla="*/ 75429 h 1617706"/>
              <a:gd name="connsiteX178" fmla="*/ 5959673 w 12078256"/>
              <a:gd name="connsiteY178" fmla="*/ 75429 h 1617706"/>
              <a:gd name="connsiteX179" fmla="*/ 5948658 w 12078256"/>
              <a:gd name="connsiteY179" fmla="*/ 75429 h 1617706"/>
              <a:gd name="connsiteX180" fmla="*/ 5789712 w 12078256"/>
              <a:gd name="connsiteY180" fmla="*/ 75429 h 1617706"/>
              <a:gd name="connsiteX181" fmla="*/ 5778697 w 12078256"/>
              <a:gd name="connsiteY181" fmla="*/ 75429 h 1617706"/>
              <a:gd name="connsiteX182" fmla="*/ 5619751 w 12078256"/>
              <a:gd name="connsiteY182" fmla="*/ 75429 h 1617706"/>
              <a:gd name="connsiteX183" fmla="*/ 5608736 w 12078256"/>
              <a:gd name="connsiteY183" fmla="*/ 75429 h 1617706"/>
              <a:gd name="connsiteX184" fmla="*/ 5449790 w 12078256"/>
              <a:gd name="connsiteY184" fmla="*/ 75429 h 1617706"/>
              <a:gd name="connsiteX185" fmla="*/ 5438775 w 12078256"/>
              <a:gd name="connsiteY185" fmla="*/ 75429 h 1617706"/>
              <a:gd name="connsiteX186" fmla="*/ 5279829 w 12078256"/>
              <a:gd name="connsiteY186" fmla="*/ 75429 h 1617706"/>
              <a:gd name="connsiteX187" fmla="*/ 5268814 w 12078256"/>
              <a:gd name="connsiteY187" fmla="*/ 75429 h 1617706"/>
              <a:gd name="connsiteX188" fmla="*/ 5109868 w 12078256"/>
              <a:gd name="connsiteY188" fmla="*/ 75429 h 1617706"/>
              <a:gd name="connsiteX189" fmla="*/ 5098853 w 12078256"/>
              <a:gd name="connsiteY189" fmla="*/ 75429 h 1617706"/>
              <a:gd name="connsiteX190" fmla="*/ 4939907 w 12078256"/>
              <a:gd name="connsiteY190" fmla="*/ 75429 h 1617706"/>
              <a:gd name="connsiteX191" fmla="*/ 4928892 w 12078256"/>
              <a:gd name="connsiteY191" fmla="*/ 75429 h 1617706"/>
              <a:gd name="connsiteX192" fmla="*/ 4769945 w 12078256"/>
              <a:gd name="connsiteY192" fmla="*/ 75429 h 1617706"/>
              <a:gd name="connsiteX193" fmla="*/ 4769946 w 12078256"/>
              <a:gd name="connsiteY193" fmla="*/ 75430 h 1617706"/>
              <a:gd name="connsiteX194" fmla="*/ 4599985 w 12078256"/>
              <a:gd name="connsiteY194" fmla="*/ 75430 h 1617706"/>
              <a:gd name="connsiteX195" fmla="*/ 4588970 w 12078256"/>
              <a:gd name="connsiteY195" fmla="*/ 75430 h 1617706"/>
              <a:gd name="connsiteX196" fmla="*/ 4430024 w 12078256"/>
              <a:gd name="connsiteY196" fmla="*/ 75430 h 1617706"/>
              <a:gd name="connsiteX197" fmla="*/ 4419009 w 12078256"/>
              <a:gd name="connsiteY197" fmla="*/ 75430 h 1617706"/>
              <a:gd name="connsiteX198" fmla="*/ 4260063 w 12078256"/>
              <a:gd name="connsiteY198" fmla="*/ 75430 h 1617706"/>
              <a:gd name="connsiteX199" fmla="*/ 4249048 w 12078256"/>
              <a:gd name="connsiteY199" fmla="*/ 75430 h 1617706"/>
              <a:gd name="connsiteX200" fmla="*/ 4090102 w 12078256"/>
              <a:gd name="connsiteY200" fmla="*/ 75430 h 1617706"/>
              <a:gd name="connsiteX201" fmla="*/ 4079087 w 12078256"/>
              <a:gd name="connsiteY201" fmla="*/ 75430 h 1617706"/>
              <a:gd name="connsiteX202" fmla="*/ 3920141 w 12078256"/>
              <a:gd name="connsiteY202" fmla="*/ 75430 h 1617706"/>
              <a:gd name="connsiteX203" fmla="*/ 3909126 w 12078256"/>
              <a:gd name="connsiteY203" fmla="*/ 75430 h 1617706"/>
              <a:gd name="connsiteX204" fmla="*/ 3750180 w 12078256"/>
              <a:gd name="connsiteY204" fmla="*/ 75430 h 1617706"/>
              <a:gd name="connsiteX205" fmla="*/ 3739165 w 12078256"/>
              <a:gd name="connsiteY205" fmla="*/ 75430 h 1617706"/>
              <a:gd name="connsiteX206" fmla="*/ 3580219 w 12078256"/>
              <a:gd name="connsiteY206" fmla="*/ 75430 h 1617706"/>
              <a:gd name="connsiteX207" fmla="*/ 3569204 w 12078256"/>
              <a:gd name="connsiteY207" fmla="*/ 75430 h 1617706"/>
              <a:gd name="connsiteX208" fmla="*/ 3410258 w 12078256"/>
              <a:gd name="connsiteY208" fmla="*/ 75430 h 1617706"/>
              <a:gd name="connsiteX209" fmla="*/ 3399243 w 12078256"/>
              <a:gd name="connsiteY209" fmla="*/ 75430 h 1617706"/>
              <a:gd name="connsiteX210" fmla="*/ 3240297 w 12078256"/>
              <a:gd name="connsiteY210" fmla="*/ 75430 h 1617706"/>
              <a:gd name="connsiteX211" fmla="*/ 3229282 w 12078256"/>
              <a:gd name="connsiteY211" fmla="*/ 75430 h 1617706"/>
              <a:gd name="connsiteX212" fmla="*/ 3070336 w 12078256"/>
              <a:gd name="connsiteY212" fmla="*/ 75430 h 1617706"/>
              <a:gd name="connsiteX213" fmla="*/ 3059321 w 12078256"/>
              <a:gd name="connsiteY213" fmla="*/ 75430 h 1617706"/>
              <a:gd name="connsiteX214" fmla="*/ 2900374 w 12078256"/>
              <a:gd name="connsiteY214" fmla="*/ 75430 h 1617706"/>
              <a:gd name="connsiteX215" fmla="*/ 2900375 w 12078256"/>
              <a:gd name="connsiteY215" fmla="*/ 75431 h 1617706"/>
              <a:gd name="connsiteX216" fmla="*/ 12078256 w 12078256"/>
              <a:gd name="connsiteY216" fmla="*/ 75431 h 1617706"/>
              <a:gd name="connsiteX217" fmla="*/ 12078256 w 12078256"/>
              <a:gd name="connsiteY217" fmla="*/ 1617706 h 1617706"/>
              <a:gd name="connsiteX218" fmla="*/ 0 w 12078256"/>
              <a:gd name="connsiteY218" fmla="*/ 1617706 h 1617706"/>
              <a:gd name="connsiteX219" fmla="*/ 0 w 12078256"/>
              <a:gd name="connsiteY219" fmla="*/ 75431 h 1617706"/>
              <a:gd name="connsiteX220" fmla="*/ 13 w 12078256"/>
              <a:gd name="connsiteY220" fmla="*/ 75431 h 1617706"/>
              <a:gd name="connsiteX221" fmla="*/ 90501 w 12078256"/>
              <a:gd name="connsiteY221" fmla="*/ 1 h 1617706"/>
              <a:gd name="connsiteX222" fmla="*/ 175487 w 12078256"/>
              <a:gd name="connsiteY222" fmla="*/ 70844 h 1617706"/>
              <a:gd name="connsiteX223" fmla="*/ 260472 w 12078256"/>
              <a:gd name="connsiteY223" fmla="*/ 1 h 1617706"/>
              <a:gd name="connsiteX224" fmla="*/ 345452 w 12078256"/>
              <a:gd name="connsiteY224" fmla="*/ 70840 h 1617706"/>
              <a:gd name="connsiteX225" fmla="*/ 430433 w 12078256"/>
              <a:gd name="connsiteY225" fmla="*/ 1 h 1617706"/>
              <a:gd name="connsiteX226" fmla="*/ 515413 w 12078256"/>
              <a:gd name="connsiteY226" fmla="*/ 70840 h 1617706"/>
              <a:gd name="connsiteX227" fmla="*/ 600394 w 12078256"/>
              <a:gd name="connsiteY227" fmla="*/ 1 h 1617706"/>
              <a:gd name="connsiteX228" fmla="*/ 685375 w 12078256"/>
              <a:gd name="connsiteY228" fmla="*/ 70840 h 1617706"/>
              <a:gd name="connsiteX229" fmla="*/ 770355 w 12078256"/>
              <a:gd name="connsiteY229" fmla="*/ 1 h 1617706"/>
              <a:gd name="connsiteX230" fmla="*/ 855336 w 12078256"/>
              <a:gd name="connsiteY230" fmla="*/ 70840 h 1617706"/>
              <a:gd name="connsiteX231" fmla="*/ 940316 w 12078256"/>
              <a:gd name="connsiteY231" fmla="*/ 1 h 1617706"/>
              <a:gd name="connsiteX232" fmla="*/ 1025296 w 12078256"/>
              <a:gd name="connsiteY232" fmla="*/ 70840 h 1617706"/>
              <a:gd name="connsiteX233" fmla="*/ 1110277 w 12078256"/>
              <a:gd name="connsiteY233" fmla="*/ 1 h 1617706"/>
              <a:gd name="connsiteX234" fmla="*/ 1195258 w 12078256"/>
              <a:gd name="connsiteY234" fmla="*/ 70840 h 1617706"/>
              <a:gd name="connsiteX235" fmla="*/ 1280238 w 12078256"/>
              <a:gd name="connsiteY235" fmla="*/ 1 h 1617706"/>
              <a:gd name="connsiteX236" fmla="*/ 1365219 w 12078256"/>
              <a:gd name="connsiteY236" fmla="*/ 70840 h 1617706"/>
              <a:gd name="connsiteX237" fmla="*/ 1450199 w 12078256"/>
              <a:gd name="connsiteY237" fmla="*/ 1 h 1617706"/>
              <a:gd name="connsiteX238" fmla="*/ 1535179 w 12078256"/>
              <a:gd name="connsiteY238" fmla="*/ 70840 h 1617706"/>
              <a:gd name="connsiteX239" fmla="*/ 1620160 w 12078256"/>
              <a:gd name="connsiteY239" fmla="*/ 1 h 1617706"/>
              <a:gd name="connsiteX240" fmla="*/ 1705140 w 12078256"/>
              <a:gd name="connsiteY240" fmla="*/ 70840 h 1617706"/>
              <a:gd name="connsiteX241" fmla="*/ 1790121 w 12078256"/>
              <a:gd name="connsiteY241" fmla="*/ 1 h 1617706"/>
              <a:gd name="connsiteX242" fmla="*/ 1875102 w 12078256"/>
              <a:gd name="connsiteY242" fmla="*/ 70840 h 1617706"/>
              <a:gd name="connsiteX243" fmla="*/ 1960082 w 12078256"/>
              <a:gd name="connsiteY243" fmla="*/ 1 h 1617706"/>
              <a:gd name="connsiteX244" fmla="*/ 2045062 w 12078256"/>
              <a:gd name="connsiteY244" fmla="*/ 70840 h 1617706"/>
              <a:gd name="connsiteX245" fmla="*/ 2130043 w 12078256"/>
              <a:gd name="connsiteY245" fmla="*/ 1 h 1617706"/>
              <a:gd name="connsiteX246" fmla="*/ 2215024 w 12078256"/>
              <a:gd name="connsiteY246" fmla="*/ 70840 h 1617706"/>
              <a:gd name="connsiteX247" fmla="*/ 2300004 w 12078256"/>
              <a:gd name="connsiteY247" fmla="*/ 1 h 1617706"/>
              <a:gd name="connsiteX248" fmla="*/ 2384985 w 12078256"/>
              <a:gd name="connsiteY248" fmla="*/ 70840 h 1617706"/>
              <a:gd name="connsiteX249" fmla="*/ 2469965 w 12078256"/>
              <a:gd name="connsiteY249" fmla="*/ 1 h 1617706"/>
              <a:gd name="connsiteX250" fmla="*/ 2554946 w 12078256"/>
              <a:gd name="connsiteY250" fmla="*/ 70840 h 1617706"/>
              <a:gd name="connsiteX251" fmla="*/ 2639926 w 12078256"/>
              <a:gd name="connsiteY251" fmla="*/ 1 h 1617706"/>
              <a:gd name="connsiteX252" fmla="*/ 2724906 w 12078256"/>
              <a:gd name="connsiteY252" fmla="*/ 70840 h 1617706"/>
              <a:gd name="connsiteX253" fmla="*/ 2809887 w 12078256"/>
              <a:gd name="connsiteY253" fmla="*/ 1 h 1617706"/>
              <a:gd name="connsiteX254" fmla="*/ 2894867 w 12078256"/>
              <a:gd name="connsiteY254" fmla="*/ 70840 h 1617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078256" h="1617706">
                <a:moveTo>
                  <a:pt x="2979848" y="0"/>
                </a:moveTo>
                <a:lnTo>
                  <a:pt x="3064828" y="70839"/>
                </a:lnTo>
                <a:lnTo>
                  <a:pt x="3149809" y="0"/>
                </a:lnTo>
                <a:lnTo>
                  <a:pt x="3234789" y="70839"/>
                </a:lnTo>
                <a:lnTo>
                  <a:pt x="3319770" y="0"/>
                </a:lnTo>
                <a:lnTo>
                  <a:pt x="3404751" y="70839"/>
                </a:lnTo>
                <a:lnTo>
                  <a:pt x="3489731" y="0"/>
                </a:lnTo>
                <a:lnTo>
                  <a:pt x="3574712" y="70839"/>
                </a:lnTo>
                <a:lnTo>
                  <a:pt x="3659692" y="0"/>
                </a:lnTo>
                <a:lnTo>
                  <a:pt x="3744673" y="70839"/>
                </a:lnTo>
                <a:lnTo>
                  <a:pt x="3829653" y="0"/>
                </a:lnTo>
                <a:lnTo>
                  <a:pt x="3914634" y="70839"/>
                </a:lnTo>
                <a:lnTo>
                  <a:pt x="3999614" y="0"/>
                </a:lnTo>
                <a:lnTo>
                  <a:pt x="4084595" y="70839"/>
                </a:lnTo>
                <a:lnTo>
                  <a:pt x="4169575" y="0"/>
                </a:lnTo>
                <a:lnTo>
                  <a:pt x="4254557" y="70839"/>
                </a:lnTo>
                <a:lnTo>
                  <a:pt x="4339536" y="0"/>
                </a:lnTo>
                <a:lnTo>
                  <a:pt x="4424517" y="70839"/>
                </a:lnTo>
                <a:lnTo>
                  <a:pt x="4509498" y="0"/>
                </a:lnTo>
                <a:lnTo>
                  <a:pt x="4594479" y="70839"/>
                </a:lnTo>
                <a:lnTo>
                  <a:pt x="4679458" y="0"/>
                </a:lnTo>
                <a:lnTo>
                  <a:pt x="4764439" y="70839"/>
                </a:lnTo>
                <a:lnTo>
                  <a:pt x="4849420" y="1"/>
                </a:lnTo>
                <a:lnTo>
                  <a:pt x="4934401" y="70838"/>
                </a:lnTo>
                <a:lnTo>
                  <a:pt x="5019380" y="1"/>
                </a:lnTo>
                <a:lnTo>
                  <a:pt x="5104361" y="70838"/>
                </a:lnTo>
                <a:lnTo>
                  <a:pt x="5189342" y="1"/>
                </a:lnTo>
                <a:lnTo>
                  <a:pt x="5274323" y="70838"/>
                </a:lnTo>
                <a:lnTo>
                  <a:pt x="5359302" y="1"/>
                </a:lnTo>
                <a:lnTo>
                  <a:pt x="5444283" y="70838"/>
                </a:lnTo>
                <a:lnTo>
                  <a:pt x="5529264" y="1"/>
                </a:lnTo>
                <a:lnTo>
                  <a:pt x="5614245" y="70838"/>
                </a:lnTo>
                <a:lnTo>
                  <a:pt x="5699224" y="1"/>
                </a:lnTo>
                <a:lnTo>
                  <a:pt x="5784205" y="70838"/>
                </a:lnTo>
                <a:lnTo>
                  <a:pt x="5869186" y="1"/>
                </a:lnTo>
                <a:lnTo>
                  <a:pt x="5954167" y="70838"/>
                </a:lnTo>
                <a:lnTo>
                  <a:pt x="6039146" y="1"/>
                </a:lnTo>
                <a:lnTo>
                  <a:pt x="6124126" y="70838"/>
                </a:lnTo>
                <a:lnTo>
                  <a:pt x="6209106" y="1"/>
                </a:lnTo>
                <a:lnTo>
                  <a:pt x="6294086" y="70838"/>
                </a:lnTo>
                <a:lnTo>
                  <a:pt x="6379067" y="1"/>
                </a:lnTo>
                <a:lnTo>
                  <a:pt x="6464047" y="70838"/>
                </a:lnTo>
                <a:lnTo>
                  <a:pt x="6549027" y="1"/>
                </a:lnTo>
                <a:lnTo>
                  <a:pt x="6634007" y="70838"/>
                </a:lnTo>
                <a:lnTo>
                  <a:pt x="6718987" y="1"/>
                </a:lnTo>
                <a:lnTo>
                  <a:pt x="6803967" y="70838"/>
                </a:lnTo>
                <a:lnTo>
                  <a:pt x="6888949" y="1"/>
                </a:lnTo>
                <a:lnTo>
                  <a:pt x="6973930" y="70838"/>
                </a:lnTo>
                <a:lnTo>
                  <a:pt x="7058908" y="1"/>
                </a:lnTo>
                <a:lnTo>
                  <a:pt x="7143887" y="70838"/>
                </a:lnTo>
                <a:lnTo>
                  <a:pt x="7228870" y="1"/>
                </a:lnTo>
                <a:lnTo>
                  <a:pt x="7313852" y="70838"/>
                </a:lnTo>
                <a:lnTo>
                  <a:pt x="7398831" y="1"/>
                </a:lnTo>
                <a:lnTo>
                  <a:pt x="7483811" y="70838"/>
                </a:lnTo>
                <a:lnTo>
                  <a:pt x="7568792" y="1"/>
                </a:lnTo>
                <a:lnTo>
                  <a:pt x="7653773" y="70838"/>
                </a:lnTo>
                <a:lnTo>
                  <a:pt x="7738753" y="1"/>
                </a:lnTo>
                <a:lnTo>
                  <a:pt x="7823735" y="70838"/>
                </a:lnTo>
                <a:lnTo>
                  <a:pt x="7908707" y="1"/>
                </a:lnTo>
                <a:lnTo>
                  <a:pt x="7993689" y="70838"/>
                </a:lnTo>
                <a:lnTo>
                  <a:pt x="8078670" y="1"/>
                </a:lnTo>
                <a:lnTo>
                  <a:pt x="8163650" y="70838"/>
                </a:lnTo>
                <a:lnTo>
                  <a:pt x="8248632" y="0"/>
                </a:lnTo>
                <a:lnTo>
                  <a:pt x="8333612" y="70837"/>
                </a:lnTo>
                <a:lnTo>
                  <a:pt x="8418593" y="0"/>
                </a:lnTo>
                <a:lnTo>
                  <a:pt x="8503572" y="70837"/>
                </a:lnTo>
                <a:lnTo>
                  <a:pt x="8588551" y="0"/>
                </a:lnTo>
                <a:lnTo>
                  <a:pt x="8673530" y="70837"/>
                </a:lnTo>
                <a:lnTo>
                  <a:pt x="8758511" y="0"/>
                </a:lnTo>
                <a:lnTo>
                  <a:pt x="8843492" y="70837"/>
                </a:lnTo>
                <a:lnTo>
                  <a:pt x="8928473" y="0"/>
                </a:lnTo>
                <a:lnTo>
                  <a:pt x="9013453" y="70837"/>
                </a:lnTo>
                <a:lnTo>
                  <a:pt x="9098434" y="0"/>
                </a:lnTo>
                <a:lnTo>
                  <a:pt x="9183414" y="70837"/>
                </a:lnTo>
                <a:lnTo>
                  <a:pt x="9268395" y="0"/>
                </a:lnTo>
                <a:lnTo>
                  <a:pt x="9353375" y="70837"/>
                </a:lnTo>
                <a:lnTo>
                  <a:pt x="9438355" y="0"/>
                </a:lnTo>
                <a:lnTo>
                  <a:pt x="9523336" y="70837"/>
                </a:lnTo>
                <a:lnTo>
                  <a:pt x="9608316" y="0"/>
                </a:lnTo>
                <a:lnTo>
                  <a:pt x="9693297" y="70837"/>
                </a:lnTo>
                <a:lnTo>
                  <a:pt x="9778277" y="0"/>
                </a:lnTo>
                <a:lnTo>
                  <a:pt x="9863257" y="70837"/>
                </a:lnTo>
                <a:lnTo>
                  <a:pt x="9948237" y="0"/>
                </a:lnTo>
                <a:lnTo>
                  <a:pt x="10033220" y="70837"/>
                </a:lnTo>
                <a:lnTo>
                  <a:pt x="10118201" y="0"/>
                </a:lnTo>
                <a:lnTo>
                  <a:pt x="10203181" y="70837"/>
                </a:lnTo>
                <a:lnTo>
                  <a:pt x="10288162" y="1"/>
                </a:lnTo>
                <a:lnTo>
                  <a:pt x="10373142" y="70836"/>
                </a:lnTo>
                <a:lnTo>
                  <a:pt x="10458122" y="1"/>
                </a:lnTo>
                <a:lnTo>
                  <a:pt x="10543103" y="70836"/>
                </a:lnTo>
                <a:lnTo>
                  <a:pt x="10628083" y="1"/>
                </a:lnTo>
                <a:lnTo>
                  <a:pt x="10713064" y="70836"/>
                </a:lnTo>
                <a:lnTo>
                  <a:pt x="10798044" y="1"/>
                </a:lnTo>
                <a:lnTo>
                  <a:pt x="10883024" y="70836"/>
                </a:lnTo>
                <a:lnTo>
                  <a:pt x="10968005" y="1"/>
                </a:lnTo>
                <a:lnTo>
                  <a:pt x="11052985" y="70836"/>
                </a:lnTo>
                <a:lnTo>
                  <a:pt x="11137965" y="1"/>
                </a:lnTo>
                <a:lnTo>
                  <a:pt x="11222946" y="70836"/>
                </a:lnTo>
                <a:lnTo>
                  <a:pt x="11307926" y="1"/>
                </a:lnTo>
                <a:lnTo>
                  <a:pt x="11392906" y="70836"/>
                </a:lnTo>
                <a:lnTo>
                  <a:pt x="11477886" y="1"/>
                </a:lnTo>
                <a:lnTo>
                  <a:pt x="11562867" y="70836"/>
                </a:lnTo>
                <a:lnTo>
                  <a:pt x="11647847" y="1"/>
                </a:lnTo>
                <a:lnTo>
                  <a:pt x="11732828" y="70836"/>
                </a:lnTo>
                <a:lnTo>
                  <a:pt x="11817808" y="1"/>
                </a:lnTo>
                <a:lnTo>
                  <a:pt x="11902788" y="70836"/>
                </a:lnTo>
                <a:lnTo>
                  <a:pt x="11987768" y="1"/>
                </a:lnTo>
                <a:lnTo>
                  <a:pt x="12078256" y="75427"/>
                </a:lnTo>
                <a:lnTo>
                  <a:pt x="11908296" y="75427"/>
                </a:lnTo>
                <a:lnTo>
                  <a:pt x="11897281" y="75427"/>
                </a:lnTo>
                <a:lnTo>
                  <a:pt x="11738335" y="75427"/>
                </a:lnTo>
                <a:lnTo>
                  <a:pt x="11727320" y="75427"/>
                </a:lnTo>
                <a:lnTo>
                  <a:pt x="11568374" y="75427"/>
                </a:lnTo>
                <a:lnTo>
                  <a:pt x="11557359" y="75427"/>
                </a:lnTo>
                <a:lnTo>
                  <a:pt x="11398414" y="75427"/>
                </a:lnTo>
                <a:lnTo>
                  <a:pt x="11387399" y="75427"/>
                </a:lnTo>
                <a:lnTo>
                  <a:pt x="11228453" y="75427"/>
                </a:lnTo>
                <a:lnTo>
                  <a:pt x="11217438" y="75427"/>
                </a:lnTo>
                <a:lnTo>
                  <a:pt x="11058493" y="75427"/>
                </a:lnTo>
                <a:lnTo>
                  <a:pt x="11047477" y="75427"/>
                </a:lnTo>
                <a:lnTo>
                  <a:pt x="10888532" y="75427"/>
                </a:lnTo>
                <a:lnTo>
                  <a:pt x="10877517" y="75427"/>
                </a:lnTo>
                <a:lnTo>
                  <a:pt x="10718571" y="75427"/>
                </a:lnTo>
                <a:lnTo>
                  <a:pt x="10707556" y="75427"/>
                </a:lnTo>
                <a:lnTo>
                  <a:pt x="10548610" y="75427"/>
                </a:lnTo>
                <a:lnTo>
                  <a:pt x="10537595" y="75427"/>
                </a:lnTo>
                <a:lnTo>
                  <a:pt x="10378650" y="75427"/>
                </a:lnTo>
                <a:lnTo>
                  <a:pt x="10367635" y="75427"/>
                </a:lnTo>
                <a:lnTo>
                  <a:pt x="10208688" y="75427"/>
                </a:lnTo>
                <a:lnTo>
                  <a:pt x="10208689" y="75428"/>
                </a:lnTo>
                <a:lnTo>
                  <a:pt x="10038728" y="75428"/>
                </a:lnTo>
                <a:lnTo>
                  <a:pt x="10027712" y="75428"/>
                </a:lnTo>
                <a:lnTo>
                  <a:pt x="9868765" y="75428"/>
                </a:lnTo>
                <a:lnTo>
                  <a:pt x="9857750" y="75428"/>
                </a:lnTo>
                <a:lnTo>
                  <a:pt x="9698804" y="75428"/>
                </a:lnTo>
                <a:lnTo>
                  <a:pt x="9687789" y="75428"/>
                </a:lnTo>
                <a:lnTo>
                  <a:pt x="9528844" y="75428"/>
                </a:lnTo>
                <a:lnTo>
                  <a:pt x="9517828" y="75428"/>
                </a:lnTo>
                <a:lnTo>
                  <a:pt x="9358883" y="75428"/>
                </a:lnTo>
                <a:lnTo>
                  <a:pt x="9347867" y="75428"/>
                </a:lnTo>
                <a:lnTo>
                  <a:pt x="9188923" y="75428"/>
                </a:lnTo>
                <a:lnTo>
                  <a:pt x="9177907" y="75428"/>
                </a:lnTo>
                <a:lnTo>
                  <a:pt x="9018961" y="75428"/>
                </a:lnTo>
                <a:lnTo>
                  <a:pt x="9007946" y="75428"/>
                </a:lnTo>
                <a:lnTo>
                  <a:pt x="8849000" y="75428"/>
                </a:lnTo>
                <a:lnTo>
                  <a:pt x="8837984" y="75428"/>
                </a:lnTo>
                <a:lnTo>
                  <a:pt x="8679037" y="75428"/>
                </a:lnTo>
                <a:lnTo>
                  <a:pt x="8668022" y="75428"/>
                </a:lnTo>
                <a:lnTo>
                  <a:pt x="8509080" y="75428"/>
                </a:lnTo>
                <a:lnTo>
                  <a:pt x="8498065" y="75428"/>
                </a:lnTo>
                <a:lnTo>
                  <a:pt x="8339120" y="75428"/>
                </a:lnTo>
                <a:lnTo>
                  <a:pt x="8328105" y="75428"/>
                </a:lnTo>
                <a:lnTo>
                  <a:pt x="8169157" y="75428"/>
                </a:lnTo>
                <a:lnTo>
                  <a:pt x="8169158" y="75429"/>
                </a:lnTo>
                <a:lnTo>
                  <a:pt x="7999196" y="75429"/>
                </a:lnTo>
                <a:lnTo>
                  <a:pt x="7988181" y="75429"/>
                </a:lnTo>
                <a:lnTo>
                  <a:pt x="7829242" y="75429"/>
                </a:lnTo>
                <a:lnTo>
                  <a:pt x="7818227" y="75429"/>
                </a:lnTo>
                <a:lnTo>
                  <a:pt x="7659280" y="75429"/>
                </a:lnTo>
                <a:lnTo>
                  <a:pt x="7648265" y="75429"/>
                </a:lnTo>
                <a:lnTo>
                  <a:pt x="7489319" y="75429"/>
                </a:lnTo>
                <a:lnTo>
                  <a:pt x="7478303" y="75429"/>
                </a:lnTo>
                <a:lnTo>
                  <a:pt x="7319360" y="75429"/>
                </a:lnTo>
                <a:lnTo>
                  <a:pt x="7308344" y="75429"/>
                </a:lnTo>
                <a:lnTo>
                  <a:pt x="7149395" y="75429"/>
                </a:lnTo>
                <a:lnTo>
                  <a:pt x="7138379" y="75429"/>
                </a:lnTo>
                <a:lnTo>
                  <a:pt x="6979437" y="75429"/>
                </a:lnTo>
                <a:lnTo>
                  <a:pt x="6968422" y="75429"/>
                </a:lnTo>
                <a:lnTo>
                  <a:pt x="6809474" y="75429"/>
                </a:lnTo>
                <a:lnTo>
                  <a:pt x="6798460" y="75429"/>
                </a:lnTo>
                <a:lnTo>
                  <a:pt x="6639514" y="75429"/>
                </a:lnTo>
                <a:lnTo>
                  <a:pt x="6628499" y="75429"/>
                </a:lnTo>
                <a:lnTo>
                  <a:pt x="6469554" y="75429"/>
                </a:lnTo>
                <a:lnTo>
                  <a:pt x="6458539" y="75429"/>
                </a:lnTo>
                <a:lnTo>
                  <a:pt x="6299594" y="75429"/>
                </a:lnTo>
                <a:lnTo>
                  <a:pt x="6288579" y="75429"/>
                </a:lnTo>
                <a:lnTo>
                  <a:pt x="6129634" y="75429"/>
                </a:lnTo>
                <a:lnTo>
                  <a:pt x="6118619" y="75429"/>
                </a:lnTo>
                <a:lnTo>
                  <a:pt x="5959673" y="75429"/>
                </a:lnTo>
                <a:lnTo>
                  <a:pt x="5948658" y="75429"/>
                </a:lnTo>
                <a:lnTo>
                  <a:pt x="5789712" y="75429"/>
                </a:lnTo>
                <a:lnTo>
                  <a:pt x="5778697" y="75429"/>
                </a:lnTo>
                <a:lnTo>
                  <a:pt x="5619751" y="75429"/>
                </a:lnTo>
                <a:lnTo>
                  <a:pt x="5608736" y="75429"/>
                </a:lnTo>
                <a:lnTo>
                  <a:pt x="5449790" y="75429"/>
                </a:lnTo>
                <a:lnTo>
                  <a:pt x="5438775" y="75429"/>
                </a:lnTo>
                <a:lnTo>
                  <a:pt x="5279829" y="75429"/>
                </a:lnTo>
                <a:lnTo>
                  <a:pt x="5268814" y="75429"/>
                </a:lnTo>
                <a:lnTo>
                  <a:pt x="5109868" y="75429"/>
                </a:lnTo>
                <a:lnTo>
                  <a:pt x="5098853" y="75429"/>
                </a:lnTo>
                <a:lnTo>
                  <a:pt x="4939907" y="75429"/>
                </a:lnTo>
                <a:lnTo>
                  <a:pt x="4928892" y="75429"/>
                </a:lnTo>
                <a:lnTo>
                  <a:pt x="4769945" y="75429"/>
                </a:lnTo>
                <a:lnTo>
                  <a:pt x="4769946" y="75430"/>
                </a:lnTo>
                <a:lnTo>
                  <a:pt x="4599985" y="75430"/>
                </a:lnTo>
                <a:lnTo>
                  <a:pt x="4588970" y="75430"/>
                </a:lnTo>
                <a:lnTo>
                  <a:pt x="4430024" y="75430"/>
                </a:lnTo>
                <a:lnTo>
                  <a:pt x="4419009" y="75430"/>
                </a:lnTo>
                <a:lnTo>
                  <a:pt x="4260063" y="75430"/>
                </a:lnTo>
                <a:lnTo>
                  <a:pt x="4249048" y="75430"/>
                </a:lnTo>
                <a:lnTo>
                  <a:pt x="4090102" y="75430"/>
                </a:lnTo>
                <a:lnTo>
                  <a:pt x="4079087" y="75430"/>
                </a:lnTo>
                <a:lnTo>
                  <a:pt x="3920141" y="75430"/>
                </a:lnTo>
                <a:lnTo>
                  <a:pt x="3909126" y="75430"/>
                </a:lnTo>
                <a:lnTo>
                  <a:pt x="3750180" y="75430"/>
                </a:lnTo>
                <a:lnTo>
                  <a:pt x="3739165" y="75430"/>
                </a:lnTo>
                <a:lnTo>
                  <a:pt x="3580219" y="75430"/>
                </a:lnTo>
                <a:lnTo>
                  <a:pt x="3569204" y="75430"/>
                </a:lnTo>
                <a:lnTo>
                  <a:pt x="3410258" y="75430"/>
                </a:lnTo>
                <a:lnTo>
                  <a:pt x="3399243" y="75430"/>
                </a:lnTo>
                <a:lnTo>
                  <a:pt x="3240297" y="75430"/>
                </a:lnTo>
                <a:lnTo>
                  <a:pt x="3229282" y="75430"/>
                </a:lnTo>
                <a:lnTo>
                  <a:pt x="3070336" y="75430"/>
                </a:lnTo>
                <a:lnTo>
                  <a:pt x="3059321" y="75430"/>
                </a:lnTo>
                <a:lnTo>
                  <a:pt x="2900374" y="75430"/>
                </a:lnTo>
                <a:lnTo>
                  <a:pt x="2900375" y="75431"/>
                </a:lnTo>
                <a:lnTo>
                  <a:pt x="12078256" y="75431"/>
                </a:lnTo>
                <a:lnTo>
                  <a:pt x="12078256" y="1617706"/>
                </a:lnTo>
                <a:lnTo>
                  <a:pt x="0" y="1617706"/>
                </a:lnTo>
                <a:lnTo>
                  <a:pt x="0" y="75431"/>
                </a:lnTo>
                <a:lnTo>
                  <a:pt x="13" y="75431"/>
                </a:lnTo>
                <a:lnTo>
                  <a:pt x="90501" y="1"/>
                </a:lnTo>
                <a:lnTo>
                  <a:pt x="175487" y="70844"/>
                </a:lnTo>
                <a:lnTo>
                  <a:pt x="260472" y="1"/>
                </a:lnTo>
                <a:lnTo>
                  <a:pt x="345452" y="70840"/>
                </a:lnTo>
                <a:lnTo>
                  <a:pt x="430433" y="1"/>
                </a:lnTo>
                <a:lnTo>
                  <a:pt x="515413" y="70840"/>
                </a:lnTo>
                <a:lnTo>
                  <a:pt x="600394" y="1"/>
                </a:lnTo>
                <a:lnTo>
                  <a:pt x="685375" y="70840"/>
                </a:lnTo>
                <a:lnTo>
                  <a:pt x="770355" y="1"/>
                </a:lnTo>
                <a:lnTo>
                  <a:pt x="855336" y="70840"/>
                </a:lnTo>
                <a:lnTo>
                  <a:pt x="940316" y="1"/>
                </a:lnTo>
                <a:lnTo>
                  <a:pt x="1025296" y="70840"/>
                </a:lnTo>
                <a:lnTo>
                  <a:pt x="1110277" y="1"/>
                </a:lnTo>
                <a:lnTo>
                  <a:pt x="1195258" y="70840"/>
                </a:lnTo>
                <a:lnTo>
                  <a:pt x="1280238" y="1"/>
                </a:lnTo>
                <a:lnTo>
                  <a:pt x="1365219" y="70840"/>
                </a:lnTo>
                <a:lnTo>
                  <a:pt x="1450199" y="1"/>
                </a:lnTo>
                <a:lnTo>
                  <a:pt x="1535179" y="70840"/>
                </a:lnTo>
                <a:lnTo>
                  <a:pt x="1620160" y="1"/>
                </a:lnTo>
                <a:lnTo>
                  <a:pt x="1705140" y="70840"/>
                </a:lnTo>
                <a:lnTo>
                  <a:pt x="1790121" y="1"/>
                </a:lnTo>
                <a:lnTo>
                  <a:pt x="1875102" y="70840"/>
                </a:lnTo>
                <a:lnTo>
                  <a:pt x="1960082" y="1"/>
                </a:lnTo>
                <a:lnTo>
                  <a:pt x="2045062" y="70840"/>
                </a:lnTo>
                <a:lnTo>
                  <a:pt x="2130043" y="1"/>
                </a:lnTo>
                <a:lnTo>
                  <a:pt x="2215024" y="70840"/>
                </a:lnTo>
                <a:lnTo>
                  <a:pt x="2300004" y="1"/>
                </a:lnTo>
                <a:lnTo>
                  <a:pt x="2384985" y="70840"/>
                </a:lnTo>
                <a:lnTo>
                  <a:pt x="2469965" y="1"/>
                </a:lnTo>
                <a:lnTo>
                  <a:pt x="2554946" y="70840"/>
                </a:lnTo>
                <a:lnTo>
                  <a:pt x="2639926" y="1"/>
                </a:lnTo>
                <a:lnTo>
                  <a:pt x="2724906" y="70840"/>
                </a:lnTo>
                <a:lnTo>
                  <a:pt x="2809887" y="1"/>
                </a:lnTo>
                <a:lnTo>
                  <a:pt x="2894867" y="70840"/>
                </a:lnTo>
                <a:close/>
              </a:path>
            </a:pathLst>
          </a:custGeom>
          <a:solidFill>
            <a:srgbClr val="9F0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D5ECB5-9A29-42E6-B96C-D0CAF617AC69}"/>
              </a:ext>
            </a:extLst>
          </p:cNvPr>
          <p:cNvSpPr txBox="1"/>
          <p:nvPr/>
        </p:nvSpPr>
        <p:spPr>
          <a:xfrm>
            <a:off x="968618" y="31521783"/>
            <a:ext cx="243662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i="1" spc="-150" dirty="0">
                <a:solidFill>
                  <a:schemeClr val="bg1"/>
                </a:solidFill>
                <a:latin typeface="Century Gothic" panose="020B0502020202020204" pitchFamily="34" charset="0"/>
                <a:ea typeface="Source Sans Pro Semibold" panose="020B0603030403020204" pitchFamily="34" charset="0"/>
              </a:rPr>
              <a:t>The best food in Town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235" y="5371627"/>
            <a:ext cx="8516780" cy="562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8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409">
        <p:fade/>
      </p:transition>
    </mc:Choice>
    <mc:Fallback xmlns="">
      <p:transition spd="med" advTm="74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29167E-6 -7.40741E-7 L 0.00143 -1.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800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-7.40741E-7 L 0.00143 -1.2990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6495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0.00143 -1.4719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73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29167E-6 -7.40741E-7 L 0.00143 -1.4046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702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0.00143 -1.5497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775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4" grpId="0" animBg="1"/>
      <p:bldP spid="15" grpId="0" animBg="1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188</TotalTime>
  <Words>186</Words>
  <Application>Microsoft Office PowerPoint</Application>
  <PresentationFormat>Custom</PresentationFormat>
  <Paragraphs>58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Source Sans Pro Semibold</vt:lpstr>
      <vt:lpstr>Calibri Light</vt:lpstr>
      <vt:lpstr>Arvo</vt:lpstr>
      <vt:lpstr>Arial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Presentation Point</cp:lastModifiedBy>
  <cp:revision>31</cp:revision>
  <dcterms:created xsi:type="dcterms:W3CDTF">2018-11-21T17:58:23Z</dcterms:created>
  <dcterms:modified xsi:type="dcterms:W3CDTF">2019-09-06T20:16:18Z</dcterms:modified>
</cp:coreProperties>
</file>