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Arvo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Source Sans Pro Semibold" panose="020B0603030403020204" pitchFamily="34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183B"/>
    <a:srgbClr val="AB1535"/>
    <a:srgbClr val="B000B4"/>
    <a:srgbClr val="D9D9D9"/>
    <a:srgbClr val="6826DE"/>
    <a:srgbClr val="FFC2C7"/>
    <a:srgbClr val="FFFFFF"/>
    <a:srgbClr val="9E1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84C46-52E8-4614-A721-1ED3EBCE54E0}" v="29" dt="2019-09-06T20:17:39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F7984C46-52E8-4614-A721-1ED3EBCE54E0}"/>
    <pc:docChg chg="modSld sldOrd">
      <pc:chgData name="Presentation Point" userId="f45ce91d846791e9" providerId="LiveId" clId="{F7984C46-52E8-4614-A721-1ED3EBCE54E0}" dt="2019-09-06T20:17:39.987" v="28" actId="20577"/>
      <pc:docMkLst>
        <pc:docMk/>
      </pc:docMkLst>
      <pc:sldChg chg="modSp ord">
        <pc:chgData name="Presentation Point" userId="f45ce91d846791e9" providerId="LiveId" clId="{F7984C46-52E8-4614-A721-1ED3EBCE54E0}" dt="2019-09-06T20:16:37.618" v="2" actId="20577"/>
        <pc:sldMkLst>
          <pc:docMk/>
          <pc:sldMk cId="3889246768" sldId="257"/>
        </pc:sldMkLst>
        <pc:spChg chg="mod">
          <ac:chgData name="Presentation Point" userId="f45ce91d846791e9" providerId="LiveId" clId="{F7984C46-52E8-4614-A721-1ED3EBCE54E0}" dt="2019-09-06T20:16:37.618" v="2" actId="20577"/>
          <ac:spMkLst>
            <pc:docMk/>
            <pc:sldMk cId="3889246768" sldId="257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6:47.915" v="9" actId="20577"/>
        <pc:sldMkLst>
          <pc:docMk/>
          <pc:sldMk cId="89780281" sldId="258"/>
        </pc:sldMkLst>
        <pc:spChg chg="mod">
          <ac:chgData name="Presentation Point" userId="f45ce91d846791e9" providerId="LiveId" clId="{F7984C46-52E8-4614-A721-1ED3EBCE54E0}" dt="2019-09-06T20:16:47.915" v="9" actId="20577"/>
          <ac:spMkLst>
            <pc:docMk/>
            <pc:sldMk cId="89780281" sldId="258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6:53.034" v="10" actId="20577"/>
        <pc:sldMkLst>
          <pc:docMk/>
          <pc:sldMk cId="2577849091" sldId="259"/>
        </pc:sldMkLst>
        <pc:spChg chg="mod">
          <ac:chgData name="Presentation Point" userId="f45ce91d846791e9" providerId="LiveId" clId="{F7984C46-52E8-4614-A721-1ED3EBCE54E0}" dt="2019-09-06T20:16:53.034" v="10" actId="20577"/>
          <ac:spMkLst>
            <pc:docMk/>
            <pc:sldMk cId="2577849091" sldId="259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6:58.637" v="11" actId="20577"/>
        <pc:sldMkLst>
          <pc:docMk/>
          <pc:sldMk cId="642261619" sldId="260"/>
        </pc:sldMkLst>
        <pc:spChg chg="mod">
          <ac:chgData name="Presentation Point" userId="f45ce91d846791e9" providerId="LiveId" clId="{F7984C46-52E8-4614-A721-1ED3EBCE54E0}" dt="2019-09-06T20:16:58.637" v="11" actId="20577"/>
          <ac:spMkLst>
            <pc:docMk/>
            <pc:sldMk cId="642261619" sldId="260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7:09.061" v="18" actId="20577"/>
        <pc:sldMkLst>
          <pc:docMk/>
          <pc:sldMk cId="2216191248" sldId="261"/>
        </pc:sldMkLst>
        <pc:spChg chg="mod">
          <ac:chgData name="Presentation Point" userId="f45ce91d846791e9" providerId="LiveId" clId="{F7984C46-52E8-4614-A721-1ED3EBCE54E0}" dt="2019-09-06T20:17:09.061" v="18" actId="20577"/>
          <ac:spMkLst>
            <pc:docMk/>
            <pc:sldMk cId="2216191248" sldId="261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7:13.984" v="19" actId="20577"/>
        <pc:sldMkLst>
          <pc:docMk/>
          <pc:sldMk cId="45237614" sldId="262"/>
        </pc:sldMkLst>
        <pc:spChg chg="mod">
          <ac:chgData name="Presentation Point" userId="f45ce91d846791e9" providerId="LiveId" clId="{F7984C46-52E8-4614-A721-1ED3EBCE54E0}" dt="2019-09-06T20:17:13.984" v="19" actId="20577"/>
          <ac:spMkLst>
            <pc:docMk/>
            <pc:sldMk cId="45237614" sldId="262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7:25.262" v="22" actId="20577"/>
        <pc:sldMkLst>
          <pc:docMk/>
          <pc:sldMk cId="2007995758" sldId="263"/>
        </pc:sldMkLst>
        <pc:spChg chg="mod">
          <ac:chgData name="Presentation Point" userId="f45ce91d846791e9" providerId="LiveId" clId="{F7984C46-52E8-4614-A721-1ED3EBCE54E0}" dt="2019-09-06T20:17:25.262" v="22" actId="20577"/>
          <ac:spMkLst>
            <pc:docMk/>
            <pc:sldMk cId="2007995758" sldId="263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7:32.721" v="25" actId="20577"/>
        <pc:sldMkLst>
          <pc:docMk/>
          <pc:sldMk cId="221644612" sldId="264"/>
        </pc:sldMkLst>
        <pc:spChg chg="mod">
          <ac:chgData name="Presentation Point" userId="f45ce91d846791e9" providerId="LiveId" clId="{F7984C46-52E8-4614-A721-1ED3EBCE54E0}" dt="2019-09-06T20:17:32.721" v="25" actId="20577"/>
          <ac:spMkLst>
            <pc:docMk/>
            <pc:sldMk cId="221644612" sldId="264"/>
            <ac:spMk id="8" creationId="{BA632F34-0FB0-4452-8A60-6E10D5B5CEED}"/>
          </ac:spMkLst>
        </pc:spChg>
      </pc:sldChg>
      <pc:sldChg chg="modSp">
        <pc:chgData name="Presentation Point" userId="f45ce91d846791e9" providerId="LiveId" clId="{F7984C46-52E8-4614-A721-1ED3EBCE54E0}" dt="2019-09-06T20:17:39.987" v="28" actId="20577"/>
        <pc:sldMkLst>
          <pc:docMk/>
          <pc:sldMk cId="1649369620" sldId="265"/>
        </pc:sldMkLst>
        <pc:spChg chg="mod">
          <ac:chgData name="Presentation Point" userId="f45ce91d846791e9" providerId="LiveId" clId="{F7984C46-52E8-4614-A721-1ED3EBCE54E0}" dt="2019-09-06T20:17:39.987" v="28" actId="20577"/>
          <ac:spMkLst>
            <pc:docMk/>
            <pc:sldMk cId="1649369620" sldId="265"/>
            <ac:spMk id="8" creationId="{BA632F34-0FB0-4452-8A60-6E10D5B5CE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DA39-BD88-4699-8697-801A11EB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D3528-1E67-4BB1-9861-8382709DF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51FE-743D-47E1-9CEF-282D91B7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24869-3553-41AC-AA48-C9C68C16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BFBEA-DFA1-4DF8-9B73-1F2A907A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3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0A24-90F3-4501-BAEE-AF6F5032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A7E57-D80D-446B-A003-384F8D1AA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8758-85AD-41F1-AC67-E5F84AA8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03E6-23B7-4537-BA8E-EBC31566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6F00-B137-4E99-89A7-45666843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D52AF-79C9-4E33-B1EF-E5E2AC8DC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334FA-2BBD-4A76-BD58-05BE63FEC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8A53-EF1F-4C9E-BDAA-413E9667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F1A1-72A0-458C-814C-5C8A2096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39767-7CB3-4FC9-97CE-D5E2B19A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1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8C9E-0B96-43F5-8FB8-CE39D86B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EB3C0-65CC-43B8-9C58-8AE77B5F9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0438C-3175-423E-A75C-C12072F5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6E2F1-DAFD-4314-AC88-924D3FE3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C4F03-3FBB-4A69-8A6A-67051087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2BAE-9AB3-43DD-AEDE-ADEC6880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2950C-5D4D-44FD-B067-1F7B57401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89898-168C-4D1C-900D-D5B133EC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E5E6C-7B61-465D-839C-E8E35BA5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A0B7-5455-4F03-AB57-63CB5F08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3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CBA08-3316-4F32-8C23-CED775577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992C3-3B5D-43D5-B22C-2F39C07CE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B39A8-CD26-4C8B-8D15-4B3BA56D4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B9ED7-B763-438E-A4B9-45560B68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60D80-0152-4AFE-91C5-640774480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BCBEF-F733-4CE3-A5E9-48C56EA0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1E91-7E49-4EA8-8324-68C63E5F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6150F-1DA1-4BCC-8482-30169404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DA043-B635-4D32-B088-1AF9AA77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79B8B-E55F-4AD1-BE60-1360A6CDC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BE34D-7D23-42F2-8E38-1027AAEC3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97D89-3F26-4E6C-AC3C-C47742A1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2D911-E6C1-4B0C-994E-41BE3D19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D7D38E-69BE-474B-ACDD-61C42AA0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3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2032-C784-4F12-A326-FD9FC07D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4E163-C39F-48E3-B45F-0068705B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FF088-FCF0-4F75-93C2-751C21A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17251-D900-4E85-A90A-F4F4FF2E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3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B4EC7-3DAC-4D41-A804-09A2B4C8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AEB5C-0EE3-41A0-B69A-83378D28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DAAF5-A96E-4FF0-8374-93D1A53B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1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63EC-546D-4262-9E8C-76A19D7D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A551-8D80-41EA-ABB5-BF3390C9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7D83C-1675-47EB-8297-FADA032A6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0A12-D32D-4E8F-89F7-F7EB2186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5F1B6-0801-41A4-8B90-631DD94B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A620-0FF7-413A-84B0-9C9AB1E7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6550-05F8-4CA2-B8E1-506F3555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BF660-FA85-4833-9C74-0FCD483D0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226FC-8D18-4397-8AC3-42579851E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817DB-AB18-44C9-A59C-20FBA9EB0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53F75-E9B8-40A4-AE7C-FE692123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3A3-964F-46AB-AECD-9B827AB1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2">
                <a:lumMod val="60000"/>
                <a:lumOff val="40000"/>
              </a:schemeClr>
            </a:gs>
            <a:gs pos="0">
              <a:srgbClr val="FFFF00"/>
            </a:gs>
            <a:gs pos="100000">
              <a:srgbClr val="B000B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AB14E-C780-4401-80F6-5D446D39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9C17-8D91-409E-AD71-2DF66DEAE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D3D78-3728-4981-919A-9BC740226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BBDF4-1FEC-485C-BD78-A915CE57E6A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1462C-E451-4E8B-BE80-CCEB4A06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AFC0C-1EAB-4B9C-B80E-7999E356F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3CDB4-CF93-4984-8033-70A473B6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6F421BA-0A4C-44DE-92CC-DC6D43DCD4B2}"/>
              </a:ext>
            </a:extLst>
          </p:cNvPr>
          <p:cNvGrpSpPr/>
          <p:nvPr/>
        </p:nvGrpSpPr>
        <p:grpSpPr>
          <a:xfrm>
            <a:off x="-34906" y="-1"/>
            <a:ext cx="12223182" cy="6858002"/>
            <a:chOff x="-56073" y="214312"/>
            <a:chExt cx="12401550" cy="8267700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B4506F-AC6B-411C-B81E-8C2825F8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073" y="214312"/>
              <a:ext cx="12401550" cy="8267700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F07C911-48E7-411D-AFC3-C6947BFE37FA}"/>
                </a:ext>
              </a:extLst>
            </p:cNvPr>
            <p:cNvSpPr/>
            <p:nvPr/>
          </p:nvSpPr>
          <p:spPr>
            <a:xfrm>
              <a:off x="-56073" y="214312"/>
              <a:ext cx="12401550" cy="8267700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0183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coffee / breakfast / lunch / snacks / dinner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828C25A-7EFE-4284-91A0-82E03BCC9AF5}"/>
              </a:ext>
            </a:extLst>
          </p:cNvPr>
          <p:cNvCxnSpPr/>
          <p:nvPr/>
        </p:nvCxnSpPr>
        <p:spPr>
          <a:xfrm>
            <a:off x="4425043" y="3157407"/>
            <a:ext cx="3570514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2538CA7-AD53-48D7-A281-0B9F8A41F4EF}"/>
              </a:ext>
            </a:extLst>
          </p:cNvPr>
          <p:cNvCxnSpPr/>
          <p:nvPr/>
        </p:nvCxnSpPr>
        <p:spPr>
          <a:xfrm>
            <a:off x="4425043" y="3957507"/>
            <a:ext cx="3570514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48D0BA8F-6CF9-4907-BD33-6CA587B73572}"/>
              </a:ext>
            </a:extLst>
          </p:cNvPr>
          <p:cNvSpPr txBox="1"/>
          <p:nvPr/>
        </p:nvSpPr>
        <p:spPr>
          <a:xfrm>
            <a:off x="3179459" y="3188068"/>
            <a:ext cx="5833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Sweetie Dearie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9A4A987-D7E2-4FF7-865D-24AD080D2200}"/>
              </a:ext>
            </a:extLst>
          </p:cNvPr>
          <p:cNvSpPr/>
          <p:nvPr/>
        </p:nvSpPr>
        <p:spPr>
          <a:xfrm>
            <a:off x="0" y="2"/>
            <a:ext cx="12192000" cy="1320082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7AA3617-0B5B-40D7-9FCB-A29B568BEB23}"/>
              </a:ext>
            </a:extLst>
          </p:cNvPr>
          <p:cNvSpPr/>
          <p:nvPr/>
        </p:nvSpPr>
        <p:spPr>
          <a:xfrm>
            <a:off x="0" y="310550"/>
            <a:ext cx="12192000" cy="6420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EBAEDA6-FC0F-43BE-BC38-3B7F797A1B12}"/>
              </a:ext>
            </a:extLst>
          </p:cNvPr>
          <p:cNvSpPr/>
          <p:nvPr/>
        </p:nvSpPr>
        <p:spPr>
          <a:xfrm>
            <a:off x="0" y="-30659"/>
            <a:ext cx="12192000" cy="34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1C66ED6-F66F-4A90-8FC8-5CAA6AF7492E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D442900-9EE1-4BDE-88EC-ED8B3B22AECE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3B5C235-E8F7-4A03-8129-9D89ADD8C87E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EFAAAEE-84C1-41CF-BC6E-9BF0993E7217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F8B4D7F-6E8E-4B5F-9D9F-4782547DAC3F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1" y="660043"/>
            <a:ext cx="5895977" cy="38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48"/>
    </mc:Choice>
    <mc:Fallback xmlns="">
      <p:transition advTm="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5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7037E-6 L 0 -0.25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25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8" grpId="0" animBg="1"/>
      <p:bldP spid="99" grpId="0" animBg="1"/>
      <p:bldP spid="10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FD7BF91-0CEA-4FF2-B7D2-AAEBB7772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1" b="12348"/>
          <a:stretch/>
        </p:blipFill>
        <p:spPr>
          <a:xfrm>
            <a:off x="0" y="-2209800"/>
            <a:ext cx="12192000" cy="906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227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Turtle Bread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2616254"/>
            <a:ext cx="2507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Turtle Bread is a hard bread that’s fit to your coffee.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  <a:endParaRPr lang="en-US" sz="5400" spc="-300" dirty="0">
              <a:solidFill>
                <a:schemeClr val="bg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031888-5700-4F45-B0D4-DFE5B311A44D}"/>
              </a:ext>
            </a:extLst>
          </p:cNvPr>
          <p:cNvGrpSpPr/>
          <p:nvPr/>
        </p:nvGrpSpPr>
        <p:grpSpPr>
          <a:xfrm>
            <a:off x="-3733800" y="-3019971"/>
            <a:ext cx="17983200" cy="11935371"/>
            <a:chOff x="-3733800" y="-3019971"/>
            <a:chExt cx="17983200" cy="119353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8344BC-F381-4D56-81B3-4267AFB3F0FD}"/>
                </a:ext>
              </a:extLst>
            </p:cNvPr>
            <p:cNvSpPr/>
            <p:nvPr/>
          </p:nvSpPr>
          <p:spPr>
            <a:xfrm>
              <a:off x="-2057400" y="-3019971"/>
              <a:ext cx="16306800" cy="301997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C6B0B8-AED9-4ED1-9C33-B50010551B9D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04B928-9881-4F49-9DF7-A98A3D23C1AC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9407BF-8D32-4CAD-8E6D-197C83672925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16493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0">
        <p:fade/>
      </p:transition>
    </mc:Choice>
    <mc:Fallback xmlns="">
      <p:transition spd="med" advTm="7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0602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DD7CA-675D-47D5-9BF6-CA5520D1714A}"/>
              </a:ext>
            </a:extLst>
          </p:cNvPr>
          <p:cNvGrpSpPr/>
          <p:nvPr/>
        </p:nvGrpSpPr>
        <p:grpSpPr>
          <a:xfrm>
            <a:off x="-34906" y="-1"/>
            <a:ext cx="12223182" cy="6858002"/>
            <a:chOff x="-56073" y="214312"/>
            <a:chExt cx="12401550" cy="8267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110E43-23CC-4611-BF15-17CF28479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073" y="214312"/>
              <a:ext cx="12401550" cy="8267700"/>
            </a:xfrm>
            <a:prstGeom prst="rect">
              <a:avLst/>
            </a:prstGeom>
            <a:ln>
              <a:solidFill>
                <a:srgbClr val="AB1535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201483-CE82-41CD-B370-12965903B97D}"/>
                </a:ext>
              </a:extLst>
            </p:cNvPr>
            <p:cNvSpPr/>
            <p:nvPr/>
          </p:nvSpPr>
          <p:spPr>
            <a:xfrm>
              <a:off x="-56073" y="214312"/>
              <a:ext cx="12401550" cy="8267700"/>
            </a:xfrm>
            <a:prstGeom prst="rect">
              <a:avLst/>
            </a:prstGeom>
            <a:gradFill flip="none" rotWithShape="1">
              <a:gsLst>
                <a:gs pos="100000">
                  <a:srgbClr val="C0183B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AB1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6200000">
            <a:off x="5379576" y="1924014"/>
            <a:ext cx="1397943" cy="1222690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6200000">
            <a:off x="5379576" y="1924015"/>
            <a:ext cx="1397943" cy="12226909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6200000">
            <a:off x="4977059" y="1924015"/>
            <a:ext cx="2202977" cy="1222690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6200000">
            <a:off x="5379576" y="1924014"/>
            <a:ext cx="1397943" cy="12226909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6200000">
            <a:off x="5379576" y="1924016"/>
            <a:ext cx="1397943" cy="1222690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031888-5700-4F45-B0D4-DFE5B311A44D}"/>
              </a:ext>
            </a:extLst>
          </p:cNvPr>
          <p:cNvGrpSpPr/>
          <p:nvPr/>
        </p:nvGrpSpPr>
        <p:grpSpPr>
          <a:xfrm>
            <a:off x="-3733800" y="-3019971"/>
            <a:ext cx="17983200" cy="11935371"/>
            <a:chOff x="-3733800" y="-3019971"/>
            <a:chExt cx="17983200" cy="119353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8344BC-F381-4D56-81B3-4267AFB3F0FD}"/>
                </a:ext>
              </a:extLst>
            </p:cNvPr>
            <p:cNvSpPr/>
            <p:nvPr/>
          </p:nvSpPr>
          <p:spPr>
            <a:xfrm>
              <a:off x="-2057400" y="-3019971"/>
              <a:ext cx="16306800" cy="301997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C6B0B8-AED9-4ED1-9C33-B50010551B9D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04B928-9881-4F49-9DF7-A98A3D23C1AC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9407BF-8D32-4CAD-8E6D-197C83672925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57CAAE-E6B9-4883-AF95-C5748C5233CA}"/>
              </a:ext>
            </a:extLst>
          </p:cNvPr>
          <p:cNvCxnSpPr/>
          <p:nvPr/>
        </p:nvCxnSpPr>
        <p:spPr>
          <a:xfrm>
            <a:off x="4421317" y="2997557"/>
            <a:ext cx="3570514" cy="0"/>
          </a:xfrm>
          <a:prstGeom prst="line">
            <a:avLst/>
          </a:prstGeom>
          <a:ln w="38100">
            <a:solidFill>
              <a:srgbClr val="AB15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2497F7-789C-4502-9A72-099085456554}"/>
              </a:ext>
            </a:extLst>
          </p:cNvPr>
          <p:cNvCxnSpPr/>
          <p:nvPr/>
        </p:nvCxnSpPr>
        <p:spPr>
          <a:xfrm>
            <a:off x="4421317" y="3797657"/>
            <a:ext cx="3570514" cy="0"/>
          </a:xfrm>
          <a:prstGeom prst="line">
            <a:avLst/>
          </a:prstGeom>
          <a:ln w="38100">
            <a:solidFill>
              <a:srgbClr val="AB153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0D95863-FB87-4ACF-9637-CF1B9794A39D}"/>
              </a:ext>
            </a:extLst>
          </p:cNvPr>
          <p:cNvSpPr txBox="1"/>
          <p:nvPr/>
        </p:nvSpPr>
        <p:spPr>
          <a:xfrm>
            <a:off x="2368013" y="3028218"/>
            <a:ext cx="7614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AB1535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info@deariesweetscafe.com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3D9FC-30C0-437D-B872-7C9F62C157AC}"/>
              </a:ext>
            </a:extLst>
          </p:cNvPr>
          <p:cNvSpPr txBox="1"/>
          <p:nvPr/>
        </p:nvSpPr>
        <p:spPr>
          <a:xfrm>
            <a:off x="3175733" y="2167564"/>
            <a:ext cx="5833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pc="-300" dirty="0">
                <a:solidFill>
                  <a:srgbClr val="AB1535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feedback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0">
        <p:fade/>
      </p:transition>
    </mc:Choice>
    <mc:Fallback xmlns="">
      <p:transition spd="med" advTm="7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-7.40741E-7 L 0.00143 -1.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8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7.40741E-7 L 0.00143 -1.299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4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0143 -1.47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-7.40741E-7 L 0.00143 -1.4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0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0143 -1.54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F452A17-8E56-4C0F-9F92-80D4CDC9F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515" y="-18755"/>
            <a:ext cx="12257515" cy="8229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3416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Cake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2604703"/>
            <a:ext cx="2507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Flavored Cake w/ chocolate on top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355E46-EB28-4DFB-9B42-65D85E452B71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64B978-F148-4333-A09C-9D7019A11F4A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41920BC-FAF1-460E-BFBA-406CDF6A3FD7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475676-C261-47E3-B4EE-05C77A8E3A71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2A27A0-2480-4ACE-834B-FD92C7459AAE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35">
        <p:fade/>
      </p:transition>
    </mc:Choice>
    <mc:Fallback xmlns="">
      <p:transition spd="med" advTm="7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4.375E-6 0.10602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87E8906-B0B5-4815-AE89-1A33E70B88FB}"/>
              </a:ext>
            </a:extLst>
          </p:cNvPr>
          <p:cNvGrpSpPr/>
          <p:nvPr/>
        </p:nvGrpSpPr>
        <p:grpSpPr>
          <a:xfrm>
            <a:off x="-571228" y="-1"/>
            <a:ext cx="12763228" cy="6858001"/>
            <a:chOff x="-4446532" y="-876301"/>
            <a:chExt cx="12763228" cy="68580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7F8CF1-ED2C-47B1-9C73-4965A4B3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29" r="14483" b="23119"/>
            <a:stretch/>
          </p:blipFill>
          <p:spPr>
            <a:xfrm>
              <a:off x="-2804507" y="-876301"/>
              <a:ext cx="11121203" cy="685800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0518F1-9F86-4FA7-A7A7-360FB4ECC54F}"/>
                </a:ext>
              </a:extLst>
            </p:cNvPr>
            <p:cNvSpPr/>
            <p:nvPr/>
          </p:nvSpPr>
          <p:spPr>
            <a:xfrm>
              <a:off x="-4446532" y="-876300"/>
              <a:ext cx="1642025" cy="6857999"/>
            </a:xfrm>
            <a:prstGeom prst="rect">
              <a:avLst/>
            </a:prstGeom>
            <a:solidFill>
              <a:srgbClr val="FFC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good taste good food…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728588" y="881100"/>
            <a:ext cx="311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Donut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265049"/>
            <a:ext cx="2507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Flavored  Donut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793E4-44F5-4547-BFED-5B42197DB817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1F0CF3-B330-43D4-8CAD-8EFB6307C9A6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465867-9681-42D1-9931-C000D80FF24D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786FD9-193A-4788-8966-E3372AD1098F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BBE2DF-FB66-4316-9B94-DF695BEA42C7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897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15">
        <p:fade/>
      </p:transition>
    </mc:Choice>
    <mc:Fallback xmlns="">
      <p:transition spd="med" advTm="8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8DCBF98-32E7-42BF-AA34-D7E7F0DEA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4" b="22380"/>
          <a:stretch/>
        </p:blipFill>
        <p:spPr>
          <a:xfrm>
            <a:off x="0" y="-1"/>
            <a:ext cx="12192000" cy="8267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20028" y="881100"/>
            <a:ext cx="2929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Cake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2616254"/>
            <a:ext cx="2507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Delicious Mocha cake with blue berry cake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FAF3E6-5179-4E91-9049-A4F45F62B3A7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DDBD08-DC03-4802-B405-AC4DF467E557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F43FF2-B3C0-46B6-929F-23C9707619CF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A53710-6E4D-43AA-96DF-1D6BD1937D55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0E731E-1519-4813-96D9-4A316A285BA9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2577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67">
        <p:fade/>
      </p:transition>
    </mc:Choice>
    <mc:Fallback xmlns="">
      <p:transition spd="med" advTm="7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15232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04C-55C3-4A51-81F7-06FDDE634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8"/>
          <a:stretch/>
        </p:blipFill>
        <p:spPr>
          <a:xfrm>
            <a:off x="0" y="-1333500"/>
            <a:ext cx="12192000" cy="8191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coffee / breakfast / lunch / snacks / dinner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227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Pink Donut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051689"/>
            <a:ext cx="2507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Strawberry mixed mango  flavored donut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06204F-3D70-486A-B553-1E0000C86765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4F5C00-2476-4CD9-BF9D-CABAF3BB61C8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D1F870-02C5-42CA-827C-20E196D15033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E932EC-DB0F-4743-ABBA-A7B8A2A9735E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4EE6DC-7A32-4CB6-A8D4-CA665608895F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6422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7">
        <p:fade/>
      </p:transition>
    </mc:Choice>
    <mc:Fallback xmlns="">
      <p:transition spd="med" advTm="8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10602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74D5CA-D5AA-437F-B1D8-40E4DA415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1" y="-1"/>
            <a:ext cx="12210461" cy="8141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227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Banana Cake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265049"/>
            <a:ext cx="2507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Banana Flavored Cake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F73109-2E17-4265-9C2F-82F03E9CF0BD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89A747-B5C1-4DAE-BAF5-C4A775F90F53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16EC4F-4216-4D23-8153-CF097F7EA0BD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321B42-2F4A-457D-BE9E-E9DC5D622DAE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D0B9F9-490D-4A22-8741-30BCC069B08D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22161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9">
        <p:fade/>
      </p:transition>
    </mc:Choice>
    <mc:Fallback xmlns="">
      <p:transition spd="med" advTm="7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15232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EAC629A-5B77-44BE-BB1A-924B011A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0" b="1428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good taste good food…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698108" y="850620"/>
            <a:ext cx="31576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Hot Cake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036449"/>
            <a:ext cx="2507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Blue Berry Flavored Hot Cake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1396E8-8E80-4D6C-9D14-16BA9E32A80D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02CDD4-3339-47B6-B524-BA451A070DC3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332983-F2E2-42EA-9B45-0B90C65D0DF6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ED355E-461E-4449-B0D8-313FBAAADBE2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B27A03-3CB6-4E1B-8D20-5F6A1740C636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452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67">
        <p:fade/>
      </p:transition>
    </mc:Choice>
    <mc:Fallback xmlns="">
      <p:transition spd="med" advTm="8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7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68C4C51-8280-4789-B146-CB9EE1A9F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1885"/>
            <a:ext cx="12234447" cy="8141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best food in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227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Hawaiian Pizza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265049"/>
            <a:ext cx="2507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Hawaiian Flavored Pizza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E24287-4047-48DE-8038-6EB85392D22A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E92660-CACF-4EB4-A170-B19970450374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29690C-EB4C-4CA1-8401-F588FC10FE9E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132316-1EC1-4C8C-9628-34AF8B7775BD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7D3549-06BD-4168-8E8A-F6AA61A8D648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20079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14">
        <p:fade/>
      </p:transition>
    </mc:Choice>
    <mc:Fallback xmlns="">
      <p:transition spd="med" advTm="7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0.10602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6FED494-8B66-4B91-A874-56AA91CDC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6" y="-1"/>
            <a:ext cx="12232526" cy="7580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C7015-A3E0-46D3-8D3B-97481C54388B}"/>
              </a:ext>
            </a:extLst>
          </p:cNvPr>
          <p:cNvSpPr/>
          <p:nvPr/>
        </p:nvSpPr>
        <p:spPr>
          <a:xfrm>
            <a:off x="0" y="-1"/>
            <a:ext cx="12192000" cy="737319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203793-CF7C-43F8-ACA4-43C89FE43D19}"/>
              </a:ext>
            </a:extLst>
          </p:cNvPr>
          <p:cNvSpPr/>
          <p:nvPr/>
        </p:nvSpPr>
        <p:spPr>
          <a:xfrm>
            <a:off x="0" y="5537915"/>
            <a:ext cx="12192000" cy="1320084"/>
          </a:xfrm>
          <a:custGeom>
            <a:avLst/>
            <a:gdLst>
              <a:gd name="connsiteX0" fmla="*/ 2979848 w 12078256"/>
              <a:gd name="connsiteY0" fmla="*/ 0 h 1617706"/>
              <a:gd name="connsiteX1" fmla="*/ 3064828 w 12078256"/>
              <a:gd name="connsiteY1" fmla="*/ 70839 h 1617706"/>
              <a:gd name="connsiteX2" fmla="*/ 3149809 w 12078256"/>
              <a:gd name="connsiteY2" fmla="*/ 0 h 1617706"/>
              <a:gd name="connsiteX3" fmla="*/ 3234789 w 12078256"/>
              <a:gd name="connsiteY3" fmla="*/ 70839 h 1617706"/>
              <a:gd name="connsiteX4" fmla="*/ 3319770 w 12078256"/>
              <a:gd name="connsiteY4" fmla="*/ 0 h 1617706"/>
              <a:gd name="connsiteX5" fmla="*/ 3404751 w 12078256"/>
              <a:gd name="connsiteY5" fmla="*/ 70839 h 1617706"/>
              <a:gd name="connsiteX6" fmla="*/ 3489731 w 12078256"/>
              <a:gd name="connsiteY6" fmla="*/ 0 h 1617706"/>
              <a:gd name="connsiteX7" fmla="*/ 3574712 w 12078256"/>
              <a:gd name="connsiteY7" fmla="*/ 70839 h 1617706"/>
              <a:gd name="connsiteX8" fmla="*/ 3659692 w 12078256"/>
              <a:gd name="connsiteY8" fmla="*/ 0 h 1617706"/>
              <a:gd name="connsiteX9" fmla="*/ 3744673 w 12078256"/>
              <a:gd name="connsiteY9" fmla="*/ 70839 h 1617706"/>
              <a:gd name="connsiteX10" fmla="*/ 3829653 w 12078256"/>
              <a:gd name="connsiteY10" fmla="*/ 0 h 1617706"/>
              <a:gd name="connsiteX11" fmla="*/ 3914634 w 12078256"/>
              <a:gd name="connsiteY11" fmla="*/ 70839 h 1617706"/>
              <a:gd name="connsiteX12" fmla="*/ 3999614 w 12078256"/>
              <a:gd name="connsiteY12" fmla="*/ 0 h 1617706"/>
              <a:gd name="connsiteX13" fmla="*/ 4084595 w 12078256"/>
              <a:gd name="connsiteY13" fmla="*/ 70839 h 1617706"/>
              <a:gd name="connsiteX14" fmla="*/ 4169575 w 12078256"/>
              <a:gd name="connsiteY14" fmla="*/ 0 h 1617706"/>
              <a:gd name="connsiteX15" fmla="*/ 4254557 w 12078256"/>
              <a:gd name="connsiteY15" fmla="*/ 70839 h 1617706"/>
              <a:gd name="connsiteX16" fmla="*/ 4339536 w 12078256"/>
              <a:gd name="connsiteY16" fmla="*/ 0 h 1617706"/>
              <a:gd name="connsiteX17" fmla="*/ 4424517 w 12078256"/>
              <a:gd name="connsiteY17" fmla="*/ 70839 h 1617706"/>
              <a:gd name="connsiteX18" fmla="*/ 4509498 w 12078256"/>
              <a:gd name="connsiteY18" fmla="*/ 0 h 1617706"/>
              <a:gd name="connsiteX19" fmla="*/ 4594479 w 12078256"/>
              <a:gd name="connsiteY19" fmla="*/ 70839 h 1617706"/>
              <a:gd name="connsiteX20" fmla="*/ 4679458 w 12078256"/>
              <a:gd name="connsiteY20" fmla="*/ 0 h 1617706"/>
              <a:gd name="connsiteX21" fmla="*/ 4764439 w 12078256"/>
              <a:gd name="connsiteY21" fmla="*/ 70839 h 1617706"/>
              <a:gd name="connsiteX22" fmla="*/ 4849420 w 12078256"/>
              <a:gd name="connsiteY22" fmla="*/ 1 h 1617706"/>
              <a:gd name="connsiteX23" fmla="*/ 4934401 w 12078256"/>
              <a:gd name="connsiteY23" fmla="*/ 70838 h 1617706"/>
              <a:gd name="connsiteX24" fmla="*/ 5019380 w 12078256"/>
              <a:gd name="connsiteY24" fmla="*/ 1 h 1617706"/>
              <a:gd name="connsiteX25" fmla="*/ 5104361 w 12078256"/>
              <a:gd name="connsiteY25" fmla="*/ 70838 h 1617706"/>
              <a:gd name="connsiteX26" fmla="*/ 5189342 w 12078256"/>
              <a:gd name="connsiteY26" fmla="*/ 1 h 1617706"/>
              <a:gd name="connsiteX27" fmla="*/ 5274323 w 12078256"/>
              <a:gd name="connsiteY27" fmla="*/ 70838 h 1617706"/>
              <a:gd name="connsiteX28" fmla="*/ 5359302 w 12078256"/>
              <a:gd name="connsiteY28" fmla="*/ 1 h 1617706"/>
              <a:gd name="connsiteX29" fmla="*/ 5444283 w 12078256"/>
              <a:gd name="connsiteY29" fmla="*/ 70838 h 1617706"/>
              <a:gd name="connsiteX30" fmla="*/ 5529264 w 12078256"/>
              <a:gd name="connsiteY30" fmla="*/ 1 h 1617706"/>
              <a:gd name="connsiteX31" fmla="*/ 5614245 w 12078256"/>
              <a:gd name="connsiteY31" fmla="*/ 70838 h 1617706"/>
              <a:gd name="connsiteX32" fmla="*/ 5699224 w 12078256"/>
              <a:gd name="connsiteY32" fmla="*/ 1 h 1617706"/>
              <a:gd name="connsiteX33" fmla="*/ 5784205 w 12078256"/>
              <a:gd name="connsiteY33" fmla="*/ 70838 h 1617706"/>
              <a:gd name="connsiteX34" fmla="*/ 5869186 w 12078256"/>
              <a:gd name="connsiteY34" fmla="*/ 1 h 1617706"/>
              <a:gd name="connsiteX35" fmla="*/ 5954167 w 12078256"/>
              <a:gd name="connsiteY35" fmla="*/ 70838 h 1617706"/>
              <a:gd name="connsiteX36" fmla="*/ 6039146 w 12078256"/>
              <a:gd name="connsiteY36" fmla="*/ 1 h 1617706"/>
              <a:gd name="connsiteX37" fmla="*/ 6124126 w 12078256"/>
              <a:gd name="connsiteY37" fmla="*/ 70838 h 1617706"/>
              <a:gd name="connsiteX38" fmla="*/ 6209106 w 12078256"/>
              <a:gd name="connsiteY38" fmla="*/ 1 h 1617706"/>
              <a:gd name="connsiteX39" fmla="*/ 6294086 w 12078256"/>
              <a:gd name="connsiteY39" fmla="*/ 70838 h 1617706"/>
              <a:gd name="connsiteX40" fmla="*/ 6379067 w 12078256"/>
              <a:gd name="connsiteY40" fmla="*/ 1 h 1617706"/>
              <a:gd name="connsiteX41" fmla="*/ 6464047 w 12078256"/>
              <a:gd name="connsiteY41" fmla="*/ 70838 h 1617706"/>
              <a:gd name="connsiteX42" fmla="*/ 6549027 w 12078256"/>
              <a:gd name="connsiteY42" fmla="*/ 1 h 1617706"/>
              <a:gd name="connsiteX43" fmla="*/ 6634007 w 12078256"/>
              <a:gd name="connsiteY43" fmla="*/ 70838 h 1617706"/>
              <a:gd name="connsiteX44" fmla="*/ 6718987 w 12078256"/>
              <a:gd name="connsiteY44" fmla="*/ 1 h 1617706"/>
              <a:gd name="connsiteX45" fmla="*/ 6803967 w 12078256"/>
              <a:gd name="connsiteY45" fmla="*/ 70838 h 1617706"/>
              <a:gd name="connsiteX46" fmla="*/ 6888949 w 12078256"/>
              <a:gd name="connsiteY46" fmla="*/ 1 h 1617706"/>
              <a:gd name="connsiteX47" fmla="*/ 6973930 w 12078256"/>
              <a:gd name="connsiteY47" fmla="*/ 70838 h 1617706"/>
              <a:gd name="connsiteX48" fmla="*/ 7058908 w 12078256"/>
              <a:gd name="connsiteY48" fmla="*/ 1 h 1617706"/>
              <a:gd name="connsiteX49" fmla="*/ 7143887 w 12078256"/>
              <a:gd name="connsiteY49" fmla="*/ 70838 h 1617706"/>
              <a:gd name="connsiteX50" fmla="*/ 7228870 w 12078256"/>
              <a:gd name="connsiteY50" fmla="*/ 1 h 1617706"/>
              <a:gd name="connsiteX51" fmla="*/ 7313852 w 12078256"/>
              <a:gd name="connsiteY51" fmla="*/ 70838 h 1617706"/>
              <a:gd name="connsiteX52" fmla="*/ 7398831 w 12078256"/>
              <a:gd name="connsiteY52" fmla="*/ 1 h 1617706"/>
              <a:gd name="connsiteX53" fmla="*/ 7483811 w 12078256"/>
              <a:gd name="connsiteY53" fmla="*/ 70838 h 1617706"/>
              <a:gd name="connsiteX54" fmla="*/ 7568792 w 12078256"/>
              <a:gd name="connsiteY54" fmla="*/ 1 h 1617706"/>
              <a:gd name="connsiteX55" fmla="*/ 7653773 w 12078256"/>
              <a:gd name="connsiteY55" fmla="*/ 70838 h 1617706"/>
              <a:gd name="connsiteX56" fmla="*/ 7738753 w 12078256"/>
              <a:gd name="connsiteY56" fmla="*/ 1 h 1617706"/>
              <a:gd name="connsiteX57" fmla="*/ 7823735 w 12078256"/>
              <a:gd name="connsiteY57" fmla="*/ 70838 h 1617706"/>
              <a:gd name="connsiteX58" fmla="*/ 7908707 w 12078256"/>
              <a:gd name="connsiteY58" fmla="*/ 1 h 1617706"/>
              <a:gd name="connsiteX59" fmla="*/ 7993689 w 12078256"/>
              <a:gd name="connsiteY59" fmla="*/ 70838 h 1617706"/>
              <a:gd name="connsiteX60" fmla="*/ 8078670 w 12078256"/>
              <a:gd name="connsiteY60" fmla="*/ 1 h 1617706"/>
              <a:gd name="connsiteX61" fmla="*/ 8163650 w 12078256"/>
              <a:gd name="connsiteY61" fmla="*/ 70838 h 1617706"/>
              <a:gd name="connsiteX62" fmla="*/ 8248632 w 12078256"/>
              <a:gd name="connsiteY62" fmla="*/ 0 h 1617706"/>
              <a:gd name="connsiteX63" fmla="*/ 8333612 w 12078256"/>
              <a:gd name="connsiteY63" fmla="*/ 70837 h 1617706"/>
              <a:gd name="connsiteX64" fmla="*/ 8418593 w 12078256"/>
              <a:gd name="connsiteY64" fmla="*/ 0 h 1617706"/>
              <a:gd name="connsiteX65" fmla="*/ 8503572 w 12078256"/>
              <a:gd name="connsiteY65" fmla="*/ 70837 h 1617706"/>
              <a:gd name="connsiteX66" fmla="*/ 8588551 w 12078256"/>
              <a:gd name="connsiteY66" fmla="*/ 0 h 1617706"/>
              <a:gd name="connsiteX67" fmla="*/ 8673530 w 12078256"/>
              <a:gd name="connsiteY67" fmla="*/ 70837 h 1617706"/>
              <a:gd name="connsiteX68" fmla="*/ 8758511 w 12078256"/>
              <a:gd name="connsiteY68" fmla="*/ 0 h 1617706"/>
              <a:gd name="connsiteX69" fmla="*/ 8843492 w 12078256"/>
              <a:gd name="connsiteY69" fmla="*/ 70837 h 1617706"/>
              <a:gd name="connsiteX70" fmla="*/ 8928473 w 12078256"/>
              <a:gd name="connsiteY70" fmla="*/ 0 h 1617706"/>
              <a:gd name="connsiteX71" fmla="*/ 9013453 w 12078256"/>
              <a:gd name="connsiteY71" fmla="*/ 70837 h 1617706"/>
              <a:gd name="connsiteX72" fmla="*/ 9098434 w 12078256"/>
              <a:gd name="connsiteY72" fmla="*/ 0 h 1617706"/>
              <a:gd name="connsiteX73" fmla="*/ 9183414 w 12078256"/>
              <a:gd name="connsiteY73" fmla="*/ 70837 h 1617706"/>
              <a:gd name="connsiteX74" fmla="*/ 9268395 w 12078256"/>
              <a:gd name="connsiteY74" fmla="*/ 0 h 1617706"/>
              <a:gd name="connsiteX75" fmla="*/ 9353375 w 12078256"/>
              <a:gd name="connsiteY75" fmla="*/ 70837 h 1617706"/>
              <a:gd name="connsiteX76" fmla="*/ 9438355 w 12078256"/>
              <a:gd name="connsiteY76" fmla="*/ 0 h 1617706"/>
              <a:gd name="connsiteX77" fmla="*/ 9523336 w 12078256"/>
              <a:gd name="connsiteY77" fmla="*/ 70837 h 1617706"/>
              <a:gd name="connsiteX78" fmla="*/ 9608316 w 12078256"/>
              <a:gd name="connsiteY78" fmla="*/ 0 h 1617706"/>
              <a:gd name="connsiteX79" fmla="*/ 9693297 w 12078256"/>
              <a:gd name="connsiteY79" fmla="*/ 70837 h 1617706"/>
              <a:gd name="connsiteX80" fmla="*/ 9778277 w 12078256"/>
              <a:gd name="connsiteY80" fmla="*/ 0 h 1617706"/>
              <a:gd name="connsiteX81" fmla="*/ 9863257 w 12078256"/>
              <a:gd name="connsiteY81" fmla="*/ 70837 h 1617706"/>
              <a:gd name="connsiteX82" fmla="*/ 9948237 w 12078256"/>
              <a:gd name="connsiteY82" fmla="*/ 0 h 1617706"/>
              <a:gd name="connsiteX83" fmla="*/ 10033220 w 12078256"/>
              <a:gd name="connsiteY83" fmla="*/ 70837 h 1617706"/>
              <a:gd name="connsiteX84" fmla="*/ 10118201 w 12078256"/>
              <a:gd name="connsiteY84" fmla="*/ 0 h 1617706"/>
              <a:gd name="connsiteX85" fmla="*/ 10203181 w 12078256"/>
              <a:gd name="connsiteY85" fmla="*/ 70837 h 1617706"/>
              <a:gd name="connsiteX86" fmla="*/ 10288162 w 12078256"/>
              <a:gd name="connsiteY86" fmla="*/ 1 h 1617706"/>
              <a:gd name="connsiteX87" fmla="*/ 10373142 w 12078256"/>
              <a:gd name="connsiteY87" fmla="*/ 70836 h 1617706"/>
              <a:gd name="connsiteX88" fmla="*/ 10458122 w 12078256"/>
              <a:gd name="connsiteY88" fmla="*/ 1 h 1617706"/>
              <a:gd name="connsiteX89" fmla="*/ 10543103 w 12078256"/>
              <a:gd name="connsiteY89" fmla="*/ 70836 h 1617706"/>
              <a:gd name="connsiteX90" fmla="*/ 10628083 w 12078256"/>
              <a:gd name="connsiteY90" fmla="*/ 1 h 1617706"/>
              <a:gd name="connsiteX91" fmla="*/ 10713064 w 12078256"/>
              <a:gd name="connsiteY91" fmla="*/ 70836 h 1617706"/>
              <a:gd name="connsiteX92" fmla="*/ 10798044 w 12078256"/>
              <a:gd name="connsiteY92" fmla="*/ 1 h 1617706"/>
              <a:gd name="connsiteX93" fmla="*/ 10883024 w 12078256"/>
              <a:gd name="connsiteY93" fmla="*/ 70836 h 1617706"/>
              <a:gd name="connsiteX94" fmla="*/ 10968005 w 12078256"/>
              <a:gd name="connsiteY94" fmla="*/ 1 h 1617706"/>
              <a:gd name="connsiteX95" fmla="*/ 11052985 w 12078256"/>
              <a:gd name="connsiteY95" fmla="*/ 70836 h 1617706"/>
              <a:gd name="connsiteX96" fmla="*/ 11137965 w 12078256"/>
              <a:gd name="connsiteY96" fmla="*/ 1 h 1617706"/>
              <a:gd name="connsiteX97" fmla="*/ 11222946 w 12078256"/>
              <a:gd name="connsiteY97" fmla="*/ 70836 h 1617706"/>
              <a:gd name="connsiteX98" fmla="*/ 11307926 w 12078256"/>
              <a:gd name="connsiteY98" fmla="*/ 1 h 1617706"/>
              <a:gd name="connsiteX99" fmla="*/ 11392906 w 12078256"/>
              <a:gd name="connsiteY99" fmla="*/ 70836 h 1617706"/>
              <a:gd name="connsiteX100" fmla="*/ 11477886 w 12078256"/>
              <a:gd name="connsiteY100" fmla="*/ 1 h 1617706"/>
              <a:gd name="connsiteX101" fmla="*/ 11562867 w 12078256"/>
              <a:gd name="connsiteY101" fmla="*/ 70836 h 1617706"/>
              <a:gd name="connsiteX102" fmla="*/ 11647847 w 12078256"/>
              <a:gd name="connsiteY102" fmla="*/ 1 h 1617706"/>
              <a:gd name="connsiteX103" fmla="*/ 11732828 w 12078256"/>
              <a:gd name="connsiteY103" fmla="*/ 70836 h 1617706"/>
              <a:gd name="connsiteX104" fmla="*/ 11817808 w 12078256"/>
              <a:gd name="connsiteY104" fmla="*/ 1 h 1617706"/>
              <a:gd name="connsiteX105" fmla="*/ 11902788 w 12078256"/>
              <a:gd name="connsiteY105" fmla="*/ 70836 h 1617706"/>
              <a:gd name="connsiteX106" fmla="*/ 11987768 w 12078256"/>
              <a:gd name="connsiteY106" fmla="*/ 1 h 1617706"/>
              <a:gd name="connsiteX107" fmla="*/ 12078256 w 12078256"/>
              <a:gd name="connsiteY107" fmla="*/ 75427 h 1617706"/>
              <a:gd name="connsiteX108" fmla="*/ 11908296 w 12078256"/>
              <a:gd name="connsiteY108" fmla="*/ 75427 h 1617706"/>
              <a:gd name="connsiteX109" fmla="*/ 11897281 w 12078256"/>
              <a:gd name="connsiteY109" fmla="*/ 75427 h 1617706"/>
              <a:gd name="connsiteX110" fmla="*/ 11738335 w 12078256"/>
              <a:gd name="connsiteY110" fmla="*/ 75427 h 1617706"/>
              <a:gd name="connsiteX111" fmla="*/ 11727320 w 12078256"/>
              <a:gd name="connsiteY111" fmla="*/ 75427 h 1617706"/>
              <a:gd name="connsiteX112" fmla="*/ 11568374 w 12078256"/>
              <a:gd name="connsiteY112" fmla="*/ 75427 h 1617706"/>
              <a:gd name="connsiteX113" fmla="*/ 11557359 w 12078256"/>
              <a:gd name="connsiteY113" fmla="*/ 75427 h 1617706"/>
              <a:gd name="connsiteX114" fmla="*/ 11398414 w 12078256"/>
              <a:gd name="connsiteY114" fmla="*/ 75427 h 1617706"/>
              <a:gd name="connsiteX115" fmla="*/ 11387399 w 12078256"/>
              <a:gd name="connsiteY115" fmla="*/ 75427 h 1617706"/>
              <a:gd name="connsiteX116" fmla="*/ 11228453 w 12078256"/>
              <a:gd name="connsiteY116" fmla="*/ 75427 h 1617706"/>
              <a:gd name="connsiteX117" fmla="*/ 11217438 w 12078256"/>
              <a:gd name="connsiteY117" fmla="*/ 75427 h 1617706"/>
              <a:gd name="connsiteX118" fmla="*/ 11058493 w 12078256"/>
              <a:gd name="connsiteY118" fmla="*/ 75427 h 1617706"/>
              <a:gd name="connsiteX119" fmla="*/ 11047477 w 12078256"/>
              <a:gd name="connsiteY119" fmla="*/ 75427 h 1617706"/>
              <a:gd name="connsiteX120" fmla="*/ 10888532 w 12078256"/>
              <a:gd name="connsiteY120" fmla="*/ 75427 h 1617706"/>
              <a:gd name="connsiteX121" fmla="*/ 10877517 w 12078256"/>
              <a:gd name="connsiteY121" fmla="*/ 75427 h 1617706"/>
              <a:gd name="connsiteX122" fmla="*/ 10718571 w 12078256"/>
              <a:gd name="connsiteY122" fmla="*/ 75427 h 1617706"/>
              <a:gd name="connsiteX123" fmla="*/ 10707556 w 12078256"/>
              <a:gd name="connsiteY123" fmla="*/ 75427 h 1617706"/>
              <a:gd name="connsiteX124" fmla="*/ 10548610 w 12078256"/>
              <a:gd name="connsiteY124" fmla="*/ 75427 h 1617706"/>
              <a:gd name="connsiteX125" fmla="*/ 10537595 w 12078256"/>
              <a:gd name="connsiteY125" fmla="*/ 75427 h 1617706"/>
              <a:gd name="connsiteX126" fmla="*/ 10378650 w 12078256"/>
              <a:gd name="connsiteY126" fmla="*/ 75427 h 1617706"/>
              <a:gd name="connsiteX127" fmla="*/ 10367635 w 12078256"/>
              <a:gd name="connsiteY127" fmla="*/ 75427 h 1617706"/>
              <a:gd name="connsiteX128" fmla="*/ 10208688 w 12078256"/>
              <a:gd name="connsiteY128" fmla="*/ 75427 h 1617706"/>
              <a:gd name="connsiteX129" fmla="*/ 10208689 w 12078256"/>
              <a:gd name="connsiteY129" fmla="*/ 75428 h 1617706"/>
              <a:gd name="connsiteX130" fmla="*/ 10038728 w 12078256"/>
              <a:gd name="connsiteY130" fmla="*/ 75428 h 1617706"/>
              <a:gd name="connsiteX131" fmla="*/ 10027712 w 12078256"/>
              <a:gd name="connsiteY131" fmla="*/ 75428 h 1617706"/>
              <a:gd name="connsiteX132" fmla="*/ 9868765 w 12078256"/>
              <a:gd name="connsiteY132" fmla="*/ 75428 h 1617706"/>
              <a:gd name="connsiteX133" fmla="*/ 9857750 w 12078256"/>
              <a:gd name="connsiteY133" fmla="*/ 75428 h 1617706"/>
              <a:gd name="connsiteX134" fmla="*/ 9698804 w 12078256"/>
              <a:gd name="connsiteY134" fmla="*/ 75428 h 1617706"/>
              <a:gd name="connsiteX135" fmla="*/ 9687789 w 12078256"/>
              <a:gd name="connsiteY135" fmla="*/ 75428 h 1617706"/>
              <a:gd name="connsiteX136" fmla="*/ 9528844 w 12078256"/>
              <a:gd name="connsiteY136" fmla="*/ 75428 h 1617706"/>
              <a:gd name="connsiteX137" fmla="*/ 9517828 w 12078256"/>
              <a:gd name="connsiteY137" fmla="*/ 75428 h 1617706"/>
              <a:gd name="connsiteX138" fmla="*/ 9358883 w 12078256"/>
              <a:gd name="connsiteY138" fmla="*/ 75428 h 1617706"/>
              <a:gd name="connsiteX139" fmla="*/ 9347867 w 12078256"/>
              <a:gd name="connsiteY139" fmla="*/ 75428 h 1617706"/>
              <a:gd name="connsiteX140" fmla="*/ 9188923 w 12078256"/>
              <a:gd name="connsiteY140" fmla="*/ 75428 h 1617706"/>
              <a:gd name="connsiteX141" fmla="*/ 9177907 w 12078256"/>
              <a:gd name="connsiteY141" fmla="*/ 75428 h 1617706"/>
              <a:gd name="connsiteX142" fmla="*/ 9018961 w 12078256"/>
              <a:gd name="connsiteY142" fmla="*/ 75428 h 1617706"/>
              <a:gd name="connsiteX143" fmla="*/ 9007946 w 12078256"/>
              <a:gd name="connsiteY143" fmla="*/ 75428 h 1617706"/>
              <a:gd name="connsiteX144" fmla="*/ 8849000 w 12078256"/>
              <a:gd name="connsiteY144" fmla="*/ 75428 h 1617706"/>
              <a:gd name="connsiteX145" fmla="*/ 8837984 w 12078256"/>
              <a:gd name="connsiteY145" fmla="*/ 75428 h 1617706"/>
              <a:gd name="connsiteX146" fmla="*/ 8679037 w 12078256"/>
              <a:gd name="connsiteY146" fmla="*/ 75428 h 1617706"/>
              <a:gd name="connsiteX147" fmla="*/ 8668022 w 12078256"/>
              <a:gd name="connsiteY147" fmla="*/ 75428 h 1617706"/>
              <a:gd name="connsiteX148" fmla="*/ 8509080 w 12078256"/>
              <a:gd name="connsiteY148" fmla="*/ 75428 h 1617706"/>
              <a:gd name="connsiteX149" fmla="*/ 8498065 w 12078256"/>
              <a:gd name="connsiteY149" fmla="*/ 75428 h 1617706"/>
              <a:gd name="connsiteX150" fmla="*/ 8339120 w 12078256"/>
              <a:gd name="connsiteY150" fmla="*/ 75428 h 1617706"/>
              <a:gd name="connsiteX151" fmla="*/ 8328105 w 12078256"/>
              <a:gd name="connsiteY151" fmla="*/ 75428 h 1617706"/>
              <a:gd name="connsiteX152" fmla="*/ 8169157 w 12078256"/>
              <a:gd name="connsiteY152" fmla="*/ 75428 h 1617706"/>
              <a:gd name="connsiteX153" fmla="*/ 8169158 w 12078256"/>
              <a:gd name="connsiteY153" fmla="*/ 75429 h 1617706"/>
              <a:gd name="connsiteX154" fmla="*/ 7999196 w 12078256"/>
              <a:gd name="connsiteY154" fmla="*/ 75429 h 1617706"/>
              <a:gd name="connsiteX155" fmla="*/ 7988181 w 12078256"/>
              <a:gd name="connsiteY155" fmla="*/ 75429 h 1617706"/>
              <a:gd name="connsiteX156" fmla="*/ 7829242 w 12078256"/>
              <a:gd name="connsiteY156" fmla="*/ 75429 h 1617706"/>
              <a:gd name="connsiteX157" fmla="*/ 7818227 w 12078256"/>
              <a:gd name="connsiteY157" fmla="*/ 75429 h 1617706"/>
              <a:gd name="connsiteX158" fmla="*/ 7659280 w 12078256"/>
              <a:gd name="connsiteY158" fmla="*/ 75429 h 1617706"/>
              <a:gd name="connsiteX159" fmla="*/ 7648265 w 12078256"/>
              <a:gd name="connsiteY159" fmla="*/ 75429 h 1617706"/>
              <a:gd name="connsiteX160" fmla="*/ 7489319 w 12078256"/>
              <a:gd name="connsiteY160" fmla="*/ 75429 h 1617706"/>
              <a:gd name="connsiteX161" fmla="*/ 7478303 w 12078256"/>
              <a:gd name="connsiteY161" fmla="*/ 75429 h 1617706"/>
              <a:gd name="connsiteX162" fmla="*/ 7319360 w 12078256"/>
              <a:gd name="connsiteY162" fmla="*/ 75429 h 1617706"/>
              <a:gd name="connsiteX163" fmla="*/ 7308344 w 12078256"/>
              <a:gd name="connsiteY163" fmla="*/ 75429 h 1617706"/>
              <a:gd name="connsiteX164" fmla="*/ 7149395 w 12078256"/>
              <a:gd name="connsiteY164" fmla="*/ 75429 h 1617706"/>
              <a:gd name="connsiteX165" fmla="*/ 7138379 w 12078256"/>
              <a:gd name="connsiteY165" fmla="*/ 75429 h 1617706"/>
              <a:gd name="connsiteX166" fmla="*/ 6979437 w 12078256"/>
              <a:gd name="connsiteY166" fmla="*/ 75429 h 1617706"/>
              <a:gd name="connsiteX167" fmla="*/ 6968422 w 12078256"/>
              <a:gd name="connsiteY167" fmla="*/ 75429 h 1617706"/>
              <a:gd name="connsiteX168" fmla="*/ 6809474 w 12078256"/>
              <a:gd name="connsiteY168" fmla="*/ 75429 h 1617706"/>
              <a:gd name="connsiteX169" fmla="*/ 6798460 w 12078256"/>
              <a:gd name="connsiteY169" fmla="*/ 75429 h 1617706"/>
              <a:gd name="connsiteX170" fmla="*/ 6639514 w 12078256"/>
              <a:gd name="connsiteY170" fmla="*/ 75429 h 1617706"/>
              <a:gd name="connsiteX171" fmla="*/ 6628499 w 12078256"/>
              <a:gd name="connsiteY171" fmla="*/ 75429 h 1617706"/>
              <a:gd name="connsiteX172" fmla="*/ 6469554 w 12078256"/>
              <a:gd name="connsiteY172" fmla="*/ 75429 h 1617706"/>
              <a:gd name="connsiteX173" fmla="*/ 6458539 w 12078256"/>
              <a:gd name="connsiteY173" fmla="*/ 75429 h 1617706"/>
              <a:gd name="connsiteX174" fmla="*/ 6299594 w 12078256"/>
              <a:gd name="connsiteY174" fmla="*/ 75429 h 1617706"/>
              <a:gd name="connsiteX175" fmla="*/ 6288579 w 12078256"/>
              <a:gd name="connsiteY175" fmla="*/ 75429 h 1617706"/>
              <a:gd name="connsiteX176" fmla="*/ 6129634 w 12078256"/>
              <a:gd name="connsiteY176" fmla="*/ 75429 h 1617706"/>
              <a:gd name="connsiteX177" fmla="*/ 6118619 w 12078256"/>
              <a:gd name="connsiteY177" fmla="*/ 75429 h 1617706"/>
              <a:gd name="connsiteX178" fmla="*/ 5959673 w 12078256"/>
              <a:gd name="connsiteY178" fmla="*/ 75429 h 1617706"/>
              <a:gd name="connsiteX179" fmla="*/ 5948658 w 12078256"/>
              <a:gd name="connsiteY179" fmla="*/ 75429 h 1617706"/>
              <a:gd name="connsiteX180" fmla="*/ 5789712 w 12078256"/>
              <a:gd name="connsiteY180" fmla="*/ 75429 h 1617706"/>
              <a:gd name="connsiteX181" fmla="*/ 5778697 w 12078256"/>
              <a:gd name="connsiteY181" fmla="*/ 75429 h 1617706"/>
              <a:gd name="connsiteX182" fmla="*/ 5619751 w 12078256"/>
              <a:gd name="connsiteY182" fmla="*/ 75429 h 1617706"/>
              <a:gd name="connsiteX183" fmla="*/ 5608736 w 12078256"/>
              <a:gd name="connsiteY183" fmla="*/ 75429 h 1617706"/>
              <a:gd name="connsiteX184" fmla="*/ 5449790 w 12078256"/>
              <a:gd name="connsiteY184" fmla="*/ 75429 h 1617706"/>
              <a:gd name="connsiteX185" fmla="*/ 5438775 w 12078256"/>
              <a:gd name="connsiteY185" fmla="*/ 75429 h 1617706"/>
              <a:gd name="connsiteX186" fmla="*/ 5279829 w 12078256"/>
              <a:gd name="connsiteY186" fmla="*/ 75429 h 1617706"/>
              <a:gd name="connsiteX187" fmla="*/ 5268814 w 12078256"/>
              <a:gd name="connsiteY187" fmla="*/ 75429 h 1617706"/>
              <a:gd name="connsiteX188" fmla="*/ 5109868 w 12078256"/>
              <a:gd name="connsiteY188" fmla="*/ 75429 h 1617706"/>
              <a:gd name="connsiteX189" fmla="*/ 5098853 w 12078256"/>
              <a:gd name="connsiteY189" fmla="*/ 75429 h 1617706"/>
              <a:gd name="connsiteX190" fmla="*/ 4939907 w 12078256"/>
              <a:gd name="connsiteY190" fmla="*/ 75429 h 1617706"/>
              <a:gd name="connsiteX191" fmla="*/ 4928892 w 12078256"/>
              <a:gd name="connsiteY191" fmla="*/ 75429 h 1617706"/>
              <a:gd name="connsiteX192" fmla="*/ 4769945 w 12078256"/>
              <a:gd name="connsiteY192" fmla="*/ 75429 h 1617706"/>
              <a:gd name="connsiteX193" fmla="*/ 4769946 w 12078256"/>
              <a:gd name="connsiteY193" fmla="*/ 75430 h 1617706"/>
              <a:gd name="connsiteX194" fmla="*/ 4599985 w 12078256"/>
              <a:gd name="connsiteY194" fmla="*/ 75430 h 1617706"/>
              <a:gd name="connsiteX195" fmla="*/ 4588970 w 12078256"/>
              <a:gd name="connsiteY195" fmla="*/ 75430 h 1617706"/>
              <a:gd name="connsiteX196" fmla="*/ 4430024 w 12078256"/>
              <a:gd name="connsiteY196" fmla="*/ 75430 h 1617706"/>
              <a:gd name="connsiteX197" fmla="*/ 4419009 w 12078256"/>
              <a:gd name="connsiteY197" fmla="*/ 75430 h 1617706"/>
              <a:gd name="connsiteX198" fmla="*/ 4260063 w 12078256"/>
              <a:gd name="connsiteY198" fmla="*/ 75430 h 1617706"/>
              <a:gd name="connsiteX199" fmla="*/ 4249048 w 12078256"/>
              <a:gd name="connsiteY199" fmla="*/ 75430 h 1617706"/>
              <a:gd name="connsiteX200" fmla="*/ 4090102 w 12078256"/>
              <a:gd name="connsiteY200" fmla="*/ 75430 h 1617706"/>
              <a:gd name="connsiteX201" fmla="*/ 4079087 w 12078256"/>
              <a:gd name="connsiteY201" fmla="*/ 75430 h 1617706"/>
              <a:gd name="connsiteX202" fmla="*/ 3920141 w 12078256"/>
              <a:gd name="connsiteY202" fmla="*/ 75430 h 1617706"/>
              <a:gd name="connsiteX203" fmla="*/ 3909126 w 12078256"/>
              <a:gd name="connsiteY203" fmla="*/ 75430 h 1617706"/>
              <a:gd name="connsiteX204" fmla="*/ 3750180 w 12078256"/>
              <a:gd name="connsiteY204" fmla="*/ 75430 h 1617706"/>
              <a:gd name="connsiteX205" fmla="*/ 3739165 w 12078256"/>
              <a:gd name="connsiteY205" fmla="*/ 75430 h 1617706"/>
              <a:gd name="connsiteX206" fmla="*/ 3580219 w 12078256"/>
              <a:gd name="connsiteY206" fmla="*/ 75430 h 1617706"/>
              <a:gd name="connsiteX207" fmla="*/ 3569204 w 12078256"/>
              <a:gd name="connsiteY207" fmla="*/ 75430 h 1617706"/>
              <a:gd name="connsiteX208" fmla="*/ 3410258 w 12078256"/>
              <a:gd name="connsiteY208" fmla="*/ 75430 h 1617706"/>
              <a:gd name="connsiteX209" fmla="*/ 3399243 w 12078256"/>
              <a:gd name="connsiteY209" fmla="*/ 75430 h 1617706"/>
              <a:gd name="connsiteX210" fmla="*/ 3240297 w 12078256"/>
              <a:gd name="connsiteY210" fmla="*/ 75430 h 1617706"/>
              <a:gd name="connsiteX211" fmla="*/ 3229282 w 12078256"/>
              <a:gd name="connsiteY211" fmla="*/ 75430 h 1617706"/>
              <a:gd name="connsiteX212" fmla="*/ 3070336 w 12078256"/>
              <a:gd name="connsiteY212" fmla="*/ 75430 h 1617706"/>
              <a:gd name="connsiteX213" fmla="*/ 3059321 w 12078256"/>
              <a:gd name="connsiteY213" fmla="*/ 75430 h 1617706"/>
              <a:gd name="connsiteX214" fmla="*/ 2900374 w 12078256"/>
              <a:gd name="connsiteY214" fmla="*/ 75430 h 1617706"/>
              <a:gd name="connsiteX215" fmla="*/ 2900375 w 12078256"/>
              <a:gd name="connsiteY215" fmla="*/ 75431 h 1617706"/>
              <a:gd name="connsiteX216" fmla="*/ 12078256 w 12078256"/>
              <a:gd name="connsiteY216" fmla="*/ 75431 h 1617706"/>
              <a:gd name="connsiteX217" fmla="*/ 12078256 w 12078256"/>
              <a:gd name="connsiteY217" fmla="*/ 1617706 h 1617706"/>
              <a:gd name="connsiteX218" fmla="*/ 0 w 12078256"/>
              <a:gd name="connsiteY218" fmla="*/ 1617706 h 1617706"/>
              <a:gd name="connsiteX219" fmla="*/ 0 w 12078256"/>
              <a:gd name="connsiteY219" fmla="*/ 75431 h 1617706"/>
              <a:gd name="connsiteX220" fmla="*/ 13 w 12078256"/>
              <a:gd name="connsiteY220" fmla="*/ 75431 h 1617706"/>
              <a:gd name="connsiteX221" fmla="*/ 90501 w 12078256"/>
              <a:gd name="connsiteY221" fmla="*/ 1 h 1617706"/>
              <a:gd name="connsiteX222" fmla="*/ 175487 w 12078256"/>
              <a:gd name="connsiteY222" fmla="*/ 70844 h 1617706"/>
              <a:gd name="connsiteX223" fmla="*/ 260472 w 12078256"/>
              <a:gd name="connsiteY223" fmla="*/ 1 h 1617706"/>
              <a:gd name="connsiteX224" fmla="*/ 345452 w 12078256"/>
              <a:gd name="connsiteY224" fmla="*/ 70840 h 1617706"/>
              <a:gd name="connsiteX225" fmla="*/ 430433 w 12078256"/>
              <a:gd name="connsiteY225" fmla="*/ 1 h 1617706"/>
              <a:gd name="connsiteX226" fmla="*/ 515413 w 12078256"/>
              <a:gd name="connsiteY226" fmla="*/ 70840 h 1617706"/>
              <a:gd name="connsiteX227" fmla="*/ 600394 w 12078256"/>
              <a:gd name="connsiteY227" fmla="*/ 1 h 1617706"/>
              <a:gd name="connsiteX228" fmla="*/ 685375 w 12078256"/>
              <a:gd name="connsiteY228" fmla="*/ 70840 h 1617706"/>
              <a:gd name="connsiteX229" fmla="*/ 770355 w 12078256"/>
              <a:gd name="connsiteY229" fmla="*/ 1 h 1617706"/>
              <a:gd name="connsiteX230" fmla="*/ 855336 w 12078256"/>
              <a:gd name="connsiteY230" fmla="*/ 70840 h 1617706"/>
              <a:gd name="connsiteX231" fmla="*/ 940316 w 12078256"/>
              <a:gd name="connsiteY231" fmla="*/ 1 h 1617706"/>
              <a:gd name="connsiteX232" fmla="*/ 1025296 w 12078256"/>
              <a:gd name="connsiteY232" fmla="*/ 70840 h 1617706"/>
              <a:gd name="connsiteX233" fmla="*/ 1110277 w 12078256"/>
              <a:gd name="connsiteY233" fmla="*/ 1 h 1617706"/>
              <a:gd name="connsiteX234" fmla="*/ 1195258 w 12078256"/>
              <a:gd name="connsiteY234" fmla="*/ 70840 h 1617706"/>
              <a:gd name="connsiteX235" fmla="*/ 1280238 w 12078256"/>
              <a:gd name="connsiteY235" fmla="*/ 1 h 1617706"/>
              <a:gd name="connsiteX236" fmla="*/ 1365219 w 12078256"/>
              <a:gd name="connsiteY236" fmla="*/ 70840 h 1617706"/>
              <a:gd name="connsiteX237" fmla="*/ 1450199 w 12078256"/>
              <a:gd name="connsiteY237" fmla="*/ 1 h 1617706"/>
              <a:gd name="connsiteX238" fmla="*/ 1535179 w 12078256"/>
              <a:gd name="connsiteY238" fmla="*/ 70840 h 1617706"/>
              <a:gd name="connsiteX239" fmla="*/ 1620160 w 12078256"/>
              <a:gd name="connsiteY239" fmla="*/ 1 h 1617706"/>
              <a:gd name="connsiteX240" fmla="*/ 1705140 w 12078256"/>
              <a:gd name="connsiteY240" fmla="*/ 70840 h 1617706"/>
              <a:gd name="connsiteX241" fmla="*/ 1790121 w 12078256"/>
              <a:gd name="connsiteY241" fmla="*/ 1 h 1617706"/>
              <a:gd name="connsiteX242" fmla="*/ 1875102 w 12078256"/>
              <a:gd name="connsiteY242" fmla="*/ 70840 h 1617706"/>
              <a:gd name="connsiteX243" fmla="*/ 1960082 w 12078256"/>
              <a:gd name="connsiteY243" fmla="*/ 1 h 1617706"/>
              <a:gd name="connsiteX244" fmla="*/ 2045062 w 12078256"/>
              <a:gd name="connsiteY244" fmla="*/ 70840 h 1617706"/>
              <a:gd name="connsiteX245" fmla="*/ 2130043 w 12078256"/>
              <a:gd name="connsiteY245" fmla="*/ 1 h 1617706"/>
              <a:gd name="connsiteX246" fmla="*/ 2215024 w 12078256"/>
              <a:gd name="connsiteY246" fmla="*/ 70840 h 1617706"/>
              <a:gd name="connsiteX247" fmla="*/ 2300004 w 12078256"/>
              <a:gd name="connsiteY247" fmla="*/ 1 h 1617706"/>
              <a:gd name="connsiteX248" fmla="*/ 2384985 w 12078256"/>
              <a:gd name="connsiteY248" fmla="*/ 70840 h 1617706"/>
              <a:gd name="connsiteX249" fmla="*/ 2469965 w 12078256"/>
              <a:gd name="connsiteY249" fmla="*/ 1 h 1617706"/>
              <a:gd name="connsiteX250" fmla="*/ 2554946 w 12078256"/>
              <a:gd name="connsiteY250" fmla="*/ 70840 h 1617706"/>
              <a:gd name="connsiteX251" fmla="*/ 2639926 w 12078256"/>
              <a:gd name="connsiteY251" fmla="*/ 1 h 1617706"/>
              <a:gd name="connsiteX252" fmla="*/ 2724906 w 12078256"/>
              <a:gd name="connsiteY252" fmla="*/ 70840 h 1617706"/>
              <a:gd name="connsiteX253" fmla="*/ 2809887 w 12078256"/>
              <a:gd name="connsiteY253" fmla="*/ 1 h 1617706"/>
              <a:gd name="connsiteX254" fmla="*/ 2894867 w 12078256"/>
              <a:gd name="connsiteY254" fmla="*/ 70840 h 161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078256" h="1617706">
                <a:moveTo>
                  <a:pt x="2979848" y="0"/>
                </a:moveTo>
                <a:lnTo>
                  <a:pt x="3064828" y="70839"/>
                </a:lnTo>
                <a:lnTo>
                  <a:pt x="3149809" y="0"/>
                </a:lnTo>
                <a:lnTo>
                  <a:pt x="3234789" y="70839"/>
                </a:lnTo>
                <a:lnTo>
                  <a:pt x="3319770" y="0"/>
                </a:lnTo>
                <a:lnTo>
                  <a:pt x="3404751" y="70839"/>
                </a:lnTo>
                <a:lnTo>
                  <a:pt x="3489731" y="0"/>
                </a:lnTo>
                <a:lnTo>
                  <a:pt x="3574712" y="70839"/>
                </a:lnTo>
                <a:lnTo>
                  <a:pt x="3659692" y="0"/>
                </a:lnTo>
                <a:lnTo>
                  <a:pt x="3744673" y="70839"/>
                </a:lnTo>
                <a:lnTo>
                  <a:pt x="3829653" y="0"/>
                </a:lnTo>
                <a:lnTo>
                  <a:pt x="3914634" y="70839"/>
                </a:lnTo>
                <a:lnTo>
                  <a:pt x="3999614" y="0"/>
                </a:lnTo>
                <a:lnTo>
                  <a:pt x="4084595" y="70839"/>
                </a:lnTo>
                <a:lnTo>
                  <a:pt x="4169575" y="0"/>
                </a:lnTo>
                <a:lnTo>
                  <a:pt x="4254557" y="70839"/>
                </a:lnTo>
                <a:lnTo>
                  <a:pt x="4339536" y="0"/>
                </a:lnTo>
                <a:lnTo>
                  <a:pt x="4424517" y="70839"/>
                </a:lnTo>
                <a:lnTo>
                  <a:pt x="4509498" y="0"/>
                </a:lnTo>
                <a:lnTo>
                  <a:pt x="4594479" y="70839"/>
                </a:lnTo>
                <a:lnTo>
                  <a:pt x="4679458" y="0"/>
                </a:lnTo>
                <a:lnTo>
                  <a:pt x="4764439" y="70839"/>
                </a:lnTo>
                <a:lnTo>
                  <a:pt x="4849420" y="1"/>
                </a:lnTo>
                <a:lnTo>
                  <a:pt x="4934401" y="70838"/>
                </a:lnTo>
                <a:lnTo>
                  <a:pt x="5019380" y="1"/>
                </a:lnTo>
                <a:lnTo>
                  <a:pt x="5104361" y="70838"/>
                </a:lnTo>
                <a:lnTo>
                  <a:pt x="5189342" y="1"/>
                </a:lnTo>
                <a:lnTo>
                  <a:pt x="5274323" y="70838"/>
                </a:lnTo>
                <a:lnTo>
                  <a:pt x="5359302" y="1"/>
                </a:lnTo>
                <a:lnTo>
                  <a:pt x="5444283" y="70838"/>
                </a:lnTo>
                <a:lnTo>
                  <a:pt x="5529264" y="1"/>
                </a:lnTo>
                <a:lnTo>
                  <a:pt x="5614245" y="70838"/>
                </a:lnTo>
                <a:lnTo>
                  <a:pt x="5699224" y="1"/>
                </a:lnTo>
                <a:lnTo>
                  <a:pt x="5784205" y="70838"/>
                </a:lnTo>
                <a:lnTo>
                  <a:pt x="5869186" y="1"/>
                </a:lnTo>
                <a:lnTo>
                  <a:pt x="5954167" y="70838"/>
                </a:lnTo>
                <a:lnTo>
                  <a:pt x="6039146" y="1"/>
                </a:lnTo>
                <a:lnTo>
                  <a:pt x="6124126" y="70838"/>
                </a:lnTo>
                <a:lnTo>
                  <a:pt x="6209106" y="1"/>
                </a:lnTo>
                <a:lnTo>
                  <a:pt x="6294086" y="70838"/>
                </a:lnTo>
                <a:lnTo>
                  <a:pt x="6379067" y="1"/>
                </a:lnTo>
                <a:lnTo>
                  <a:pt x="6464047" y="70838"/>
                </a:lnTo>
                <a:lnTo>
                  <a:pt x="6549027" y="1"/>
                </a:lnTo>
                <a:lnTo>
                  <a:pt x="6634007" y="70838"/>
                </a:lnTo>
                <a:lnTo>
                  <a:pt x="6718987" y="1"/>
                </a:lnTo>
                <a:lnTo>
                  <a:pt x="6803967" y="70838"/>
                </a:lnTo>
                <a:lnTo>
                  <a:pt x="6888949" y="1"/>
                </a:lnTo>
                <a:lnTo>
                  <a:pt x="6973930" y="70838"/>
                </a:lnTo>
                <a:lnTo>
                  <a:pt x="7058908" y="1"/>
                </a:lnTo>
                <a:lnTo>
                  <a:pt x="7143887" y="70838"/>
                </a:lnTo>
                <a:lnTo>
                  <a:pt x="7228870" y="1"/>
                </a:lnTo>
                <a:lnTo>
                  <a:pt x="7313852" y="70838"/>
                </a:lnTo>
                <a:lnTo>
                  <a:pt x="7398831" y="1"/>
                </a:lnTo>
                <a:lnTo>
                  <a:pt x="7483811" y="70838"/>
                </a:lnTo>
                <a:lnTo>
                  <a:pt x="7568792" y="1"/>
                </a:lnTo>
                <a:lnTo>
                  <a:pt x="7653773" y="70838"/>
                </a:lnTo>
                <a:lnTo>
                  <a:pt x="7738753" y="1"/>
                </a:lnTo>
                <a:lnTo>
                  <a:pt x="7823735" y="70838"/>
                </a:lnTo>
                <a:lnTo>
                  <a:pt x="7908707" y="1"/>
                </a:lnTo>
                <a:lnTo>
                  <a:pt x="7993689" y="70838"/>
                </a:lnTo>
                <a:lnTo>
                  <a:pt x="8078670" y="1"/>
                </a:lnTo>
                <a:lnTo>
                  <a:pt x="8163650" y="70838"/>
                </a:lnTo>
                <a:lnTo>
                  <a:pt x="8248632" y="0"/>
                </a:lnTo>
                <a:lnTo>
                  <a:pt x="8333612" y="70837"/>
                </a:lnTo>
                <a:lnTo>
                  <a:pt x="8418593" y="0"/>
                </a:lnTo>
                <a:lnTo>
                  <a:pt x="8503572" y="70837"/>
                </a:lnTo>
                <a:lnTo>
                  <a:pt x="8588551" y="0"/>
                </a:lnTo>
                <a:lnTo>
                  <a:pt x="8673530" y="70837"/>
                </a:lnTo>
                <a:lnTo>
                  <a:pt x="8758511" y="0"/>
                </a:lnTo>
                <a:lnTo>
                  <a:pt x="8843492" y="70837"/>
                </a:lnTo>
                <a:lnTo>
                  <a:pt x="8928473" y="0"/>
                </a:lnTo>
                <a:lnTo>
                  <a:pt x="9013453" y="70837"/>
                </a:lnTo>
                <a:lnTo>
                  <a:pt x="9098434" y="0"/>
                </a:lnTo>
                <a:lnTo>
                  <a:pt x="9183414" y="70837"/>
                </a:lnTo>
                <a:lnTo>
                  <a:pt x="9268395" y="0"/>
                </a:lnTo>
                <a:lnTo>
                  <a:pt x="9353375" y="70837"/>
                </a:lnTo>
                <a:lnTo>
                  <a:pt x="9438355" y="0"/>
                </a:lnTo>
                <a:lnTo>
                  <a:pt x="9523336" y="70837"/>
                </a:lnTo>
                <a:lnTo>
                  <a:pt x="9608316" y="0"/>
                </a:lnTo>
                <a:lnTo>
                  <a:pt x="9693297" y="70837"/>
                </a:lnTo>
                <a:lnTo>
                  <a:pt x="9778277" y="0"/>
                </a:lnTo>
                <a:lnTo>
                  <a:pt x="9863257" y="70837"/>
                </a:lnTo>
                <a:lnTo>
                  <a:pt x="9948237" y="0"/>
                </a:lnTo>
                <a:lnTo>
                  <a:pt x="10033220" y="70837"/>
                </a:lnTo>
                <a:lnTo>
                  <a:pt x="10118201" y="0"/>
                </a:lnTo>
                <a:lnTo>
                  <a:pt x="10203181" y="70837"/>
                </a:lnTo>
                <a:lnTo>
                  <a:pt x="10288162" y="1"/>
                </a:lnTo>
                <a:lnTo>
                  <a:pt x="10373142" y="70836"/>
                </a:lnTo>
                <a:lnTo>
                  <a:pt x="10458122" y="1"/>
                </a:lnTo>
                <a:lnTo>
                  <a:pt x="10543103" y="70836"/>
                </a:lnTo>
                <a:lnTo>
                  <a:pt x="10628083" y="1"/>
                </a:lnTo>
                <a:lnTo>
                  <a:pt x="10713064" y="70836"/>
                </a:lnTo>
                <a:lnTo>
                  <a:pt x="10798044" y="1"/>
                </a:lnTo>
                <a:lnTo>
                  <a:pt x="10883024" y="70836"/>
                </a:lnTo>
                <a:lnTo>
                  <a:pt x="10968005" y="1"/>
                </a:lnTo>
                <a:lnTo>
                  <a:pt x="11052985" y="70836"/>
                </a:lnTo>
                <a:lnTo>
                  <a:pt x="11137965" y="1"/>
                </a:lnTo>
                <a:lnTo>
                  <a:pt x="11222946" y="70836"/>
                </a:lnTo>
                <a:lnTo>
                  <a:pt x="11307926" y="1"/>
                </a:lnTo>
                <a:lnTo>
                  <a:pt x="11392906" y="70836"/>
                </a:lnTo>
                <a:lnTo>
                  <a:pt x="11477886" y="1"/>
                </a:lnTo>
                <a:lnTo>
                  <a:pt x="11562867" y="70836"/>
                </a:lnTo>
                <a:lnTo>
                  <a:pt x="11647847" y="1"/>
                </a:lnTo>
                <a:lnTo>
                  <a:pt x="11732828" y="70836"/>
                </a:lnTo>
                <a:lnTo>
                  <a:pt x="11817808" y="1"/>
                </a:lnTo>
                <a:lnTo>
                  <a:pt x="11902788" y="70836"/>
                </a:lnTo>
                <a:lnTo>
                  <a:pt x="11987768" y="1"/>
                </a:lnTo>
                <a:lnTo>
                  <a:pt x="12078256" y="75427"/>
                </a:lnTo>
                <a:lnTo>
                  <a:pt x="11908296" y="75427"/>
                </a:lnTo>
                <a:lnTo>
                  <a:pt x="11897281" y="75427"/>
                </a:lnTo>
                <a:lnTo>
                  <a:pt x="11738335" y="75427"/>
                </a:lnTo>
                <a:lnTo>
                  <a:pt x="11727320" y="75427"/>
                </a:lnTo>
                <a:lnTo>
                  <a:pt x="11568374" y="75427"/>
                </a:lnTo>
                <a:lnTo>
                  <a:pt x="11557359" y="75427"/>
                </a:lnTo>
                <a:lnTo>
                  <a:pt x="11398414" y="75427"/>
                </a:lnTo>
                <a:lnTo>
                  <a:pt x="11387399" y="75427"/>
                </a:lnTo>
                <a:lnTo>
                  <a:pt x="11228453" y="75427"/>
                </a:lnTo>
                <a:lnTo>
                  <a:pt x="11217438" y="75427"/>
                </a:lnTo>
                <a:lnTo>
                  <a:pt x="11058493" y="75427"/>
                </a:lnTo>
                <a:lnTo>
                  <a:pt x="11047477" y="75427"/>
                </a:lnTo>
                <a:lnTo>
                  <a:pt x="10888532" y="75427"/>
                </a:lnTo>
                <a:lnTo>
                  <a:pt x="10877517" y="75427"/>
                </a:lnTo>
                <a:lnTo>
                  <a:pt x="10718571" y="75427"/>
                </a:lnTo>
                <a:lnTo>
                  <a:pt x="10707556" y="75427"/>
                </a:lnTo>
                <a:lnTo>
                  <a:pt x="10548610" y="75427"/>
                </a:lnTo>
                <a:lnTo>
                  <a:pt x="10537595" y="75427"/>
                </a:lnTo>
                <a:lnTo>
                  <a:pt x="10378650" y="75427"/>
                </a:lnTo>
                <a:lnTo>
                  <a:pt x="10367635" y="75427"/>
                </a:lnTo>
                <a:lnTo>
                  <a:pt x="10208688" y="75427"/>
                </a:lnTo>
                <a:lnTo>
                  <a:pt x="10208689" y="75428"/>
                </a:lnTo>
                <a:lnTo>
                  <a:pt x="10038728" y="75428"/>
                </a:lnTo>
                <a:lnTo>
                  <a:pt x="10027712" y="75428"/>
                </a:lnTo>
                <a:lnTo>
                  <a:pt x="9868765" y="75428"/>
                </a:lnTo>
                <a:lnTo>
                  <a:pt x="9857750" y="75428"/>
                </a:lnTo>
                <a:lnTo>
                  <a:pt x="9698804" y="75428"/>
                </a:lnTo>
                <a:lnTo>
                  <a:pt x="9687789" y="75428"/>
                </a:lnTo>
                <a:lnTo>
                  <a:pt x="9528844" y="75428"/>
                </a:lnTo>
                <a:lnTo>
                  <a:pt x="9517828" y="75428"/>
                </a:lnTo>
                <a:lnTo>
                  <a:pt x="9358883" y="75428"/>
                </a:lnTo>
                <a:lnTo>
                  <a:pt x="9347867" y="75428"/>
                </a:lnTo>
                <a:lnTo>
                  <a:pt x="9188923" y="75428"/>
                </a:lnTo>
                <a:lnTo>
                  <a:pt x="9177907" y="75428"/>
                </a:lnTo>
                <a:lnTo>
                  <a:pt x="9018961" y="75428"/>
                </a:lnTo>
                <a:lnTo>
                  <a:pt x="9007946" y="75428"/>
                </a:lnTo>
                <a:lnTo>
                  <a:pt x="8849000" y="75428"/>
                </a:lnTo>
                <a:lnTo>
                  <a:pt x="8837984" y="75428"/>
                </a:lnTo>
                <a:lnTo>
                  <a:pt x="8679037" y="75428"/>
                </a:lnTo>
                <a:lnTo>
                  <a:pt x="8668022" y="75428"/>
                </a:lnTo>
                <a:lnTo>
                  <a:pt x="8509080" y="75428"/>
                </a:lnTo>
                <a:lnTo>
                  <a:pt x="8498065" y="75428"/>
                </a:lnTo>
                <a:lnTo>
                  <a:pt x="8339120" y="75428"/>
                </a:lnTo>
                <a:lnTo>
                  <a:pt x="8328105" y="75428"/>
                </a:lnTo>
                <a:lnTo>
                  <a:pt x="8169157" y="75428"/>
                </a:lnTo>
                <a:lnTo>
                  <a:pt x="8169158" y="75429"/>
                </a:lnTo>
                <a:lnTo>
                  <a:pt x="7999196" y="75429"/>
                </a:lnTo>
                <a:lnTo>
                  <a:pt x="7988181" y="75429"/>
                </a:lnTo>
                <a:lnTo>
                  <a:pt x="7829242" y="75429"/>
                </a:lnTo>
                <a:lnTo>
                  <a:pt x="7818227" y="75429"/>
                </a:lnTo>
                <a:lnTo>
                  <a:pt x="7659280" y="75429"/>
                </a:lnTo>
                <a:lnTo>
                  <a:pt x="7648265" y="75429"/>
                </a:lnTo>
                <a:lnTo>
                  <a:pt x="7489319" y="75429"/>
                </a:lnTo>
                <a:lnTo>
                  <a:pt x="7478303" y="75429"/>
                </a:lnTo>
                <a:lnTo>
                  <a:pt x="7319360" y="75429"/>
                </a:lnTo>
                <a:lnTo>
                  <a:pt x="7308344" y="75429"/>
                </a:lnTo>
                <a:lnTo>
                  <a:pt x="7149395" y="75429"/>
                </a:lnTo>
                <a:lnTo>
                  <a:pt x="7138379" y="75429"/>
                </a:lnTo>
                <a:lnTo>
                  <a:pt x="6979437" y="75429"/>
                </a:lnTo>
                <a:lnTo>
                  <a:pt x="6968422" y="75429"/>
                </a:lnTo>
                <a:lnTo>
                  <a:pt x="6809474" y="75429"/>
                </a:lnTo>
                <a:lnTo>
                  <a:pt x="6798460" y="75429"/>
                </a:lnTo>
                <a:lnTo>
                  <a:pt x="6639514" y="75429"/>
                </a:lnTo>
                <a:lnTo>
                  <a:pt x="6628499" y="75429"/>
                </a:lnTo>
                <a:lnTo>
                  <a:pt x="6469554" y="75429"/>
                </a:lnTo>
                <a:lnTo>
                  <a:pt x="6458539" y="75429"/>
                </a:lnTo>
                <a:lnTo>
                  <a:pt x="6299594" y="75429"/>
                </a:lnTo>
                <a:lnTo>
                  <a:pt x="6288579" y="75429"/>
                </a:lnTo>
                <a:lnTo>
                  <a:pt x="6129634" y="75429"/>
                </a:lnTo>
                <a:lnTo>
                  <a:pt x="6118619" y="75429"/>
                </a:lnTo>
                <a:lnTo>
                  <a:pt x="5959673" y="75429"/>
                </a:lnTo>
                <a:lnTo>
                  <a:pt x="5948658" y="75429"/>
                </a:lnTo>
                <a:lnTo>
                  <a:pt x="5789712" y="75429"/>
                </a:lnTo>
                <a:lnTo>
                  <a:pt x="5778697" y="75429"/>
                </a:lnTo>
                <a:lnTo>
                  <a:pt x="5619751" y="75429"/>
                </a:lnTo>
                <a:lnTo>
                  <a:pt x="5608736" y="75429"/>
                </a:lnTo>
                <a:lnTo>
                  <a:pt x="5449790" y="75429"/>
                </a:lnTo>
                <a:lnTo>
                  <a:pt x="5438775" y="75429"/>
                </a:lnTo>
                <a:lnTo>
                  <a:pt x="5279829" y="75429"/>
                </a:lnTo>
                <a:lnTo>
                  <a:pt x="5268814" y="75429"/>
                </a:lnTo>
                <a:lnTo>
                  <a:pt x="5109868" y="75429"/>
                </a:lnTo>
                <a:lnTo>
                  <a:pt x="5098853" y="75429"/>
                </a:lnTo>
                <a:lnTo>
                  <a:pt x="4939907" y="75429"/>
                </a:lnTo>
                <a:lnTo>
                  <a:pt x="4928892" y="75429"/>
                </a:lnTo>
                <a:lnTo>
                  <a:pt x="4769945" y="75429"/>
                </a:lnTo>
                <a:lnTo>
                  <a:pt x="4769946" y="75430"/>
                </a:lnTo>
                <a:lnTo>
                  <a:pt x="4599985" y="75430"/>
                </a:lnTo>
                <a:lnTo>
                  <a:pt x="4588970" y="75430"/>
                </a:lnTo>
                <a:lnTo>
                  <a:pt x="4430024" y="75430"/>
                </a:lnTo>
                <a:lnTo>
                  <a:pt x="4419009" y="75430"/>
                </a:lnTo>
                <a:lnTo>
                  <a:pt x="4260063" y="75430"/>
                </a:lnTo>
                <a:lnTo>
                  <a:pt x="4249048" y="75430"/>
                </a:lnTo>
                <a:lnTo>
                  <a:pt x="4090102" y="75430"/>
                </a:lnTo>
                <a:lnTo>
                  <a:pt x="4079087" y="75430"/>
                </a:lnTo>
                <a:lnTo>
                  <a:pt x="3920141" y="75430"/>
                </a:lnTo>
                <a:lnTo>
                  <a:pt x="3909126" y="75430"/>
                </a:lnTo>
                <a:lnTo>
                  <a:pt x="3750180" y="75430"/>
                </a:lnTo>
                <a:lnTo>
                  <a:pt x="3739165" y="75430"/>
                </a:lnTo>
                <a:lnTo>
                  <a:pt x="3580219" y="75430"/>
                </a:lnTo>
                <a:lnTo>
                  <a:pt x="3569204" y="75430"/>
                </a:lnTo>
                <a:lnTo>
                  <a:pt x="3410258" y="75430"/>
                </a:lnTo>
                <a:lnTo>
                  <a:pt x="3399243" y="75430"/>
                </a:lnTo>
                <a:lnTo>
                  <a:pt x="3240297" y="75430"/>
                </a:lnTo>
                <a:lnTo>
                  <a:pt x="3229282" y="75430"/>
                </a:lnTo>
                <a:lnTo>
                  <a:pt x="3070336" y="75430"/>
                </a:lnTo>
                <a:lnTo>
                  <a:pt x="3059321" y="75430"/>
                </a:lnTo>
                <a:lnTo>
                  <a:pt x="2900374" y="75430"/>
                </a:lnTo>
                <a:lnTo>
                  <a:pt x="2900375" y="75431"/>
                </a:lnTo>
                <a:lnTo>
                  <a:pt x="12078256" y="75431"/>
                </a:lnTo>
                <a:lnTo>
                  <a:pt x="12078256" y="1617706"/>
                </a:lnTo>
                <a:lnTo>
                  <a:pt x="0" y="1617706"/>
                </a:lnTo>
                <a:lnTo>
                  <a:pt x="0" y="75431"/>
                </a:lnTo>
                <a:lnTo>
                  <a:pt x="13" y="75431"/>
                </a:lnTo>
                <a:lnTo>
                  <a:pt x="90501" y="1"/>
                </a:lnTo>
                <a:lnTo>
                  <a:pt x="175487" y="70844"/>
                </a:lnTo>
                <a:lnTo>
                  <a:pt x="260472" y="1"/>
                </a:lnTo>
                <a:lnTo>
                  <a:pt x="345452" y="70840"/>
                </a:lnTo>
                <a:lnTo>
                  <a:pt x="430433" y="1"/>
                </a:lnTo>
                <a:lnTo>
                  <a:pt x="515413" y="70840"/>
                </a:lnTo>
                <a:lnTo>
                  <a:pt x="600394" y="1"/>
                </a:lnTo>
                <a:lnTo>
                  <a:pt x="685375" y="70840"/>
                </a:lnTo>
                <a:lnTo>
                  <a:pt x="770355" y="1"/>
                </a:lnTo>
                <a:lnTo>
                  <a:pt x="855336" y="70840"/>
                </a:lnTo>
                <a:lnTo>
                  <a:pt x="940316" y="1"/>
                </a:lnTo>
                <a:lnTo>
                  <a:pt x="1025296" y="70840"/>
                </a:lnTo>
                <a:lnTo>
                  <a:pt x="1110277" y="1"/>
                </a:lnTo>
                <a:lnTo>
                  <a:pt x="1195258" y="70840"/>
                </a:lnTo>
                <a:lnTo>
                  <a:pt x="1280238" y="1"/>
                </a:lnTo>
                <a:lnTo>
                  <a:pt x="1365219" y="70840"/>
                </a:lnTo>
                <a:lnTo>
                  <a:pt x="1450199" y="1"/>
                </a:lnTo>
                <a:lnTo>
                  <a:pt x="1535179" y="70840"/>
                </a:lnTo>
                <a:lnTo>
                  <a:pt x="1620160" y="1"/>
                </a:lnTo>
                <a:lnTo>
                  <a:pt x="1705140" y="70840"/>
                </a:lnTo>
                <a:lnTo>
                  <a:pt x="1790121" y="1"/>
                </a:lnTo>
                <a:lnTo>
                  <a:pt x="1875102" y="70840"/>
                </a:lnTo>
                <a:lnTo>
                  <a:pt x="1960082" y="1"/>
                </a:lnTo>
                <a:lnTo>
                  <a:pt x="2045062" y="70840"/>
                </a:lnTo>
                <a:lnTo>
                  <a:pt x="2130043" y="1"/>
                </a:lnTo>
                <a:lnTo>
                  <a:pt x="2215024" y="70840"/>
                </a:lnTo>
                <a:lnTo>
                  <a:pt x="2300004" y="1"/>
                </a:lnTo>
                <a:lnTo>
                  <a:pt x="2384985" y="70840"/>
                </a:lnTo>
                <a:lnTo>
                  <a:pt x="2469965" y="1"/>
                </a:lnTo>
                <a:lnTo>
                  <a:pt x="2554946" y="70840"/>
                </a:lnTo>
                <a:lnTo>
                  <a:pt x="2639926" y="1"/>
                </a:lnTo>
                <a:lnTo>
                  <a:pt x="2724906" y="70840"/>
                </a:lnTo>
                <a:lnTo>
                  <a:pt x="2809887" y="1"/>
                </a:lnTo>
                <a:lnTo>
                  <a:pt x="2894867" y="70840"/>
                </a:lnTo>
                <a:close/>
              </a:path>
            </a:pathLst>
          </a:custGeom>
          <a:solidFill>
            <a:srgbClr val="C01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76F79-DDAA-4412-A3E5-D44F50543727}"/>
              </a:ext>
            </a:extLst>
          </p:cNvPr>
          <p:cNvSpPr/>
          <p:nvPr/>
        </p:nvSpPr>
        <p:spPr>
          <a:xfrm rot="10800000">
            <a:off x="-2199252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8D0485-C311-46B6-B673-33F8F88928D7}"/>
              </a:ext>
            </a:extLst>
          </p:cNvPr>
          <p:cNvSpPr/>
          <p:nvPr/>
        </p:nvSpPr>
        <p:spPr>
          <a:xfrm rot="10800000">
            <a:off x="-2823801" y="0"/>
            <a:ext cx="1397943" cy="68580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E9CB-428E-4778-A02D-9D04C9EFC4C6}"/>
              </a:ext>
            </a:extLst>
          </p:cNvPr>
          <p:cNvSpPr/>
          <p:nvPr/>
        </p:nvSpPr>
        <p:spPr>
          <a:xfrm rot="10800000">
            <a:off x="-2199252" y="0"/>
            <a:ext cx="220297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37DD50-5B11-49F2-BB8D-F7C4A549EF7C}"/>
              </a:ext>
            </a:extLst>
          </p:cNvPr>
          <p:cNvSpPr txBox="1"/>
          <p:nvPr/>
        </p:nvSpPr>
        <p:spPr>
          <a:xfrm>
            <a:off x="3179460" y="5659018"/>
            <a:ext cx="583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coffee / breakfast / lunch / snacks / dinner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0B276-3BF3-48AE-873D-29F49343E790}"/>
              </a:ext>
            </a:extLst>
          </p:cNvPr>
          <p:cNvSpPr/>
          <p:nvPr/>
        </p:nvSpPr>
        <p:spPr>
          <a:xfrm>
            <a:off x="751770" y="737318"/>
            <a:ext cx="2507531" cy="344859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595B8-07D3-4B14-AE66-82F84556D0AA}"/>
              </a:ext>
            </a:extLst>
          </p:cNvPr>
          <p:cNvSpPr/>
          <p:nvPr/>
        </p:nvSpPr>
        <p:spPr>
          <a:xfrm>
            <a:off x="865748" y="881100"/>
            <a:ext cx="227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Tomato Pizza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F326F-32DC-4355-BA95-890087FE3D9A}"/>
              </a:ext>
            </a:extLst>
          </p:cNvPr>
          <p:cNvSpPr/>
          <p:nvPr/>
        </p:nvSpPr>
        <p:spPr>
          <a:xfrm>
            <a:off x="751770" y="3265049"/>
            <a:ext cx="2507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AB1535"/>
                </a:solidFill>
                <a:latin typeface="Arvo" panose="02000000000000000000" pitchFamily="2" charset="0"/>
                <a:ea typeface="Arvo" panose="02000000000000000000" pitchFamily="2" charset="0"/>
              </a:rPr>
              <a:t>Tomato Flavored Pizza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F284B-9883-4C12-92B3-18150E4AF2CC}"/>
              </a:ext>
            </a:extLst>
          </p:cNvPr>
          <p:cNvSpPr/>
          <p:nvPr/>
        </p:nvSpPr>
        <p:spPr>
          <a:xfrm rot="10800000">
            <a:off x="-2322691" y="-1"/>
            <a:ext cx="1397943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3DB2C-E324-4484-BC92-E23F6F03D875}"/>
              </a:ext>
            </a:extLst>
          </p:cNvPr>
          <p:cNvSpPr/>
          <p:nvPr/>
        </p:nvSpPr>
        <p:spPr>
          <a:xfrm rot="10800000">
            <a:off x="-2835183" y="0"/>
            <a:ext cx="1397943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87B83-5C28-4C5A-9906-2BCA69A99066}"/>
              </a:ext>
            </a:extLst>
          </p:cNvPr>
          <p:cNvSpPr/>
          <p:nvPr/>
        </p:nvSpPr>
        <p:spPr>
          <a:xfrm>
            <a:off x="751770" y="1474637"/>
            <a:ext cx="2507531" cy="745314"/>
          </a:xfrm>
          <a:prstGeom prst="rect">
            <a:avLst/>
          </a:prstGeom>
          <a:solidFill>
            <a:srgbClr val="AB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32F34-0FB0-4452-8A60-6E10D5B5CEED}"/>
              </a:ext>
            </a:extLst>
          </p:cNvPr>
          <p:cNvSpPr/>
          <p:nvPr/>
        </p:nvSpPr>
        <p:spPr>
          <a:xfrm>
            <a:off x="2234095" y="1368845"/>
            <a:ext cx="71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$ </a:t>
            </a:r>
            <a:r>
              <a:rPr lang="en-US" sz="5400" spc="-3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D57890-817C-43E5-9557-974E8A590838}"/>
              </a:ext>
            </a:extLst>
          </p:cNvPr>
          <p:cNvGrpSpPr/>
          <p:nvPr/>
        </p:nvGrpSpPr>
        <p:grpSpPr>
          <a:xfrm>
            <a:off x="-3733800" y="-2057400"/>
            <a:ext cx="17983200" cy="10972800"/>
            <a:chOff x="-3733800" y="-2057400"/>
            <a:chExt cx="17983200" cy="10972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6AD662-96D1-48C1-B032-FA0C8BD639F8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2E011C-C67B-48A3-A37C-71975E13F83A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584116-00C0-4B9E-AE76-D73475E7A352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11EE6A-CB76-453C-A54C-7D7E9A7BE7D1}"/>
                </a:ext>
              </a:extLst>
            </p:cNvPr>
            <p:cNvSpPr/>
            <p:nvPr/>
          </p:nvSpPr>
          <p:spPr>
            <a:xfrm rot="5400000">
              <a:off x="-7353300" y="1562100"/>
              <a:ext cx="10972800" cy="3733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0" y="-436870"/>
            <a:ext cx="2800931" cy="18486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AA465B-6432-493B-9D15-2C6123B754A2}"/>
              </a:ext>
            </a:extLst>
          </p:cNvPr>
          <p:cNvSpPr/>
          <p:nvPr/>
        </p:nvSpPr>
        <p:spPr>
          <a:xfrm>
            <a:off x="1916070" y="2219953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*with drinks</a:t>
            </a:r>
          </a:p>
        </p:txBody>
      </p:sp>
    </p:spTree>
    <p:extLst>
      <p:ext uri="{BB962C8B-B14F-4D97-AF65-F5344CB8AC3E}">
        <p14:creationId xmlns:p14="http://schemas.microsoft.com/office/powerpoint/2010/main" val="2216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51">
        <p:fade/>
      </p:transition>
    </mc:Choice>
    <mc:Fallback xmlns="">
      <p:transition spd="med" advTm="7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0 L 1.402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 L 1.3406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3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1.40273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125E-6 0 L 1.40286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46901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15232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3" grpId="0" animBg="1"/>
      <p:bldP spid="12" grpId="0"/>
      <p:bldP spid="16" grpId="0" animBg="1"/>
      <p:bldP spid="17" grpId="0" animBg="1"/>
      <p:bldP spid="7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190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Source Sans Pro Semibold</vt:lpstr>
      <vt:lpstr>Calibri Light</vt:lpstr>
      <vt:lpstr>Arvo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33</cp:revision>
  <dcterms:created xsi:type="dcterms:W3CDTF">2018-11-21T16:02:56Z</dcterms:created>
  <dcterms:modified xsi:type="dcterms:W3CDTF">2019-09-06T20:17:42Z</dcterms:modified>
</cp:coreProperties>
</file>