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56" r:id="rId2"/>
    <p:sldId id="257" r:id="rId3"/>
    <p:sldId id="262" r:id="rId4"/>
    <p:sldId id="263" r:id="rId5"/>
    <p:sldId id="265" r:id="rId6"/>
    <p:sldId id="266" r:id="rId7"/>
    <p:sldId id="267" r:id="rId8"/>
    <p:sldId id="268" r:id="rId9"/>
    <p:sldId id="269"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Calibri Light" panose="020F0302020204030204" pitchFamily="34" charset="0"/>
      <p:regular r:id="rId16"/>
      <p:italic r:id="rId17"/>
    </p:embeddedFont>
    <p:embeddedFont>
      <p:font typeface="Century Gothic" panose="020B050202020202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7D457"/>
    <a:srgbClr val="E4E4E4"/>
    <a:srgbClr val="E6E6E6"/>
    <a:srgbClr val="FFFFFF"/>
    <a:srgbClr val="F9F9F9"/>
    <a:srgbClr val="E0E0E0"/>
    <a:srgbClr val="F2F2F2"/>
    <a:srgbClr val="EAEAEA"/>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35B6CF-7825-4882-B537-92B86E5B5252}" v="7" dt="2019-09-06T20:29:14.4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90" autoAdjust="0"/>
  </p:normalViewPr>
  <p:slideViewPr>
    <p:cSldViewPr snapToGrid="0">
      <p:cViewPr varScale="1">
        <p:scale>
          <a:sx n="102" d="100"/>
          <a:sy n="102" d="100"/>
        </p:scale>
        <p:origin x="95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ntation Point" userId="f45ce91d846791e9" providerId="LiveId" clId="{6535B6CF-7825-4882-B537-92B86E5B5252}"/>
    <pc:docChg chg="modSld">
      <pc:chgData name="Presentation Point" userId="f45ce91d846791e9" providerId="LiveId" clId="{6535B6CF-7825-4882-B537-92B86E5B5252}" dt="2019-09-06T20:28:48.908" v="6" actId="20577"/>
      <pc:docMkLst>
        <pc:docMk/>
      </pc:docMkLst>
      <pc:sldChg chg="modSp">
        <pc:chgData name="Presentation Point" userId="f45ce91d846791e9" providerId="LiveId" clId="{6535B6CF-7825-4882-B537-92B86E5B5252}" dt="2019-09-06T20:27:23.821" v="0" actId="20577"/>
        <pc:sldMkLst>
          <pc:docMk/>
          <pc:sldMk cId="4153261109" sldId="262"/>
        </pc:sldMkLst>
        <pc:spChg chg="mod">
          <ac:chgData name="Presentation Point" userId="f45ce91d846791e9" providerId="LiveId" clId="{6535B6CF-7825-4882-B537-92B86E5B5252}" dt="2019-09-06T20:27:23.821" v="0" actId="20577"/>
          <ac:spMkLst>
            <pc:docMk/>
            <pc:sldMk cId="4153261109" sldId="262"/>
            <ac:spMk id="45" creationId="{667ED75E-308A-48D1-B0D9-61F76B5B541A}"/>
          </ac:spMkLst>
        </pc:spChg>
      </pc:sldChg>
      <pc:sldChg chg="modSp">
        <pc:chgData name="Presentation Point" userId="f45ce91d846791e9" providerId="LiveId" clId="{6535B6CF-7825-4882-B537-92B86E5B5252}" dt="2019-09-06T20:28:05.247" v="1" actId="33524"/>
        <pc:sldMkLst>
          <pc:docMk/>
          <pc:sldMk cId="254455352" sldId="266"/>
        </pc:sldMkLst>
        <pc:spChg chg="mod">
          <ac:chgData name="Presentation Point" userId="f45ce91d846791e9" providerId="LiveId" clId="{6535B6CF-7825-4882-B537-92B86E5B5252}" dt="2019-09-06T20:28:05.247" v="1" actId="33524"/>
          <ac:spMkLst>
            <pc:docMk/>
            <pc:sldMk cId="254455352" sldId="266"/>
            <ac:spMk id="62" creationId="{F95903E0-73ED-4F3B-9848-A6AD8907FCB1}"/>
          </ac:spMkLst>
        </pc:spChg>
      </pc:sldChg>
      <pc:sldChg chg="modSp">
        <pc:chgData name="Presentation Point" userId="f45ce91d846791e9" providerId="LiveId" clId="{6535B6CF-7825-4882-B537-92B86E5B5252}" dt="2019-09-06T20:28:48.908" v="6" actId="20577"/>
        <pc:sldMkLst>
          <pc:docMk/>
          <pc:sldMk cId="2857136135" sldId="267"/>
        </pc:sldMkLst>
        <pc:spChg chg="mod">
          <ac:chgData name="Presentation Point" userId="f45ce91d846791e9" providerId="LiveId" clId="{6535B6CF-7825-4882-B537-92B86E5B5252}" dt="2019-09-06T20:28:33.073" v="4" actId="20577"/>
          <ac:spMkLst>
            <pc:docMk/>
            <pc:sldMk cId="2857136135" sldId="267"/>
            <ac:spMk id="60" creationId="{76CFFD53-96D5-4095-9468-400BEF03FC8A}"/>
          </ac:spMkLst>
        </pc:spChg>
        <pc:spChg chg="mod">
          <ac:chgData name="Presentation Point" userId="f45ce91d846791e9" providerId="LiveId" clId="{6535B6CF-7825-4882-B537-92B86E5B5252}" dt="2019-09-06T20:28:39.084" v="5" actId="20577"/>
          <ac:spMkLst>
            <pc:docMk/>
            <pc:sldMk cId="2857136135" sldId="267"/>
            <ac:spMk id="62" creationId="{1D076FA9-4822-4363-8E73-8B2CD6693C73}"/>
          </ac:spMkLst>
        </pc:spChg>
        <pc:spChg chg="mod">
          <ac:chgData name="Presentation Point" userId="f45ce91d846791e9" providerId="LiveId" clId="{6535B6CF-7825-4882-B537-92B86E5B5252}" dt="2019-09-06T20:28:48.908" v="6" actId="20577"/>
          <ac:spMkLst>
            <pc:docMk/>
            <pc:sldMk cId="2857136135" sldId="267"/>
            <ac:spMk id="64" creationId="{D20C9ED0-B26E-4BB7-9A0A-30545357CF7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C559BD-356C-4F54-B052-45E453AEF145}" type="datetimeFigureOut">
              <a:rPr lang="en-US" smtClean="0"/>
              <a:t>9/6/2019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82E71-E11C-497C-835B-486838B18C93}" type="slidenum">
              <a:rPr lang="en-US" smtClean="0"/>
              <a:t>‹#›</a:t>
            </a:fld>
            <a:endParaRPr lang="en-US"/>
          </a:p>
        </p:txBody>
      </p:sp>
    </p:spTree>
    <p:extLst>
      <p:ext uri="{BB962C8B-B14F-4D97-AF65-F5344CB8AC3E}">
        <p14:creationId xmlns:p14="http://schemas.microsoft.com/office/powerpoint/2010/main" val="295567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082E71-E11C-497C-835B-486838B18C93}" type="slidenum">
              <a:rPr lang="en-US" smtClean="0"/>
              <a:t>8</a:t>
            </a:fld>
            <a:endParaRPr lang="en-US"/>
          </a:p>
        </p:txBody>
      </p:sp>
    </p:spTree>
    <p:extLst>
      <p:ext uri="{BB962C8B-B14F-4D97-AF65-F5344CB8AC3E}">
        <p14:creationId xmlns:p14="http://schemas.microsoft.com/office/powerpoint/2010/main" val="276849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0CA3-EB1A-466B-ABE5-221DFA7083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6BD3D2-858B-4E4D-AAA5-A62342F1F2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60D7C-87C1-4DAF-8E87-2E77C52C4069}"/>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B31F8780-8572-4B37-9BAE-E41979BDD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8E03E-A848-4D91-8E3C-97E6B43B0DC2}"/>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233432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DDA9C-05D8-4E74-84C9-CAC04C6535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A1D308-9537-497F-B62F-43949F7B1BD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0ED3A-B700-464F-8FA1-4B64222F14CA}"/>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FCACED3E-9E2B-4653-BE99-C5D6ACD1D7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EE7075-7ED6-4C3F-9590-A4A53EC05FA7}"/>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55525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F7AFF9-FBC1-4C65-ADDA-5227FABC34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332D1B-C540-4CC3-8C74-3B84FAD1E5E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EBDDB-A563-41B9-818D-08383E8DF211}"/>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E9D17463-BBEC-40C8-85C9-367C50F913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B1B321-4ACC-4FF9-85AC-530AACA48560}"/>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4107589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F64DF-CA14-456F-B0EB-2CBE1ACA3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97F87-B833-48B6-853B-7429F59245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01551-5ACE-4AAF-A4DB-3C22D84CA5BB}"/>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6104DAF0-DAC9-4FD3-BECB-307E2BEA6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DFF6-E580-464C-9D80-A676B2C11F77}"/>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2643099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E9E3-8AC9-4B40-8708-B305DB8629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BBF25F-6C9A-4EA2-8D71-7E9331A4CE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41F3B41-DBBB-47DA-9059-87BEAC98D339}"/>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D1B9AA28-15F4-457E-989F-71A966756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18899-AFAA-4A5D-AF52-135A68F699BA}"/>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736536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F316-3D60-452B-8DDD-1D4B850FF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FA2E5-30AE-4AD6-8401-A4AB7E1FF41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98FF02-FA2A-498A-B1E2-3E9C3ACB833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C9242C-B51E-439D-A8DC-306D169EFC84}"/>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6" name="Footer Placeholder 5">
            <a:extLst>
              <a:ext uri="{FF2B5EF4-FFF2-40B4-BE49-F238E27FC236}">
                <a16:creationId xmlns:a16="http://schemas.microsoft.com/office/drawing/2014/main" id="{59AEB84C-22D6-4AFB-8433-899759AFB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6815D9-0664-40B5-9E54-32EAF4B4D25D}"/>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394697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6FEC5-440A-4001-AD06-493D7797A1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FDF27C-32BE-4B6B-976E-DE408CAD8C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C317E8-4368-49CB-89ED-8E4BD764BA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DAFBD5-0F27-4F02-A5A4-DCE628EFEB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0AEB3A-A31B-4305-B1CC-50ED8A6880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2F7E31-4377-4FB3-9A01-1B8A6C3E034E}"/>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8" name="Footer Placeholder 7">
            <a:extLst>
              <a:ext uri="{FF2B5EF4-FFF2-40B4-BE49-F238E27FC236}">
                <a16:creationId xmlns:a16="http://schemas.microsoft.com/office/drawing/2014/main" id="{87AF6726-C023-4AE5-8052-F3F47C1903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C4992B-379B-474A-B926-CEAB26301144}"/>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336892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124BC-D8F8-417E-83E2-124F0B10A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CDE127-06E6-4188-9254-49D6E75B029B}"/>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4" name="Footer Placeholder 3">
            <a:extLst>
              <a:ext uri="{FF2B5EF4-FFF2-40B4-BE49-F238E27FC236}">
                <a16:creationId xmlns:a16="http://schemas.microsoft.com/office/drawing/2014/main" id="{E6A530CD-3615-4620-BAA3-FB36C3222F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26994C-76B4-4D3D-9722-3C989C2CAB76}"/>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350476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BFFB94-9541-4CF0-BB5F-2CBE68FE2445}"/>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3" name="Footer Placeholder 2">
            <a:extLst>
              <a:ext uri="{FF2B5EF4-FFF2-40B4-BE49-F238E27FC236}">
                <a16:creationId xmlns:a16="http://schemas.microsoft.com/office/drawing/2014/main" id="{1CD30743-5558-453F-8E30-80A0C4FDDE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4AE7E4-A1E1-4CAE-B187-F6AA0D8CC731}"/>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448522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CBD3-6863-49FD-A9C2-0DD2EEECC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BA8F9A-85F2-43DB-824D-474054E56A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FA2D3-AEA5-480C-AE70-6A0A217B0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52FBD6-F6BE-4FEC-9D16-E5453DB9615F}"/>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6" name="Footer Placeholder 5">
            <a:extLst>
              <a:ext uri="{FF2B5EF4-FFF2-40B4-BE49-F238E27FC236}">
                <a16:creationId xmlns:a16="http://schemas.microsoft.com/office/drawing/2014/main" id="{F85ADF6C-9FC2-4379-9DDA-6C3E47F17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1F95DB-6767-4A74-8A0F-87ECA045709E}"/>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542379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26D0-DFAE-4A0A-835D-EDD8F3680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2BC7B7-7530-4003-BD54-18C241C6DE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183A50-3F21-42CD-9E63-71CBEA0DF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5B8BB4B-106F-42AB-8CEC-E8E4F66983EB}"/>
              </a:ext>
            </a:extLst>
          </p:cNvPr>
          <p:cNvSpPr>
            <a:spLocks noGrp="1"/>
          </p:cNvSpPr>
          <p:nvPr>
            <p:ph type="dt" sz="half" idx="10"/>
          </p:nvPr>
        </p:nvSpPr>
        <p:spPr/>
        <p:txBody>
          <a:bodyPr/>
          <a:lstStyle/>
          <a:p>
            <a:fld id="{525854BF-74C1-4ADE-9506-D3A2C55DF165}" type="datetimeFigureOut">
              <a:rPr lang="en-US" smtClean="0"/>
              <a:t>9/6/2019</a:t>
            </a:fld>
            <a:endParaRPr lang="en-US"/>
          </a:p>
        </p:txBody>
      </p:sp>
      <p:sp>
        <p:nvSpPr>
          <p:cNvPr id="6" name="Footer Placeholder 5">
            <a:extLst>
              <a:ext uri="{FF2B5EF4-FFF2-40B4-BE49-F238E27FC236}">
                <a16:creationId xmlns:a16="http://schemas.microsoft.com/office/drawing/2014/main" id="{6C1A95F9-D1F0-4D1A-AA9D-9B73F309C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00601-A750-406E-A973-D8B75B329B45}"/>
              </a:ext>
            </a:extLst>
          </p:cNvPr>
          <p:cNvSpPr>
            <a:spLocks noGrp="1"/>
          </p:cNvSpPr>
          <p:nvPr>
            <p:ph type="sldNum" sz="quarter" idx="12"/>
          </p:nvPr>
        </p:nvSpPr>
        <p:spPr/>
        <p:txBody>
          <a:bodyPr/>
          <a:lstStyle/>
          <a:p>
            <a:fld id="{5B80A805-FABE-4117-8F8D-7E902553F5AD}" type="slidenum">
              <a:rPr lang="en-US" smtClean="0"/>
              <a:t>‹#›</a:t>
            </a:fld>
            <a:endParaRPr lang="en-US"/>
          </a:p>
        </p:txBody>
      </p:sp>
    </p:spTree>
    <p:extLst>
      <p:ext uri="{BB962C8B-B14F-4D97-AF65-F5344CB8AC3E}">
        <p14:creationId xmlns:p14="http://schemas.microsoft.com/office/powerpoint/2010/main" val="1967603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2DB95A-4721-4A55-8F54-4E19FCD95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3171F-B421-4686-BE89-8C29B5E4F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AFE9F-C888-4944-9B98-542DB4D250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5854BF-74C1-4ADE-9506-D3A2C55DF165}" type="datetimeFigureOut">
              <a:rPr lang="en-US" smtClean="0"/>
              <a:t>9/6/2019</a:t>
            </a:fld>
            <a:endParaRPr lang="en-US"/>
          </a:p>
        </p:txBody>
      </p:sp>
      <p:sp>
        <p:nvSpPr>
          <p:cNvPr id="5" name="Footer Placeholder 4">
            <a:extLst>
              <a:ext uri="{FF2B5EF4-FFF2-40B4-BE49-F238E27FC236}">
                <a16:creationId xmlns:a16="http://schemas.microsoft.com/office/drawing/2014/main" id="{AC906C75-8311-4818-814B-13DAF0AAA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E43F67-068C-4FF7-ACAA-973C2EF7A1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0A805-FABE-4117-8F8D-7E902553F5AD}" type="slidenum">
              <a:rPr lang="en-US" smtClean="0"/>
              <a:t>‹#›</a:t>
            </a:fld>
            <a:endParaRPr lang="en-US"/>
          </a:p>
        </p:txBody>
      </p:sp>
    </p:spTree>
    <p:extLst>
      <p:ext uri="{BB962C8B-B14F-4D97-AF65-F5344CB8AC3E}">
        <p14:creationId xmlns:p14="http://schemas.microsoft.com/office/powerpoint/2010/main" val="21713417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7DDC10-0C88-4ECF-8529-B7E0D731ED1E}"/>
              </a:ext>
            </a:extLst>
          </p:cNvPr>
          <p:cNvGrpSpPr/>
          <p:nvPr/>
        </p:nvGrpSpPr>
        <p:grpSpPr>
          <a:xfrm>
            <a:off x="4854" y="-75390"/>
            <a:ext cx="12182293" cy="1884540"/>
            <a:chOff x="-13589264" y="1256280"/>
            <a:chExt cx="12182293" cy="1884540"/>
          </a:xfrm>
          <a:solidFill>
            <a:srgbClr val="F9F9F9"/>
          </a:solidFill>
        </p:grpSpPr>
        <p:sp>
          <p:nvSpPr>
            <p:cNvPr id="11" name="Freeform: Shape 10">
              <a:extLst>
                <a:ext uri="{FF2B5EF4-FFF2-40B4-BE49-F238E27FC236}">
                  <a16:creationId xmlns:a16="http://schemas.microsoft.com/office/drawing/2014/main" id="{3BBB10FC-9BD2-4FE0-8E50-F2508AC6BF97}"/>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26B056B-74DB-4330-B185-8926408410DC}"/>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8E67AC3-9ACE-4D0E-ADC9-A17C92978B5B}"/>
              </a:ext>
            </a:extLst>
          </p:cNvPr>
          <p:cNvGrpSpPr/>
          <p:nvPr/>
        </p:nvGrpSpPr>
        <p:grpSpPr>
          <a:xfrm>
            <a:off x="4854" y="2434981"/>
            <a:ext cx="12182293" cy="1884540"/>
            <a:chOff x="-13589264" y="1256280"/>
            <a:chExt cx="12182293" cy="1884540"/>
          </a:xfrm>
          <a:solidFill>
            <a:srgbClr val="F9F9F9"/>
          </a:solidFill>
        </p:grpSpPr>
        <p:sp>
          <p:nvSpPr>
            <p:cNvPr id="15" name="Freeform: Shape 14">
              <a:extLst>
                <a:ext uri="{FF2B5EF4-FFF2-40B4-BE49-F238E27FC236}">
                  <a16:creationId xmlns:a16="http://schemas.microsoft.com/office/drawing/2014/main" id="{C24FEB69-EAAB-44E6-B6C1-5A87907315AB}"/>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F6B3CE9-12A2-4FE3-BE2F-DC17E3EF00A4}"/>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C5570805-7DDB-4BB9-8F8A-07F5312184B3}"/>
              </a:ext>
            </a:extLst>
          </p:cNvPr>
          <p:cNvGrpSpPr/>
          <p:nvPr/>
        </p:nvGrpSpPr>
        <p:grpSpPr>
          <a:xfrm>
            <a:off x="157254" y="4945351"/>
            <a:ext cx="12182293" cy="1884540"/>
            <a:chOff x="-13589264" y="1256280"/>
            <a:chExt cx="12182293" cy="1884540"/>
          </a:xfrm>
          <a:solidFill>
            <a:srgbClr val="F9F9F9"/>
          </a:solidFill>
        </p:grpSpPr>
        <p:sp>
          <p:nvSpPr>
            <p:cNvPr id="18" name="Freeform: Shape 17">
              <a:extLst>
                <a:ext uri="{FF2B5EF4-FFF2-40B4-BE49-F238E27FC236}">
                  <a16:creationId xmlns:a16="http://schemas.microsoft.com/office/drawing/2014/main" id="{EAE6BD23-576C-4842-AC55-300B48C2A4D4}"/>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74D0D164-C2D0-41CE-BAF3-9B2EA1C09AAE}"/>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tar: 5 Points 4">
            <a:extLst>
              <a:ext uri="{FF2B5EF4-FFF2-40B4-BE49-F238E27FC236}">
                <a16:creationId xmlns:a16="http://schemas.microsoft.com/office/drawing/2014/main" id="{16BAA58D-0FE4-4AD8-8694-DD06E5BE9C0D}"/>
              </a:ext>
            </a:extLst>
          </p:cNvPr>
          <p:cNvSpPr/>
          <p:nvPr/>
        </p:nvSpPr>
        <p:spPr>
          <a:xfrm>
            <a:off x="5122037"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tar: 5 Points 5">
            <a:extLst>
              <a:ext uri="{FF2B5EF4-FFF2-40B4-BE49-F238E27FC236}">
                <a16:creationId xmlns:a16="http://schemas.microsoft.com/office/drawing/2014/main" id="{5CF808D8-00DC-4441-9585-62724B077D9B}"/>
              </a:ext>
            </a:extLst>
          </p:cNvPr>
          <p:cNvSpPr/>
          <p:nvPr/>
        </p:nvSpPr>
        <p:spPr>
          <a:xfrm>
            <a:off x="5543519"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tar: 5 Points 6">
            <a:extLst>
              <a:ext uri="{FF2B5EF4-FFF2-40B4-BE49-F238E27FC236}">
                <a16:creationId xmlns:a16="http://schemas.microsoft.com/office/drawing/2014/main" id="{05EA11A8-8225-49E6-A3DB-A693245B20D9}"/>
              </a:ext>
            </a:extLst>
          </p:cNvPr>
          <p:cNvSpPr/>
          <p:nvPr/>
        </p:nvSpPr>
        <p:spPr>
          <a:xfrm>
            <a:off x="5965001"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Star: 5 Points 7">
            <a:extLst>
              <a:ext uri="{FF2B5EF4-FFF2-40B4-BE49-F238E27FC236}">
                <a16:creationId xmlns:a16="http://schemas.microsoft.com/office/drawing/2014/main" id="{0BFCD1CD-56A6-4574-A02E-CFB173B376DF}"/>
              </a:ext>
            </a:extLst>
          </p:cNvPr>
          <p:cNvSpPr/>
          <p:nvPr/>
        </p:nvSpPr>
        <p:spPr>
          <a:xfrm>
            <a:off x="6386483"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tar: 5 Points 8">
            <a:extLst>
              <a:ext uri="{FF2B5EF4-FFF2-40B4-BE49-F238E27FC236}">
                <a16:creationId xmlns:a16="http://schemas.microsoft.com/office/drawing/2014/main" id="{07874B04-8C83-4F23-ADE7-49A222EF6609}"/>
              </a:ext>
            </a:extLst>
          </p:cNvPr>
          <p:cNvSpPr/>
          <p:nvPr/>
        </p:nvSpPr>
        <p:spPr>
          <a:xfrm>
            <a:off x="6807965"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a:extLst>
              <a:ext uri="{FF2B5EF4-FFF2-40B4-BE49-F238E27FC236}">
                <a16:creationId xmlns:a16="http://schemas.microsoft.com/office/drawing/2014/main" id="{E756AD6A-1129-4D16-BE25-D2A325E23347}"/>
              </a:ext>
            </a:extLst>
          </p:cNvPr>
          <p:cNvCxnSpPr/>
          <p:nvPr/>
        </p:nvCxnSpPr>
        <p:spPr>
          <a:xfrm>
            <a:off x="5298193" y="3504214"/>
            <a:ext cx="1491550" cy="0"/>
          </a:xfrm>
          <a:prstGeom prst="line">
            <a:avLst/>
          </a:prstGeom>
          <a:ln w="57150" cap="rnd">
            <a:solidFill>
              <a:srgbClr val="67D457"/>
            </a:solidFill>
            <a:roun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3935" y="1084457"/>
            <a:ext cx="5526125" cy="3647243"/>
          </a:xfrm>
          <a:prstGeom prst="rect">
            <a:avLst/>
          </a:prstGeom>
        </p:spPr>
      </p:pic>
    </p:spTree>
    <p:extLst>
      <p:ext uri="{BB962C8B-B14F-4D97-AF65-F5344CB8AC3E}">
        <p14:creationId xmlns:p14="http://schemas.microsoft.com/office/powerpoint/2010/main" val="4116432327"/>
      </p:ext>
    </p:extLst>
  </p:cSld>
  <p:clrMapOvr>
    <a:masterClrMapping/>
  </p:clrMapOvr>
  <mc:AlternateContent xmlns:mc="http://schemas.openxmlformats.org/markup-compatibility/2006" xmlns:p14="http://schemas.microsoft.com/office/powerpoint/2010/main">
    <mc:Choice Requires="p14">
      <p:transition spd="med" p14:dur="700" advTm="3605">
        <p:fade/>
      </p:transition>
    </mc:Choice>
    <mc:Fallback xmlns="">
      <p:transition spd="med" advTm="36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29AE4ED-F21A-4B3D-A8BB-502C72296697}"/>
              </a:ext>
            </a:extLst>
          </p:cNvPr>
          <p:cNvPicPr>
            <a:picLocks noChangeAspect="1"/>
          </p:cNvPicPr>
          <p:nvPr/>
        </p:nvPicPr>
        <p:blipFill rotWithShape="1">
          <a:blip r:embed="rId2">
            <a:extLst>
              <a:ext uri="{28A0092B-C50C-407E-A947-70E740481C1C}">
                <a14:useLocalDpi xmlns:a14="http://schemas.microsoft.com/office/drawing/2010/main" val="0"/>
              </a:ext>
            </a:extLst>
          </a:blip>
          <a:srcRect t="28732"/>
          <a:stretch/>
        </p:blipFill>
        <p:spPr>
          <a:xfrm>
            <a:off x="0" y="-29692"/>
            <a:ext cx="12192000" cy="11590000"/>
          </a:xfrm>
          <a:prstGeom prst="rect">
            <a:avLst/>
          </a:prstGeom>
        </p:spPr>
      </p:pic>
      <p:sp>
        <p:nvSpPr>
          <p:cNvPr id="151" name="Freeform: Shape 150">
            <a:extLst>
              <a:ext uri="{FF2B5EF4-FFF2-40B4-BE49-F238E27FC236}">
                <a16:creationId xmlns:a16="http://schemas.microsoft.com/office/drawing/2014/main" id="{B87727BA-7C18-4A40-8A07-1ECE105D5AC6}"/>
              </a:ext>
            </a:extLst>
          </p:cNvPr>
          <p:cNvSpPr/>
          <p:nvPr/>
        </p:nvSpPr>
        <p:spPr>
          <a:xfrm>
            <a:off x="-14605" y="-29692"/>
            <a:ext cx="12236450" cy="4796767"/>
          </a:xfrm>
          <a:custGeom>
            <a:avLst/>
            <a:gdLst>
              <a:gd name="connsiteX0" fmla="*/ 12236450 w 12236450"/>
              <a:gd name="connsiteY0" fmla="*/ 3814399 h 4796767"/>
              <a:gd name="connsiteX1" fmla="*/ 12236450 w 12236450"/>
              <a:gd name="connsiteY1" fmla="*/ 3967897 h 4796767"/>
              <a:gd name="connsiteX2" fmla="*/ 11988704 w 12236450"/>
              <a:gd name="connsiteY2" fmla="*/ 4043441 h 4796767"/>
              <a:gd name="connsiteX3" fmla="*/ 9235792 w 12236450"/>
              <a:gd name="connsiteY3" fmla="*/ 4777344 h 4796767"/>
              <a:gd name="connsiteX4" fmla="*/ 6176680 w 12236450"/>
              <a:gd name="connsiteY4" fmla="*/ 3961956 h 4796767"/>
              <a:gd name="connsiteX5" fmla="*/ 3078598 w 12236450"/>
              <a:gd name="connsiteY5" fmla="*/ 4796758 h 4796767"/>
              <a:gd name="connsiteX6" fmla="*/ 768510 w 12236450"/>
              <a:gd name="connsiteY6" fmla="*/ 4255062 h 4796767"/>
              <a:gd name="connsiteX7" fmla="*/ 9744 w 12236450"/>
              <a:gd name="connsiteY7" fmla="*/ 3946504 h 4796767"/>
              <a:gd name="connsiteX8" fmla="*/ 0 w 12236450"/>
              <a:gd name="connsiteY8" fmla="*/ 3942542 h 4796767"/>
              <a:gd name="connsiteX9" fmla="*/ 9744 w 12236450"/>
              <a:gd name="connsiteY9" fmla="*/ 3942440 h 4796767"/>
              <a:gd name="connsiteX10" fmla="*/ 0 w 12236450"/>
              <a:gd name="connsiteY10" fmla="*/ 0 h 4796767"/>
              <a:gd name="connsiteX11" fmla="*/ 12236450 w 12236450"/>
              <a:gd name="connsiteY11" fmla="*/ 0 h 4796767"/>
              <a:gd name="connsiteX12" fmla="*/ 12236450 w 12236450"/>
              <a:gd name="connsiteY12" fmla="*/ 875430 h 4796767"/>
              <a:gd name="connsiteX13" fmla="*/ 12236450 w 12236450"/>
              <a:gd name="connsiteY13" fmla="*/ 1044842 h 4796767"/>
              <a:gd name="connsiteX14" fmla="*/ 12236450 w 12236450"/>
              <a:gd name="connsiteY14" fmla="*/ 3814396 h 4796767"/>
              <a:gd name="connsiteX15" fmla="*/ 9744 w 12236450"/>
              <a:gd name="connsiteY15" fmla="*/ 3942436 h 4796767"/>
              <a:gd name="connsiteX16" fmla="*/ 9744 w 12236450"/>
              <a:gd name="connsiteY16" fmla="*/ 1044842 h 4796767"/>
              <a:gd name="connsiteX17" fmla="*/ 0 w 12236450"/>
              <a:gd name="connsiteY17" fmla="*/ 1044842 h 4796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36450" h="4796767">
                <a:moveTo>
                  <a:pt x="12236450" y="3814399"/>
                </a:moveTo>
                <a:lnTo>
                  <a:pt x="12236450" y="3967897"/>
                </a:lnTo>
                <a:lnTo>
                  <a:pt x="11988704" y="4043441"/>
                </a:lnTo>
                <a:cubicBezTo>
                  <a:pt x="11292350" y="4276929"/>
                  <a:pt x="10122350" y="4777344"/>
                  <a:pt x="9235792" y="4777344"/>
                </a:cubicBezTo>
                <a:cubicBezTo>
                  <a:pt x="8222584" y="4777344"/>
                  <a:pt x="7202878" y="3958720"/>
                  <a:pt x="6176680" y="3961956"/>
                </a:cubicBezTo>
                <a:cubicBezTo>
                  <a:pt x="5150480" y="3965192"/>
                  <a:pt x="4108042" y="4799994"/>
                  <a:pt x="3078598" y="4796758"/>
                </a:cubicBezTo>
                <a:cubicBezTo>
                  <a:pt x="2306514" y="4794333"/>
                  <a:pt x="1537168" y="4554387"/>
                  <a:pt x="768510" y="4255062"/>
                </a:cubicBezTo>
                <a:lnTo>
                  <a:pt x="9744" y="3946504"/>
                </a:lnTo>
                <a:lnTo>
                  <a:pt x="0" y="3942542"/>
                </a:lnTo>
                <a:lnTo>
                  <a:pt x="9744" y="3942440"/>
                </a:lnTo>
                <a:close/>
                <a:moveTo>
                  <a:pt x="0" y="0"/>
                </a:moveTo>
                <a:lnTo>
                  <a:pt x="12236450" y="0"/>
                </a:lnTo>
                <a:lnTo>
                  <a:pt x="12236450" y="875430"/>
                </a:lnTo>
                <a:lnTo>
                  <a:pt x="12236450" y="1044842"/>
                </a:lnTo>
                <a:lnTo>
                  <a:pt x="12236450" y="3814396"/>
                </a:lnTo>
                <a:lnTo>
                  <a:pt x="9744" y="3942436"/>
                </a:lnTo>
                <a:lnTo>
                  <a:pt x="9744" y="1044842"/>
                </a:lnTo>
                <a:lnTo>
                  <a:pt x="0" y="104484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F8AEF540-4CB7-4F57-8D8B-BD97BDF6624B}"/>
              </a:ext>
            </a:extLst>
          </p:cNvPr>
          <p:cNvSpPr/>
          <p:nvPr/>
        </p:nvSpPr>
        <p:spPr>
          <a:xfrm>
            <a:off x="-14605" y="3852782"/>
            <a:ext cx="12192000" cy="3005218"/>
          </a:xfrm>
          <a:custGeom>
            <a:avLst/>
            <a:gdLst>
              <a:gd name="connsiteX0" fmla="*/ 0 w 12192000"/>
              <a:gd name="connsiteY0" fmla="*/ 0 h 2984891"/>
              <a:gd name="connsiteX1" fmla="*/ 756613 w 12192000"/>
              <a:gd name="connsiteY1" fmla="*/ 308558 h 2984891"/>
              <a:gd name="connsiteX2" fmla="*/ 3060144 w 12192000"/>
              <a:gd name="connsiteY2" fmla="*/ 850255 h 2984891"/>
              <a:gd name="connsiteX3" fmla="*/ 6149431 w 12192000"/>
              <a:gd name="connsiteY3" fmla="*/ 15452 h 2984891"/>
              <a:gd name="connsiteX4" fmla="*/ 9199860 w 12192000"/>
              <a:gd name="connsiteY4" fmla="*/ 830841 h 2984891"/>
              <a:gd name="connsiteX5" fmla="*/ 11944957 w 12192000"/>
              <a:gd name="connsiteY5" fmla="*/ 96938 h 2984891"/>
              <a:gd name="connsiteX6" fmla="*/ 12192000 w 12192000"/>
              <a:gd name="connsiteY6" fmla="*/ 21394 h 2984891"/>
              <a:gd name="connsiteX7" fmla="*/ 12192000 w 12192000"/>
              <a:gd name="connsiteY7" fmla="*/ 2984891 h 2984891"/>
              <a:gd name="connsiteX8" fmla="*/ 0 w 12192000"/>
              <a:gd name="connsiteY8" fmla="*/ 2984891 h 2984891"/>
              <a:gd name="connsiteX9" fmla="*/ 0 w 12192000"/>
              <a:gd name="connsiteY9" fmla="*/ 0 h 29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984891">
                <a:moveTo>
                  <a:pt x="0" y="0"/>
                </a:moveTo>
                <a:lnTo>
                  <a:pt x="756613" y="308558"/>
                </a:lnTo>
                <a:cubicBezTo>
                  <a:pt x="1523090" y="607883"/>
                  <a:pt x="2290252" y="847830"/>
                  <a:pt x="3060144" y="850255"/>
                </a:cubicBezTo>
                <a:cubicBezTo>
                  <a:pt x="4086668" y="853491"/>
                  <a:pt x="5126145" y="18688"/>
                  <a:pt x="6149431" y="15452"/>
                </a:cubicBezTo>
                <a:cubicBezTo>
                  <a:pt x="7172717" y="12217"/>
                  <a:pt x="8189527" y="830841"/>
                  <a:pt x="9199860" y="830841"/>
                </a:cubicBezTo>
                <a:cubicBezTo>
                  <a:pt x="10083901" y="830841"/>
                  <a:pt x="11250580" y="330426"/>
                  <a:pt x="11944957" y="96938"/>
                </a:cubicBezTo>
                <a:lnTo>
                  <a:pt x="12192000" y="21394"/>
                </a:lnTo>
                <a:lnTo>
                  <a:pt x="12192000" y="2984891"/>
                </a:lnTo>
                <a:lnTo>
                  <a:pt x="0" y="2984891"/>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38BFDE3A-2D04-4BDF-A5E5-C2CCD9B3D06F}"/>
              </a:ext>
            </a:extLst>
          </p:cNvPr>
          <p:cNvGrpSpPr/>
          <p:nvPr/>
        </p:nvGrpSpPr>
        <p:grpSpPr>
          <a:xfrm>
            <a:off x="4854" y="1256280"/>
            <a:ext cx="12182293" cy="1884540"/>
            <a:chOff x="-13589264" y="1256280"/>
            <a:chExt cx="12182293" cy="1884540"/>
          </a:xfrm>
          <a:solidFill>
            <a:srgbClr val="F9F9F9"/>
          </a:solidFill>
        </p:grpSpPr>
        <p:sp>
          <p:nvSpPr>
            <p:cNvPr id="42" name="Freeform: Shape 41">
              <a:extLst>
                <a:ext uri="{FF2B5EF4-FFF2-40B4-BE49-F238E27FC236}">
                  <a16:creationId xmlns:a16="http://schemas.microsoft.com/office/drawing/2014/main" id="{C4B4FCAF-59A0-4305-BEA7-2CC6C1C3896C}"/>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2B39A292-A2DD-46E1-A52F-B66FA5E4DACD}"/>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B1F4346-9B9D-4A62-936B-80DA9860C883}"/>
              </a:ext>
            </a:extLst>
          </p:cNvPr>
          <p:cNvSpPr txBox="1"/>
          <p:nvPr/>
        </p:nvSpPr>
        <p:spPr>
          <a:xfrm>
            <a:off x="4167714" y="286225"/>
            <a:ext cx="3856572" cy="461665"/>
          </a:xfrm>
          <a:prstGeom prst="rect">
            <a:avLst/>
          </a:prstGeom>
          <a:noFill/>
        </p:spPr>
        <p:txBody>
          <a:bodyPr wrap="square" rtlCol="0">
            <a:spAutoFit/>
          </a:bodyPr>
          <a:lstStyle/>
          <a:p>
            <a:pPr algn="ctr"/>
            <a:r>
              <a:rPr lang="en-US" sz="2400" dirty="0">
                <a:solidFill>
                  <a:schemeClr val="tx1">
                    <a:lumMod val="85000"/>
                    <a:lumOff val="15000"/>
                  </a:schemeClr>
                </a:solidFill>
                <a:latin typeface="Century Gothic" panose="020B0502020202020204" pitchFamily="34" charset="0"/>
              </a:rPr>
              <a:t>ABOUT HOTEL</a:t>
            </a:r>
          </a:p>
        </p:txBody>
      </p:sp>
      <p:sp>
        <p:nvSpPr>
          <p:cNvPr id="25" name="TextBox 24">
            <a:extLst>
              <a:ext uri="{FF2B5EF4-FFF2-40B4-BE49-F238E27FC236}">
                <a16:creationId xmlns:a16="http://schemas.microsoft.com/office/drawing/2014/main" id="{734BA2DA-5D8F-4E6E-8F17-729B0350D123}"/>
              </a:ext>
            </a:extLst>
          </p:cNvPr>
          <p:cNvSpPr txBox="1"/>
          <p:nvPr/>
        </p:nvSpPr>
        <p:spPr>
          <a:xfrm>
            <a:off x="1895268" y="682271"/>
            <a:ext cx="8401465" cy="1015663"/>
          </a:xfrm>
          <a:prstGeom prst="rect">
            <a:avLst/>
          </a:prstGeom>
          <a:noFill/>
        </p:spPr>
        <p:txBody>
          <a:bodyPr wrap="square" rtlCol="0">
            <a:spAutoFit/>
          </a:bodyPr>
          <a:lstStyle/>
          <a:p>
            <a:pPr algn="ctr"/>
            <a:r>
              <a:rPr lang="en-PH" sz="1200" dirty="0">
                <a:solidFill>
                  <a:schemeClr val="tx1">
                    <a:lumMod val="75000"/>
                    <a:lumOff val="25000"/>
                  </a:schemeClr>
                </a:solidFill>
                <a:latin typeface="Century Gothic" panose="020B0502020202020204" pitchFamily="34" charset="0"/>
              </a:rPr>
              <a:t>Cold Season Hotel is the first integrated destination site on a 9.3 hectare site in Entertainment City. Cold Season Hotel boasts 900 luxurious resort-style accommodations in three distinctive towers, extensive dining options, impressive gaming facilities and state-of the art lyric theatre that has changed the way people view resort casinos. Cold Season offers unique experience of comfort, elegance and luxury, all underlined by the staff’s unparalleled warm hospitality.</a:t>
            </a:r>
            <a:endParaRPr lang="en-US" sz="1200" dirty="0">
              <a:solidFill>
                <a:schemeClr val="tx1">
                  <a:lumMod val="75000"/>
                  <a:lumOff val="25000"/>
                </a:schemeClr>
              </a:solidFill>
              <a:latin typeface="Century Gothic" panose="020B0502020202020204" pitchFamily="34" charset="0"/>
            </a:endParaRPr>
          </a:p>
        </p:txBody>
      </p:sp>
      <p:pic>
        <p:nvPicPr>
          <p:cNvPr id="33" name="Picture 32">
            <a:extLst>
              <a:ext uri="{FF2B5EF4-FFF2-40B4-BE49-F238E27FC236}">
                <a16:creationId xmlns:a16="http://schemas.microsoft.com/office/drawing/2014/main" id="{A70B6749-7673-4B41-812C-E4A1D502DC87}"/>
              </a:ext>
            </a:extLst>
          </p:cNvPr>
          <p:cNvPicPr>
            <a:picLocks noChangeAspect="1"/>
          </p:cNvPicPr>
          <p:nvPr/>
        </p:nvPicPr>
        <p:blipFill>
          <a:blip r:embed="rId3" cstate="print">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5685638" y="4141390"/>
            <a:ext cx="820725" cy="681414"/>
          </a:xfrm>
          <a:prstGeom prst="rect">
            <a:avLst/>
          </a:prstGeom>
        </p:spPr>
      </p:pic>
      <p:cxnSp>
        <p:nvCxnSpPr>
          <p:cNvPr id="77" name="Straight Connector 76">
            <a:extLst>
              <a:ext uri="{FF2B5EF4-FFF2-40B4-BE49-F238E27FC236}">
                <a16:creationId xmlns:a16="http://schemas.microsoft.com/office/drawing/2014/main" id="{4A5C7A7D-F44D-4FBF-91B0-15F6ECC6E657}"/>
              </a:ext>
            </a:extLst>
          </p:cNvPr>
          <p:cNvCxnSpPr>
            <a:cxnSpLocks/>
          </p:cNvCxnSpPr>
          <p:nvPr/>
        </p:nvCxnSpPr>
        <p:spPr>
          <a:xfrm>
            <a:off x="7683153" y="5573077"/>
            <a:ext cx="1036734" cy="0"/>
          </a:xfrm>
          <a:prstGeom prst="line">
            <a:avLst/>
          </a:prstGeom>
          <a:ln w="28575"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99620C7-5638-440A-8D2B-65F6390C1C4B}"/>
              </a:ext>
            </a:extLst>
          </p:cNvPr>
          <p:cNvSpPr txBox="1"/>
          <p:nvPr/>
        </p:nvSpPr>
        <p:spPr>
          <a:xfrm>
            <a:off x="7674612" y="5028416"/>
            <a:ext cx="1053816"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250</a:t>
            </a:r>
          </a:p>
        </p:txBody>
      </p:sp>
      <p:sp>
        <p:nvSpPr>
          <p:cNvPr id="79" name="TextBox 78">
            <a:extLst>
              <a:ext uri="{FF2B5EF4-FFF2-40B4-BE49-F238E27FC236}">
                <a16:creationId xmlns:a16="http://schemas.microsoft.com/office/drawing/2014/main" id="{898ECF5C-2DB6-4FC5-B13C-EF95E060E5BE}"/>
              </a:ext>
            </a:extLst>
          </p:cNvPr>
          <p:cNvSpPr txBox="1"/>
          <p:nvPr/>
        </p:nvSpPr>
        <p:spPr>
          <a:xfrm>
            <a:off x="7268070" y="5633097"/>
            <a:ext cx="186690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Workers</a:t>
            </a:r>
          </a:p>
        </p:txBody>
      </p:sp>
      <p:cxnSp>
        <p:nvCxnSpPr>
          <p:cNvPr id="90" name="Straight Connector 89">
            <a:extLst>
              <a:ext uri="{FF2B5EF4-FFF2-40B4-BE49-F238E27FC236}">
                <a16:creationId xmlns:a16="http://schemas.microsoft.com/office/drawing/2014/main" id="{4F96FCF2-4014-4729-B9B8-F3C8ACA2A1AB}"/>
              </a:ext>
            </a:extLst>
          </p:cNvPr>
          <p:cNvCxnSpPr>
            <a:cxnSpLocks/>
          </p:cNvCxnSpPr>
          <p:nvPr/>
        </p:nvCxnSpPr>
        <p:spPr>
          <a:xfrm>
            <a:off x="1366593" y="5573077"/>
            <a:ext cx="1036734" cy="0"/>
          </a:xfrm>
          <a:prstGeom prst="line">
            <a:avLst/>
          </a:prstGeom>
          <a:ln w="28575"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7F0F845C-4106-4418-B421-6F4436E1CDB7}"/>
              </a:ext>
            </a:extLst>
          </p:cNvPr>
          <p:cNvSpPr txBox="1"/>
          <p:nvPr/>
        </p:nvSpPr>
        <p:spPr>
          <a:xfrm>
            <a:off x="1358052" y="5028416"/>
            <a:ext cx="1053816"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1500</a:t>
            </a:r>
          </a:p>
        </p:txBody>
      </p:sp>
      <p:sp>
        <p:nvSpPr>
          <p:cNvPr id="92" name="TextBox 91">
            <a:extLst>
              <a:ext uri="{FF2B5EF4-FFF2-40B4-BE49-F238E27FC236}">
                <a16:creationId xmlns:a16="http://schemas.microsoft.com/office/drawing/2014/main" id="{8A68D427-48C6-4B57-B04E-FEF9E3C6DD4A}"/>
              </a:ext>
            </a:extLst>
          </p:cNvPr>
          <p:cNvSpPr txBox="1"/>
          <p:nvPr/>
        </p:nvSpPr>
        <p:spPr>
          <a:xfrm>
            <a:off x="951510" y="5633097"/>
            <a:ext cx="186690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Clients</a:t>
            </a:r>
          </a:p>
        </p:txBody>
      </p:sp>
      <p:cxnSp>
        <p:nvCxnSpPr>
          <p:cNvPr id="94" name="Straight Connector 93">
            <a:extLst>
              <a:ext uri="{FF2B5EF4-FFF2-40B4-BE49-F238E27FC236}">
                <a16:creationId xmlns:a16="http://schemas.microsoft.com/office/drawing/2014/main" id="{02DD229A-92FD-45A7-8073-3E178BE41C3D}"/>
              </a:ext>
            </a:extLst>
          </p:cNvPr>
          <p:cNvCxnSpPr>
            <a:cxnSpLocks/>
          </p:cNvCxnSpPr>
          <p:nvPr/>
        </p:nvCxnSpPr>
        <p:spPr>
          <a:xfrm>
            <a:off x="3472113" y="5573077"/>
            <a:ext cx="1036734" cy="0"/>
          </a:xfrm>
          <a:prstGeom prst="line">
            <a:avLst/>
          </a:prstGeom>
          <a:ln w="28575"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0BF99DCD-0A79-4C10-8BB4-626B609384C6}"/>
              </a:ext>
            </a:extLst>
          </p:cNvPr>
          <p:cNvSpPr txBox="1"/>
          <p:nvPr/>
        </p:nvSpPr>
        <p:spPr>
          <a:xfrm>
            <a:off x="3463572" y="5028416"/>
            <a:ext cx="1053816"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100</a:t>
            </a:r>
          </a:p>
        </p:txBody>
      </p:sp>
      <p:sp>
        <p:nvSpPr>
          <p:cNvPr id="96" name="TextBox 95">
            <a:extLst>
              <a:ext uri="{FF2B5EF4-FFF2-40B4-BE49-F238E27FC236}">
                <a16:creationId xmlns:a16="http://schemas.microsoft.com/office/drawing/2014/main" id="{7895C17A-1CD6-4D78-9513-A834C7552842}"/>
              </a:ext>
            </a:extLst>
          </p:cNvPr>
          <p:cNvSpPr txBox="1"/>
          <p:nvPr/>
        </p:nvSpPr>
        <p:spPr>
          <a:xfrm>
            <a:off x="3057030" y="5633097"/>
            <a:ext cx="186690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Rooms</a:t>
            </a:r>
          </a:p>
        </p:txBody>
      </p:sp>
      <p:cxnSp>
        <p:nvCxnSpPr>
          <p:cNvPr id="98" name="Straight Connector 97">
            <a:extLst>
              <a:ext uri="{FF2B5EF4-FFF2-40B4-BE49-F238E27FC236}">
                <a16:creationId xmlns:a16="http://schemas.microsoft.com/office/drawing/2014/main" id="{5D5CDB58-80DC-459A-AD52-B5B69D5F254A}"/>
              </a:ext>
            </a:extLst>
          </p:cNvPr>
          <p:cNvCxnSpPr>
            <a:cxnSpLocks/>
          </p:cNvCxnSpPr>
          <p:nvPr/>
        </p:nvCxnSpPr>
        <p:spPr>
          <a:xfrm>
            <a:off x="5577633" y="5573077"/>
            <a:ext cx="1036734" cy="0"/>
          </a:xfrm>
          <a:prstGeom prst="line">
            <a:avLst/>
          </a:prstGeom>
          <a:ln w="28575"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6FBF0881-F40F-4F18-BB20-1EB1778AE6F7}"/>
              </a:ext>
            </a:extLst>
          </p:cNvPr>
          <p:cNvSpPr txBox="1"/>
          <p:nvPr/>
        </p:nvSpPr>
        <p:spPr>
          <a:xfrm>
            <a:off x="5569092" y="5028416"/>
            <a:ext cx="1053816"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5</a:t>
            </a:r>
          </a:p>
        </p:txBody>
      </p:sp>
      <p:sp>
        <p:nvSpPr>
          <p:cNvPr id="100" name="TextBox 99">
            <a:extLst>
              <a:ext uri="{FF2B5EF4-FFF2-40B4-BE49-F238E27FC236}">
                <a16:creationId xmlns:a16="http://schemas.microsoft.com/office/drawing/2014/main" id="{B86AF4A4-05DC-42AE-A5FC-92D7CB180150}"/>
              </a:ext>
            </a:extLst>
          </p:cNvPr>
          <p:cNvSpPr txBox="1"/>
          <p:nvPr/>
        </p:nvSpPr>
        <p:spPr>
          <a:xfrm>
            <a:off x="5162550" y="5633097"/>
            <a:ext cx="186690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Stars</a:t>
            </a:r>
          </a:p>
        </p:txBody>
      </p:sp>
      <p:cxnSp>
        <p:nvCxnSpPr>
          <p:cNvPr id="102" name="Straight Connector 101">
            <a:extLst>
              <a:ext uri="{FF2B5EF4-FFF2-40B4-BE49-F238E27FC236}">
                <a16:creationId xmlns:a16="http://schemas.microsoft.com/office/drawing/2014/main" id="{5B170F46-4925-4DBF-9FDC-842C1311F2D9}"/>
              </a:ext>
            </a:extLst>
          </p:cNvPr>
          <p:cNvCxnSpPr>
            <a:cxnSpLocks/>
          </p:cNvCxnSpPr>
          <p:nvPr/>
        </p:nvCxnSpPr>
        <p:spPr>
          <a:xfrm>
            <a:off x="9788673" y="5573077"/>
            <a:ext cx="1036734" cy="0"/>
          </a:xfrm>
          <a:prstGeom prst="line">
            <a:avLst/>
          </a:prstGeom>
          <a:ln w="28575" cap="rnd">
            <a:solidFill>
              <a:srgbClr val="92D050"/>
            </a:solidFill>
            <a:round/>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AC4459C0-8FCA-4C20-AEAC-8C4616FC184B}"/>
              </a:ext>
            </a:extLst>
          </p:cNvPr>
          <p:cNvSpPr txBox="1"/>
          <p:nvPr/>
        </p:nvSpPr>
        <p:spPr>
          <a:xfrm>
            <a:off x="9780132" y="5028416"/>
            <a:ext cx="1053816" cy="461665"/>
          </a:xfrm>
          <a:prstGeom prst="rect">
            <a:avLst/>
          </a:prstGeom>
          <a:noFill/>
        </p:spPr>
        <p:txBody>
          <a:bodyPr wrap="square" rtlCol="0">
            <a:spAutoFit/>
          </a:bodyPr>
          <a:lstStyle/>
          <a:p>
            <a:pPr algn="ctr"/>
            <a:r>
              <a:rPr lang="en-US" sz="2400" dirty="0">
                <a:solidFill>
                  <a:schemeClr val="tx1">
                    <a:lumMod val="75000"/>
                    <a:lumOff val="25000"/>
                  </a:schemeClr>
                </a:solidFill>
                <a:latin typeface="Century Gothic" panose="020B0502020202020204" pitchFamily="34" charset="0"/>
              </a:rPr>
              <a:t>75</a:t>
            </a:r>
          </a:p>
        </p:txBody>
      </p:sp>
      <p:sp>
        <p:nvSpPr>
          <p:cNvPr id="104" name="TextBox 103">
            <a:extLst>
              <a:ext uri="{FF2B5EF4-FFF2-40B4-BE49-F238E27FC236}">
                <a16:creationId xmlns:a16="http://schemas.microsoft.com/office/drawing/2014/main" id="{0D416DE6-481A-48A9-A9D8-4E0A328C3D75}"/>
              </a:ext>
            </a:extLst>
          </p:cNvPr>
          <p:cNvSpPr txBox="1"/>
          <p:nvPr/>
        </p:nvSpPr>
        <p:spPr>
          <a:xfrm>
            <a:off x="9373590" y="5633097"/>
            <a:ext cx="1866900" cy="338554"/>
          </a:xfrm>
          <a:prstGeom prst="rect">
            <a:avLst/>
          </a:prstGeom>
          <a:noFill/>
        </p:spPr>
        <p:txBody>
          <a:bodyPr wrap="square" rtlCol="0">
            <a:spAutoFit/>
          </a:bodyPr>
          <a:lstStyle/>
          <a:p>
            <a:pPr algn="ctr"/>
            <a:r>
              <a:rPr lang="en-US" sz="1600" dirty="0">
                <a:solidFill>
                  <a:schemeClr val="tx1">
                    <a:lumMod val="75000"/>
                    <a:lumOff val="25000"/>
                  </a:schemeClr>
                </a:solidFill>
                <a:latin typeface="Century Gothic" panose="020B0502020202020204" pitchFamily="34" charset="0"/>
              </a:rPr>
              <a:t>Services</a:t>
            </a:r>
          </a:p>
        </p:txBody>
      </p:sp>
      <p:grpSp>
        <p:nvGrpSpPr>
          <p:cNvPr id="111" name="Group 110">
            <a:extLst>
              <a:ext uri="{FF2B5EF4-FFF2-40B4-BE49-F238E27FC236}">
                <a16:creationId xmlns:a16="http://schemas.microsoft.com/office/drawing/2014/main" id="{57A5D1CF-907C-45B2-AB0F-A2CE9C3068D2}"/>
              </a:ext>
            </a:extLst>
          </p:cNvPr>
          <p:cNvGrpSpPr/>
          <p:nvPr/>
        </p:nvGrpSpPr>
        <p:grpSpPr>
          <a:xfrm>
            <a:off x="-14292678" y="-29692"/>
            <a:ext cx="13923576" cy="6887692"/>
            <a:chOff x="-516260" y="0"/>
            <a:chExt cx="13923576" cy="6858000"/>
          </a:xfrm>
        </p:grpSpPr>
        <p:sp>
          <p:nvSpPr>
            <p:cNvPr id="112" name="Rectangle 111">
              <a:extLst>
                <a:ext uri="{FF2B5EF4-FFF2-40B4-BE49-F238E27FC236}">
                  <a16:creationId xmlns:a16="http://schemas.microsoft.com/office/drawing/2014/main" id="{A98D8F5B-7B35-4886-BDB1-5342483CC8E5}"/>
                </a:ext>
              </a:extLst>
            </p:cNvPr>
            <p:cNvSpPr/>
            <p:nvPr/>
          </p:nvSpPr>
          <p:spPr>
            <a:xfrm>
              <a:off x="-516260" y="0"/>
              <a:ext cx="5032953" cy="6858000"/>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3" name="Group 112">
              <a:extLst>
                <a:ext uri="{FF2B5EF4-FFF2-40B4-BE49-F238E27FC236}">
                  <a16:creationId xmlns:a16="http://schemas.microsoft.com/office/drawing/2014/main" id="{3CD6AA9E-EC26-4803-B88F-7CC0E4445E9A}"/>
                </a:ext>
              </a:extLst>
            </p:cNvPr>
            <p:cNvGrpSpPr/>
            <p:nvPr/>
          </p:nvGrpSpPr>
          <p:grpSpPr>
            <a:xfrm>
              <a:off x="3345261" y="0"/>
              <a:ext cx="10062055" cy="6858000"/>
              <a:chOff x="3573861" y="0"/>
              <a:chExt cx="10062055" cy="6858000"/>
            </a:xfrm>
          </p:grpSpPr>
          <p:pic>
            <p:nvPicPr>
              <p:cNvPr id="114" name="Picture 113">
                <a:extLst>
                  <a:ext uri="{FF2B5EF4-FFF2-40B4-BE49-F238E27FC236}">
                    <a16:creationId xmlns:a16="http://schemas.microsoft.com/office/drawing/2014/main" id="{4B396C9B-0868-48A3-96D2-3E1C4E54FB37}"/>
                  </a:ext>
                </a:extLst>
              </p:cNvPr>
              <p:cNvPicPr>
                <a:picLocks noChangeAspect="1"/>
              </p:cNvPicPr>
              <p:nvPr/>
            </p:nvPicPr>
            <p:blipFill>
              <a:blip r:embed="rId5" cstate="print">
                <a:extLst>
                  <a:ext uri="{28A0092B-C50C-407E-A947-70E740481C1C}">
                    <a14:useLocalDpi xmlns:a14="http://schemas.microsoft.com/office/drawing/2010/main" val="0"/>
                  </a:ext>
                </a:extLst>
              </a:blip>
              <a:srcRect l="3988" r="4748"/>
              <a:stretch>
                <a:fillRect/>
              </a:stretch>
            </p:blipFill>
            <p:spPr>
              <a:xfrm>
                <a:off x="3880054" y="0"/>
                <a:ext cx="9449669" cy="6858000"/>
              </a:xfrm>
              <a:custGeom>
                <a:avLst/>
                <a:gdLst>
                  <a:gd name="connsiteX0" fmla="*/ 168974 w 9449669"/>
                  <a:gd name="connsiteY0" fmla="*/ 0 h 6858000"/>
                  <a:gd name="connsiteX1" fmla="*/ 8860165 w 9449669"/>
                  <a:gd name="connsiteY1" fmla="*/ 0 h 6858000"/>
                  <a:gd name="connsiteX2" fmla="*/ 8836124 w 9449669"/>
                  <a:gd name="connsiteY2" fmla="*/ 92866 h 6858000"/>
                  <a:gd name="connsiteX3" fmla="*/ 8691200 w 9449669"/>
                  <a:gd name="connsiteY3" fmla="*/ 1216191 h 6858000"/>
                  <a:gd name="connsiteX4" fmla="*/ 9449661 w 9449669"/>
                  <a:gd name="connsiteY4" fmla="*/ 4225849 h 6858000"/>
                  <a:gd name="connsiteX5" fmla="*/ 8740792 w 9449669"/>
                  <a:gd name="connsiteY5" fmla="*/ 6828244 h 6858000"/>
                  <a:gd name="connsiteX6" fmla="*/ 8736991 w 9449669"/>
                  <a:gd name="connsiteY6" fmla="*/ 6858000 h 6858000"/>
                  <a:gd name="connsiteX7" fmla="*/ 45800 w 9449669"/>
                  <a:gd name="connsiteY7" fmla="*/ 6858000 h 6858000"/>
                  <a:gd name="connsiteX8" fmla="*/ 49601 w 9449669"/>
                  <a:gd name="connsiteY8" fmla="*/ 6828244 h 6858000"/>
                  <a:gd name="connsiteX9" fmla="*/ 758470 w 9449669"/>
                  <a:gd name="connsiteY9" fmla="*/ 4225849 h 6858000"/>
                  <a:gd name="connsiteX10" fmla="*/ 9 w 9449669"/>
                  <a:gd name="connsiteY10" fmla="*/ 1216191 h 6858000"/>
                  <a:gd name="connsiteX11" fmla="*/ 144933 w 9449669"/>
                  <a:gd name="connsiteY11" fmla="*/ 92866 h 6858000"/>
                  <a:gd name="connsiteX12" fmla="*/ 168974 w 9449669"/>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9669" h="6858000">
                    <a:moveTo>
                      <a:pt x="168974" y="0"/>
                    </a:moveTo>
                    <a:lnTo>
                      <a:pt x="8860165" y="0"/>
                    </a:lnTo>
                    <a:lnTo>
                      <a:pt x="8836124" y="92866"/>
                    </a:lnTo>
                    <a:cubicBezTo>
                      <a:pt x="8747354" y="466809"/>
                      <a:pt x="8692302" y="841168"/>
                      <a:pt x="8691200" y="1216191"/>
                    </a:cubicBezTo>
                    <a:cubicBezTo>
                      <a:pt x="8688261" y="2216256"/>
                      <a:pt x="9446721" y="3228939"/>
                      <a:pt x="9449661" y="4225849"/>
                    </a:cubicBezTo>
                    <a:cubicBezTo>
                      <a:pt x="9452233" y="5098145"/>
                      <a:pt x="8883112" y="5965611"/>
                      <a:pt x="8740792" y="6828244"/>
                    </a:cubicBezTo>
                    <a:lnTo>
                      <a:pt x="8736991"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p:spPr>
          </p:pic>
          <p:sp>
            <p:nvSpPr>
              <p:cNvPr id="115" name="Freeform: Shape 114">
                <a:extLst>
                  <a:ext uri="{FF2B5EF4-FFF2-40B4-BE49-F238E27FC236}">
                    <a16:creationId xmlns:a16="http://schemas.microsoft.com/office/drawing/2014/main" id="{347C86AB-42B3-47CB-A87C-4C4B4C6D39AF}"/>
                  </a:ext>
                </a:extLst>
              </p:cNvPr>
              <p:cNvSpPr/>
              <p:nvPr/>
            </p:nvSpPr>
            <p:spPr>
              <a:xfrm>
                <a:off x="12464484" y="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Freeform: Shape 115">
                <a:extLst>
                  <a:ext uri="{FF2B5EF4-FFF2-40B4-BE49-F238E27FC236}">
                    <a16:creationId xmlns:a16="http://schemas.microsoft.com/office/drawing/2014/main" id="{3CF4B151-9AA3-4DBB-97DA-9404B655D0A7}"/>
                  </a:ext>
                </a:extLst>
              </p:cNvPr>
              <p:cNvSpPr/>
              <p:nvPr/>
            </p:nvSpPr>
            <p:spPr>
              <a:xfrm>
                <a:off x="3573861" y="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31" name="Group 130">
            <a:extLst>
              <a:ext uri="{FF2B5EF4-FFF2-40B4-BE49-F238E27FC236}">
                <a16:creationId xmlns:a16="http://schemas.microsoft.com/office/drawing/2014/main" id="{8A61E34E-91DE-46C3-A7BE-5D9BEA0335D5}"/>
              </a:ext>
            </a:extLst>
          </p:cNvPr>
          <p:cNvGrpSpPr/>
          <p:nvPr/>
        </p:nvGrpSpPr>
        <p:grpSpPr>
          <a:xfrm>
            <a:off x="-13226234" y="-29692"/>
            <a:ext cx="2403824" cy="6858000"/>
            <a:chOff x="6147949" y="0"/>
            <a:chExt cx="2403824" cy="6858000"/>
          </a:xfrm>
          <a:noFill/>
        </p:grpSpPr>
        <p:sp>
          <p:nvSpPr>
            <p:cNvPr id="132" name="Freeform: Shape 131">
              <a:extLst>
                <a:ext uri="{FF2B5EF4-FFF2-40B4-BE49-F238E27FC236}">
                  <a16:creationId xmlns:a16="http://schemas.microsoft.com/office/drawing/2014/main" id="{3604A59C-EB45-4C82-A5B0-53BE45F1A470}"/>
                </a:ext>
              </a:extLst>
            </p:cNvPr>
            <p:cNvSpPr/>
            <p:nvPr/>
          </p:nvSpPr>
          <p:spPr>
            <a:xfrm>
              <a:off x="6955382"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Freeform: Shape 132">
              <a:extLst>
                <a:ext uri="{FF2B5EF4-FFF2-40B4-BE49-F238E27FC236}">
                  <a16:creationId xmlns:a16="http://schemas.microsoft.com/office/drawing/2014/main" id="{9D0D8C05-4978-479A-9747-7FA1EC7A4094}"/>
                </a:ext>
              </a:extLst>
            </p:cNvPr>
            <p:cNvSpPr/>
            <p:nvPr/>
          </p:nvSpPr>
          <p:spPr>
            <a:xfrm>
              <a:off x="7762815"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Freeform: Shape 133">
              <a:extLst>
                <a:ext uri="{FF2B5EF4-FFF2-40B4-BE49-F238E27FC236}">
                  <a16:creationId xmlns:a16="http://schemas.microsoft.com/office/drawing/2014/main" id="{4C1EA5B1-8394-4A21-B757-844F7F048A20}"/>
                </a:ext>
              </a:extLst>
            </p:cNvPr>
            <p:cNvSpPr/>
            <p:nvPr/>
          </p:nvSpPr>
          <p:spPr>
            <a:xfrm>
              <a:off x="6147949"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2" name="Group 151">
            <a:extLst>
              <a:ext uri="{FF2B5EF4-FFF2-40B4-BE49-F238E27FC236}">
                <a16:creationId xmlns:a16="http://schemas.microsoft.com/office/drawing/2014/main" id="{07F72EF5-EB75-4386-8F21-3362A3BEB9AB}"/>
              </a:ext>
            </a:extLst>
          </p:cNvPr>
          <p:cNvGrpSpPr/>
          <p:nvPr/>
        </p:nvGrpSpPr>
        <p:grpSpPr>
          <a:xfrm>
            <a:off x="-13917227" y="994670"/>
            <a:ext cx="3332974" cy="1717439"/>
            <a:chOff x="-13917227" y="994670"/>
            <a:chExt cx="3332974" cy="1717439"/>
          </a:xfrm>
        </p:grpSpPr>
        <p:sp>
          <p:nvSpPr>
            <p:cNvPr id="125" name="TextBox 124">
              <a:extLst>
                <a:ext uri="{FF2B5EF4-FFF2-40B4-BE49-F238E27FC236}">
                  <a16:creationId xmlns:a16="http://schemas.microsoft.com/office/drawing/2014/main" id="{BB03453E-A781-4E16-89D1-32FD70294DDE}"/>
                </a:ext>
              </a:extLst>
            </p:cNvPr>
            <p:cNvSpPr txBox="1"/>
            <p:nvPr/>
          </p:nvSpPr>
          <p:spPr>
            <a:xfrm>
              <a:off x="-13917227" y="994670"/>
              <a:ext cx="2910266" cy="523220"/>
            </a:xfrm>
            <a:prstGeom prst="rect">
              <a:avLst/>
            </a:prstGeom>
            <a:noFill/>
          </p:spPr>
          <p:txBody>
            <a:bodyPr wrap="square" rtlCol="0">
              <a:spAutoFit/>
            </a:bodyPr>
            <a:lstStyle/>
            <a:p>
              <a:r>
                <a:rPr lang="en-US" sz="2800" dirty="0">
                  <a:solidFill>
                    <a:schemeClr val="tx1">
                      <a:lumMod val="85000"/>
                      <a:lumOff val="15000"/>
                    </a:schemeClr>
                  </a:solidFill>
                  <a:latin typeface="Century Gothic" panose="020B0502020202020204" pitchFamily="34" charset="0"/>
                </a:rPr>
                <a:t>OUR SERVICES</a:t>
              </a:r>
            </a:p>
          </p:txBody>
        </p:sp>
        <p:sp>
          <p:nvSpPr>
            <p:cNvPr id="126" name="TextBox 125">
              <a:extLst>
                <a:ext uri="{FF2B5EF4-FFF2-40B4-BE49-F238E27FC236}">
                  <a16:creationId xmlns:a16="http://schemas.microsoft.com/office/drawing/2014/main" id="{FEC3984C-1F14-4C80-89D4-18445BDD59A3}"/>
                </a:ext>
              </a:extLst>
            </p:cNvPr>
            <p:cNvSpPr txBox="1"/>
            <p:nvPr/>
          </p:nvSpPr>
          <p:spPr>
            <a:xfrm>
              <a:off x="-13917227" y="1511780"/>
              <a:ext cx="3332974" cy="120032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Lorem ipsum dolor sit amet, consectetuer adipiscing elit. Maecenas porttitor congue massa. Fusce posuere, magna sed pulvinar ultricies, purus lectus malesuada libero, sit amet commodo magna Eros quiz urn.</a:t>
              </a:r>
            </a:p>
          </p:txBody>
        </p:sp>
      </p:grpSp>
      <p:sp>
        <p:nvSpPr>
          <p:cNvPr id="159" name="Rectangle 158">
            <a:extLst>
              <a:ext uri="{FF2B5EF4-FFF2-40B4-BE49-F238E27FC236}">
                <a16:creationId xmlns:a16="http://schemas.microsoft.com/office/drawing/2014/main" id="{DB0E52F8-61D4-4A2B-AE89-C7B72F5777BD}"/>
              </a:ext>
            </a:extLst>
          </p:cNvPr>
          <p:cNvSpPr/>
          <p:nvPr/>
        </p:nvSpPr>
        <p:spPr>
          <a:xfrm>
            <a:off x="-954818" y="6858000"/>
            <a:ext cx="14249400" cy="54142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Group 204">
            <a:extLst>
              <a:ext uri="{FF2B5EF4-FFF2-40B4-BE49-F238E27FC236}">
                <a16:creationId xmlns:a16="http://schemas.microsoft.com/office/drawing/2014/main" id="{62860338-E78D-4044-94F4-3E5475D9FD9D}"/>
              </a:ext>
            </a:extLst>
          </p:cNvPr>
          <p:cNvGrpSpPr/>
          <p:nvPr/>
        </p:nvGrpSpPr>
        <p:grpSpPr>
          <a:xfrm>
            <a:off x="-14056292" y="3029669"/>
            <a:ext cx="3937906" cy="3085294"/>
            <a:chOff x="-14056292" y="3029669"/>
            <a:chExt cx="3937906" cy="3085294"/>
          </a:xfrm>
        </p:grpSpPr>
        <p:grpSp>
          <p:nvGrpSpPr>
            <p:cNvPr id="179" name="Group 178">
              <a:extLst>
                <a:ext uri="{FF2B5EF4-FFF2-40B4-BE49-F238E27FC236}">
                  <a16:creationId xmlns:a16="http://schemas.microsoft.com/office/drawing/2014/main" id="{DB1A4129-2A1F-4EE5-B840-40E87A713188}"/>
                </a:ext>
              </a:extLst>
            </p:cNvPr>
            <p:cNvGrpSpPr/>
            <p:nvPr/>
          </p:nvGrpSpPr>
          <p:grpSpPr>
            <a:xfrm>
              <a:off x="-14056292" y="3029669"/>
              <a:ext cx="1198686" cy="768743"/>
              <a:chOff x="-14056292" y="3029669"/>
              <a:chExt cx="1198686" cy="768743"/>
            </a:xfrm>
          </p:grpSpPr>
          <p:pic>
            <p:nvPicPr>
              <p:cNvPr id="175" name="Picture 174">
                <a:extLst>
                  <a:ext uri="{FF2B5EF4-FFF2-40B4-BE49-F238E27FC236}">
                    <a16:creationId xmlns:a16="http://schemas.microsoft.com/office/drawing/2014/main" id="{F26B3035-8838-4CCE-AE6B-3249A3E4A6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69188" y="3029669"/>
                <a:ext cx="424479" cy="456131"/>
              </a:xfrm>
              <a:prstGeom prst="rect">
                <a:avLst/>
              </a:prstGeom>
            </p:spPr>
          </p:pic>
          <p:sp>
            <p:nvSpPr>
              <p:cNvPr id="178" name="TextBox 177">
                <a:extLst>
                  <a:ext uri="{FF2B5EF4-FFF2-40B4-BE49-F238E27FC236}">
                    <a16:creationId xmlns:a16="http://schemas.microsoft.com/office/drawing/2014/main" id="{9B9826D5-9385-4577-9398-57CB8A0FFBD7}"/>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80" name="Group 179">
              <a:extLst>
                <a:ext uri="{FF2B5EF4-FFF2-40B4-BE49-F238E27FC236}">
                  <a16:creationId xmlns:a16="http://schemas.microsoft.com/office/drawing/2014/main" id="{93AC6889-7533-4B9A-9678-8EAB7FDAA893}"/>
                </a:ext>
              </a:extLst>
            </p:cNvPr>
            <p:cNvGrpSpPr/>
            <p:nvPr/>
          </p:nvGrpSpPr>
          <p:grpSpPr>
            <a:xfrm>
              <a:off x="-12682122" y="3064703"/>
              <a:ext cx="1198686" cy="733709"/>
              <a:chOff x="-14056292" y="3064703"/>
              <a:chExt cx="1198686" cy="733709"/>
            </a:xfrm>
          </p:grpSpPr>
          <p:pic>
            <p:nvPicPr>
              <p:cNvPr id="181" name="Picture 180">
                <a:extLst>
                  <a:ext uri="{FF2B5EF4-FFF2-40B4-BE49-F238E27FC236}">
                    <a16:creationId xmlns:a16="http://schemas.microsoft.com/office/drawing/2014/main" id="{195104A6-6F77-42D0-8B6C-FE873BB7BB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894" y="3064703"/>
                <a:ext cx="385890" cy="386063"/>
              </a:xfrm>
              <a:prstGeom prst="rect">
                <a:avLst/>
              </a:prstGeom>
            </p:spPr>
          </p:pic>
          <p:sp>
            <p:nvSpPr>
              <p:cNvPr id="182" name="TextBox 181">
                <a:extLst>
                  <a:ext uri="{FF2B5EF4-FFF2-40B4-BE49-F238E27FC236}">
                    <a16:creationId xmlns:a16="http://schemas.microsoft.com/office/drawing/2014/main" id="{E357BF2C-894D-4CF9-AEA9-2D634BC2A361}"/>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83" name="Group 182">
              <a:extLst>
                <a:ext uri="{FF2B5EF4-FFF2-40B4-BE49-F238E27FC236}">
                  <a16:creationId xmlns:a16="http://schemas.microsoft.com/office/drawing/2014/main" id="{813E62C3-5159-43F9-8705-793B119921B9}"/>
                </a:ext>
              </a:extLst>
            </p:cNvPr>
            <p:cNvGrpSpPr/>
            <p:nvPr/>
          </p:nvGrpSpPr>
          <p:grpSpPr>
            <a:xfrm>
              <a:off x="-11317072" y="3029669"/>
              <a:ext cx="1198686" cy="768743"/>
              <a:chOff x="-14056292" y="3029669"/>
              <a:chExt cx="1198686" cy="768743"/>
            </a:xfrm>
          </p:grpSpPr>
          <p:pic>
            <p:nvPicPr>
              <p:cNvPr id="184" name="Picture 183">
                <a:extLst>
                  <a:ext uri="{FF2B5EF4-FFF2-40B4-BE49-F238E27FC236}">
                    <a16:creationId xmlns:a16="http://schemas.microsoft.com/office/drawing/2014/main" id="{21F12FED-0279-4DD7-9A38-942524FA16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08053" y="3029669"/>
                <a:ext cx="321259" cy="456131"/>
              </a:xfrm>
              <a:prstGeom prst="rect">
                <a:avLst/>
              </a:prstGeom>
            </p:spPr>
          </p:pic>
          <p:sp>
            <p:nvSpPr>
              <p:cNvPr id="185" name="TextBox 184">
                <a:extLst>
                  <a:ext uri="{FF2B5EF4-FFF2-40B4-BE49-F238E27FC236}">
                    <a16:creationId xmlns:a16="http://schemas.microsoft.com/office/drawing/2014/main" id="{32BEAF18-4DE8-4C53-9FA7-CE48C0B408B3}"/>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86" name="Group 185">
              <a:extLst>
                <a:ext uri="{FF2B5EF4-FFF2-40B4-BE49-F238E27FC236}">
                  <a16:creationId xmlns:a16="http://schemas.microsoft.com/office/drawing/2014/main" id="{DC5E443B-FB8B-4F3E-B95A-DC84505E13D5}"/>
                </a:ext>
              </a:extLst>
            </p:cNvPr>
            <p:cNvGrpSpPr/>
            <p:nvPr/>
          </p:nvGrpSpPr>
          <p:grpSpPr>
            <a:xfrm>
              <a:off x="-14056292" y="4296896"/>
              <a:ext cx="1198686" cy="695736"/>
              <a:chOff x="-14056292" y="3102676"/>
              <a:chExt cx="1198686" cy="695736"/>
            </a:xfrm>
          </p:grpSpPr>
          <p:pic>
            <p:nvPicPr>
              <p:cNvPr id="187" name="Picture 186">
                <a:extLst>
                  <a:ext uri="{FF2B5EF4-FFF2-40B4-BE49-F238E27FC236}">
                    <a16:creationId xmlns:a16="http://schemas.microsoft.com/office/drawing/2014/main" id="{9135E022-CD36-4917-9EAE-9D67087DE50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669188" y="3102676"/>
                <a:ext cx="424479" cy="310116"/>
              </a:xfrm>
              <a:prstGeom prst="rect">
                <a:avLst/>
              </a:prstGeom>
            </p:spPr>
          </p:pic>
          <p:sp>
            <p:nvSpPr>
              <p:cNvPr id="188" name="TextBox 187">
                <a:extLst>
                  <a:ext uri="{FF2B5EF4-FFF2-40B4-BE49-F238E27FC236}">
                    <a16:creationId xmlns:a16="http://schemas.microsoft.com/office/drawing/2014/main" id="{35500BD2-0471-48EA-B102-5BC2CD83AF60}"/>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89" name="Group 188">
              <a:extLst>
                <a:ext uri="{FF2B5EF4-FFF2-40B4-BE49-F238E27FC236}">
                  <a16:creationId xmlns:a16="http://schemas.microsoft.com/office/drawing/2014/main" id="{88A4D938-2FC5-49BA-976F-CA34EBF1EF26}"/>
                </a:ext>
              </a:extLst>
            </p:cNvPr>
            <p:cNvGrpSpPr/>
            <p:nvPr/>
          </p:nvGrpSpPr>
          <p:grpSpPr>
            <a:xfrm>
              <a:off x="-12682122" y="4276612"/>
              <a:ext cx="1198686" cy="716020"/>
              <a:chOff x="-14056292" y="3082392"/>
              <a:chExt cx="1198686" cy="716020"/>
            </a:xfrm>
          </p:grpSpPr>
          <p:pic>
            <p:nvPicPr>
              <p:cNvPr id="190" name="Picture 189">
                <a:extLst>
                  <a:ext uri="{FF2B5EF4-FFF2-40B4-BE49-F238E27FC236}">
                    <a16:creationId xmlns:a16="http://schemas.microsoft.com/office/drawing/2014/main" id="{CFE22D4B-AA8D-4CEB-A81A-590AA84687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32353" y="3082392"/>
                <a:ext cx="350809" cy="350684"/>
              </a:xfrm>
              <a:prstGeom prst="rect">
                <a:avLst/>
              </a:prstGeom>
            </p:spPr>
          </p:pic>
          <p:sp>
            <p:nvSpPr>
              <p:cNvPr id="191" name="TextBox 190">
                <a:extLst>
                  <a:ext uri="{FF2B5EF4-FFF2-40B4-BE49-F238E27FC236}">
                    <a16:creationId xmlns:a16="http://schemas.microsoft.com/office/drawing/2014/main" id="{DA890883-E08C-4E49-B1B0-90B2EFA4E1C9}"/>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92" name="Group 191">
              <a:extLst>
                <a:ext uri="{FF2B5EF4-FFF2-40B4-BE49-F238E27FC236}">
                  <a16:creationId xmlns:a16="http://schemas.microsoft.com/office/drawing/2014/main" id="{99A5BC10-52D0-4880-8C21-66F7EEEBB5FF}"/>
                </a:ext>
              </a:extLst>
            </p:cNvPr>
            <p:cNvGrpSpPr/>
            <p:nvPr/>
          </p:nvGrpSpPr>
          <p:grpSpPr>
            <a:xfrm>
              <a:off x="-11317072" y="4286138"/>
              <a:ext cx="1198686" cy="706494"/>
              <a:chOff x="-14056292" y="3091918"/>
              <a:chExt cx="1198686" cy="706494"/>
            </a:xfrm>
          </p:grpSpPr>
          <p:pic>
            <p:nvPicPr>
              <p:cNvPr id="193" name="Picture 192">
                <a:extLst>
                  <a:ext uri="{FF2B5EF4-FFF2-40B4-BE49-F238E27FC236}">
                    <a16:creationId xmlns:a16="http://schemas.microsoft.com/office/drawing/2014/main" id="{60B8C64C-C09D-4B62-9F1A-F482C38874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59224" y="3091918"/>
                <a:ext cx="604552" cy="350683"/>
              </a:xfrm>
              <a:prstGeom prst="rect">
                <a:avLst/>
              </a:prstGeom>
            </p:spPr>
          </p:pic>
          <p:sp>
            <p:nvSpPr>
              <p:cNvPr id="194" name="TextBox 193">
                <a:extLst>
                  <a:ext uri="{FF2B5EF4-FFF2-40B4-BE49-F238E27FC236}">
                    <a16:creationId xmlns:a16="http://schemas.microsoft.com/office/drawing/2014/main" id="{D62AE3E3-568D-496E-8442-B52608F05A58}"/>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95" name="Group 194">
              <a:extLst>
                <a:ext uri="{FF2B5EF4-FFF2-40B4-BE49-F238E27FC236}">
                  <a16:creationId xmlns:a16="http://schemas.microsoft.com/office/drawing/2014/main" id="{F560AB21-1BEA-407A-9D42-0527F85C18CE}"/>
                </a:ext>
              </a:extLst>
            </p:cNvPr>
            <p:cNvGrpSpPr/>
            <p:nvPr/>
          </p:nvGrpSpPr>
          <p:grpSpPr>
            <a:xfrm>
              <a:off x="-14056292" y="5439225"/>
              <a:ext cx="1198686" cy="675738"/>
              <a:chOff x="-14056292" y="3122674"/>
              <a:chExt cx="1198686" cy="675738"/>
            </a:xfrm>
          </p:grpSpPr>
          <p:pic>
            <p:nvPicPr>
              <p:cNvPr id="196" name="Picture 195">
                <a:extLst>
                  <a:ext uri="{FF2B5EF4-FFF2-40B4-BE49-F238E27FC236}">
                    <a16:creationId xmlns:a16="http://schemas.microsoft.com/office/drawing/2014/main" id="{17B6AA08-D7D2-4520-A04F-41F56D9252B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13759" y="3122674"/>
                <a:ext cx="513620" cy="308220"/>
              </a:xfrm>
              <a:prstGeom prst="rect">
                <a:avLst/>
              </a:prstGeom>
            </p:spPr>
          </p:pic>
          <p:sp>
            <p:nvSpPr>
              <p:cNvPr id="197" name="TextBox 196">
                <a:extLst>
                  <a:ext uri="{FF2B5EF4-FFF2-40B4-BE49-F238E27FC236}">
                    <a16:creationId xmlns:a16="http://schemas.microsoft.com/office/drawing/2014/main" id="{E2E5E85F-F609-4DCC-9F99-6407638315A4}"/>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198" name="Group 197">
              <a:extLst>
                <a:ext uri="{FF2B5EF4-FFF2-40B4-BE49-F238E27FC236}">
                  <a16:creationId xmlns:a16="http://schemas.microsoft.com/office/drawing/2014/main" id="{A892942E-387A-4A85-80F5-0FD793FBCA52}"/>
                </a:ext>
              </a:extLst>
            </p:cNvPr>
            <p:cNvGrpSpPr/>
            <p:nvPr/>
          </p:nvGrpSpPr>
          <p:grpSpPr>
            <a:xfrm>
              <a:off x="-12682122" y="5411304"/>
              <a:ext cx="1198686" cy="703659"/>
              <a:chOff x="-14056292" y="3094753"/>
              <a:chExt cx="1198686" cy="703659"/>
            </a:xfrm>
          </p:grpSpPr>
          <p:pic>
            <p:nvPicPr>
              <p:cNvPr id="199" name="Picture 198">
                <a:extLst>
                  <a:ext uri="{FF2B5EF4-FFF2-40B4-BE49-F238E27FC236}">
                    <a16:creationId xmlns:a16="http://schemas.microsoft.com/office/drawing/2014/main" id="{2BC1B0DE-05EF-42E8-A311-BC57EE79CB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772524" y="3094753"/>
                <a:ext cx="631153" cy="325964"/>
              </a:xfrm>
              <a:prstGeom prst="rect">
                <a:avLst/>
              </a:prstGeom>
            </p:spPr>
          </p:pic>
          <p:sp>
            <p:nvSpPr>
              <p:cNvPr id="200" name="TextBox 199">
                <a:extLst>
                  <a:ext uri="{FF2B5EF4-FFF2-40B4-BE49-F238E27FC236}">
                    <a16:creationId xmlns:a16="http://schemas.microsoft.com/office/drawing/2014/main" id="{1A92C396-561B-4F34-AA47-F7D79935F2E1}"/>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nvGrpSpPr>
            <p:cNvPr id="201" name="Group 200">
              <a:extLst>
                <a:ext uri="{FF2B5EF4-FFF2-40B4-BE49-F238E27FC236}">
                  <a16:creationId xmlns:a16="http://schemas.microsoft.com/office/drawing/2014/main" id="{EE5ED1B7-4CC7-4D98-8FBD-B890B09E268E}"/>
                </a:ext>
              </a:extLst>
            </p:cNvPr>
            <p:cNvGrpSpPr/>
            <p:nvPr/>
          </p:nvGrpSpPr>
          <p:grpSpPr>
            <a:xfrm>
              <a:off x="-11317072" y="5385802"/>
              <a:ext cx="1198686" cy="729161"/>
              <a:chOff x="-14056292" y="3069251"/>
              <a:chExt cx="1198686" cy="729161"/>
            </a:xfrm>
          </p:grpSpPr>
          <p:pic>
            <p:nvPicPr>
              <p:cNvPr id="202" name="Picture 201">
                <a:extLst>
                  <a:ext uri="{FF2B5EF4-FFF2-40B4-BE49-F238E27FC236}">
                    <a16:creationId xmlns:a16="http://schemas.microsoft.com/office/drawing/2014/main" id="{5FA203B1-E458-493E-9295-552338FB66A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08306" y="3069251"/>
                <a:ext cx="502717" cy="376967"/>
              </a:xfrm>
              <a:prstGeom prst="rect">
                <a:avLst/>
              </a:prstGeom>
            </p:spPr>
          </p:pic>
          <p:sp>
            <p:nvSpPr>
              <p:cNvPr id="203" name="TextBox 202">
                <a:extLst>
                  <a:ext uri="{FF2B5EF4-FFF2-40B4-BE49-F238E27FC236}">
                    <a16:creationId xmlns:a16="http://schemas.microsoft.com/office/drawing/2014/main" id="{591288FD-A4CB-4582-A1B2-2736FF195703}"/>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FAST CHECK-IN</a:t>
                </a:r>
              </a:p>
            </p:txBody>
          </p:sp>
        </p:grpSp>
      </p:grpSp>
    </p:spTree>
    <p:extLst>
      <p:ext uri="{BB962C8B-B14F-4D97-AF65-F5344CB8AC3E}">
        <p14:creationId xmlns:p14="http://schemas.microsoft.com/office/powerpoint/2010/main" val="1420366072"/>
      </p:ext>
    </p:extLst>
  </p:cSld>
  <p:clrMapOvr>
    <a:masterClrMapping/>
  </p:clrMapOvr>
  <mc:AlternateContent xmlns:mc="http://schemas.openxmlformats.org/markup-compatibility/2006" xmlns:p14="http://schemas.microsoft.com/office/powerpoint/2010/main">
    <mc:Choice Requires="p14">
      <p:transition spd="med" p14:dur="700" advTm="16136">
        <p:fade/>
      </p:transition>
    </mc:Choice>
    <mc:Fallback xmlns="">
      <p:transition spd="med" advTm="16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04167E-6 -3.7037E-7 L -1.04167E-6 -0.35579 " pathEditMode="relative" rAng="0" ptsTypes="AA">
                                      <p:cBhvr>
                                        <p:cTn id="6" dur="2750" fill="hold"/>
                                        <p:tgtEl>
                                          <p:spTgt spid="151"/>
                                        </p:tgtEl>
                                        <p:attrNameLst>
                                          <p:attrName>ppt_x</p:attrName>
                                          <p:attrName>ppt_y</p:attrName>
                                        </p:attrNameLst>
                                      </p:cBhvr>
                                      <p:rCtr x="0" y="-17801"/>
                                    </p:animMotion>
                                  </p:childTnLst>
                                </p:cTn>
                              </p:par>
                              <p:par>
                                <p:cTn id="7" presetID="64" presetClass="path" presetSubtype="0" accel="50000" decel="50000" fill="hold" nodeType="withEffect">
                                  <p:stCondLst>
                                    <p:cond delay="250"/>
                                  </p:stCondLst>
                                  <p:childTnLst>
                                    <p:animMotion origin="layout" path="M 0 -3.7037E-7 L 0 -0.15208 " pathEditMode="relative" rAng="0" ptsTypes="AA">
                                      <p:cBhvr>
                                        <p:cTn id="8" dur="2250" fill="hold"/>
                                        <p:tgtEl>
                                          <p:spTgt spid="44"/>
                                        </p:tgtEl>
                                        <p:attrNameLst>
                                          <p:attrName>ppt_x</p:attrName>
                                          <p:attrName>ppt_y</p:attrName>
                                        </p:attrNameLst>
                                      </p:cBhvr>
                                      <p:rCtr x="0" y="-7616"/>
                                    </p:animMotion>
                                  </p:childTnLst>
                                </p:cTn>
                              </p:par>
                              <p:par>
                                <p:cTn id="9" presetID="64" presetClass="path" presetSubtype="0" accel="10000" decel="50000" fill="hold" nodeType="withEffect">
                                  <p:stCondLst>
                                    <p:cond delay="0"/>
                                  </p:stCondLst>
                                  <p:childTnLst>
                                    <p:animMotion origin="layout" path="M 0 7.40741E-7 L 0 -0.17963 " pathEditMode="relative" rAng="0" ptsTypes="AA">
                                      <p:cBhvr>
                                        <p:cTn id="10" dur="7500" fill="hold"/>
                                        <p:tgtEl>
                                          <p:spTgt spid="23"/>
                                        </p:tgtEl>
                                        <p:attrNameLst>
                                          <p:attrName>ppt_x</p:attrName>
                                          <p:attrName>ppt_y</p:attrName>
                                        </p:attrNameLst>
                                      </p:cBhvr>
                                      <p:rCtr x="0" y="-8981"/>
                                    </p:animMotion>
                                  </p:childTnLst>
                                </p:cTn>
                              </p:par>
                              <p:par>
                                <p:cTn id="11" presetID="47" presetClass="entr" presetSubtype="0" fill="hold" grpId="0" nodeType="withEffect">
                                  <p:stCondLst>
                                    <p:cond delay="20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250"/>
                                        <p:tgtEl>
                                          <p:spTgt spid="24"/>
                                        </p:tgtEl>
                                      </p:cBhvr>
                                    </p:animEffect>
                                    <p:anim calcmode="lin" valueType="num">
                                      <p:cBhvr>
                                        <p:cTn id="14" dur="1250" fill="hold"/>
                                        <p:tgtEl>
                                          <p:spTgt spid="24"/>
                                        </p:tgtEl>
                                        <p:attrNameLst>
                                          <p:attrName>ppt_x</p:attrName>
                                        </p:attrNameLst>
                                      </p:cBhvr>
                                      <p:tavLst>
                                        <p:tav tm="0">
                                          <p:val>
                                            <p:strVal val="#ppt_x"/>
                                          </p:val>
                                        </p:tav>
                                        <p:tav tm="100000">
                                          <p:val>
                                            <p:strVal val="#ppt_x"/>
                                          </p:val>
                                        </p:tav>
                                      </p:tavLst>
                                    </p:anim>
                                    <p:anim calcmode="lin" valueType="num">
                                      <p:cBhvr>
                                        <p:cTn id="15" dur="1250" fill="hold"/>
                                        <p:tgtEl>
                                          <p:spTgt spid="24"/>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250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10" presetClass="entr" presetSubtype="0" fill="hold" grpId="1" nodeType="withEffect">
                                  <p:stCondLst>
                                    <p:cond delay="20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750"/>
                                        <p:tgtEl>
                                          <p:spTgt spid="24"/>
                                        </p:tgtEl>
                                      </p:cBhvr>
                                    </p:animEffect>
                                  </p:childTnLst>
                                </p:cTn>
                              </p:par>
                              <p:par>
                                <p:cTn id="22" presetID="10" presetClass="entr" presetSubtype="0" fill="hold" nodeType="withEffect">
                                  <p:stCondLst>
                                    <p:cond delay="125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6" presetClass="entr" presetSubtype="37" fill="hold" nodeType="withEffect">
                                  <p:stCondLst>
                                    <p:cond delay="500"/>
                                  </p:stCondLst>
                                  <p:childTnLst>
                                    <p:set>
                                      <p:cBhvr>
                                        <p:cTn id="26" dur="1" fill="hold">
                                          <p:stCondLst>
                                            <p:cond delay="0"/>
                                          </p:stCondLst>
                                        </p:cTn>
                                        <p:tgtEl>
                                          <p:spTgt spid="90"/>
                                        </p:tgtEl>
                                        <p:attrNameLst>
                                          <p:attrName>style.visibility</p:attrName>
                                        </p:attrNameLst>
                                      </p:cBhvr>
                                      <p:to>
                                        <p:strVal val="visible"/>
                                      </p:to>
                                    </p:set>
                                    <p:animEffect transition="in" filter="barn(outVertical)">
                                      <p:cBhvr>
                                        <p:cTn id="27" dur="500"/>
                                        <p:tgtEl>
                                          <p:spTgt spid="90"/>
                                        </p:tgtEl>
                                      </p:cBhvr>
                                    </p:animEffect>
                                  </p:childTnLst>
                                </p:cTn>
                              </p:par>
                              <p:par>
                                <p:cTn id="28" presetID="16" presetClass="entr" presetSubtype="37" fill="hold" nodeType="withEffect">
                                  <p:stCondLst>
                                    <p:cond delay="500"/>
                                  </p:stCondLst>
                                  <p:childTnLst>
                                    <p:set>
                                      <p:cBhvr>
                                        <p:cTn id="29" dur="1" fill="hold">
                                          <p:stCondLst>
                                            <p:cond delay="0"/>
                                          </p:stCondLst>
                                        </p:cTn>
                                        <p:tgtEl>
                                          <p:spTgt spid="98"/>
                                        </p:tgtEl>
                                        <p:attrNameLst>
                                          <p:attrName>style.visibility</p:attrName>
                                        </p:attrNameLst>
                                      </p:cBhvr>
                                      <p:to>
                                        <p:strVal val="visible"/>
                                      </p:to>
                                    </p:set>
                                    <p:animEffect transition="in" filter="barn(outVertical)">
                                      <p:cBhvr>
                                        <p:cTn id="30" dur="500"/>
                                        <p:tgtEl>
                                          <p:spTgt spid="98"/>
                                        </p:tgtEl>
                                      </p:cBhvr>
                                    </p:animEffect>
                                  </p:childTnLst>
                                </p:cTn>
                              </p:par>
                              <p:par>
                                <p:cTn id="31" presetID="16" presetClass="entr" presetSubtype="37" fill="hold" nodeType="withEffect">
                                  <p:stCondLst>
                                    <p:cond delay="500"/>
                                  </p:stCondLst>
                                  <p:childTnLst>
                                    <p:set>
                                      <p:cBhvr>
                                        <p:cTn id="32" dur="1" fill="hold">
                                          <p:stCondLst>
                                            <p:cond delay="0"/>
                                          </p:stCondLst>
                                        </p:cTn>
                                        <p:tgtEl>
                                          <p:spTgt spid="94"/>
                                        </p:tgtEl>
                                        <p:attrNameLst>
                                          <p:attrName>style.visibility</p:attrName>
                                        </p:attrNameLst>
                                      </p:cBhvr>
                                      <p:to>
                                        <p:strVal val="visible"/>
                                      </p:to>
                                    </p:set>
                                    <p:animEffect transition="in" filter="barn(outVertical)">
                                      <p:cBhvr>
                                        <p:cTn id="33" dur="500"/>
                                        <p:tgtEl>
                                          <p:spTgt spid="94"/>
                                        </p:tgtEl>
                                      </p:cBhvr>
                                    </p:animEffect>
                                  </p:childTnLst>
                                </p:cTn>
                              </p:par>
                              <p:par>
                                <p:cTn id="34" presetID="16" presetClass="entr" presetSubtype="37" fill="hold" nodeType="withEffect">
                                  <p:stCondLst>
                                    <p:cond delay="500"/>
                                  </p:stCondLst>
                                  <p:childTnLst>
                                    <p:set>
                                      <p:cBhvr>
                                        <p:cTn id="35" dur="1" fill="hold">
                                          <p:stCondLst>
                                            <p:cond delay="0"/>
                                          </p:stCondLst>
                                        </p:cTn>
                                        <p:tgtEl>
                                          <p:spTgt spid="77"/>
                                        </p:tgtEl>
                                        <p:attrNameLst>
                                          <p:attrName>style.visibility</p:attrName>
                                        </p:attrNameLst>
                                      </p:cBhvr>
                                      <p:to>
                                        <p:strVal val="visible"/>
                                      </p:to>
                                    </p:set>
                                    <p:animEffect transition="in" filter="barn(outVertical)">
                                      <p:cBhvr>
                                        <p:cTn id="36" dur="500"/>
                                        <p:tgtEl>
                                          <p:spTgt spid="77"/>
                                        </p:tgtEl>
                                      </p:cBhvr>
                                    </p:animEffect>
                                  </p:childTnLst>
                                </p:cTn>
                              </p:par>
                              <p:par>
                                <p:cTn id="37" presetID="16" presetClass="entr" presetSubtype="37" fill="hold" nodeType="withEffect">
                                  <p:stCondLst>
                                    <p:cond delay="500"/>
                                  </p:stCondLst>
                                  <p:childTnLst>
                                    <p:set>
                                      <p:cBhvr>
                                        <p:cTn id="38" dur="1" fill="hold">
                                          <p:stCondLst>
                                            <p:cond delay="0"/>
                                          </p:stCondLst>
                                        </p:cTn>
                                        <p:tgtEl>
                                          <p:spTgt spid="102"/>
                                        </p:tgtEl>
                                        <p:attrNameLst>
                                          <p:attrName>style.visibility</p:attrName>
                                        </p:attrNameLst>
                                      </p:cBhvr>
                                      <p:to>
                                        <p:strVal val="visible"/>
                                      </p:to>
                                    </p:set>
                                    <p:animEffect transition="in" filter="barn(outVertical)">
                                      <p:cBhvr>
                                        <p:cTn id="39" dur="500"/>
                                        <p:tgtEl>
                                          <p:spTgt spid="102"/>
                                        </p:tgtEl>
                                      </p:cBhvr>
                                    </p:animEffect>
                                  </p:childTnLst>
                                </p:cTn>
                              </p:par>
                              <p:par>
                                <p:cTn id="40" presetID="10" presetClass="entr" presetSubtype="0" fill="hold" grpId="0" nodeType="withEffect">
                                  <p:stCondLst>
                                    <p:cond delay="750"/>
                                  </p:stCondLst>
                                  <p:childTnLst>
                                    <p:set>
                                      <p:cBhvr>
                                        <p:cTn id="41" dur="1" fill="hold">
                                          <p:stCondLst>
                                            <p:cond delay="0"/>
                                          </p:stCondLst>
                                        </p:cTn>
                                        <p:tgtEl>
                                          <p:spTgt spid="103"/>
                                        </p:tgtEl>
                                        <p:attrNameLst>
                                          <p:attrName>style.visibility</p:attrName>
                                        </p:attrNameLst>
                                      </p:cBhvr>
                                      <p:to>
                                        <p:strVal val="visible"/>
                                      </p:to>
                                    </p:set>
                                    <p:animEffect transition="in" filter="fade">
                                      <p:cBhvr>
                                        <p:cTn id="42" dur="500"/>
                                        <p:tgtEl>
                                          <p:spTgt spid="103"/>
                                        </p:tgtEl>
                                      </p:cBhvr>
                                    </p:animEffect>
                                  </p:childTnLst>
                                </p:cTn>
                              </p:par>
                              <p:par>
                                <p:cTn id="43" presetID="10" presetClass="entr" presetSubtype="0" fill="hold" grpId="0" nodeType="withEffect">
                                  <p:stCondLst>
                                    <p:cond delay="100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grpId="0" nodeType="withEffect">
                                  <p:stCondLst>
                                    <p:cond delay="1000"/>
                                  </p:stCondLst>
                                  <p:childTnLst>
                                    <p:set>
                                      <p:cBhvr>
                                        <p:cTn id="47" dur="1" fill="hold">
                                          <p:stCondLst>
                                            <p:cond delay="0"/>
                                          </p:stCondLst>
                                        </p:cTn>
                                        <p:tgtEl>
                                          <p:spTgt spid="79"/>
                                        </p:tgtEl>
                                        <p:attrNameLst>
                                          <p:attrName>style.visibility</p:attrName>
                                        </p:attrNameLst>
                                      </p:cBhvr>
                                      <p:to>
                                        <p:strVal val="visible"/>
                                      </p:to>
                                    </p:set>
                                    <p:animEffect transition="in" filter="fade">
                                      <p:cBhvr>
                                        <p:cTn id="48" dur="500"/>
                                        <p:tgtEl>
                                          <p:spTgt spid="79"/>
                                        </p:tgtEl>
                                      </p:cBhvr>
                                    </p:animEffect>
                                  </p:childTnLst>
                                </p:cTn>
                              </p:par>
                              <p:par>
                                <p:cTn id="49" presetID="10" presetClass="entr" presetSubtype="0" fill="hold" grpId="0" nodeType="withEffect">
                                  <p:stCondLst>
                                    <p:cond delay="750"/>
                                  </p:stCondLst>
                                  <p:childTnLst>
                                    <p:set>
                                      <p:cBhvr>
                                        <p:cTn id="50" dur="1" fill="hold">
                                          <p:stCondLst>
                                            <p:cond delay="0"/>
                                          </p:stCondLst>
                                        </p:cTn>
                                        <p:tgtEl>
                                          <p:spTgt spid="78"/>
                                        </p:tgtEl>
                                        <p:attrNameLst>
                                          <p:attrName>style.visibility</p:attrName>
                                        </p:attrNameLst>
                                      </p:cBhvr>
                                      <p:to>
                                        <p:strVal val="visible"/>
                                      </p:to>
                                    </p:set>
                                    <p:animEffect transition="in" filter="fade">
                                      <p:cBhvr>
                                        <p:cTn id="51" dur="500"/>
                                        <p:tgtEl>
                                          <p:spTgt spid="78"/>
                                        </p:tgtEl>
                                      </p:cBhvr>
                                    </p:animEffect>
                                  </p:childTnLst>
                                </p:cTn>
                              </p:par>
                              <p:par>
                                <p:cTn id="52" presetID="10" presetClass="entr" presetSubtype="0" fill="hold" grpId="0" nodeType="withEffect">
                                  <p:stCondLst>
                                    <p:cond delay="750"/>
                                  </p:stCondLst>
                                  <p:childTnLst>
                                    <p:set>
                                      <p:cBhvr>
                                        <p:cTn id="53" dur="1" fill="hold">
                                          <p:stCondLst>
                                            <p:cond delay="0"/>
                                          </p:stCondLst>
                                        </p:cTn>
                                        <p:tgtEl>
                                          <p:spTgt spid="99"/>
                                        </p:tgtEl>
                                        <p:attrNameLst>
                                          <p:attrName>style.visibility</p:attrName>
                                        </p:attrNameLst>
                                      </p:cBhvr>
                                      <p:to>
                                        <p:strVal val="visible"/>
                                      </p:to>
                                    </p:set>
                                    <p:animEffect transition="in" filter="fade">
                                      <p:cBhvr>
                                        <p:cTn id="54" dur="500"/>
                                        <p:tgtEl>
                                          <p:spTgt spid="99"/>
                                        </p:tgtEl>
                                      </p:cBhvr>
                                    </p:animEffect>
                                  </p:childTnLst>
                                </p:cTn>
                              </p:par>
                              <p:par>
                                <p:cTn id="55" presetID="10" presetClass="entr" presetSubtype="0" fill="hold" grpId="0" nodeType="withEffect">
                                  <p:stCondLst>
                                    <p:cond delay="1000"/>
                                  </p:stCondLst>
                                  <p:childTnLst>
                                    <p:set>
                                      <p:cBhvr>
                                        <p:cTn id="56" dur="1" fill="hold">
                                          <p:stCondLst>
                                            <p:cond delay="0"/>
                                          </p:stCondLst>
                                        </p:cTn>
                                        <p:tgtEl>
                                          <p:spTgt spid="100"/>
                                        </p:tgtEl>
                                        <p:attrNameLst>
                                          <p:attrName>style.visibility</p:attrName>
                                        </p:attrNameLst>
                                      </p:cBhvr>
                                      <p:to>
                                        <p:strVal val="visible"/>
                                      </p:to>
                                    </p:set>
                                    <p:animEffect transition="in" filter="fade">
                                      <p:cBhvr>
                                        <p:cTn id="57" dur="500"/>
                                        <p:tgtEl>
                                          <p:spTgt spid="100"/>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96"/>
                                        </p:tgtEl>
                                        <p:attrNameLst>
                                          <p:attrName>style.visibility</p:attrName>
                                        </p:attrNameLst>
                                      </p:cBhvr>
                                      <p:to>
                                        <p:strVal val="visible"/>
                                      </p:to>
                                    </p:set>
                                    <p:animEffect transition="in" filter="fade">
                                      <p:cBhvr>
                                        <p:cTn id="60" dur="500"/>
                                        <p:tgtEl>
                                          <p:spTgt spid="96"/>
                                        </p:tgtEl>
                                      </p:cBhvr>
                                    </p:animEffect>
                                  </p:childTnLst>
                                </p:cTn>
                              </p:par>
                              <p:par>
                                <p:cTn id="61" presetID="10" presetClass="entr" presetSubtype="0" fill="hold" grpId="0" nodeType="withEffect">
                                  <p:stCondLst>
                                    <p:cond delay="750"/>
                                  </p:stCondLst>
                                  <p:childTnLst>
                                    <p:set>
                                      <p:cBhvr>
                                        <p:cTn id="62" dur="1" fill="hold">
                                          <p:stCondLst>
                                            <p:cond delay="0"/>
                                          </p:stCondLst>
                                        </p:cTn>
                                        <p:tgtEl>
                                          <p:spTgt spid="95"/>
                                        </p:tgtEl>
                                        <p:attrNameLst>
                                          <p:attrName>style.visibility</p:attrName>
                                        </p:attrNameLst>
                                      </p:cBhvr>
                                      <p:to>
                                        <p:strVal val="visible"/>
                                      </p:to>
                                    </p:set>
                                    <p:animEffect transition="in" filter="fade">
                                      <p:cBhvr>
                                        <p:cTn id="63" dur="500"/>
                                        <p:tgtEl>
                                          <p:spTgt spid="95"/>
                                        </p:tgtEl>
                                      </p:cBhvr>
                                    </p:animEffect>
                                  </p:childTnLst>
                                </p:cTn>
                              </p:par>
                              <p:par>
                                <p:cTn id="64" presetID="10" presetClass="entr" presetSubtype="0" fill="hold" grpId="0" nodeType="withEffect">
                                  <p:stCondLst>
                                    <p:cond delay="75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grpId="0" nodeType="withEffect">
                                  <p:stCondLst>
                                    <p:cond delay="1000"/>
                                  </p:stCondLst>
                                  <p:childTnLst>
                                    <p:set>
                                      <p:cBhvr>
                                        <p:cTn id="68" dur="1" fill="hold">
                                          <p:stCondLst>
                                            <p:cond delay="0"/>
                                          </p:stCondLst>
                                        </p:cTn>
                                        <p:tgtEl>
                                          <p:spTgt spid="92"/>
                                        </p:tgtEl>
                                        <p:attrNameLst>
                                          <p:attrName>style.visibility</p:attrName>
                                        </p:attrNameLst>
                                      </p:cBhvr>
                                      <p:to>
                                        <p:strVal val="visible"/>
                                      </p:to>
                                    </p:set>
                                    <p:animEffect transition="in" filter="fade">
                                      <p:cBhvr>
                                        <p:cTn id="69" dur="500"/>
                                        <p:tgtEl>
                                          <p:spTgt spid="92"/>
                                        </p:tgtEl>
                                      </p:cBhvr>
                                    </p:animEffect>
                                  </p:childTnLst>
                                </p:cTn>
                              </p:par>
                            </p:childTnLst>
                          </p:cTn>
                        </p:par>
                        <p:par>
                          <p:cTn id="70" fill="hold">
                            <p:stCondLst>
                              <p:cond delay="7500"/>
                            </p:stCondLst>
                            <p:childTnLst>
                              <p:par>
                                <p:cTn id="71" presetID="63" presetClass="path" presetSubtype="0" accel="14000" decel="66000" fill="hold" nodeType="afterEffect">
                                  <p:stCondLst>
                                    <p:cond delay="0"/>
                                  </p:stCondLst>
                                  <p:childTnLst>
                                    <p:animMotion origin="layout" path="M 2.08333E-6 4.81481E-6 L 1.14284 4.81481E-6 " pathEditMode="relative" rAng="0" ptsTypes="AA">
                                      <p:cBhvr>
                                        <p:cTn id="72" dur="3000" fill="hold"/>
                                        <p:tgtEl>
                                          <p:spTgt spid="111"/>
                                        </p:tgtEl>
                                        <p:attrNameLst>
                                          <p:attrName>ppt_x</p:attrName>
                                          <p:attrName>ppt_y</p:attrName>
                                        </p:attrNameLst>
                                      </p:cBhvr>
                                      <p:rCtr x="57148" y="0"/>
                                    </p:animMotion>
                                  </p:childTnLst>
                                </p:cTn>
                              </p:par>
                              <p:par>
                                <p:cTn id="73" presetID="63" presetClass="path" presetSubtype="0" accel="14000" decel="66000" fill="hold" nodeType="withEffect">
                                  <p:stCondLst>
                                    <p:cond delay="250"/>
                                  </p:stCondLst>
                                  <p:childTnLst>
                                    <p:animMotion origin="layout" path="M -2.29167E-6 1.11111E-6 L 1.1625 1.11111E-6 " pathEditMode="relative" rAng="0" ptsTypes="AA">
                                      <p:cBhvr>
                                        <p:cTn id="74" dur="3000" fill="hold"/>
                                        <p:tgtEl>
                                          <p:spTgt spid="152"/>
                                        </p:tgtEl>
                                        <p:attrNameLst>
                                          <p:attrName>ppt_x</p:attrName>
                                          <p:attrName>ppt_y</p:attrName>
                                        </p:attrNameLst>
                                      </p:cBhvr>
                                      <p:rCtr x="58125" y="0"/>
                                    </p:animMotion>
                                  </p:childTnLst>
                                </p:cTn>
                              </p:par>
                              <p:par>
                                <p:cTn id="75" presetID="63" presetClass="path" presetSubtype="0" accel="14000" decel="66000" fill="hold" nodeType="withEffect">
                                  <p:stCondLst>
                                    <p:cond delay="500"/>
                                  </p:stCondLst>
                                  <p:childTnLst>
                                    <p:animMotion origin="layout" path="M 2.08333E-6 0 L 1.14284 0 " pathEditMode="relative" rAng="0" ptsTypes="AA">
                                      <p:cBhvr>
                                        <p:cTn id="76" dur="3000" fill="hold"/>
                                        <p:tgtEl>
                                          <p:spTgt spid="131"/>
                                        </p:tgtEl>
                                        <p:attrNameLst>
                                          <p:attrName>ppt_x</p:attrName>
                                          <p:attrName>ppt_y</p:attrName>
                                        </p:attrNameLst>
                                      </p:cBhvr>
                                      <p:rCtr x="57148" y="0"/>
                                    </p:animMotion>
                                  </p:childTnLst>
                                </p:cTn>
                              </p:par>
                              <p:par>
                                <p:cTn id="77" presetID="63" presetClass="path" presetSubtype="0" accel="14000" decel="66000" fill="hold" nodeType="withEffect">
                                  <p:stCondLst>
                                    <p:cond delay="1000"/>
                                  </p:stCondLst>
                                  <p:childTnLst>
                                    <p:animMotion origin="layout" path="M -2.29167E-6 1.11111E-6 L 1.1625 1.11111E-6 " pathEditMode="relative" rAng="0" ptsTypes="AA">
                                      <p:cBhvr>
                                        <p:cTn id="78" dur="3000" fill="hold"/>
                                        <p:tgtEl>
                                          <p:spTgt spid="205"/>
                                        </p:tgtEl>
                                        <p:attrNameLst>
                                          <p:attrName>ppt_x</p:attrName>
                                          <p:attrName>ppt_y</p:attrName>
                                        </p:attrNameLst>
                                      </p:cBhvr>
                                      <p:rCtr x="58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24" grpId="0"/>
      <p:bldP spid="24" grpId="1"/>
      <p:bldP spid="25" grpId="0"/>
      <p:bldP spid="78" grpId="0"/>
      <p:bldP spid="79" grpId="0"/>
      <p:bldP spid="91" grpId="0"/>
      <p:bldP spid="92" grpId="0"/>
      <p:bldP spid="95" grpId="0"/>
      <p:bldP spid="96" grpId="0"/>
      <p:bldP spid="99" grpId="0"/>
      <p:bldP spid="100" grpId="0"/>
      <p:bldP spid="103" grpId="0"/>
      <p:bldP spid="10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0A294E-F8A1-4B43-8336-82260DBBE1F4}"/>
              </a:ext>
            </a:extLst>
          </p:cNvPr>
          <p:cNvPicPr>
            <a:picLocks noChangeAspect="1"/>
          </p:cNvPicPr>
          <p:nvPr/>
        </p:nvPicPr>
        <p:blipFill>
          <a:blip r:embed="rId2" cstate="print">
            <a:extLst>
              <a:ext uri="{28A0092B-C50C-407E-A947-70E740481C1C}">
                <a14:useLocalDpi xmlns:a14="http://schemas.microsoft.com/office/drawing/2010/main" val="0"/>
              </a:ext>
            </a:extLst>
          </a:blip>
          <a:srcRect l="3988" r="4748"/>
          <a:stretch>
            <a:fillRect/>
          </a:stretch>
        </p:blipFill>
        <p:spPr>
          <a:xfrm>
            <a:off x="3823587" y="0"/>
            <a:ext cx="9449669" cy="6858000"/>
          </a:xfrm>
          <a:custGeom>
            <a:avLst/>
            <a:gdLst>
              <a:gd name="connsiteX0" fmla="*/ 168974 w 9449669"/>
              <a:gd name="connsiteY0" fmla="*/ 0 h 6858000"/>
              <a:gd name="connsiteX1" fmla="*/ 8860165 w 9449669"/>
              <a:gd name="connsiteY1" fmla="*/ 0 h 6858000"/>
              <a:gd name="connsiteX2" fmla="*/ 8836124 w 9449669"/>
              <a:gd name="connsiteY2" fmla="*/ 92866 h 6858000"/>
              <a:gd name="connsiteX3" fmla="*/ 8691200 w 9449669"/>
              <a:gd name="connsiteY3" fmla="*/ 1216191 h 6858000"/>
              <a:gd name="connsiteX4" fmla="*/ 9449661 w 9449669"/>
              <a:gd name="connsiteY4" fmla="*/ 4225849 h 6858000"/>
              <a:gd name="connsiteX5" fmla="*/ 8740792 w 9449669"/>
              <a:gd name="connsiteY5" fmla="*/ 6828244 h 6858000"/>
              <a:gd name="connsiteX6" fmla="*/ 8736991 w 9449669"/>
              <a:gd name="connsiteY6" fmla="*/ 6858000 h 6858000"/>
              <a:gd name="connsiteX7" fmla="*/ 45800 w 9449669"/>
              <a:gd name="connsiteY7" fmla="*/ 6858000 h 6858000"/>
              <a:gd name="connsiteX8" fmla="*/ 49601 w 9449669"/>
              <a:gd name="connsiteY8" fmla="*/ 6828244 h 6858000"/>
              <a:gd name="connsiteX9" fmla="*/ 758470 w 9449669"/>
              <a:gd name="connsiteY9" fmla="*/ 4225849 h 6858000"/>
              <a:gd name="connsiteX10" fmla="*/ 9 w 9449669"/>
              <a:gd name="connsiteY10" fmla="*/ 1216191 h 6858000"/>
              <a:gd name="connsiteX11" fmla="*/ 144933 w 9449669"/>
              <a:gd name="connsiteY11" fmla="*/ 92866 h 6858000"/>
              <a:gd name="connsiteX12" fmla="*/ 168974 w 9449669"/>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49669" h="6858000">
                <a:moveTo>
                  <a:pt x="168974" y="0"/>
                </a:moveTo>
                <a:lnTo>
                  <a:pt x="8860165" y="0"/>
                </a:lnTo>
                <a:lnTo>
                  <a:pt x="8836124" y="92866"/>
                </a:lnTo>
                <a:cubicBezTo>
                  <a:pt x="8747354" y="466809"/>
                  <a:pt x="8692302" y="841168"/>
                  <a:pt x="8691200" y="1216191"/>
                </a:cubicBezTo>
                <a:cubicBezTo>
                  <a:pt x="8688261" y="2216256"/>
                  <a:pt x="9446721" y="3228939"/>
                  <a:pt x="9449661" y="4225849"/>
                </a:cubicBezTo>
                <a:cubicBezTo>
                  <a:pt x="9452233" y="5098145"/>
                  <a:pt x="8883112" y="5965611"/>
                  <a:pt x="8740792" y="6828244"/>
                </a:cubicBezTo>
                <a:lnTo>
                  <a:pt x="8736991"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p:spPr>
      </p:pic>
      <p:sp>
        <p:nvSpPr>
          <p:cNvPr id="9" name="Freeform: Shape 8">
            <a:extLst>
              <a:ext uri="{FF2B5EF4-FFF2-40B4-BE49-F238E27FC236}">
                <a16:creationId xmlns:a16="http://schemas.microsoft.com/office/drawing/2014/main" id="{08D0710E-4B9A-48DA-A8F1-2608DD22B8F1}"/>
              </a:ext>
            </a:extLst>
          </p:cNvPr>
          <p:cNvSpPr/>
          <p:nvPr/>
        </p:nvSpPr>
        <p:spPr>
          <a:xfrm>
            <a:off x="12408017" y="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B0316CFD-4081-4677-A9BC-EB436432EEA4}"/>
              </a:ext>
            </a:extLst>
          </p:cNvPr>
          <p:cNvGrpSpPr/>
          <p:nvPr/>
        </p:nvGrpSpPr>
        <p:grpSpPr>
          <a:xfrm>
            <a:off x="-6463413" y="0"/>
            <a:ext cx="10287000" cy="6858000"/>
            <a:chOff x="-4191000" y="-2133600"/>
            <a:chExt cx="10287000" cy="6858000"/>
          </a:xfrm>
        </p:grpSpPr>
        <p:pic>
          <p:nvPicPr>
            <p:cNvPr id="21" name="Picture 20">
              <a:extLst>
                <a:ext uri="{FF2B5EF4-FFF2-40B4-BE49-F238E27FC236}">
                  <a16:creationId xmlns:a16="http://schemas.microsoft.com/office/drawing/2014/main" id="{AE730242-4397-4C7C-A4B5-E10A98812590}"/>
                </a:ext>
              </a:extLst>
            </p:cNvPr>
            <p:cNvPicPr>
              <a:picLocks noChangeAspect="1"/>
            </p:cNvPicPr>
            <p:nvPr/>
          </p:nvPicPr>
          <p:blipFill>
            <a:blip r:embed="rId3" cstate="print">
              <a:extLst>
                <a:ext uri="{28A0092B-C50C-407E-A947-70E740481C1C}">
                  <a14:useLocalDpi xmlns:a14="http://schemas.microsoft.com/office/drawing/2010/main" val="0"/>
                </a:ext>
              </a:extLst>
            </a:blip>
            <a:srcRect r="4014"/>
            <a:stretch>
              <a:fillRect/>
            </a:stretch>
          </p:blipFill>
          <p:spPr>
            <a:xfrm>
              <a:off x="-4191000" y="-2133600"/>
              <a:ext cx="9874046" cy="6858000"/>
            </a:xfrm>
            <a:custGeom>
              <a:avLst/>
              <a:gdLst>
                <a:gd name="connsiteX0" fmla="*/ 0 w 9874046"/>
                <a:gd name="connsiteY0" fmla="*/ 0 h 6858000"/>
                <a:gd name="connsiteX1" fmla="*/ 9284542 w 9874046"/>
                <a:gd name="connsiteY1" fmla="*/ 0 h 6858000"/>
                <a:gd name="connsiteX2" fmla="*/ 9260501 w 9874046"/>
                <a:gd name="connsiteY2" fmla="*/ 92866 h 6858000"/>
                <a:gd name="connsiteX3" fmla="*/ 9115577 w 9874046"/>
                <a:gd name="connsiteY3" fmla="*/ 1216191 h 6858000"/>
                <a:gd name="connsiteX4" fmla="*/ 9874038 w 9874046"/>
                <a:gd name="connsiteY4" fmla="*/ 4225849 h 6858000"/>
                <a:gd name="connsiteX5" fmla="*/ 9165169 w 9874046"/>
                <a:gd name="connsiteY5" fmla="*/ 6828244 h 6858000"/>
                <a:gd name="connsiteX6" fmla="*/ 9161368 w 9874046"/>
                <a:gd name="connsiteY6" fmla="*/ 6858000 h 6858000"/>
                <a:gd name="connsiteX7" fmla="*/ 0 w 9874046"/>
                <a:gd name="connsiteY7" fmla="*/ 6858000 h 6858000"/>
                <a:gd name="connsiteX8" fmla="*/ 0 w 98740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4046" h="6858000">
                  <a:moveTo>
                    <a:pt x="0" y="0"/>
                  </a:moveTo>
                  <a:lnTo>
                    <a:pt x="9284542" y="0"/>
                  </a:lnTo>
                  <a:lnTo>
                    <a:pt x="9260501" y="92866"/>
                  </a:lnTo>
                  <a:cubicBezTo>
                    <a:pt x="9171731" y="466809"/>
                    <a:pt x="9116679" y="841168"/>
                    <a:pt x="9115577" y="1216191"/>
                  </a:cubicBezTo>
                  <a:cubicBezTo>
                    <a:pt x="9112638" y="2216256"/>
                    <a:pt x="9871098" y="3228939"/>
                    <a:pt x="9874038" y="4225849"/>
                  </a:cubicBezTo>
                  <a:cubicBezTo>
                    <a:pt x="9876610" y="5098145"/>
                    <a:pt x="9307489" y="5965611"/>
                    <a:pt x="9165169" y="6828244"/>
                  </a:cubicBezTo>
                  <a:lnTo>
                    <a:pt x="9161368" y="6858000"/>
                  </a:lnTo>
                  <a:lnTo>
                    <a:pt x="0" y="6858000"/>
                  </a:lnTo>
                  <a:lnTo>
                    <a:pt x="0" y="0"/>
                  </a:lnTo>
                  <a:close/>
                </a:path>
              </a:pathLst>
            </a:custGeom>
          </p:spPr>
        </p:pic>
        <p:sp>
          <p:nvSpPr>
            <p:cNvPr id="22" name="Freeform: Shape 21">
              <a:extLst>
                <a:ext uri="{FF2B5EF4-FFF2-40B4-BE49-F238E27FC236}">
                  <a16:creationId xmlns:a16="http://schemas.microsoft.com/office/drawing/2014/main" id="{DF431AA2-BE9F-44BC-86F7-188324F63543}"/>
                </a:ext>
              </a:extLst>
            </p:cNvPr>
            <p:cNvSpPr/>
            <p:nvPr/>
          </p:nvSpPr>
          <p:spPr>
            <a:xfrm>
              <a:off x="4924568" y="-213360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reeform: Shape 25">
            <a:extLst>
              <a:ext uri="{FF2B5EF4-FFF2-40B4-BE49-F238E27FC236}">
                <a16:creationId xmlns:a16="http://schemas.microsoft.com/office/drawing/2014/main" id="{69E49422-62D1-4317-BB5C-A8A5628BD0DF}"/>
              </a:ext>
            </a:extLst>
          </p:cNvPr>
          <p:cNvSpPr/>
          <p:nvPr/>
        </p:nvSpPr>
        <p:spPr>
          <a:xfrm>
            <a:off x="1" y="0"/>
            <a:ext cx="4275871" cy="6858000"/>
          </a:xfrm>
          <a:custGeom>
            <a:avLst/>
            <a:gdLst>
              <a:gd name="connsiteX0" fmla="*/ 0 w 4275871"/>
              <a:gd name="connsiteY0" fmla="*/ 0 h 6858000"/>
              <a:gd name="connsiteX1" fmla="*/ 3686367 w 4275871"/>
              <a:gd name="connsiteY1" fmla="*/ 0 h 6858000"/>
              <a:gd name="connsiteX2" fmla="*/ 3662326 w 4275871"/>
              <a:gd name="connsiteY2" fmla="*/ 92866 h 6858000"/>
              <a:gd name="connsiteX3" fmla="*/ 3517402 w 4275871"/>
              <a:gd name="connsiteY3" fmla="*/ 1216191 h 6858000"/>
              <a:gd name="connsiteX4" fmla="*/ 4275863 w 4275871"/>
              <a:gd name="connsiteY4" fmla="*/ 4225849 h 6858000"/>
              <a:gd name="connsiteX5" fmla="*/ 3566994 w 4275871"/>
              <a:gd name="connsiteY5" fmla="*/ 6828244 h 6858000"/>
              <a:gd name="connsiteX6" fmla="*/ 3563193 w 4275871"/>
              <a:gd name="connsiteY6" fmla="*/ 6858000 h 6858000"/>
              <a:gd name="connsiteX7" fmla="*/ 0 w 4275871"/>
              <a:gd name="connsiteY7" fmla="*/ 6858000 h 6858000"/>
              <a:gd name="connsiteX8" fmla="*/ 0 w 427587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871" h="6858000">
                <a:moveTo>
                  <a:pt x="0" y="0"/>
                </a:moveTo>
                <a:lnTo>
                  <a:pt x="3686367" y="0"/>
                </a:lnTo>
                <a:lnTo>
                  <a:pt x="3662326" y="92866"/>
                </a:lnTo>
                <a:cubicBezTo>
                  <a:pt x="3573556" y="466809"/>
                  <a:pt x="3518504" y="841168"/>
                  <a:pt x="3517402" y="1216191"/>
                </a:cubicBezTo>
                <a:cubicBezTo>
                  <a:pt x="3514463" y="2216256"/>
                  <a:pt x="4272923" y="3228939"/>
                  <a:pt x="4275863" y="4225849"/>
                </a:cubicBezTo>
                <a:cubicBezTo>
                  <a:pt x="4278435" y="5098145"/>
                  <a:pt x="3709314" y="5965611"/>
                  <a:pt x="3566994" y="6828244"/>
                </a:cubicBezTo>
                <a:lnTo>
                  <a:pt x="3563193" y="6858000"/>
                </a:lnTo>
                <a:lnTo>
                  <a:pt x="0" y="6858000"/>
                </a:lnTo>
                <a:lnTo>
                  <a:pt x="0"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564F04F-6D37-4185-9F3F-6D3091B7E2C1}"/>
              </a:ext>
            </a:extLst>
          </p:cNvPr>
          <p:cNvGrpSpPr/>
          <p:nvPr/>
        </p:nvGrpSpPr>
        <p:grpSpPr>
          <a:xfrm>
            <a:off x="722317" y="-29692"/>
            <a:ext cx="2403824" cy="6858000"/>
            <a:chOff x="6147949" y="0"/>
            <a:chExt cx="2403824" cy="6858000"/>
          </a:xfrm>
          <a:noFill/>
        </p:grpSpPr>
        <p:sp>
          <p:nvSpPr>
            <p:cNvPr id="12" name="Freeform: Shape 11">
              <a:extLst>
                <a:ext uri="{FF2B5EF4-FFF2-40B4-BE49-F238E27FC236}">
                  <a16:creationId xmlns:a16="http://schemas.microsoft.com/office/drawing/2014/main" id="{E5C2A0E9-D361-4407-A836-8FD652A73A09}"/>
                </a:ext>
              </a:extLst>
            </p:cNvPr>
            <p:cNvSpPr/>
            <p:nvPr/>
          </p:nvSpPr>
          <p:spPr>
            <a:xfrm>
              <a:off x="6955382"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6BA2E97E-F7C9-4147-997A-F4EE482AFA08}"/>
                </a:ext>
              </a:extLst>
            </p:cNvPr>
            <p:cNvSpPr/>
            <p:nvPr/>
          </p:nvSpPr>
          <p:spPr>
            <a:xfrm>
              <a:off x="7762815"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36F09ED-4AA7-4A99-96D8-0DB142973E95}"/>
                </a:ext>
              </a:extLst>
            </p:cNvPr>
            <p:cNvSpPr/>
            <p:nvPr/>
          </p:nvSpPr>
          <p:spPr>
            <a:xfrm>
              <a:off x="6147949"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265A83D8-7A24-4C39-BBB3-9C6E2AE4C62E}"/>
              </a:ext>
            </a:extLst>
          </p:cNvPr>
          <p:cNvGrpSpPr/>
          <p:nvPr/>
        </p:nvGrpSpPr>
        <p:grpSpPr>
          <a:xfrm>
            <a:off x="267300" y="994670"/>
            <a:ext cx="3332974" cy="794109"/>
            <a:chOff x="-13917227" y="994670"/>
            <a:chExt cx="3332974" cy="794109"/>
          </a:xfrm>
        </p:grpSpPr>
        <p:sp>
          <p:nvSpPr>
            <p:cNvPr id="16" name="TextBox 15">
              <a:extLst>
                <a:ext uri="{FF2B5EF4-FFF2-40B4-BE49-F238E27FC236}">
                  <a16:creationId xmlns:a16="http://schemas.microsoft.com/office/drawing/2014/main" id="{B74B5143-A9BD-4653-95ED-BB77F594AB67}"/>
                </a:ext>
              </a:extLst>
            </p:cNvPr>
            <p:cNvSpPr txBox="1"/>
            <p:nvPr/>
          </p:nvSpPr>
          <p:spPr>
            <a:xfrm>
              <a:off x="-13917227" y="994670"/>
              <a:ext cx="2910266" cy="523220"/>
            </a:xfrm>
            <a:prstGeom prst="rect">
              <a:avLst/>
            </a:prstGeom>
            <a:noFill/>
          </p:spPr>
          <p:txBody>
            <a:bodyPr wrap="square" rtlCol="0">
              <a:spAutoFit/>
            </a:bodyPr>
            <a:lstStyle/>
            <a:p>
              <a:r>
                <a:rPr lang="en-US" sz="2800" dirty="0">
                  <a:solidFill>
                    <a:schemeClr val="tx1">
                      <a:lumMod val="85000"/>
                      <a:lumOff val="15000"/>
                    </a:schemeClr>
                  </a:solidFill>
                  <a:latin typeface="Century Gothic" panose="020B0502020202020204" pitchFamily="34" charset="0"/>
                </a:rPr>
                <a:t>OUR SERVICES</a:t>
              </a:r>
            </a:p>
          </p:txBody>
        </p:sp>
        <p:sp>
          <p:nvSpPr>
            <p:cNvPr id="17" name="TextBox 16">
              <a:extLst>
                <a:ext uri="{FF2B5EF4-FFF2-40B4-BE49-F238E27FC236}">
                  <a16:creationId xmlns:a16="http://schemas.microsoft.com/office/drawing/2014/main" id="{5FA6B0E3-23D8-4DBF-B493-F8931179450F}"/>
                </a:ext>
              </a:extLst>
            </p:cNvPr>
            <p:cNvSpPr txBox="1"/>
            <p:nvPr/>
          </p:nvSpPr>
          <p:spPr>
            <a:xfrm>
              <a:off x="-13917227" y="1511780"/>
              <a:ext cx="3332974" cy="276999"/>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Enjoy the lists of services that we have.  </a:t>
              </a:r>
            </a:p>
          </p:txBody>
        </p:sp>
      </p:grpSp>
      <p:sp>
        <p:nvSpPr>
          <p:cNvPr id="27" name="Freeform: Shape 26">
            <a:extLst>
              <a:ext uri="{FF2B5EF4-FFF2-40B4-BE49-F238E27FC236}">
                <a16:creationId xmlns:a16="http://schemas.microsoft.com/office/drawing/2014/main" id="{A1808963-A4CC-4E60-9362-6E705EE0ECEC}"/>
              </a:ext>
            </a:extLst>
          </p:cNvPr>
          <p:cNvSpPr/>
          <p:nvPr/>
        </p:nvSpPr>
        <p:spPr>
          <a:xfrm>
            <a:off x="3488510" y="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C3BF2DF8-E47C-460C-8B66-41DC0FD945E1}"/>
              </a:ext>
            </a:extLst>
          </p:cNvPr>
          <p:cNvGrpSpPr/>
          <p:nvPr/>
        </p:nvGrpSpPr>
        <p:grpSpPr>
          <a:xfrm>
            <a:off x="117270" y="3017629"/>
            <a:ext cx="3937906" cy="3085294"/>
            <a:chOff x="-14056292" y="3029669"/>
            <a:chExt cx="3937906" cy="3085294"/>
          </a:xfrm>
        </p:grpSpPr>
        <p:grpSp>
          <p:nvGrpSpPr>
            <p:cNvPr id="29" name="Group 28">
              <a:extLst>
                <a:ext uri="{FF2B5EF4-FFF2-40B4-BE49-F238E27FC236}">
                  <a16:creationId xmlns:a16="http://schemas.microsoft.com/office/drawing/2014/main" id="{62513C84-2E6E-4E9A-B17C-D6DC33A7EA78}"/>
                </a:ext>
              </a:extLst>
            </p:cNvPr>
            <p:cNvGrpSpPr/>
            <p:nvPr/>
          </p:nvGrpSpPr>
          <p:grpSpPr>
            <a:xfrm>
              <a:off x="-14056292" y="3029669"/>
              <a:ext cx="1198686" cy="768743"/>
              <a:chOff x="-14056292" y="3029669"/>
              <a:chExt cx="1198686" cy="768743"/>
            </a:xfrm>
          </p:grpSpPr>
          <p:pic>
            <p:nvPicPr>
              <p:cNvPr id="54" name="Picture 53">
                <a:extLst>
                  <a:ext uri="{FF2B5EF4-FFF2-40B4-BE49-F238E27FC236}">
                    <a16:creationId xmlns:a16="http://schemas.microsoft.com/office/drawing/2014/main" id="{2C67FEEE-18C9-4E5D-9A5E-80D1C46A0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69188" y="3029669"/>
                <a:ext cx="424479" cy="456131"/>
              </a:xfrm>
              <a:prstGeom prst="rect">
                <a:avLst/>
              </a:prstGeom>
            </p:spPr>
          </p:pic>
          <p:sp>
            <p:nvSpPr>
              <p:cNvPr id="55" name="TextBox 54">
                <a:extLst>
                  <a:ext uri="{FF2B5EF4-FFF2-40B4-BE49-F238E27FC236}">
                    <a16:creationId xmlns:a16="http://schemas.microsoft.com/office/drawing/2014/main" id="{99B6C919-C0FE-4E35-8E97-CDCA2AE36C86}"/>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RECEPTION</a:t>
                </a:r>
              </a:p>
            </p:txBody>
          </p:sp>
        </p:grpSp>
        <p:grpSp>
          <p:nvGrpSpPr>
            <p:cNvPr id="30" name="Group 29">
              <a:extLst>
                <a:ext uri="{FF2B5EF4-FFF2-40B4-BE49-F238E27FC236}">
                  <a16:creationId xmlns:a16="http://schemas.microsoft.com/office/drawing/2014/main" id="{6802D58F-6CEA-4E75-9F97-2D84B93FE95E}"/>
                </a:ext>
              </a:extLst>
            </p:cNvPr>
            <p:cNvGrpSpPr/>
            <p:nvPr/>
          </p:nvGrpSpPr>
          <p:grpSpPr>
            <a:xfrm>
              <a:off x="-12682122" y="3064703"/>
              <a:ext cx="1198686" cy="733709"/>
              <a:chOff x="-14056292" y="3064703"/>
              <a:chExt cx="1198686" cy="733709"/>
            </a:xfrm>
          </p:grpSpPr>
          <p:pic>
            <p:nvPicPr>
              <p:cNvPr id="52" name="Picture 51">
                <a:extLst>
                  <a:ext uri="{FF2B5EF4-FFF2-40B4-BE49-F238E27FC236}">
                    <a16:creationId xmlns:a16="http://schemas.microsoft.com/office/drawing/2014/main" id="{ED187105-8037-47EA-A8B3-EDA8157E40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49894" y="3064703"/>
                <a:ext cx="385890" cy="386063"/>
              </a:xfrm>
              <a:prstGeom prst="rect">
                <a:avLst/>
              </a:prstGeom>
            </p:spPr>
          </p:pic>
          <p:sp>
            <p:nvSpPr>
              <p:cNvPr id="53" name="TextBox 52">
                <a:extLst>
                  <a:ext uri="{FF2B5EF4-FFF2-40B4-BE49-F238E27FC236}">
                    <a16:creationId xmlns:a16="http://schemas.microsoft.com/office/drawing/2014/main" id="{8AE0067C-9DE3-48CD-8180-306B9EC68AD8}"/>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PARKING</a:t>
                </a:r>
              </a:p>
            </p:txBody>
          </p:sp>
        </p:grpSp>
        <p:grpSp>
          <p:nvGrpSpPr>
            <p:cNvPr id="31" name="Group 30">
              <a:extLst>
                <a:ext uri="{FF2B5EF4-FFF2-40B4-BE49-F238E27FC236}">
                  <a16:creationId xmlns:a16="http://schemas.microsoft.com/office/drawing/2014/main" id="{751CBE5A-9893-48BA-BB72-E2E15B652DF4}"/>
                </a:ext>
              </a:extLst>
            </p:cNvPr>
            <p:cNvGrpSpPr/>
            <p:nvPr/>
          </p:nvGrpSpPr>
          <p:grpSpPr>
            <a:xfrm>
              <a:off x="-11317072" y="3029669"/>
              <a:ext cx="1198686" cy="768743"/>
              <a:chOff x="-14056292" y="3029669"/>
              <a:chExt cx="1198686" cy="768743"/>
            </a:xfrm>
          </p:grpSpPr>
          <p:pic>
            <p:nvPicPr>
              <p:cNvPr id="50" name="Picture 49">
                <a:extLst>
                  <a:ext uri="{FF2B5EF4-FFF2-40B4-BE49-F238E27FC236}">
                    <a16:creationId xmlns:a16="http://schemas.microsoft.com/office/drawing/2014/main" id="{67916C7E-4521-4247-8774-60D8521E00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08053" y="3029669"/>
                <a:ext cx="321259" cy="456131"/>
              </a:xfrm>
              <a:prstGeom prst="rect">
                <a:avLst/>
              </a:prstGeom>
            </p:spPr>
          </p:pic>
          <p:sp>
            <p:nvSpPr>
              <p:cNvPr id="51" name="TextBox 50">
                <a:extLst>
                  <a:ext uri="{FF2B5EF4-FFF2-40B4-BE49-F238E27FC236}">
                    <a16:creationId xmlns:a16="http://schemas.microsoft.com/office/drawing/2014/main" id="{1A04CA45-0046-4A44-AD2E-B8C832DE484F}"/>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FOOD COURT</a:t>
                </a:r>
              </a:p>
            </p:txBody>
          </p:sp>
        </p:grpSp>
        <p:grpSp>
          <p:nvGrpSpPr>
            <p:cNvPr id="32" name="Group 31">
              <a:extLst>
                <a:ext uri="{FF2B5EF4-FFF2-40B4-BE49-F238E27FC236}">
                  <a16:creationId xmlns:a16="http://schemas.microsoft.com/office/drawing/2014/main" id="{7F563624-FA88-4970-AB0F-C0A527958995}"/>
                </a:ext>
              </a:extLst>
            </p:cNvPr>
            <p:cNvGrpSpPr/>
            <p:nvPr/>
          </p:nvGrpSpPr>
          <p:grpSpPr>
            <a:xfrm>
              <a:off x="-14056292" y="4296896"/>
              <a:ext cx="1198686" cy="695736"/>
              <a:chOff x="-14056292" y="3102676"/>
              <a:chExt cx="1198686" cy="695736"/>
            </a:xfrm>
          </p:grpSpPr>
          <p:pic>
            <p:nvPicPr>
              <p:cNvPr id="48" name="Picture 47">
                <a:extLst>
                  <a:ext uri="{FF2B5EF4-FFF2-40B4-BE49-F238E27FC236}">
                    <a16:creationId xmlns:a16="http://schemas.microsoft.com/office/drawing/2014/main" id="{0F1C307A-6846-418D-AEF4-C4DCF6FAFA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69188" y="3102676"/>
                <a:ext cx="424479" cy="310116"/>
              </a:xfrm>
              <a:prstGeom prst="rect">
                <a:avLst/>
              </a:prstGeom>
            </p:spPr>
          </p:pic>
          <p:sp>
            <p:nvSpPr>
              <p:cNvPr id="49" name="TextBox 48">
                <a:extLst>
                  <a:ext uri="{FF2B5EF4-FFF2-40B4-BE49-F238E27FC236}">
                    <a16:creationId xmlns:a16="http://schemas.microsoft.com/office/drawing/2014/main" id="{35771743-E90F-4C8D-9DB8-35A2D43C1DB1}"/>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SPA</a:t>
                </a:r>
              </a:p>
            </p:txBody>
          </p:sp>
        </p:grpSp>
        <p:grpSp>
          <p:nvGrpSpPr>
            <p:cNvPr id="33" name="Group 32">
              <a:extLst>
                <a:ext uri="{FF2B5EF4-FFF2-40B4-BE49-F238E27FC236}">
                  <a16:creationId xmlns:a16="http://schemas.microsoft.com/office/drawing/2014/main" id="{F5300813-5225-4F78-AF2C-DEA6C578EB9A}"/>
                </a:ext>
              </a:extLst>
            </p:cNvPr>
            <p:cNvGrpSpPr/>
            <p:nvPr/>
          </p:nvGrpSpPr>
          <p:grpSpPr>
            <a:xfrm>
              <a:off x="-12682122" y="4276612"/>
              <a:ext cx="1198686" cy="716020"/>
              <a:chOff x="-14056292" y="3082392"/>
              <a:chExt cx="1198686" cy="716020"/>
            </a:xfrm>
          </p:grpSpPr>
          <p:pic>
            <p:nvPicPr>
              <p:cNvPr id="46" name="Picture 45">
                <a:extLst>
                  <a:ext uri="{FF2B5EF4-FFF2-40B4-BE49-F238E27FC236}">
                    <a16:creationId xmlns:a16="http://schemas.microsoft.com/office/drawing/2014/main" id="{F269E4CB-D2A6-4B48-9327-6933D67BE5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632353" y="3082392"/>
                <a:ext cx="350809" cy="350684"/>
              </a:xfrm>
              <a:prstGeom prst="rect">
                <a:avLst/>
              </a:prstGeom>
            </p:spPr>
          </p:pic>
          <p:sp>
            <p:nvSpPr>
              <p:cNvPr id="47" name="TextBox 46">
                <a:extLst>
                  <a:ext uri="{FF2B5EF4-FFF2-40B4-BE49-F238E27FC236}">
                    <a16:creationId xmlns:a16="http://schemas.microsoft.com/office/drawing/2014/main" id="{B7806966-042D-45FC-8A9A-7585C797FEDC}"/>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CASINO</a:t>
                </a:r>
              </a:p>
            </p:txBody>
          </p:sp>
        </p:grpSp>
        <p:grpSp>
          <p:nvGrpSpPr>
            <p:cNvPr id="34" name="Group 33">
              <a:extLst>
                <a:ext uri="{FF2B5EF4-FFF2-40B4-BE49-F238E27FC236}">
                  <a16:creationId xmlns:a16="http://schemas.microsoft.com/office/drawing/2014/main" id="{7D71187B-8752-4FC5-965B-0C9A5404A841}"/>
                </a:ext>
              </a:extLst>
            </p:cNvPr>
            <p:cNvGrpSpPr/>
            <p:nvPr/>
          </p:nvGrpSpPr>
          <p:grpSpPr>
            <a:xfrm>
              <a:off x="-11317072" y="4286138"/>
              <a:ext cx="1198686" cy="706494"/>
              <a:chOff x="-14056292" y="3091918"/>
              <a:chExt cx="1198686" cy="706494"/>
            </a:xfrm>
          </p:grpSpPr>
          <p:pic>
            <p:nvPicPr>
              <p:cNvPr id="44" name="Picture 43">
                <a:extLst>
                  <a:ext uri="{FF2B5EF4-FFF2-40B4-BE49-F238E27FC236}">
                    <a16:creationId xmlns:a16="http://schemas.microsoft.com/office/drawing/2014/main" id="{A2A2E107-3710-41FB-A710-7B6077A802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759224" y="3091918"/>
                <a:ext cx="604552" cy="350683"/>
              </a:xfrm>
              <a:prstGeom prst="rect">
                <a:avLst/>
              </a:prstGeom>
            </p:spPr>
          </p:pic>
          <p:sp>
            <p:nvSpPr>
              <p:cNvPr id="45" name="TextBox 44">
                <a:extLst>
                  <a:ext uri="{FF2B5EF4-FFF2-40B4-BE49-F238E27FC236}">
                    <a16:creationId xmlns:a16="http://schemas.microsoft.com/office/drawing/2014/main" id="{667ED75E-308A-48D1-B0D9-61F76B5B541A}"/>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UNLIMITED WIFI</a:t>
                </a:r>
              </a:p>
            </p:txBody>
          </p:sp>
        </p:grpSp>
        <p:grpSp>
          <p:nvGrpSpPr>
            <p:cNvPr id="35" name="Group 34">
              <a:extLst>
                <a:ext uri="{FF2B5EF4-FFF2-40B4-BE49-F238E27FC236}">
                  <a16:creationId xmlns:a16="http://schemas.microsoft.com/office/drawing/2014/main" id="{DC78CD94-95D0-4308-9C76-F01E279376A2}"/>
                </a:ext>
              </a:extLst>
            </p:cNvPr>
            <p:cNvGrpSpPr/>
            <p:nvPr/>
          </p:nvGrpSpPr>
          <p:grpSpPr>
            <a:xfrm>
              <a:off x="-14056292" y="5439225"/>
              <a:ext cx="1198686" cy="675738"/>
              <a:chOff x="-14056292" y="3122674"/>
              <a:chExt cx="1198686" cy="675738"/>
            </a:xfrm>
          </p:grpSpPr>
          <p:pic>
            <p:nvPicPr>
              <p:cNvPr id="42" name="Picture 41">
                <a:extLst>
                  <a:ext uri="{FF2B5EF4-FFF2-40B4-BE49-F238E27FC236}">
                    <a16:creationId xmlns:a16="http://schemas.microsoft.com/office/drawing/2014/main" id="{F02396F4-0139-418A-9566-688B1A67A7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13759" y="3122674"/>
                <a:ext cx="513620" cy="308220"/>
              </a:xfrm>
              <a:prstGeom prst="rect">
                <a:avLst/>
              </a:prstGeom>
            </p:spPr>
          </p:pic>
          <p:sp>
            <p:nvSpPr>
              <p:cNvPr id="43" name="TextBox 42">
                <a:extLst>
                  <a:ext uri="{FF2B5EF4-FFF2-40B4-BE49-F238E27FC236}">
                    <a16:creationId xmlns:a16="http://schemas.microsoft.com/office/drawing/2014/main" id="{99FD2552-C144-4D79-A687-F7B3D8A7DD87}"/>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GYM</a:t>
                </a:r>
              </a:p>
            </p:txBody>
          </p:sp>
        </p:grpSp>
        <p:grpSp>
          <p:nvGrpSpPr>
            <p:cNvPr id="36" name="Group 35">
              <a:extLst>
                <a:ext uri="{FF2B5EF4-FFF2-40B4-BE49-F238E27FC236}">
                  <a16:creationId xmlns:a16="http://schemas.microsoft.com/office/drawing/2014/main" id="{A545E209-2194-48ED-84A7-900C4876B3A3}"/>
                </a:ext>
              </a:extLst>
            </p:cNvPr>
            <p:cNvGrpSpPr/>
            <p:nvPr/>
          </p:nvGrpSpPr>
          <p:grpSpPr>
            <a:xfrm>
              <a:off x="-12682122" y="5411304"/>
              <a:ext cx="1198686" cy="703659"/>
              <a:chOff x="-14056292" y="3094753"/>
              <a:chExt cx="1198686" cy="703659"/>
            </a:xfrm>
          </p:grpSpPr>
          <p:pic>
            <p:nvPicPr>
              <p:cNvPr id="40" name="Picture 39">
                <a:extLst>
                  <a:ext uri="{FF2B5EF4-FFF2-40B4-BE49-F238E27FC236}">
                    <a16:creationId xmlns:a16="http://schemas.microsoft.com/office/drawing/2014/main" id="{BF18B876-6EDF-4272-8757-08A2624F6D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72524" y="3094753"/>
                <a:ext cx="631153" cy="325964"/>
              </a:xfrm>
              <a:prstGeom prst="rect">
                <a:avLst/>
              </a:prstGeom>
            </p:spPr>
          </p:pic>
          <p:sp>
            <p:nvSpPr>
              <p:cNvPr id="41" name="TextBox 40">
                <a:extLst>
                  <a:ext uri="{FF2B5EF4-FFF2-40B4-BE49-F238E27FC236}">
                    <a16:creationId xmlns:a16="http://schemas.microsoft.com/office/drawing/2014/main" id="{DED35267-4ADC-48E1-8202-DC6DBD327CEE}"/>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SWIMMING POOL</a:t>
                </a:r>
              </a:p>
            </p:txBody>
          </p:sp>
        </p:grpSp>
        <p:grpSp>
          <p:nvGrpSpPr>
            <p:cNvPr id="37" name="Group 36">
              <a:extLst>
                <a:ext uri="{FF2B5EF4-FFF2-40B4-BE49-F238E27FC236}">
                  <a16:creationId xmlns:a16="http://schemas.microsoft.com/office/drawing/2014/main" id="{93D56AB5-C07E-4257-9F56-3537D241A18A}"/>
                </a:ext>
              </a:extLst>
            </p:cNvPr>
            <p:cNvGrpSpPr/>
            <p:nvPr/>
          </p:nvGrpSpPr>
          <p:grpSpPr>
            <a:xfrm>
              <a:off x="-11317072" y="5385802"/>
              <a:ext cx="1198686" cy="729161"/>
              <a:chOff x="-14056292" y="3069251"/>
              <a:chExt cx="1198686" cy="729161"/>
            </a:xfrm>
          </p:grpSpPr>
          <p:pic>
            <p:nvPicPr>
              <p:cNvPr id="38" name="Picture 37">
                <a:extLst>
                  <a:ext uri="{FF2B5EF4-FFF2-40B4-BE49-F238E27FC236}">
                    <a16:creationId xmlns:a16="http://schemas.microsoft.com/office/drawing/2014/main" id="{0BC98EDE-02A4-454D-85E7-9F87CC02176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708306" y="3069251"/>
                <a:ext cx="502717" cy="376967"/>
              </a:xfrm>
              <a:prstGeom prst="rect">
                <a:avLst/>
              </a:prstGeom>
            </p:spPr>
          </p:pic>
          <p:sp>
            <p:nvSpPr>
              <p:cNvPr id="39" name="TextBox 38">
                <a:extLst>
                  <a:ext uri="{FF2B5EF4-FFF2-40B4-BE49-F238E27FC236}">
                    <a16:creationId xmlns:a16="http://schemas.microsoft.com/office/drawing/2014/main" id="{6BD5287C-F148-4D83-A63F-D6FDBA06F3E8}"/>
                  </a:ext>
                </a:extLst>
              </p:cNvPr>
              <p:cNvSpPr txBox="1"/>
              <p:nvPr/>
            </p:nvSpPr>
            <p:spPr>
              <a:xfrm>
                <a:off x="-14056292" y="3567580"/>
                <a:ext cx="1198686" cy="230832"/>
              </a:xfrm>
              <a:prstGeom prst="rect">
                <a:avLst/>
              </a:prstGeom>
              <a:noFill/>
            </p:spPr>
            <p:txBody>
              <a:bodyPr wrap="square" rtlCol="0">
                <a:spAutoFit/>
              </a:bodyPr>
              <a:lstStyle/>
              <a:p>
                <a:pPr algn="ctr"/>
                <a:r>
                  <a:rPr lang="en-US" sz="900" dirty="0">
                    <a:latin typeface="Century Gothic" panose="020B0502020202020204" pitchFamily="34" charset="0"/>
                  </a:rPr>
                  <a:t>SECURITY</a:t>
                </a:r>
              </a:p>
            </p:txBody>
          </p:sp>
        </p:grpSp>
      </p:grpSp>
      <p:sp>
        <p:nvSpPr>
          <p:cNvPr id="56" name="Rectangle 55">
            <a:extLst>
              <a:ext uri="{FF2B5EF4-FFF2-40B4-BE49-F238E27FC236}">
                <a16:creationId xmlns:a16="http://schemas.microsoft.com/office/drawing/2014/main" id="{2A165064-3296-4874-BC95-62210A8FB4A0}"/>
              </a:ext>
            </a:extLst>
          </p:cNvPr>
          <p:cNvSpPr/>
          <p:nvPr/>
        </p:nvSpPr>
        <p:spPr>
          <a:xfrm>
            <a:off x="1555862" y="6313313"/>
            <a:ext cx="1051707" cy="303414"/>
          </a:xfrm>
          <a:prstGeom prst="rect">
            <a:avLst/>
          </a:prstGeom>
          <a:solidFill>
            <a:srgbClr val="67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A781030C-64F2-4A8E-8945-8F8BDAAB3816}"/>
              </a:ext>
            </a:extLst>
          </p:cNvPr>
          <p:cNvSpPr txBox="1"/>
          <p:nvPr/>
        </p:nvSpPr>
        <p:spPr>
          <a:xfrm>
            <a:off x="1497534" y="6333266"/>
            <a:ext cx="1152161" cy="251820"/>
          </a:xfrm>
          <a:prstGeom prst="rect">
            <a:avLst/>
          </a:prstGeom>
          <a:noFill/>
        </p:spPr>
        <p:txBody>
          <a:bodyPr wrap="square" rtlCol="0">
            <a:spAutoFit/>
          </a:bodyPr>
          <a:lstStyle/>
          <a:p>
            <a:pPr algn="ctr"/>
            <a:r>
              <a:rPr lang="en-US" sz="1200" dirty="0">
                <a:solidFill>
                  <a:schemeClr val="bg1"/>
                </a:solidFill>
                <a:latin typeface="Century Gothic" panose="020B0502020202020204" pitchFamily="34" charset="0"/>
              </a:rPr>
              <a:t>AND MORE!</a:t>
            </a:r>
          </a:p>
        </p:txBody>
      </p:sp>
    </p:spTree>
    <p:extLst>
      <p:ext uri="{BB962C8B-B14F-4D97-AF65-F5344CB8AC3E}">
        <p14:creationId xmlns:p14="http://schemas.microsoft.com/office/powerpoint/2010/main" val="4153261109"/>
      </p:ext>
    </p:extLst>
  </p:cSld>
  <p:clrMapOvr>
    <a:masterClrMapping/>
  </p:clrMapOvr>
  <mc:AlternateContent xmlns:mc="http://schemas.openxmlformats.org/markup-compatibility/2006" xmlns:p14="http://schemas.microsoft.com/office/powerpoint/2010/main">
    <mc:Choice Requires="p14">
      <p:transition spd="med" p14:dur="700" advTm="7852">
        <p:fade/>
      </p:transition>
    </mc:Choice>
    <mc:Fallback xmlns="">
      <p:transition spd="med" advTm="78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69000" fill="hold" nodeType="withEffect">
                                  <p:stCondLst>
                                    <p:cond delay="0"/>
                                  </p:stCondLst>
                                  <p:childTnLst>
                                    <p:animMotion origin="layout" path="M 3.125E-6 0 L 0.80937 0 " pathEditMode="relative" rAng="0" ptsTypes="AA">
                                      <p:cBhvr>
                                        <p:cTn id="6" dur="3000" fill="hold"/>
                                        <p:tgtEl>
                                          <p:spTgt spid="20"/>
                                        </p:tgtEl>
                                        <p:attrNameLst>
                                          <p:attrName>ppt_x</p:attrName>
                                          <p:attrName>ppt_y</p:attrName>
                                        </p:attrNameLst>
                                      </p:cBhvr>
                                      <p:rCtr x="40469" y="0"/>
                                    </p:animMotion>
                                  </p:childTnLst>
                                </p:cTn>
                              </p:par>
                              <p:par>
                                <p:cTn id="7" presetID="22" presetClass="entr" presetSubtype="1"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animEffect transition="in" filter="wipe(up)">
                                      <p:cBhvr>
                                        <p:cTn id="9" dur="1750"/>
                                        <p:tgtEl>
                                          <p:spTgt spid="56"/>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750"/>
                                        <p:tgtEl>
                                          <p:spTgt spid="57"/>
                                        </p:tgtEl>
                                      </p:cBhvr>
                                    </p:animEffect>
                                    <p:anim calcmode="lin" valueType="num">
                                      <p:cBhvr>
                                        <p:cTn id="13" dur="1750" fill="hold"/>
                                        <p:tgtEl>
                                          <p:spTgt spid="57"/>
                                        </p:tgtEl>
                                        <p:attrNameLst>
                                          <p:attrName>ppt_x</p:attrName>
                                        </p:attrNameLst>
                                      </p:cBhvr>
                                      <p:tavLst>
                                        <p:tav tm="0">
                                          <p:val>
                                            <p:strVal val="#ppt_x"/>
                                          </p:val>
                                        </p:tav>
                                        <p:tav tm="100000">
                                          <p:val>
                                            <p:strVal val="#ppt_x"/>
                                          </p:val>
                                        </p:tav>
                                      </p:tavLst>
                                    </p:anim>
                                    <p:anim calcmode="lin" valueType="num">
                                      <p:cBhvr>
                                        <p:cTn id="14" dur="1750" fill="hold"/>
                                        <p:tgtEl>
                                          <p:spTgt spid="57"/>
                                        </p:tgtEl>
                                        <p:attrNameLst>
                                          <p:attrName>ppt_y</p:attrName>
                                        </p:attrNameLst>
                                      </p:cBhvr>
                                      <p:tavLst>
                                        <p:tav tm="0">
                                          <p:val>
                                            <p:strVal val="#ppt_y+.1"/>
                                          </p:val>
                                        </p:tav>
                                        <p:tav tm="100000">
                                          <p:val>
                                            <p:strVal val="#ppt_y"/>
                                          </p:val>
                                        </p:tav>
                                      </p:tavLst>
                                    </p:anim>
                                  </p:childTnLst>
                                </p:cTn>
                              </p:par>
                              <p:par>
                                <p:cTn id="15" presetID="6" presetClass="emph" presetSubtype="0" accel="20000" decel="40000" fill="hold" nodeType="withEffect">
                                  <p:stCondLst>
                                    <p:cond delay="1000"/>
                                  </p:stCondLst>
                                  <p:childTnLst>
                                    <p:animScale>
                                      <p:cBhvr>
                                        <p:cTn id="16" dur="4500" fill="hold"/>
                                        <p:tgtEl>
                                          <p:spTgt spid="20"/>
                                        </p:tgtEl>
                                      </p:cBhvr>
                                      <p:by x="106000" y="10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2DAC12-ACE0-4B33-9F18-DCEE4CDE1A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65" y="-1286562"/>
            <a:ext cx="12211665" cy="8141110"/>
          </a:xfrm>
          <a:prstGeom prst="rect">
            <a:avLst/>
          </a:prstGeom>
        </p:spPr>
      </p:pic>
      <p:grpSp>
        <p:nvGrpSpPr>
          <p:cNvPr id="69" name="Group 68">
            <a:extLst>
              <a:ext uri="{FF2B5EF4-FFF2-40B4-BE49-F238E27FC236}">
                <a16:creationId xmlns:a16="http://schemas.microsoft.com/office/drawing/2014/main" id="{5A032636-4379-495E-9C41-618F815E2FDB}"/>
              </a:ext>
            </a:extLst>
          </p:cNvPr>
          <p:cNvGrpSpPr/>
          <p:nvPr/>
        </p:nvGrpSpPr>
        <p:grpSpPr>
          <a:xfrm>
            <a:off x="-14604" y="6913355"/>
            <a:ext cx="12221208" cy="7867921"/>
            <a:chOff x="-14604" y="4112166"/>
            <a:chExt cx="12221208" cy="7867921"/>
          </a:xfrm>
        </p:grpSpPr>
        <p:pic>
          <p:nvPicPr>
            <p:cNvPr id="70" name="Picture 69">
              <a:extLst>
                <a:ext uri="{FF2B5EF4-FFF2-40B4-BE49-F238E27FC236}">
                  <a16:creationId xmlns:a16="http://schemas.microsoft.com/office/drawing/2014/main" id="{4B1D6221-DAB4-4A40-B879-909317B3E3D3}"/>
                </a:ext>
              </a:extLst>
            </p:cNvPr>
            <p:cNvPicPr>
              <a:picLocks noChangeAspect="1"/>
            </p:cNvPicPr>
            <p:nvPr/>
          </p:nvPicPr>
          <p:blipFill>
            <a:blip r:embed="rId3" cstate="print">
              <a:extLst>
                <a:ext uri="{28A0092B-C50C-407E-A947-70E740481C1C}">
                  <a14:useLocalDpi xmlns:a14="http://schemas.microsoft.com/office/drawing/2010/main" val="0"/>
                </a:ext>
              </a:extLst>
            </a:blip>
            <a:srcRect t="5406"/>
            <a:stretch>
              <a:fillRect/>
            </a:stretch>
          </p:blipFill>
          <p:spPr>
            <a:xfrm>
              <a:off x="-14604" y="4292111"/>
              <a:ext cx="12192000" cy="7687976"/>
            </a:xfrm>
            <a:custGeom>
              <a:avLst/>
              <a:gdLst>
                <a:gd name="connsiteX0" fmla="*/ 6166275 w 12192000"/>
                <a:gd name="connsiteY0" fmla="*/ 10 h 7687976"/>
                <a:gd name="connsiteX1" fmla="*/ 9344626 w 12192000"/>
                <a:gd name="connsiteY1" fmla="*/ 820952 h 7687976"/>
                <a:gd name="connsiteX2" fmla="*/ 12063611 w 12192000"/>
                <a:gd name="connsiteY2" fmla="*/ 129089 h 7687976"/>
                <a:gd name="connsiteX3" fmla="*/ 12192000 w 12192000"/>
                <a:gd name="connsiteY3" fmla="*/ 86328 h 7687976"/>
                <a:gd name="connsiteX4" fmla="*/ 12192000 w 12192000"/>
                <a:gd name="connsiteY4" fmla="*/ 7687976 h 7687976"/>
                <a:gd name="connsiteX5" fmla="*/ 0 w 12192000"/>
                <a:gd name="connsiteY5" fmla="*/ 7687976 h 7687976"/>
                <a:gd name="connsiteX6" fmla="*/ 0 w 12192000"/>
                <a:gd name="connsiteY6" fmla="*/ 79439 h 7687976"/>
                <a:gd name="connsiteX7" fmla="*/ 547304 w 12192000"/>
                <a:gd name="connsiteY7" fmla="*/ 295113 h 7687976"/>
                <a:gd name="connsiteX8" fmla="*/ 2947436 w 12192000"/>
                <a:gd name="connsiteY8" fmla="*/ 840498 h 7687976"/>
                <a:gd name="connsiteX9" fmla="*/ 6166275 w 12192000"/>
                <a:gd name="connsiteY9" fmla="*/ 10 h 768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687976">
                  <a:moveTo>
                    <a:pt x="6166275" y="10"/>
                  </a:moveTo>
                  <a:cubicBezTo>
                    <a:pt x="7232473" y="-3247"/>
                    <a:pt x="8291924" y="820952"/>
                    <a:pt x="9344626" y="820952"/>
                  </a:cubicBezTo>
                  <a:cubicBezTo>
                    <a:pt x="10208170" y="820952"/>
                    <a:pt x="11330545" y="378139"/>
                    <a:pt x="12063611" y="129089"/>
                  </a:cubicBezTo>
                  <a:lnTo>
                    <a:pt x="12192000" y="86328"/>
                  </a:lnTo>
                  <a:lnTo>
                    <a:pt x="12192000" y="7687976"/>
                  </a:lnTo>
                  <a:lnTo>
                    <a:pt x="0" y="7687976"/>
                  </a:lnTo>
                  <a:lnTo>
                    <a:pt x="0" y="79439"/>
                  </a:lnTo>
                  <a:lnTo>
                    <a:pt x="547304" y="295113"/>
                  </a:lnTo>
                  <a:cubicBezTo>
                    <a:pt x="1345924" y="596476"/>
                    <a:pt x="2145258" y="838057"/>
                    <a:pt x="2947436" y="840498"/>
                  </a:cubicBezTo>
                  <a:cubicBezTo>
                    <a:pt x="4017008" y="843756"/>
                    <a:pt x="5100077" y="3269"/>
                    <a:pt x="6166275" y="10"/>
                  </a:cubicBezTo>
                  <a:close/>
                </a:path>
              </a:pathLst>
            </a:custGeom>
          </p:spPr>
        </p:pic>
        <p:sp>
          <p:nvSpPr>
            <p:cNvPr id="71" name="Freeform: Shape 70">
              <a:extLst>
                <a:ext uri="{FF2B5EF4-FFF2-40B4-BE49-F238E27FC236}">
                  <a16:creationId xmlns:a16="http://schemas.microsoft.com/office/drawing/2014/main" id="{CD19195F-871C-40F3-9792-D82A0049F4FC}"/>
                </a:ext>
              </a:extLst>
            </p:cNvPr>
            <p:cNvSpPr/>
            <p:nvPr/>
          </p:nvSpPr>
          <p:spPr>
            <a:xfrm>
              <a:off x="14604" y="4112166"/>
              <a:ext cx="12192000" cy="1279836"/>
            </a:xfrm>
            <a:custGeom>
              <a:avLst/>
              <a:gdLst>
                <a:gd name="connsiteX0" fmla="*/ 0 w 12192000"/>
                <a:gd name="connsiteY0" fmla="*/ 0 h 1279836"/>
                <a:gd name="connsiteX1" fmla="*/ 756613 w 12192000"/>
                <a:gd name="connsiteY1" fmla="*/ 310659 h 1279836"/>
                <a:gd name="connsiteX2" fmla="*/ 3060144 w 12192000"/>
                <a:gd name="connsiteY2" fmla="*/ 856045 h 1279836"/>
                <a:gd name="connsiteX3" fmla="*/ 6149431 w 12192000"/>
                <a:gd name="connsiteY3" fmla="*/ 15557 h 1279836"/>
                <a:gd name="connsiteX4" fmla="*/ 9199860 w 12192000"/>
                <a:gd name="connsiteY4" fmla="*/ 836499 h 1279836"/>
                <a:gd name="connsiteX5" fmla="*/ 11944957 w 12192000"/>
                <a:gd name="connsiteY5" fmla="*/ 97598 h 1279836"/>
                <a:gd name="connsiteX6" fmla="*/ 12192000 w 12192000"/>
                <a:gd name="connsiteY6" fmla="*/ 21540 h 1279836"/>
                <a:gd name="connsiteX7" fmla="*/ 12192000 w 12192000"/>
                <a:gd name="connsiteY7" fmla="*/ 445322 h 1279836"/>
                <a:gd name="connsiteX8" fmla="*/ 11944957 w 12192000"/>
                <a:gd name="connsiteY8" fmla="*/ 521380 h 1279836"/>
                <a:gd name="connsiteX9" fmla="*/ 9199860 w 12192000"/>
                <a:gd name="connsiteY9" fmla="*/ 1260281 h 1279836"/>
                <a:gd name="connsiteX10" fmla="*/ 6149431 w 12192000"/>
                <a:gd name="connsiteY10" fmla="*/ 439339 h 1279836"/>
                <a:gd name="connsiteX11" fmla="*/ 3060144 w 12192000"/>
                <a:gd name="connsiteY11" fmla="*/ 1279827 h 1279836"/>
                <a:gd name="connsiteX12" fmla="*/ 756613 w 12192000"/>
                <a:gd name="connsiteY12" fmla="*/ 734442 h 1279836"/>
                <a:gd name="connsiteX13" fmla="*/ 0 w 12192000"/>
                <a:gd name="connsiteY13" fmla="*/ 423782 h 1279836"/>
                <a:gd name="connsiteX14" fmla="*/ 0 w 12192000"/>
                <a:gd name="connsiteY14" fmla="*/ 0 h 1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279836">
                  <a:moveTo>
                    <a:pt x="0" y="0"/>
                  </a:moveTo>
                  <a:lnTo>
                    <a:pt x="756613" y="310659"/>
                  </a:lnTo>
                  <a:cubicBezTo>
                    <a:pt x="1523090" y="612023"/>
                    <a:pt x="2290252" y="853604"/>
                    <a:pt x="3060144" y="856045"/>
                  </a:cubicBezTo>
                  <a:cubicBezTo>
                    <a:pt x="4086668" y="859303"/>
                    <a:pt x="5126145" y="18815"/>
                    <a:pt x="6149431" y="15557"/>
                  </a:cubicBezTo>
                  <a:cubicBezTo>
                    <a:pt x="7172717" y="12300"/>
                    <a:pt x="8189527" y="836499"/>
                    <a:pt x="9199860" y="836499"/>
                  </a:cubicBezTo>
                  <a:cubicBezTo>
                    <a:pt x="10083901" y="836499"/>
                    <a:pt x="11250580" y="332676"/>
                    <a:pt x="11944957" y="97598"/>
                  </a:cubicBezTo>
                  <a:lnTo>
                    <a:pt x="12192000" y="21540"/>
                  </a:lnTo>
                  <a:lnTo>
                    <a:pt x="12192000" y="445322"/>
                  </a:lnTo>
                  <a:lnTo>
                    <a:pt x="11944957" y="521380"/>
                  </a:lnTo>
                  <a:cubicBezTo>
                    <a:pt x="11250580" y="756458"/>
                    <a:pt x="10083901" y="1260281"/>
                    <a:pt x="9199860" y="1260281"/>
                  </a:cubicBezTo>
                  <a:cubicBezTo>
                    <a:pt x="8189527" y="1260281"/>
                    <a:pt x="7172717" y="436082"/>
                    <a:pt x="6149431" y="439339"/>
                  </a:cubicBezTo>
                  <a:cubicBezTo>
                    <a:pt x="5126145" y="442598"/>
                    <a:pt x="4086668" y="1283085"/>
                    <a:pt x="3060144" y="1279827"/>
                  </a:cubicBezTo>
                  <a:cubicBezTo>
                    <a:pt x="2290252" y="1277386"/>
                    <a:pt x="1523090" y="1035805"/>
                    <a:pt x="756613" y="734442"/>
                  </a:cubicBezTo>
                  <a:lnTo>
                    <a:pt x="0" y="4237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Freeform: Shape 5">
            <a:extLst>
              <a:ext uri="{FF2B5EF4-FFF2-40B4-BE49-F238E27FC236}">
                <a16:creationId xmlns:a16="http://schemas.microsoft.com/office/drawing/2014/main" id="{1BB04BD9-033E-4886-A401-95C284BF0F9F}"/>
              </a:ext>
            </a:extLst>
          </p:cNvPr>
          <p:cNvSpPr/>
          <p:nvPr/>
        </p:nvSpPr>
        <p:spPr>
          <a:xfrm>
            <a:off x="-19666" y="3849330"/>
            <a:ext cx="12211665" cy="3005218"/>
          </a:xfrm>
          <a:custGeom>
            <a:avLst/>
            <a:gdLst>
              <a:gd name="connsiteX0" fmla="*/ 0 w 12192000"/>
              <a:gd name="connsiteY0" fmla="*/ 0 h 2984891"/>
              <a:gd name="connsiteX1" fmla="*/ 756613 w 12192000"/>
              <a:gd name="connsiteY1" fmla="*/ 308558 h 2984891"/>
              <a:gd name="connsiteX2" fmla="*/ 3060144 w 12192000"/>
              <a:gd name="connsiteY2" fmla="*/ 850255 h 2984891"/>
              <a:gd name="connsiteX3" fmla="*/ 6149431 w 12192000"/>
              <a:gd name="connsiteY3" fmla="*/ 15452 h 2984891"/>
              <a:gd name="connsiteX4" fmla="*/ 9199860 w 12192000"/>
              <a:gd name="connsiteY4" fmla="*/ 830841 h 2984891"/>
              <a:gd name="connsiteX5" fmla="*/ 11944957 w 12192000"/>
              <a:gd name="connsiteY5" fmla="*/ 96938 h 2984891"/>
              <a:gd name="connsiteX6" fmla="*/ 12192000 w 12192000"/>
              <a:gd name="connsiteY6" fmla="*/ 21394 h 2984891"/>
              <a:gd name="connsiteX7" fmla="*/ 12192000 w 12192000"/>
              <a:gd name="connsiteY7" fmla="*/ 2984891 h 2984891"/>
              <a:gd name="connsiteX8" fmla="*/ 0 w 12192000"/>
              <a:gd name="connsiteY8" fmla="*/ 2984891 h 2984891"/>
              <a:gd name="connsiteX9" fmla="*/ 0 w 12192000"/>
              <a:gd name="connsiteY9" fmla="*/ 0 h 29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984891">
                <a:moveTo>
                  <a:pt x="0" y="0"/>
                </a:moveTo>
                <a:lnTo>
                  <a:pt x="756613" y="308558"/>
                </a:lnTo>
                <a:cubicBezTo>
                  <a:pt x="1523090" y="607883"/>
                  <a:pt x="2290252" y="847830"/>
                  <a:pt x="3060144" y="850255"/>
                </a:cubicBezTo>
                <a:cubicBezTo>
                  <a:pt x="4086668" y="853491"/>
                  <a:pt x="5126145" y="18688"/>
                  <a:pt x="6149431" y="15452"/>
                </a:cubicBezTo>
                <a:cubicBezTo>
                  <a:pt x="7172717" y="12217"/>
                  <a:pt x="8189527" y="830841"/>
                  <a:pt x="9199860" y="830841"/>
                </a:cubicBezTo>
                <a:cubicBezTo>
                  <a:pt x="10083901" y="830841"/>
                  <a:pt x="11250580" y="330426"/>
                  <a:pt x="11944957" y="96938"/>
                </a:cubicBezTo>
                <a:lnTo>
                  <a:pt x="12192000" y="21394"/>
                </a:lnTo>
                <a:lnTo>
                  <a:pt x="12192000" y="2984891"/>
                </a:lnTo>
                <a:lnTo>
                  <a:pt x="0" y="2984891"/>
                </a:lnTo>
                <a:lnTo>
                  <a:pt x="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85C19FD-B74F-4A1D-921B-55A134FA6EE9}"/>
              </a:ext>
            </a:extLst>
          </p:cNvPr>
          <p:cNvSpPr/>
          <p:nvPr/>
        </p:nvSpPr>
        <p:spPr>
          <a:xfrm flipH="1">
            <a:off x="5547927"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Star: 5 Points 7">
            <a:extLst>
              <a:ext uri="{FF2B5EF4-FFF2-40B4-BE49-F238E27FC236}">
                <a16:creationId xmlns:a16="http://schemas.microsoft.com/office/drawing/2014/main" id="{00307709-57F5-4B94-929E-64A883184217}"/>
              </a:ext>
            </a:extLst>
          </p:cNvPr>
          <p:cNvSpPr/>
          <p:nvPr/>
        </p:nvSpPr>
        <p:spPr>
          <a:xfrm flipH="1">
            <a:off x="5810292"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tar: 5 Points 8">
            <a:extLst>
              <a:ext uri="{FF2B5EF4-FFF2-40B4-BE49-F238E27FC236}">
                <a16:creationId xmlns:a16="http://schemas.microsoft.com/office/drawing/2014/main" id="{3902B10E-C1C4-4EEC-ABB3-6CF2473E7364}"/>
              </a:ext>
            </a:extLst>
          </p:cNvPr>
          <p:cNvSpPr/>
          <p:nvPr/>
        </p:nvSpPr>
        <p:spPr>
          <a:xfrm flipH="1">
            <a:off x="6072657"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Star: 5 Points 9">
            <a:extLst>
              <a:ext uri="{FF2B5EF4-FFF2-40B4-BE49-F238E27FC236}">
                <a16:creationId xmlns:a16="http://schemas.microsoft.com/office/drawing/2014/main" id="{9639B19F-79E0-4868-AE44-90A6E98F582F}"/>
              </a:ext>
            </a:extLst>
          </p:cNvPr>
          <p:cNvSpPr/>
          <p:nvPr/>
        </p:nvSpPr>
        <p:spPr>
          <a:xfrm flipH="1">
            <a:off x="6335022"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tar: 5 Points 10">
            <a:extLst>
              <a:ext uri="{FF2B5EF4-FFF2-40B4-BE49-F238E27FC236}">
                <a16:creationId xmlns:a16="http://schemas.microsoft.com/office/drawing/2014/main" id="{7E09DA03-9797-4B36-9C73-691ADB5487B4}"/>
              </a:ext>
            </a:extLst>
          </p:cNvPr>
          <p:cNvSpPr/>
          <p:nvPr/>
        </p:nvSpPr>
        <p:spPr>
          <a:xfrm flipH="1">
            <a:off x="6597386"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8C55AC9C-3DE1-4532-9EA1-E0D5F3F98A2E}"/>
              </a:ext>
            </a:extLst>
          </p:cNvPr>
          <p:cNvSpPr txBox="1"/>
          <p:nvPr/>
        </p:nvSpPr>
        <p:spPr>
          <a:xfrm>
            <a:off x="4715185" y="4397353"/>
            <a:ext cx="2910266" cy="461665"/>
          </a:xfrm>
          <a:prstGeom prst="rect">
            <a:avLst/>
          </a:prstGeom>
          <a:noFill/>
        </p:spPr>
        <p:txBody>
          <a:bodyPr wrap="square" rtlCol="0">
            <a:spAutoFit/>
          </a:bodyPr>
          <a:lstStyle/>
          <a:p>
            <a:pPr algn="ctr"/>
            <a:r>
              <a:rPr lang="en-US" sz="2400" dirty="0">
                <a:solidFill>
                  <a:schemeClr val="tx1">
                    <a:lumMod val="85000"/>
                    <a:lumOff val="15000"/>
                  </a:schemeClr>
                </a:solidFill>
                <a:latin typeface="Century Gothic" panose="020B0502020202020204" pitchFamily="34" charset="0"/>
              </a:rPr>
              <a:t>ROOM #1 VIEW</a:t>
            </a:r>
          </a:p>
        </p:txBody>
      </p:sp>
      <p:sp>
        <p:nvSpPr>
          <p:cNvPr id="14" name="TextBox 13">
            <a:extLst>
              <a:ext uri="{FF2B5EF4-FFF2-40B4-BE49-F238E27FC236}">
                <a16:creationId xmlns:a16="http://schemas.microsoft.com/office/drawing/2014/main" id="{C6F7E8E3-585A-43C4-9F5A-C438B2E56154}"/>
              </a:ext>
            </a:extLst>
          </p:cNvPr>
          <p:cNvSpPr txBox="1"/>
          <p:nvPr/>
        </p:nvSpPr>
        <p:spPr>
          <a:xfrm>
            <a:off x="501770" y="4890274"/>
            <a:ext cx="11347330" cy="276999"/>
          </a:xfrm>
          <a:prstGeom prst="rect">
            <a:avLst/>
          </a:prstGeom>
          <a:noFill/>
        </p:spPr>
        <p:txBody>
          <a:bodyPr wrap="square" rtlCol="0">
            <a:spAutoFit/>
          </a:bodyPr>
          <a:lstStyle/>
          <a:p>
            <a:pPr algn="ctr"/>
            <a:r>
              <a:rPr lang="en-PH" sz="1200" dirty="0">
                <a:solidFill>
                  <a:schemeClr val="tx1">
                    <a:lumMod val="75000"/>
                    <a:lumOff val="25000"/>
                  </a:schemeClr>
                </a:solidFill>
                <a:latin typeface="Century Gothic" panose="020B0502020202020204" pitchFamily="34" charset="0"/>
              </a:rPr>
              <a:t>Enter into luxury style and enjoy the spacious for your good relaxation. </a:t>
            </a:r>
            <a:endParaRPr lang="en-US" sz="1200" dirty="0">
              <a:solidFill>
                <a:schemeClr val="tx1">
                  <a:lumMod val="75000"/>
                  <a:lumOff val="25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96597C6A-EE2D-4FAB-ACE1-B4EE8D09A351}"/>
              </a:ext>
            </a:extLst>
          </p:cNvPr>
          <p:cNvSpPr/>
          <p:nvPr/>
        </p:nvSpPr>
        <p:spPr>
          <a:xfrm>
            <a:off x="5391611" y="5813050"/>
            <a:ext cx="1427396" cy="419614"/>
          </a:xfrm>
          <a:prstGeom prst="rect">
            <a:avLst/>
          </a:prstGeom>
          <a:solidFill>
            <a:srgbClr val="67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21D0A8F-99CB-4082-BD39-E0E5327144DE}"/>
              </a:ext>
            </a:extLst>
          </p:cNvPr>
          <p:cNvSpPr txBox="1"/>
          <p:nvPr/>
        </p:nvSpPr>
        <p:spPr>
          <a:xfrm>
            <a:off x="5638165" y="5768941"/>
            <a:ext cx="934288" cy="507832"/>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$250</a:t>
            </a:r>
          </a:p>
        </p:txBody>
      </p:sp>
      <p:sp>
        <p:nvSpPr>
          <p:cNvPr id="44" name="TextBox 43">
            <a:extLst>
              <a:ext uri="{FF2B5EF4-FFF2-40B4-BE49-F238E27FC236}">
                <a16:creationId xmlns:a16="http://schemas.microsoft.com/office/drawing/2014/main" id="{B75379C0-9781-428C-A4F3-4613E873E988}"/>
              </a:ext>
            </a:extLst>
          </p:cNvPr>
          <p:cNvSpPr txBox="1"/>
          <p:nvPr/>
        </p:nvSpPr>
        <p:spPr>
          <a:xfrm>
            <a:off x="606498" y="6276914"/>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AIR CONDITIONING</a:t>
            </a:r>
          </a:p>
        </p:txBody>
      </p:sp>
      <p:sp>
        <p:nvSpPr>
          <p:cNvPr id="47" name="TextBox 46">
            <a:extLst>
              <a:ext uri="{FF2B5EF4-FFF2-40B4-BE49-F238E27FC236}">
                <a16:creationId xmlns:a16="http://schemas.microsoft.com/office/drawing/2014/main" id="{295F07E2-4072-435A-B414-A0EFFB9791F8}"/>
              </a:ext>
            </a:extLst>
          </p:cNvPr>
          <p:cNvSpPr txBox="1"/>
          <p:nvPr/>
        </p:nvSpPr>
        <p:spPr>
          <a:xfrm>
            <a:off x="7469045" y="6276916"/>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ROOM SERVICE</a:t>
            </a:r>
          </a:p>
        </p:txBody>
      </p:sp>
      <p:sp>
        <p:nvSpPr>
          <p:cNvPr id="50" name="TextBox 49">
            <a:extLst>
              <a:ext uri="{FF2B5EF4-FFF2-40B4-BE49-F238E27FC236}">
                <a16:creationId xmlns:a16="http://schemas.microsoft.com/office/drawing/2014/main" id="{DD728E4D-2BE9-495F-838C-E6A629354F00}"/>
              </a:ext>
            </a:extLst>
          </p:cNvPr>
          <p:cNvSpPr txBox="1"/>
          <p:nvPr/>
        </p:nvSpPr>
        <p:spPr>
          <a:xfrm>
            <a:off x="9879291" y="6276915"/>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FREE Wi-Fi</a:t>
            </a:r>
          </a:p>
        </p:txBody>
      </p:sp>
      <p:pic>
        <p:nvPicPr>
          <p:cNvPr id="43" name="Picture 42">
            <a:extLst>
              <a:ext uri="{FF2B5EF4-FFF2-40B4-BE49-F238E27FC236}">
                <a16:creationId xmlns:a16="http://schemas.microsoft.com/office/drawing/2014/main" id="{80C28443-E9EC-4EAC-89A7-F8933AF36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7758" y="5749640"/>
            <a:ext cx="597830" cy="419613"/>
          </a:xfrm>
          <a:prstGeom prst="rect">
            <a:avLst/>
          </a:prstGeom>
        </p:spPr>
      </p:pic>
      <p:pic>
        <p:nvPicPr>
          <p:cNvPr id="46" name="Picture 45">
            <a:extLst>
              <a:ext uri="{FF2B5EF4-FFF2-40B4-BE49-F238E27FC236}">
                <a16:creationId xmlns:a16="http://schemas.microsoft.com/office/drawing/2014/main" id="{20474EA5-410E-4FC1-95A4-7551ADCA0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4905" y="5686231"/>
            <a:ext cx="597827" cy="546433"/>
          </a:xfrm>
          <a:prstGeom prst="rect">
            <a:avLst/>
          </a:prstGeom>
        </p:spPr>
      </p:pic>
      <p:pic>
        <p:nvPicPr>
          <p:cNvPr id="49" name="Picture 48">
            <a:extLst>
              <a:ext uri="{FF2B5EF4-FFF2-40B4-BE49-F238E27FC236}">
                <a16:creationId xmlns:a16="http://schemas.microsoft.com/office/drawing/2014/main" id="{A15B8855-9DED-4942-8831-2F24CC01C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4557" y="5725335"/>
            <a:ext cx="597827" cy="468225"/>
          </a:xfrm>
          <a:prstGeom prst="rect">
            <a:avLst/>
          </a:prstGeom>
        </p:spPr>
      </p:pic>
      <p:pic>
        <p:nvPicPr>
          <p:cNvPr id="58" name="Picture 57">
            <a:extLst>
              <a:ext uri="{FF2B5EF4-FFF2-40B4-BE49-F238E27FC236}">
                <a16:creationId xmlns:a16="http://schemas.microsoft.com/office/drawing/2014/main" id="{449941FC-C0F3-4999-8039-0B49C12CAD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4639" y="5768670"/>
            <a:ext cx="723373" cy="381556"/>
          </a:xfrm>
          <a:prstGeom prst="rect">
            <a:avLst/>
          </a:prstGeom>
        </p:spPr>
      </p:pic>
      <p:sp>
        <p:nvSpPr>
          <p:cNvPr id="59" name="TextBox 58">
            <a:extLst>
              <a:ext uri="{FF2B5EF4-FFF2-40B4-BE49-F238E27FC236}">
                <a16:creationId xmlns:a16="http://schemas.microsoft.com/office/drawing/2014/main" id="{6854B639-9FA2-48F4-9E7E-589BCC7E5438}"/>
              </a:ext>
            </a:extLst>
          </p:cNvPr>
          <p:cNvSpPr txBox="1"/>
          <p:nvPr/>
        </p:nvSpPr>
        <p:spPr>
          <a:xfrm>
            <a:off x="3013450" y="6276917"/>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DOUBLE BED</a:t>
            </a:r>
          </a:p>
        </p:txBody>
      </p:sp>
      <p:sp>
        <p:nvSpPr>
          <p:cNvPr id="63" name="TextBox 62">
            <a:extLst>
              <a:ext uri="{FF2B5EF4-FFF2-40B4-BE49-F238E27FC236}">
                <a16:creationId xmlns:a16="http://schemas.microsoft.com/office/drawing/2014/main" id="{EB816029-F02B-43F9-B0FC-94D637BED975}"/>
              </a:ext>
            </a:extLst>
          </p:cNvPr>
          <p:cNvSpPr txBox="1"/>
          <p:nvPr/>
        </p:nvSpPr>
        <p:spPr>
          <a:xfrm>
            <a:off x="5245716" y="6276916"/>
            <a:ext cx="1849205" cy="276999"/>
          </a:xfrm>
          <a:prstGeom prst="rect">
            <a:avLst/>
          </a:prstGeom>
          <a:noFill/>
        </p:spPr>
        <p:txBody>
          <a:bodyPr wrap="square" rtlCol="0">
            <a:spAutoFit/>
          </a:bodyPr>
          <a:lstStyle/>
          <a:p>
            <a:pPr algn="ctr"/>
            <a:r>
              <a:rPr lang="en-US" sz="1200" dirty="0">
                <a:solidFill>
                  <a:srgbClr val="67D457"/>
                </a:solidFill>
                <a:latin typeface="Century Gothic" panose="020B0502020202020204" pitchFamily="34" charset="0"/>
              </a:rPr>
              <a:t>PER NIGHT</a:t>
            </a:r>
          </a:p>
        </p:txBody>
      </p:sp>
    </p:spTree>
    <p:extLst>
      <p:ext uri="{BB962C8B-B14F-4D97-AF65-F5344CB8AC3E}">
        <p14:creationId xmlns:p14="http://schemas.microsoft.com/office/powerpoint/2010/main" val="1317336870"/>
      </p:ext>
    </p:extLst>
  </p:cSld>
  <p:clrMapOvr>
    <a:masterClrMapping/>
  </p:clrMapOvr>
  <mc:AlternateContent xmlns:mc="http://schemas.openxmlformats.org/markup-compatibility/2006" xmlns:p14="http://schemas.microsoft.com/office/powerpoint/2010/main">
    <mc:Choice Requires="p14">
      <p:transition spd="med" p14:dur="700" advTm="12911">
        <p:fade/>
      </p:transition>
    </mc:Choice>
    <mc:Fallback xmlns="">
      <p:transition spd="med" advTm="12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30000" decel="29000" fill="hold" nodeType="withEffect">
                                  <p:stCondLst>
                                    <p:cond delay="0"/>
                                  </p:stCondLst>
                                  <p:childTnLst>
                                    <p:animMotion origin="layout" path="M 1.25E-6 1.48148E-6 L 1.25E-6 -0.09769 " pathEditMode="relative" rAng="0" ptsTypes="AA">
                                      <p:cBhvr>
                                        <p:cTn id="6" dur="6000" fill="hold"/>
                                        <p:tgtEl>
                                          <p:spTgt spid="5"/>
                                        </p:tgtEl>
                                        <p:attrNameLst>
                                          <p:attrName>ppt_x</p:attrName>
                                          <p:attrName>ppt_y</p:attrName>
                                        </p:attrNameLst>
                                      </p:cBhvr>
                                      <p:rCtr x="0" y="-4884"/>
                                    </p:animMotion>
                                  </p:childTnLst>
                                </p:cTn>
                              </p:par>
                              <p:par>
                                <p:cTn id="7" presetID="2" presetClass="entr" presetSubtype="4" accel="50000" decel="5000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ppt_x"/>
                                          </p:val>
                                        </p:tav>
                                        <p:tav tm="100000">
                                          <p:val>
                                            <p:strVal val="#ppt_x"/>
                                          </p:val>
                                        </p:tav>
                                      </p:tavLst>
                                    </p:anim>
                                    <p:anim calcmode="lin" valueType="num">
                                      <p:cBhvr additive="base">
                                        <p:cTn id="10" dur="1000" fill="hold"/>
                                        <p:tgtEl>
                                          <p:spTgt spid="6"/>
                                        </p:tgtEl>
                                        <p:attrNameLst>
                                          <p:attrName>ppt_y</p:attrName>
                                        </p:attrNameLst>
                                      </p:cBhvr>
                                      <p:tavLst>
                                        <p:tav tm="0">
                                          <p:val>
                                            <p:strVal val="1+#ppt_h/2"/>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9" presetClass="entr" presetSubtype="0" decel="100000" fill="hold" grpId="0" nodeType="withEffect">
                                  <p:stCondLst>
                                    <p:cond delay="500"/>
                                  </p:stCondLst>
                                  <p:iterate type="lt">
                                    <p:tmPct val="1000"/>
                                  </p:iterate>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47" presetClass="entr" presetSubtype="0" fill="hold" nodeType="withEffect">
                                  <p:stCondLst>
                                    <p:cond delay="10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125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15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175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50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22" presetClass="entr" presetSubtype="1" fill="hold" grpId="0" nodeType="withEffect">
                                  <p:stCondLst>
                                    <p:cond delay="50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1250"/>
                                        <p:tgtEl>
                                          <p:spTgt spid="15"/>
                                        </p:tgtEl>
                                      </p:cBhvr>
                                    </p:animEffect>
                                  </p:childTnLst>
                                </p:cTn>
                              </p:par>
                              <p:par>
                                <p:cTn id="63" presetID="42" presetClass="entr" presetSubtype="0" fill="hold" grpId="0" nodeType="withEffect">
                                  <p:stCondLst>
                                    <p:cond delay="25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1000"/>
                                        <p:tgtEl>
                                          <p:spTgt spid="44"/>
                                        </p:tgtEl>
                                      </p:cBhvr>
                                    </p:animEffect>
                                    <p:anim calcmode="lin" valueType="num">
                                      <p:cBhvr>
                                        <p:cTn id="66" dur="1000" fill="hold"/>
                                        <p:tgtEl>
                                          <p:spTgt spid="44"/>
                                        </p:tgtEl>
                                        <p:attrNameLst>
                                          <p:attrName>ppt_x</p:attrName>
                                        </p:attrNameLst>
                                      </p:cBhvr>
                                      <p:tavLst>
                                        <p:tav tm="0">
                                          <p:val>
                                            <p:strVal val="#ppt_x"/>
                                          </p:val>
                                        </p:tav>
                                        <p:tav tm="100000">
                                          <p:val>
                                            <p:strVal val="#ppt_x"/>
                                          </p:val>
                                        </p:tav>
                                      </p:tavLst>
                                    </p:anim>
                                    <p:anim calcmode="lin" valueType="num">
                                      <p:cBhvr>
                                        <p:cTn id="67" dur="1000" fill="hold"/>
                                        <p:tgtEl>
                                          <p:spTgt spid="4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50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1000"/>
                                        <p:tgtEl>
                                          <p:spTgt spid="59"/>
                                        </p:tgtEl>
                                      </p:cBhvr>
                                    </p:animEffect>
                                    <p:anim calcmode="lin" valueType="num">
                                      <p:cBhvr>
                                        <p:cTn id="71" dur="1000" fill="hold"/>
                                        <p:tgtEl>
                                          <p:spTgt spid="59"/>
                                        </p:tgtEl>
                                        <p:attrNameLst>
                                          <p:attrName>ppt_x</p:attrName>
                                        </p:attrNameLst>
                                      </p:cBhvr>
                                      <p:tavLst>
                                        <p:tav tm="0">
                                          <p:val>
                                            <p:strVal val="#ppt_x"/>
                                          </p:val>
                                        </p:tav>
                                        <p:tav tm="100000">
                                          <p:val>
                                            <p:strVal val="#ppt_x"/>
                                          </p:val>
                                        </p:tav>
                                      </p:tavLst>
                                    </p:anim>
                                    <p:anim calcmode="lin" valueType="num">
                                      <p:cBhvr>
                                        <p:cTn id="72" dur="1000" fill="hold"/>
                                        <p:tgtEl>
                                          <p:spTgt spid="5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75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anim calcmode="lin" valueType="num">
                                      <p:cBhvr>
                                        <p:cTn id="76" dur="1000" fill="hold"/>
                                        <p:tgtEl>
                                          <p:spTgt spid="63"/>
                                        </p:tgtEl>
                                        <p:attrNameLst>
                                          <p:attrName>ppt_x</p:attrName>
                                        </p:attrNameLst>
                                      </p:cBhvr>
                                      <p:tavLst>
                                        <p:tav tm="0">
                                          <p:val>
                                            <p:strVal val="#ppt_x"/>
                                          </p:val>
                                        </p:tav>
                                        <p:tav tm="100000">
                                          <p:val>
                                            <p:strVal val="#ppt_x"/>
                                          </p:val>
                                        </p:tav>
                                      </p:tavLst>
                                    </p:anim>
                                    <p:anim calcmode="lin" valueType="num">
                                      <p:cBhvr>
                                        <p:cTn id="77" dur="1000" fill="hold"/>
                                        <p:tgtEl>
                                          <p:spTgt spid="6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0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1000"/>
                                        <p:tgtEl>
                                          <p:spTgt spid="47"/>
                                        </p:tgtEl>
                                      </p:cBhvr>
                                    </p:animEffect>
                                    <p:anim calcmode="lin" valueType="num">
                                      <p:cBhvr>
                                        <p:cTn id="81" dur="1000" fill="hold"/>
                                        <p:tgtEl>
                                          <p:spTgt spid="47"/>
                                        </p:tgtEl>
                                        <p:attrNameLst>
                                          <p:attrName>ppt_x</p:attrName>
                                        </p:attrNameLst>
                                      </p:cBhvr>
                                      <p:tavLst>
                                        <p:tav tm="0">
                                          <p:val>
                                            <p:strVal val="#ppt_x"/>
                                          </p:val>
                                        </p:tav>
                                        <p:tav tm="100000">
                                          <p:val>
                                            <p:strVal val="#ppt_x"/>
                                          </p:val>
                                        </p:tav>
                                      </p:tavLst>
                                    </p:anim>
                                    <p:anim calcmode="lin" valueType="num">
                                      <p:cBhvr>
                                        <p:cTn id="82" dur="1000" fill="hold"/>
                                        <p:tgtEl>
                                          <p:spTgt spid="4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12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0"/>
                                        <p:tgtEl>
                                          <p:spTgt spid="50"/>
                                        </p:tgtEl>
                                      </p:cBhvr>
                                    </p:animEffect>
                                    <p:anim calcmode="lin" valueType="num">
                                      <p:cBhvr>
                                        <p:cTn id="86" dur="1000" fill="hold"/>
                                        <p:tgtEl>
                                          <p:spTgt spid="50"/>
                                        </p:tgtEl>
                                        <p:attrNameLst>
                                          <p:attrName>ppt_x</p:attrName>
                                        </p:attrNameLst>
                                      </p:cBhvr>
                                      <p:tavLst>
                                        <p:tav tm="0">
                                          <p:val>
                                            <p:strVal val="#ppt_x"/>
                                          </p:val>
                                        </p:tav>
                                        <p:tav tm="100000">
                                          <p:val>
                                            <p:strVal val="#ppt_x"/>
                                          </p:val>
                                        </p:tav>
                                      </p:tavLst>
                                    </p:anim>
                                    <p:anim calcmode="lin" valueType="num">
                                      <p:cBhvr>
                                        <p:cTn id="87" dur="1000" fill="hold"/>
                                        <p:tgtEl>
                                          <p:spTgt spid="50"/>
                                        </p:tgtEl>
                                        <p:attrNameLst>
                                          <p:attrName>ppt_y</p:attrName>
                                        </p:attrNameLst>
                                      </p:cBhvr>
                                      <p:tavLst>
                                        <p:tav tm="0">
                                          <p:val>
                                            <p:strVal val="#ppt_y+.1"/>
                                          </p:val>
                                        </p:tav>
                                        <p:tav tm="100000">
                                          <p:val>
                                            <p:strVal val="#ppt_y"/>
                                          </p:val>
                                        </p:tav>
                                      </p:tavLst>
                                    </p:anim>
                                  </p:childTnLst>
                                </p:cTn>
                              </p:par>
                            </p:childTnLst>
                          </p:cTn>
                        </p:par>
                        <p:par>
                          <p:cTn id="88" fill="hold">
                            <p:stCondLst>
                              <p:cond delay="6000"/>
                            </p:stCondLst>
                            <p:childTnLst>
                              <p:par>
                                <p:cTn id="89" presetID="64" presetClass="path" presetSubtype="0" accel="50000" decel="50000" fill="hold" nodeType="afterEffect">
                                  <p:stCondLst>
                                    <p:cond delay="0"/>
                                  </p:stCondLst>
                                  <p:childTnLst>
                                    <p:animMotion origin="layout" path="M 0 -2.96296E-6 L 0 -1.36203 " pathEditMode="relative" rAng="0" ptsTypes="AA">
                                      <p:cBhvr>
                                        <p:cTn id="90" dur="2000" fill="hold"/>
                                        <p:tgtEl>
                                          <p:spTgt spid="69"/>
                                        </p:tgtEl>
                                        <p:attrNameLst>
                                          <p:attrName>ppt_x</p:attrName>
                                          <p:attrName>ppt_y</p:attrName>
                                        </p:attrNameLst>
                                      </p:cBhvr>
                                      <p:rCtr x="0" y="-68102"/>
                                    </p:animMotion>
                                  </p:childTnLst>
                                </p:cTn>
                              </p:par>
                              <p:par>
                                <p:cTn id="91" presetID="6" presetClass="emph" presetSubtype="0" fill="hold" nodeType="withEffect">
                                  <p:stCondLst>
                                    <p:cond delay="500"/>
                                  </p:stCondLst>
                                  <p:childTnLst>
                                    <p:animScale>
                                      <p:cBhvr>
                                        <p:cTn id="92" dur="4750"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p:bldP spid="14" grpId="0"/>
      <p:bldP spid="15" grpId="0" animBg="1"/>
      <p:bldP spid="16" grpId="0"/>
      <p:bldP spid="44" grpId="0"/>
      <p:bldP spid="47" grpId="0"/>
      <p:bldP spid="50" grpId="0"/>
      <p:bldP spid="59" grpId="0"/>
      <p:bldP spid="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2DAC12-ACE0-4B33-9F18-DCEE4CDE1A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8" r="4158"/>
          <a:stretch/>
        </p:blipFill>
        <p:spPr>
          <a:xfrm>
            <a:off x="-19667" y="-651301"/>
            <a:ext cx="12201835" cy="7505850"/>
          </a:xfrm>
          <a:prstGeom prst="rect">
            <a:avLst/>
          </a:prstGeom>
        </p:spPr>
      </p:pic>
      <p:grpSp>
        <p:nvGrpSpPr>
          <p:cNvPr id="69" name="Group 68">
            <a:extLst>
              <a:ext uri="{FF2B5EF4-FFF2-40B4-BE49-F238E27FC236}">
                <a16:creationId xmlns:a16="http://schemas.microsoft.com/office/drawing/2014/main" id="{5A032636-4379-495E-9C41-618F815E2FDB}"/>
              </a:ext>
            </a:extLst>
          </p:cNvPr>
          <p:cNvGrpSpPr/>
          <p:nvPr/>
        </p:nvGrpSpPr>
        <p:grpSpPr>
          <a:xfrm>
            <a:off x="-9832" y="6885804"/>
            <a:ext cx="12211665" cy="6982212"/>
            <a:chOff x="-14604" y="4488544"/>
            <a:chExt cx="12211665" cy="6982212"/>
          </a:xfrm>
        </p:grpSpPr>
        <p:pic>
          <p:nvPicPr>
            <p:cNvPr id="70" name="Picture 69">
              <a:extLst>
                <a:ext uri="{FF2B5EF4-FFF2-40B4-BE49-F238E27FC236}">
                  <a16:creationId xmlns:a16="http://schemas.microsoft.com/office/drawing/2014/main" id="{4B1D6221-DAB4-4A40-B879-909317B3E3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04" y="4801442"/>
              <a:ext cx="12192000" cy="6669314"/>
            </a:xfrm>
            <a:custGeom>
              <a:avLst/>
              <a:gdLst>
                <a:gd name="connsiteX0" fmla="*/ 6166275 w 12192000"/>
                <a:gd name="connsiteY0" fmla="*/ 10 h 7687976"/>
                <a:gd name="connsiteX1" fmla="*/ 9344626 w 12192000"/>
                <a:gd name="connsiteY1" fmla="*/ 820952 h 7687976"/>
                <a:gd name="connsiteX2" fmla="*/ 12063611 w 12192000"/>
                <a:gd name="connsiteY2" fmla="*/ 129089 h 7687976"/>
                <a:gd name="connsiteX3" fmla="*/ 12192000 w 12192000"/>
                <a:gd name="connsiteY3" fmla="*/ 86328 h 7687976"/>
                <a:gd name="connsiteX4" fmla="*/ 12192000 w 12192000"/>
                <a:gd name="connsiteY4" fmla="*/ 7687976 h 7687976"/>
                <a:gd name="connsiteX5" fmla="*/ 0 w 12192000"/>
                <a:gd name="connsiteY5" fmla="*/ 7687976 h 7687976"/>
                <a:gd name="connsiteX6" fmla="*/ 0 w 12192000"/>
                <a:gd name="connsiteY6" fmla="*/ 79439 h 7687976"/>
                <a:gd name="connsiteX7" fmla="*/ 547304 w 12192000"/>
                <a:gd name="connsiteY7" fmla="*/ 295113 h 7687976"/>
                <a:gd name="connsiteX8" fmla="*/ 2947436 w 12192000"/>
                <a:gd name="connsiteY8" fmla="*/ 840498 h 7687976"/>
                <a:gd name="connsiteX9" fmla="*/ 6166275 w 12192000"/>
                <a:gd name="connsiteY9" fmla="*/ 10 h 7687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7687976">
                  <a:moveTo>
                    <a:pt x="6166275" y="10"/>
                  </a:moveTo>
                  <a:cubicBezTo>
                    <a:pt x="7232473" y="-3247"/>
                    <a:pt x="8291924" y="820952"/>
                    <a:pt x="9344626" y="820952"/>
                  </a:cubicBezTo>
                  <a:cubicBezTo>
                    <a:pt x="10208170" y="820952"/>
                    <a:pt x="11330545" y="378139"/>
                    <a:pt x="12063611" y="129089"/>
                  </a:cubicBezTo>
                  <a:lnTo>
                    <a:pt x="12192000" y="86328"/>
                  </a:lnTo>
                  <a:lnTo>
                    <a:pt x="12192000" y="7687976"/>
                  </a:lnTo>
                  <a:lnTo>
                    <a:pt x="0" y="7687976"/>
                  </a:lnTo>
                  <a:lnTo>
                    <a:pt x="0" y="79439"/>
                  </a:lnTo>
                  <a:lnTo>
                    <a:pt x="547304" y="295113"/>
                  </a:lnTo>
                  <a:cubicBezTo>
                    <a:pt x="1345924" y="596476"/>
                    <a:pt x="2145258" y="838057"/>
                    <a:pt x="2947436" y="840498"/>
                  </a:cubicBezTo>
                  <a:cubicBezTo>
                    <a:pt x="4017008" y="843756"/>
                    <a:pt x="5100077" y="3269"/>
                    <a:pt x="6166275" y="10"/>
                  </a:cubicBezTo>
                  <a:close/>
                </a:path>
              </a:pathLst>
            </a:custGeom>
          </p:spPr>
        </p:pic>
        <p:sp>
          <p:nvSpPr>
            <p:cNvPr id="71" name="Freeform: Shape 70">
              <a:extLst>
                <a:ext uri="{FF2B5EF4-FFF2-40B4-BE49-F238E27FC236}">
                  <a16:creationId xmlns:a16="http://schemas.microsoft.com/office/drawing/2014/main" id="{CD19195F-871C-40F3-9792-D82A0049F4FC}"/>
                </a:ext>
              </a:extLst>
            </p:cNvPr>
            <p:cNvSpPr/>
            <p:nvPr/>
          </p:nvSpPr>
          <p:spPr>
            <a:xfrm>
              <a:off x="5061" y="4488544"/>
              <a:ext cx="12192000" cy="1279836"/>
            </a:xfrm>
            <a:custGeom>
              <a:avLst/>
              <a:gdLst>
                <a:gd name="connsiteX0" fmla="*/ 0 w 12192000"/>
                <a:gd name="connsiteY0" fmla="*/ 0 h 1279836"/>
                <a:gd name="connsiteX1" fmla="*/ 756613 w 12192000"/>
                <a:gd name="connsiteY1" fmla="*/ 310659 h 1279836"/>
                <a:gd name="connsiteX2" fmla="*/ 3060144 w 12192000"/>
                <a:gd name="connsiteY2" fmla="*/ 856045 h 1279836"/>
                <a:gd name="connsiteX3" fmla="*/ 6149431 w 12192000"/>
                <a:gd name="connsiteY3" fmla="*/ 15557 h 1279836"/>
                <a:gd name="connsiteX4" fmla="*/ 9199860 w 12192000"/>
                <a:gd name="connsiteY4" fmla="*/ 836499 h 1279836"/>
                <a:gd name="connsiteX5" fmla="*/ 11944957 w 12192000"/>
                <a:gd name="connsiteY5" fmla="*/ 97598 h 1279836"/>
                <a:gd name="connsiteX6" fmla="*/ 12192000 w 12192000"/>
                <a:gd name="connsiteY6" fmla="*/ 21540 h 1279836"/>
                <a:gd name="connsiteX7" fmla="*/ 12192000 w 12192000"/>
                <a:gd name="connsiteY7" fmla="*/ 445322 h 1279836"/>
                <a:gd name="connsiteX8" fmla="*/ 11944957 w 12192000"/>
                <a:gd name="connsiteY8" fmla="*/ 521380 h 1279836"/>
                <a:gd name="connsiteX9" fmla="*/ 9199860 w 12192000"/>
                <a:gd name="connsiteY9" fmla="*/ 1260281 h 1279836"/>
                <a:gd name="connsiteX10" fmla="*/ 6149431 w 12192000"/>
                <a:gd name="connsiteY10" fmla="*/ 439339 h 1279836"/>
                <a:gd name="connsiteX11" fmla="*/ 3060144 w 12192000"/>
                <a:gd name="connsiteY11" fmla="*/ 1279827 h 1279836"/>
                <a:gd name="connsiteX12" fmla="*/ 756613 w 12192000"/>
                <a:gd name="connsiteY12" fmla="*/ 734442 h 1279836"/>
                <a:gd name="connsiteX13" fmla="*/ 0 w 12192000"/>
                <a:gd name="connsiteY13" fmla="*/ 423782 h 1279836"/>
                <a:gd name="connsiteX14" fmla="*/ 0 w 12192000"/>
                <a:gd name="connsiteY14" fmla="*/ 0 h 127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279836">
                  <a:moveTo>
                    <a:pt x="0" y="0"/>
                  </a:moveTo>
                  <a:lnTo>
                    <a:pt x="756613" y="310659"/>
                  </a:lnTo>
                  <a:cubicBezTo>
                    <a:pt x="1523090" y="612023"/>
                    <a:pt x="2290252" y="853604"/>
                    <a:pt x="3060144" y="856045"/>
                  </a:cubicBezTo>
                  <a:cubicBezTo>
                    <a:pt x="4086668" y="859303"/>
                    <a:pt x="5126145" y="18815"/>
                    <a:pt x="6149431" y="15557"/>
                  </a:cubicBezTo>
                  <a:cubicBezTo>
                    <a:pt x="7172717" y="12300"/>
                    <a:pt x="8189527" y="836499"/>
                    <a:pt x="9199860" y="836499"/>
                  </a:cubicBezTo>
                  <a:cubicBezTo>
                    <a:pt x="10083901" y="836499"/>
                    <a:pt x="11250580" y="332676"/>
                    <a:pt x="11944957" y="97598"/>
                  </a:cubicBezTo>
                  <a:lnTo>
                    <a:pt x="12192000" y="21540"/>
                  </a:lnTo>
                  <a:lnTo>
                    <a:pt x="12192000" y="445322"/>
                  </a:lnTo>
                  <a:lnTo>
                    <a:pt x="11944957" y="521380"/>
                  </a:lnTo>
                  <a:cubicBezTo>
                    <a:pt x="11250580" y="756458"/>
                    <a:pt x="10083901" y="1260281"/>
                    <a:pt x="9199860" y="1260281"/>
                  </a:cubicBezTo>
                  <a:cubicBezTo>
                    <a:pt x="8189527" y="1260281"/>
                    <a:pt x="7172717" y="436082"/>
                    <a:pt x="6149431" y="439339"/>
                  </a:cubicBezTo>
                  <a:cubicBezTo>
                    <a:pt x="5126145" y="442598"/>
                    <a:pt x="4086668" y="1283085"/>
                    <a:pt x="3060144" y="1279827"/>
                  </a:cubicBezTo>
                  <a:cubicBezTo>
                    <a:pt x="2290252" y="1277386"/>
                    <a:pt x="1523090" y="1035805"/>
                    <a:pt x="756613" y="734442"/>
                  </a:cubicBezTo>
                  <a:lnTo>
                    <a:pt x="0" y="423782"/>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Freeform: Shape 5">
            <a:extLst>
              <a:ext uri="{FF2B5EF4-FFF2-40B4-BE49-F238E27FC236}">
                <a16:creationId xmlns:a16="http://schemas.microsoft.com/office/drawing/2014/main" id="{1BB04BD9-033E-4886-A401-95C284BF0F9F}"/>
              </a:ext>
            </a:extLst>
          </p:cNvPr>
          <p:cNvSpPr/>
          <p:nvPr/>
        </p:nvSpPr>
        <p:spPr>
          <a:xfrm>
            <a:off x="-9832" y="3849330"/>
            <a:ext cx="12211665" cy="3005218"/>
          </a:xfrm>
          <a:custGeom>
            <a:avLst/>
            <a:gdLst>
              <a:gd name="connsiteX0" fmla="*/ 0 w 12192000"/>
              <a:gd name="connsiteY0" fmla="*/ 0 h 2984891"/>
              <a:gd name="connsiteX1" fmla="*/ 756613 w 12192000"/>
              <a:gd name="connsiteY1" fmla="*/ 308558 h 2984891"/>
              <a:gd name="connsiteX2" fmla="*/ 3060144 w 12192000"/>
              <a:gd name="connsiteY2" fmla="*/ 850255 h 2984891"/>
              <a:gd name="connsiteX3" fmla="*/ 6149431 w 12192000"/>
              <a:gd name="connsiteY3" fmla="*/ 15452 h 2984891"/>
              <a:gd name="connsiteX4" fmla="*/ 9199860 w 12192000"/>
              <a:gd name="connsiteY4" fmla="*/ 830841 h 2984891"/>
              <a:gd name="connsiteX5" fmla="*/ 11944957 w 12192000"/>
              <a:gd name="connsiteY5" fmla="*/ 96938 h 2984891"/>
              <a:gd name="connsiteX6" fmla="*/ 12192000 w 12192000"/>
              <a:gd name="connsiteY6" fmla="*/ 21394 h 2984891"/>
              <a:gd name="connsiteX7" fmla="*/ 12192000 w 12192000"/>
              <a:gd name="connsiteY7" fmla="*/ 2984891 h 2984891"/>
              <a:gd name="connsiteX8" fmla="*/ 0 w 12192000"/>
              <a:gd name="connsiteY8" fmla="*/ 2984891 h 2984891"/>
              <a:gd name="connsiteX9" fmla="*/ 0 w 12192000"/>
              <a:gd name="connsiteY9" fmla="*/ 0 h 29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2984891">
                <a:moveTo>
                  <a:pt x="0" y="0"/>
                </a:moveTo>
                <a:lnTo>
                  <a:pt x="756613" y="308558"/>
                </a:lnTo>
                <a:cubicBezTo>
                  <a:pt x="1523090" y="607883"/>
                  <a:pt x="2290252" y="847830"/>
                  <a:pt x="3060144" y="850255"/>
                </a:cubicBezTo>
                <a:cubicBezTo>
                  <a:pt x="4086668" y="853491"/>
                  <a:pt x="5126145" y="18688"/>
                  <a:pt x="6149431" y="15452"/>
                </a:cubicBezTo>
                <a:cubicBezTo>
                  <a:pt x="7172717" y="12217"/>
                  <a:pt x="8189527" y="830841"/>
                  <a:pt x="9199860" y="830841"/>
                </a:cubicBezTo>
                <a:cubicBezTo>
                  <a:pt x="10083901" y="830841"/>
                  <a:pt x="11250580" y="330426"/>
                  <a:pt x="11944957" y="96938"/>
                </a:cubicBezTo>
                <a:lnTo>
                  <a:pt x="12192000" y="21394"/>
                </a:lnTo>
                <a:lnTo>
                  <a:pt x="12192000" y="2984891"/>
                </a:lnTo>
                <a:lnTo>
                  <a:pt x="0" y="2984891"/>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F85C19FD-B74F-4A1D-921B-55A134FA6EE9}"/>
              </a:ext>
            </a:extLst>
          </p:cNvPr>
          <p:cNvSpPr/>
          <p:nvPr/>
        </p:nvSpPr>
        <p:spPr>
          <a:xfrm flipH="1">
            <a:off x="5547927"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Star: 5 Points 7">
            <a:extLst>
              <a:ext uri="{FF2B5EF4-FFF2-40B4-BE49-F238E27FC236}">
                <a16:creationId xmlns:a16="http://schemas.microsoft.com/office/drawing/2014/main" id="{00307709-57F5-4B94-929E-64A883184217}"/>
              </a:ext>
            </a:extLst>
          </p:cNvPr>
          <p:cNvSpPr/>
          <p:nvPr/>
        </p:nvSpPr>
        <p:spPr>
          <a:xfrm flipH="1">
            <a:off x="5810292"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tar: 5 Points 8">
            <a:extLst>
              <a:ext uri="{FF2B5EF4-FFF2-40B4-BE49-F238E27FC236}">
                <a16:creationId xmlns:a16="http://schemas.microsoft.com/office/drawing/2014/main" id="{3902B10E-C1C4-4EEC-ABB3-6CF2473E7364}"/>
              </a:ext>
            </a:extLst>
          </p:cNvPr>
          <p:cNvSpPr/>
          <p:nvPr/>
        </p:nvSpPr>
        <p:spPr>
          <a:xfrm flipH="1">
            <a:off x="6072657"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Star: 5 Points 9">
            <a:extLst>
              <a:ext uri="{FF2B5EF4-FFF2-40B4-BE49-F238E27FC236}">
                <a16:creationId xmlns:a16="http://schemas.microsoft.com/office/drawing/2014/main" id="{9639B19F-79E0-4868-AE44-90A6E98F582F}"/>
              </a:ext>
            </a:extLst>
          </p:cNvPr>
          <p:cNvSpPr/>
          <p:nvPr/>
        </p:nvSpPr>
        <p:spPr>
          <a:xfrm flipH="1">
            <a:off x="6335022"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Star: 5 Points 10">
            <a:extLst>
              <a:ext uri="{FF2B5EF4-FFF2-40B4-BE49-F238E27FC236}">
                <a16:creationId xmlns:a16="http://schemas.microsoft.com/office/drawing/2014/main" id="{7E09DA03-9797-4B36-9C73-691ADB5487B4}"/>
              </a:ext>
            </a:extLst>
          </p:cNvPr>
          <p:cNvSpPr/>
          <p:nvPr/>
        </p:nvSpPr>
        <p:spPr>
          <a:xfrm flipH="1">
            <a:off x="6597386" y="4221174"/>
            <a:ext cx="117372" cy="117372"/>
          </a:xfrm>
          <a:prstGeom prst="star5">
            <a:avLst/>
          </a:prstGeom>
          <a:solidFill>
            <a:srgbClr val="67D457"/>
          </a:solidFill>
          <a:ln>
            <a:solidFill>
              <a:srgbClr val="67D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8C55AC9C-3DE1-4532-9EA1-E0D5F3F98A2E}"/>
              </a:ext>
            </a:extLst>
          </p:cNvPr>
          <p:cNvSpPr txBox="1"/>
          <p:nvPr/>
        </p:nvSpPr>
        <p:spPr>
          <a:xfrm>
            <a:off x="4715185" y="4397353"/>
            <a:ext cx="2910266" cy="461665"/>
          </a:xfrm>
          <a:prstGeom prst="rect">
            <a:avLst/>
          </a:prstGeom>
          <a:noFill/>
        </p:spPr>
        <p:txBody>
          <a:bodyPr wrap="square" rtlCol="0">
            <a:spAutoFit/>
          </a:bodyPr>
          <a:lstStyle/>
          <a:p>
            <a:pPr algn="ctr"/>
            <a:r>
              <a:rPr lang="en-US" sz="2400" dirty="0">
                <a:solidFill>
                  <a:schemeClr val="tx1">
                    <a:lumMod val="85000"/>
                    <a:lumOff val="15000"/>
                  </a:schemeClr>
                </a:solidFill>
                <a:latin typeface="Century Gothic" panose="020B0502020202020204" pitchFamily="34" charset="0"/>
              </a:rPr>
              <a:t>ROOM #2 VIEW</a:t>
            </a:r>
          </a:p>
        </p:txBody>
      </p:sp>
      <p:sp>
        <p:nvSpPr>
          <p:cNvPr id="14" name="TextBox 13">
            <a:extLst>
              <a:ext uri="{FF2B5EF4-FFF2-40B4-BE49-F238E27FC236}">
                <a16:creationId xmlns:a16="http://schemas.microsoft.com/office/drawing/2014/main" id="{C6F7E8E3-585A-43C4-9F5A-C438B2E56154}"/>
              </a:ext>
            </a:extLst>
          </p:cNvPr>
          <p:cNvSpPr txBox="1"/>
          <p:nvPr/>
        </p:nvSpPr>
        <p:spPr>
          <a:xfrm>
            <a:off x="501770" y="4890274"/>
            <a:ext cx="11347330" cy="276999"/>
          </a:xfrm>
          <a:prstGeom prst="rect">
            <a:avLst/>
          </a:prstGeom>
          <a:noFill/>
        </p:spPr>
        <p:txBody>
          <a:bodyPr wrap="square" rtlCol="0">
            <a:spAutoFit/>
          </a:bodyPr>
          <a:lstStyle/>
          <a:p>
            <a:pPr algn="ctr"/>
            <a:r>
              <a:rPr lang="en-PH" sz="1200" dirty="0">
                <a:solidFill>
                  <a:schemeClr val="tx1">
                    <a:lumMod val="75000"/>
                    <a:lumOff val="25000"/>
                  </a:schemeClr>
                </a:solidFill>
                <a:latin typeface="Century Gothic" panose="020B0502020202020204" pitchFamily="34" charset="0"/>
              </a:rPr>
              <a:t>Enter into luxury style studio type room and enjoy the fresh ambiance for your good relaxation. </a:t>
            </a:r>
            <a:endParaRPr lang="en-US" sz="1200" dirty="0">
              <a:solidFill>
                <a:schemeClr val="tx1">
                  <a:lumMod val="75000"/>
                  <a:lumOff val="25000"/>
                </a:schemeClr>
              </a:solidFill>
              <a:latin typeface="Century Gothic" panose="020B0502020202020204" pitchFamily="34" charset="0"/>
            </a:endParaRPr>
          </a:p>
        </p:txBody>
      </p:sp>
      <p:sp>
        <p:nvSpPr>
          <p:cNvPr id="15" name="Rectangle 14">
            <a:extLst>
              <a:ext uri="{FF2B5EF4-FFF2-40B4-BE49-F238E27FC236}">
                <a16:creationId xmlns:a16="http://schemas.microsoft.com/office/drawing/2014/main" id="{96597C6A-EE2D-4FAB-ACE1-B4EE8D09A351}"/>
              </a:ext>
            </a:extLst>
          </p:cNvPr>
          <p:cNvSpPr/>
          <p:nvPr/>
        </p:nvSpPr>
        <p:spPr>
          <a:xfrm>
            <a:off x="5391611" y="5813050"/>
            <a:ext cx="1427396" cy="419614"/>
          </a:xfrm>
          <a:prstGeom prst="rect">
            <a:avLst/>
          </a:prstGeom>
          <a:solidFill>
            <a:srgbClr val="67D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E21D0A8F-99CB-4082-BD39-E0E5327144DE}"/>
              </a:ext>
            </a:extLst>
          </p:cNvPr>
          <p:cNvSpPr txBox="1"/>
          <p:nvPr/>
        </p:nvSpPr>
        <p:spPr>
          <a:xfrm>
            <a:off x="5638165" y="5768941"/>
            <a:ext cx="934288" cy="461665"/>
          </a:xfrm>
          <a:prstGeom prst="rect">
            <a:avLst/>
          </a:prstGeom>
          <a:noFill/>
        </p:spPr>
        <p:txBody>
          <a:bodyPr wrap="square" rtlCol="0">
            <a:spAutoFit/>
          </a:bodyPr>
          <a:lstStyle/>
          <a:p>
            <a:pPr algn="ctr"/>
            <a:r>
              <a:rPr lang="en-US" sz="2400" dirty="0">
                <a:solidFill>
                  <a:schemeClr val="bg1"/>
                </a:solidFill>
                <a:latin typeface="Century Gothic" panose="020B0502020202020204" pitchFamily="34" charset="0"/>
              </a:rPr>
              <a:t>$150</a:t>
            </a:r>
          </a:p>
        </p:txBody>
      </p:sp>
      <p:sp>
        <p:nvSpPr>
          <p:cNvPr id="44" name="TextBox 43">
            <a:extLst>
              <a:ext uri="{FF2B5EF4-FFF2-40B4-BE49-F238E27FC236}">
                <a16:creationId xmlns:a16="http://schemas.microsoft.com/office/drawing/2014/main" id="{B75379C0-9781-428C-A4F3-4613E873E988}"/>
              </a:ext>
            </a:extLst>
          </p:cNvPr>
          <p:cNvSpPr txBox="1"/>
          <p:nvPr/>
        </p:nvSpPr>
        <p:spPr>
          <a:xfrm>
            <a:off x="606498" y="6276914"/>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SINGLE BED</a:t>
            </a:r>
          </a:p>
        </p:txBody>
      </p:sp>
      <p:sp>
        <p:nvSpPr>
          <p:cNvPr id="47" name="TextBox 46">
            <a:extLst>
              <a:ext uri="{FF2B5EF4-FFF2-40B4-BE49-F238E27FC236}">
                <a16:creationId xmlns:a16="http://schemas.microsoft.com/office/drawing/2014/main" id="{295F07E2-4072-435A-B414-A0EFFB9791F8}"/>
              </a:ext>
            </a:extLst>
          </p:cNvPr>
          <p:cNvSpPr txBox="1"/>
          <p:nvPr/>
        </p:nvSpPr>
        <p:spPr>
          <a:xfrm>
            <a:off x="7469045" y="6276916"/>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BATHROOM</a:t>
            </a:r>
          </a:p>
        </p:txBody>
      </p:sp>
      <p:sp>
        <p:nvSpPr>
          <p:cNvPr id="50" name="TextBox 49">
            <a:extLst>
              <a:ext uri="{FF2B5EF4-FFF2-40B4-BE49-F238E27FC236}">
                <a16:creationId xmlns:a16="http://schemas.microsoft.com/office/drawing/2014/main" id="{DD728E4D-2BE9-495F-838C-E6A629354F00}"/>
              </a:ext>
            </a:extLst>
          </p:cNvPr>
          <p:cNvSpPr txBox="1"/>
          <p:nvPr/>
        </p:nvSpPr>
        <p:spPr>
          <a:xfrm>
            <a:off x="9879291" y="6276915"/>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MINIBAR</a:t>
            </a:r>
          </a:p>
        </p:txBody>
      </p:sp>
      <p:pic>
        <p:nvPicPr>
          <p:cNvPr id="43" name="Picture 42">
            <a:extLst>
              <a:ext uri="{FF2B5EF4-FFF2-40B4-BE49-F238E27FC236}">
                <a16:creationId xmlns:a16="http://schemas.microsoft.com/office/drawing/2014/main" id="{80C28443-E9EC-4EAC-89A7-F8933AF368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760" y="5728659"/>
            <a:ext cx="525825" cy="461574"/>
          </a:xfrm>
          <a:prstGeom prst="rect">
            <a:avLst/>
          </a:prstGeom>
        </p:spPr>
      </p:pic>
      <p:pic>
        <p:nvPicPr>
          <p:cNvPr id="46" name="Picture 45">
            <a:extLst>
              <a:ext uri="{FF2B5EF4-FFF2-40B4-BE49-F238E27FC236}">
                <a16:creationId xmlns:a16="http://schemas.microsoft.com/office/drawing/2014/main" id="{20474EA5-410E-4FC1-95A4-7551ADCA04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0525" y="5686231"/>
            <a:ext cx="546587" cy="546433"/>
          </a:xfrm>
          <a:prstGeom prst="rect">
            <a:avLst/>
          </a:prstGeom>
        </p:spPr>
      </p:pic>
      <p:pic>
        <p:nvPicPr>
          <p:cNvPr id="49" name="Picture 48">
            <a:extLst>
              <a:ext uri="{FF2B5EF4-FFF2-40B4-BE49-F238E27FC236}">
                <a16:creationId xmlns:a16="http://schemas.microsoft.com/office/drawing/2014/main" id="{A15B8855-9DED-4942-8831-2F24CC01C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02093" y="5701923"/>
            <a:ext cx="362754" cy="515048"/>
          </a:xfrm>
          <a:prstGeom prst="rect">
            <a:avLst/>
          </a:prstGeom>
        </p:spPr>
      </p:pic>
      <p:pic>
        <p:nvPicPr>
          <p:cNvPr id="58" name="Picture 57">
            <a:extLst>
              <a:ext uri="{FF2B5EF4-FFF2-40B4-BE49-F238E27FC236}">
                <a16:creationId xmlns:a16="http://schemas.microsoft.com/office/drawing/2014/main" id="{449941FC-C0F3-4999-8039-0B49C12CAD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7754" y="5796659"/>
            <a:ext cx="962809" cy="420825"/>
          </a:xfrm>
          <a:prstGeom prst="rect">
            <a:avLst/>
          </a:prstGeom>
        </p:spPr>
      </p:pic>
      <p:sp>
        <p:nvSpPr>
          <p:cNvPr id="59" name="TextBox 58">
            <a:extLst>
              <a:ext uri="{FF2B5EF4-FFF2-40B4-BE49-F238E27FC236}">
                <a16:creationId xmlns:a16="http://schemas.microsoft.com/office/drawing/2014/main" id="{6854B639-9FA2-48F4-9E7E-589BCC7E5438}"/>
              </a:ext>
            </a:extLst>
          </p:cNvPr>
          <p:cNvSpPr txBox="1"/>
          <p:nvPr/>
        </p:nvSpPr>
        <p:spPr>
          <a:xfrm>
            <a:off x="3013450" y="6276917"/>
            <a:ext cx="1849205"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TV</a:t>
            </a:r>
          </a:p>
        </p:txBody>
      </p:sp>
      <p:sp>
        <p:nvSpPr>
          <p:cNvPr id="63" name="TextBox 62">
            <a:extLst>
              <a:ext uri="{FF2B5EF4-FFF2-40B4-BE49-F238E27FC236}">
                <a16:creationId xmlns:a16="http://schemas.microsoft.com/office/drawing/2014/main" id="{EB816029-F02B-43F9-B0FC-94D637BED975}"/>
              </a:ext>
            </a:extLst>
          </p:cNvPr>
          <p:cNvSpPr txBox="1"/>
          <p:nvPr/>
        </p:nvSpPr>
        <p:spPr>
          <a:xfrm>
            <a:off x="5245716" y="6276916"/>
            <a:ext cx="1849205" cy="276999"/>
          </a:xfrm>
          <a:prstGeom prst="rect">
            <a:avLst/>
          </a:prstGeom>
          <a:noFill/>
        </p:spPr>
        <p:txBody>
          <a:bodyPr wrap="square" rtlCol="0">
            <a:spAutoFit/>
          </a:bodyPr>
          <a:lstStyle/>
          <a:p>
            <a:pPr algn="ctr"/>
            <a:r>
              <a:rPr lang="en-US" sz="1200" dirty="0">
                <a:solidFill>
                  <a:srgbClr val="67D457"/>
                </a:solidFill>
                <a:latin typeface="Century Gothic" panose="020B0502020202020204" pitchFamily="34" charset="0"/>
              </a:rPr>
              <a:t>PER NIGHT</a:t>
            </a:r>
          </a:p>
        </p:txBody>
      </p:sp>
    </p:spTree>
    <p:extLst>
      <p:ext uri="{BB962C8B-B14F-4D97-AF65-F5344CB8AC3E}">
        <p14:creationId xmlns:p14="http://schemas.microsoft.com/office/powerpoint/2010/main" val="1960452193"/>
      </p:ext>
    </p:extLst>
  </p:cSld>
  <p:clrMapOvr>
    <a:masterClrMapping/>
  </p:clrMapOvr>
  <mc:AlternateContent xmlns:mc="http://schemas.openxmlformats.org/markup-compatibility/2006" xmlns:p14="http://schemas.microsoft.com/office/powerpoint/2010/main">
    <mc:Choice Requires="p14">
      <p:transition spd="med" p14:dur="700" advTm="13325">
        <p:fade/>
      </p:transition>
    </mc:Choice>
    <mc:Fallback xmlns="">
      <p:transition spd="med" advTm="133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30000" decel="29000" fill="hold" nodeType="withEffect">
                                  <p:stCondLst>
                                    <p:cond delay="0"/>
                                  </p:stCondLst>
                                  <p:childTnLst>
                                    <p:animMotion origin="layout" path="M 1.875E-6 -4.81481E-6 L 1.875E-6 -0.09768 " pathEditMode="relative" rAng="0" ptsTypes="AA">
                                      <p:cBhvr>
                                        <p:cTn id="6" dur="6000" fill="hold"/>
                                        <p:tgtEl>
                                          <p:spTgt spid="5"/>
                                        </p:tgtEl>
                                        <p:attrNameLst>
                                          <p:attrName>ppt_x</p:attrName>
                                          <p:attrName>ppt_y</p:attrName>
                                        </p:attrNameLst>
                                      </p:cBhvr>
                                      <p:rCtr x="0" y="-4884"/>
                                    </p:animMotion>
                                  </p:childTnLst>
                                </p:cTn>
                              </p:par>
                              <p:par>
                                <p:cTn id="7" presetID="2" presetClass="entr" presetSubtype="4" accel="50000" decel="5000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1000" fill="hold"/>
                                        <p:tgtEl>
                                          <p:spTgt spid="6"/>
                                        </p:tgtEl>
                                        <p:attrNameLst>
                                          <p:attrName>ppt_x</p:attrName>
                                        </p:attrNameLst>
                                      </p:cBhvr>
                                      <p:tavLst>
                                        <p:tav tm="0">
                                          <p:val>
                                            <p:strVal val="#ppt_x"/>
                                          </p:val>
                                        </p:tav>
                                        <p:tav tm="100000">
                                          <p:val>
                                            <p:strVal val="#ppt_x"/>
                                          </p:val>
                                        </p:tav>
                                      </p:tavLst>
                                    </p:anim>
                                    <p:anim calcmode="lin" valueType="num">
                                      <p:cBhvr additive="base">
                                        <p:cTn id="10" dur="1000" fill="hold"/>
                                        <p:tgtEl>
                                          <p:spTgt spid="6"/>
                                        </p:tgtEl>
                                        <p:attrNameLst>
                                          <p:attrName>ppt_y</p:attrName>
                                        </p:attrNameLst>
                                      </p:cBhvr>
                                      <p:tavLst>
                                        <p:tav tm="0">
                                          <p:val>
                                            <p:strVal val="1+#ppt_h/2"/>
                                          </p:val>
                                        </p:tav>
                                        <p:tav tm="100000">
                                          <p:val>
                                            <p:strVal val="#ppt_y"/>
                                          </p:val>
                                        </p:tav>
                                      </p:tavLst>
                                    </p:anim>
                                  </p:childTnLst>
                                </p:cTn>
                              </p:par>
                              <p:par>
                                <p:cTn id="11" presetID="10" presetClass="entr" presetSubtype="0" fill="hold" grpId="0"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49" presetClass="entr" presetSubtype="0" decel="100000" fill="hold" grpId="0" nodeType="withEffect">
                                  <p:stCondLst>
                                    <p:cond delay="500"/>
                                  </p:stCondLst>
                                  <p:iterate type="lt">
                                    <p:tmPct val="1000"/>
                                  </p:iterate>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 calcmode="lin" valueType="num">
                                      <p:cBhvr>
                                        <p:cTn id="18" dur="500" fill="hold"/>
                                        <p:tgtEl>
                                          <p:spTgt spid="14"/>
                                        </p:tgtEl>
                                        <p:attrNameLst>
                                          <p:attrName>style.rotation</p:attrName>
                                        </p:attrNameLst>
                                      </p:cBhvr>
                                      <p:tavLst>
                                        <p:tav tm="0">
                                          <p:val>
                                            <p:fltVal val="360"/>
                                          </p:val>
                                        </p:tav>
                                        <p:tav tm="100000">
                                          <p:val>
                                            <p:fltVal val="0"/>
                                          </p:val>
                                        </p:tav>
                                      </p:tavLst>
                                    </p:anim>
                                    <p:animEffect transition="in" filter="fade">
                                      <p:cBhvr>
                                        <p:cTn id="19" dur="500"/>
                                        <p:tgtEl>
                                          <p:spTgt spid="14"/>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7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47" presetClass="entr" presetSubtype="0" fill="hold" nodeType="withEffect">
                                  <p:stCondLst>
                                    <p:cond delay="100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anim calcmode="lin" valueType="num">
                                      <p:cBhvr>
                                        <p:cTn id="38" dur="1000" fill="hold"/>
                                        <p:tgtEl>
                                          <p:spTgt spid="43"/>
                                        </p:tgtEl>
                                        <p:attrNameLst>
                                          <p:attrName>ppt_x</p:attrName>
                                        </p:attrNameLst>
                                      </p:cBhvr>
                                      <p:tavLst>
                                        <p:tav tm="0">
                                          <p:val>
                                            <p:strVal val="#ppt_x"/>
                                          </p:val>
                                        </p:tav>
                                        <p:tav tm="100000">
                                          <p:val>
                                            <p:strVal val="#ppt_x"/>
                                          </p:val>
                                        </p:tav>
                                      </p:tavLst>
                                    </p:anim>
                                    <p:anim calcmode="lin" valueType="num">
                                      <p:cBhvr>
                                        <p:cTn id="39" dur="1000" fill="hold"/>
                                        <p:tgtEl>
                                          <p:spTgt spid="43"/>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125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1000"/>
                                        <p:tgtEl>
                                          <p:spTgt spid="58"/>
                                        </p:tgtEl>
                                      </p:cBhvr>
                                    </p:animEffect>
                                    <p:anim calcmode="lin" valueType="num">
                                      <p:cBhvr>
                                        <p:cTn id="43" dur="1000" fill="hold"/>
                                        <p:tgtEl>
                                          <p:spTgt spid="58"/>
                                        </p:tgtEl>
                                        <p:attrNameLst>
                                          <p:attrName>ppt_x</p:attrName>
                                        </p:attrNameLst>
                                      </p:cBhvr>
                                      <p:tavLst>
                                        <p:tav tm="0">
                                          <p:val>
                                            <p:strVal val="#ppt_x"/>
                                          </p:val>
                                        </p:tav>
                                        <p:tav tm="100000">
                                          <p:val>
                                            <p:strVal val="#ppt_x"/>
                                          </p:val>
                                        </p:tav>
                                      </p:tavLst>
                                    </p:anim>
                                    <p:anim calcmode="lin" valueType="num">
                                      <p:cBhvr>
                                        <p:cTn id="44" dur="1000" fill="hold"/>
                                        <p:tgtEl>
                                          <p:spTgt spid="58"/>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15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0"/>
                                        <p:tgtEl>
                                          <p:spTgt spid="46"/>
                                        </p:tgtEl>
                                      </p:cBhvr>
                                    </p:animEffect>
                                    <p:anim calcmode="lin" valueType="num">
                                      <p:cBhvr>
                                        <p:cTn id="48" dur="1000" fill="hold"/>
                                        <p:tgtEl>
                                          <p:spTgt spid="46"/>
                                        </p:tgtEl>
                                        <p:attrNameLst>
                                          <p:attrName>ppt_x</p:attrName>
                                        </p:attrNameLst>
                                      </p:cBhvr>
                                      <p:tavLst>
                                        <p:tav tm="0">
                                          <p:val>
                                            <p:strVal val="#ppt_x"/>
                                          </p:val>
                                        </p:tav>
                                        <p:tav tm="100000">
                                          <p:val>
                                            <p:strVal val="#ppt_x"/>
                                          </p:val>
                                        </p:tav>
                                      </p:tavLst>
                                    </p:anim>
                                    <p:anim calcmode="lin" valueType="num">
                                      <p:cBhvr>
                                        <p:cTn id="49" dur="1000" fill="hold"/>
                                        <p:tgtEl>
                                          <p:spTgt spid="46"/>
                                        </p:tgtEl>
                                        <p:attrNameLst>
                                          <p:attrName>ppt_y</p:attrName>
                                        </p:attrNameLst>
                                      </p:cBhvr>
                                      <p:tavLst>
                                        <p:tav tm="0">
                                          <p:val>
                                            <p:strVal val="#ppt_y-.1"/>
                                          </p:val>
                                        </p:tav>
                                        <p:tav tm="100000">
                                          <p:val>
                                            <p:strVal val="#ppt_y"/>
                                          </p:val>
                                        </p:tav>
                                      </p:tavLst>
                                    </p:anim>
                                  </p:childTnLst>
                                </p:cTn>
                              </p:par>
                              <p:par>
                                <p:cTn id="50" presetID="47" presetClass="entr" presetSubtype="0" fill="hold" nodeType="withEffect">
                                  <p:stCondLst>
                                    <p:cond delay="175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75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anim calcmode="lin" valueType="num">
                                      <p:cBhvr>
                                        <p:cTn id="58" dur="1000" fill="hold"/>
                                        <p:tgtEl>
                                          <p:spTgt spid="16"/>
                                        </p:tgtEl>
                                        <p:attrNameLst>
                                          <p:attrName>ppt_x</p:attrName>
                                        </p:attrNameLst>
                                      </p:cBhvr>
                                      <p:tavLst>
                                        <p:tav tm="0">
                                          <p:val>
                                            <p:strVal val="#ppt_x"/>
                                          </p:val>
                                        </p:tav>
                                        <p:tav tm="100000">
                                          <p:val>
                                            <p:strVal val="#ppt_x"/>
                                          </p:val>
                                        </p:tav>
                                      </p:tavLst>
                                    </p:anim>
                                    <p:anim calcmode="lin" valueType="num">
                                      <p:cBhvr>
                                        <p:cTn id="59" dur="1000" fill="hold"/>
                                        <p:tgtEl>
                                          <p:spTgt spid="16"/>
                                        </p:tgtEl>
                                        <p:attrNameLst>
                                          <p:attrName>ppt_y</p:attrName>
                                        </p:attrNameLst>
                                      </p:cBhvr>
                                      <p:tavLst>
                                        <p:tav tm="0">
                                          <p:val>
                                            <p:strVal val="#ppt_y+.1"/>
                                          </p:val>
                                        </p:tav>
                                        <p:tav tm="100000">
                                          <p:val>
                                            <p:strVal val="#ppt_y"/>
                                          </p:val>
                                        </p:tav>
                                      </p:tavLst>
                                    </p:anim>
                                  </p:childTnLst>
                                </p:cTn>
                              </p:par>
                              <p:par>
                                <p:cTn id="60" presetID="22" presetClass="entr" presetSubtype="1" fill="hold" grpId="0" nodeType="withEffect">
                                  <p:stCondLst>
                                    <p:cond delay="500"/>
                                  </p:stCondLst>
                                  <p:childTnLst>
                                    <p:set>
                                      <p:cBhvr>
                                        <p:cTn id="61" dur="1" fill="hold">
                                          <p:stCondLst>
                                            <p:cond delay="0"/>
                                          </p:stCondLst>
                                        </p:cTn>
                                        <p:tgtEl>
                                          <p:spTgt spid="15"/>
                                        </p:tgtEl>
                                        <p:attrNameLst>
                                          <p:attrName>style.visibility</p:attrName>
                                        </p:attrNameLst>
                                      </p:cBhvr>
                                      <p:to>
                                        <p:strVal val="visible"/>
                                      </p:to>
                                    </p:set>
                                    <p:animEffect transition="in" filter="wipe(up)">
                                      <p:cBhvr>
                                        <p:cTn id="62" dur="1250"/>
                                        <p:tgtEl>
                                          <p:spTgt spid="15"/>
                                        </p:tgtEl>
                                      </p:cBhvr>
                                    </p:animEffect>
                                  </p:childTnLst>
                                </p:cTn>
                              </p:par>
                              <p:par>
                                <p:cTn id="63" presetID="42" presetClass="entr" presetSubtype="0" fill="hold" grpId="0" nodeType="withEffect">
                                  <p:stCondLst>
                                    <p:cond delay="25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1000"/>
                                        <p:tgtEl>
                                          <p:spTgt spid="44"/>
                                        </p:tgtEl>
                                      </p:cBhvr>
                                    </p:animEffect>
                                    <p:anim calcmode="lin" valueType="num">
                                      <p:cBhvr>
                                        <p:cTn id="66" dur="1000" fill="hold"/>
                                        <p:tgtEl>
                                          <p:spTgt spid="44"/>
                                        </p:tgtEl>
                                        <p:attrNameLst>
                                          <p:attrName>ppt_x</p:attrName>
                                        </p:attrNameLst>
                                      </p:cBhvr>
                                      <p:tavLst>
                                        <p:tav tm="0">
                                          <p:val>
                                            <p:strVal val="#ppt_x"/>
                                          </p:val>
                                        </p:tav>
                                        <p:tav tm="100000">
                                          <p:val>
                                            <p:strVal val="#ppt_x"/>
                                          </p:val>
                                        </p:tav>
                                      </p:tavLst>
                                    </p:anim>
                                    <p:anim calcmode="lin" valueType="num">
                                      <p:cBhvr>
                                        <p:cTn id="67" dur="1000" fill="hold"/>
                                        <p:tgtEl>
                                          <p:spTgt spid="4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1000"/>
                                        <p:tgtEl>
                                          <p:spTgt spid="59"/>
                                        </p:tgtEl>
                                      </p:cBhvr>
                                    </p:animEffect>
                                    <p:anim calcmode="lin" valueType="num">
                                      <p:cBhvr>
                                        <p:cTn id="71" dur="1000" fill="hold"/>
                                        <p:tgtEl>
                                          <p:spTgt spid="59"/>
                                        </p:tgtEl>
                                        <p:attrNameLst>
                                          <p:attrName>ppt_x</p:attrName>
                                        </p:attrNameLst>
                                      </p:cBhvr>
                                      <p:tavLst>
                                        <p:tav tm="0">
                                          <p:val>
                                            <p:strVal val="#ppt_x"/>
                                          </p:val>
                                        </p:tav>
                                        <p:tav tm="100000">
                                          <p:val>
                                            <p:strVal val="#ppt_x"/>
                                          </p:val>
                                        </p:tav>
                                      </p:tavLst>
                                    </p:anim>
                                    <p:anim calcmode="lin" valueType="num">
                                      <p:cBhvr>
                                        <p:cTn id="72" dur="1000" fill="hold"/>
                                        <p:tgtEl>
                                          <p:spTgt spid="5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75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anim calcmode="lin" valueType="num">
                                      <p:cBhvr>
                                        <p:cTn id="76" dur="1000" fill="hold"/>
                                        <p:tgtEl>
                                          <p:spTgt spid="63"/>
                                        </p:tgtEl>
                                        <p:attrNameLst>
                                          <p:attrName>ppt_x</p:attrName>
                                        </p:attrNameLst>
                                      </p:cBhvr>
                                      <p:tavLst>
                                        <p:tav tm="0">
                                          <p:val>
                                            <p:strVal val="#ppt_x"/>
                                          </p:val>
                                        </p:tav>
                                        <p:tav tm="100000">
                                          <p:val>
                                            <p:strVal val="#ppt_x"/>
                                          </p:val>
                                        </p:tav>
                                      </p:tavLst>
                                    </p:anim>
                                    <p:anim calcmode="lin" valueType="num">
                                      <p:cBhvr>
                                        <p:cTn id="77" dur="1000" fill="hold"/>
                                        <p:tgtEl>
                                          <p:spTgt spid="63"/>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10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1000"/>
                                        <p:tgtEl>
                                          <p:spTgt spid="47"/>
                                        </p:tgtEl>
                                      </p:cBhvr>
                                    </p:animEffect>
                                    <p:anim calcmode="lin" valueType="num">
                                      <p:cBhvr>
                                        <p:cTn id="81" dur="1000" fill="hold"/>
                                        <p:tgtEl>
                                          <p:spTgt spid="47"/>
                                        </p:tgtEl>
                                        <p:attrNameLst>
                                          <p:attrName>ppt_x</p:attrName>
                                        </p:attrNameLst>
                                      </p:cBhvr>
                                      <p:tavLst>
                                        <p:tav tm="0">
                                          <p:val>
                                            <p:strVal val="#ppt_x"/>
                                          </p:val>
                                        </p:tav>
                                        <p:tav tm="100000">
                                          <p:val>
                                            <p:strVal val="#ppt_x"/>
                                          </p:val>
                                        </p:tav>
                                      </p:tavLst>
                                    </p:anim>
                                    <p:anim calcmode="lin" valueType="num">
                                      <p:cBhvr>
                                        <p:cTn id="82" dur="1000" fill="hold"/>
                                        <p:tgtEl>
                                          <p:spTgt spid="4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125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1000"/>
                                        <p:tgtEl>
                                          <p:spTgt spid="50"/>
                                        </p:tgtEl>
                                      </p:cBhvr>
                                    </p:animEffect>
                                    <p:anim calcmode="lin" valueType="num">
                                      <p:cBhvr>
                                        <p:cTn id="86" dur="1000" fill="hold"/>
                                        <p:tgtEl>
                                          <p:spTgt spid="50"/>
                                        </p:tgtEl>
                                        <p:attrNameLst>
                                          <p:attrName>ppt_x</p:attrName>
                                        </p:attrNameLst>
                                      </p:cBhvr>
                                      <p:tavLst>
                                        <p:tav tm="0">
                                          <p:val>
                                            <p:strVal val="#ppt_x"/>
                                          </p:val>
                                        </p:tav>
                                        <p:tav tm="100000">
                                          <p:val>
                                            <p:strVal val="#ppt_x"/>
                                          </p:val>
                                        </p:tav>
                                      </p:tavLst>
                                    </p:anim>
                                    <p:anim calcmode="lin" valueType="num">
                                      <p:cBhvr>
                                        <p:cTn id="87" dur="1000" fill="hold"/>
                                        <p:tgtEl>
                                          <p:spTgt spid="50"/>
                                        </p:tgtEl>
                                        <p:attrNameLst>
                                          <p:attrName>ppt_y</p:attrName>
                                        </p:attrNameLst>
                                      </p:cBhvr>
                                      <p:tavLst>
                                        <p:tav tm="0">
                                          <p:val>
                                            <p:strVal val="#ppt_y+.1"/>
                                          </p:val>
                                        </p:tav>
                                        <p:tav tm="100000">
                                          <p:val>
                                            <p:strVal val="#ppt_y"/>
                                          </p:val>
                                        </p:tav>
                                      </p:tavLst>
                                    </p:anim>
                                  </p:childTnLst>
                                </p:cTn>
                              </p:par>
                            </p:childTnLst>
                          </p:cTn>
                        </p:par>
                        <p:par>
                          <p:cTn id="88" fill="hold">
                            <p:stCondLst>
                              <p:cond delay="6000"/>
                            </p:stCondLst>
                            <p:childTnLst>
                              <p:par>
                                <p:cTn id="89" presetID="64" presetClass="path" presetSubtype="0" accel="50000" decel="50000" fill="hold" nodeType="afterEffect">
                                  <p:stCondLst>
                                    <p:cond delay="0"/>
                                  </p:stCondLst>
                                  <p:childTnLst>
                                    <p:animMotion origin="layout" path="M 0 -4.44444E-6 L 0 -1.29351 " pathEditMode="relative" rAng="0" ptsTypes="AA">
                                      <p:cBhvr>
                                        <p:cTn id="90" dur="2250" fill="hold"/>
                                        <p:tgtEl>
                                          <p:spTgt spid="69"/>
                                        </p:tgtEl>
                                        <p:attrNameLst>
                                          <p:attrName>ppt_x</p:attrName>
                                          <p:attrName>ppt_y</p:attrName>
                                        </p:attrNameLst>
                                      </p:cBhvr>
                                      <p:rCtr x="0" y="-64676"/>
                                    </p:animMotion>
                                  </p:childTnLst>
                                </p:cTn>
                              </p:par>
                              <p:par>
                                <p:cTn id="91" presetID="6" presetClass="emph" presetSubtype="0" fill="hold" nodeType="withEffect">
                                  <p:stCondLst>
                                    <p:cond delay="500"/>
                                  </p:stCondLst>
                                  <p:childTnLst>
                                    <p:animScale>
                                      <p:cBhvr>
                                        <p:cTn id="92" dur="4750" fill="hold"/>
                                        <p:tgtEl>
                                          <p:spTgt spid="6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3" grpId="0"/>
      <p:bldP spid="14" grpId="0"/>
      <p:bldP spid="15" grpId="0" animBg="1"/>
      <p:bldP spid="16" grpId="0"/>
      <p:bldP spid="44" grpId="0"/>
      <p:bldP spid="47" grpId="0"/>
      <p:bldP spid="50" grpId="0"/>
      <p:bldP spid="59"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1418A-4DD0-4F99-A36F-9F2EF20523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 y="-1"/>
            <a:ext cx="12192000" cy="8128000"/>
          </a:xfrm>
          <a:prstGeom prst="rect">
            <a:avLst/>
          </a:prstGeom>
        </p:spPr>
      </p:pic>
      <p:grpSp>
        <p:nvGrpSpPr>
          <p:cNvPr id="28" name="Group 27">
            <a:extLst>
              <a:ext uri="{FF2B5EF4-FFF2-40B4-BE49-F238E27FC236}">
                <a16:creationId xmlns:a16="http://schemas.microsoft.com/office/drawing/2014/main" id="{B2DD287F-FE0B-43EC-B61C-5A3ACE54D659}"/>
              </a:ext>
            </a:extLst>
          </p:cNvPr>
          <p:cNvGrpSpPr/>
          <p:nvPr/>
        </p:nvGrpSpPr>
        <p:grpSpPr>
          <a:xfrm>
            <a:off x="12165923" y="-1"/>
            <a:ext cx="12098377" cy="6858001"/>
            <a:chOff x="12284888" y="-1"/>
            <a:chExt cx="12098377" cy="6858001"/>
          </a:xfrm>
        </p:grpSpPr>
        <p:pic>
          <p:nvPicPr>
            <p:cNvPr id="24" name="Picture 23">
              <a:extLst>
                <a:ext uri="{FF2B5EF4-FFF2-40B4-BE49-F238E27FC236}">
                  <a16:creationId xmlns:a16="http://schemas.microsoft.com/office/drawing/2014/main" id="{7ED4D40C-D787-4653-9A2F-22C67065EF94}"/>
                </a:ext>
              </a:extLst>
            </p:cNvPr>
            <p:cNvPicPr>
              <a:picLocks noChangeAspect="1"/>
            </p:cNvPicPr>
            <p:nvPr/>
          </p:nvPicPr>
          <p:blipFill>
            <a:blip r:embed="rId3" cstate="print">
              <a:extLst>
                <a:ext uri="{28A0092B-C50C-407E-A947-70E740481C1C}">
                  <a14:useLocalDpi xmlns:a14="http://schemas.microsoft.com/office/drawing/2010/main" val="0"/>
                </a:ext>
              </a:extLst>
            </a:blip>
            <a:srcRect l="4839"/>
            <a:stretch>
              <a:fillRect/>
            </a:stretch>
          </p:blipFill>
          <p:spPr>
            <a:xfrm>
              <a:off x="12781936" y="-1"/>
              <a:ext cx="11601329" cy="6858000"/>
            </a:xfrm>
            <a:custGeom>
              <a:avLst/>
              <a:gdLst>
                <a:gd name="connsiteX0" fmla="*/ 703293 w 11601329"/>
                <a:gd name="connsiteY0" fmla="*/ 0 h 6858000"/>
                <a:gd name="connsiteX1" fmla="*/ 11601329 w 11601329"/>
                <a:gd name="connsiteY1" fmla="*/ 0 h 6858000"/>
                <a:gd name="connsiteX2" fmla="*/ 11601329 w 11601329"/>
                <a:gd name="connsiteY2" fmla="*/ 6858000 h 6858000"/>
                <a:gd name="connsiteX3" fmla="*/ 1230194 w 11601329"/>
                <a:gd name="connsiteY3" fmla="*/ 6858000 h 6858000"/>
                <a:gd name="connsiteX4" fmla="*/ 1230194 w 11601329"/>
                <a:gd name="connsiteY4" fmla="*/ 6857998 h 6858000"/>
                <a:gd name="connsiteX5" fmla="*/ 589505 w 11601329"/>
                <a:gd name="connsiteY5" fmla="*/ 6857998 h 6858000"/>
                <a:gd name="connsiteX6" fmla="*/ 613545 w 11601329"/>
                <a:gd name="connsiteY6" fmla="*/ 6764333 h 6858000"/>
                <a:gd name="connsiteX7" fmla="*/ 758469 w 11601329"/>
                <a:gd name="connsiteY7" fmla="*/ 5631345 h 6858000"/>
                <a:gd name="connsiteX8" fmla="*/ 9 w 11601329"/>
                <a:gd name="connsiteY8" fmla="*/ 2595798 h 6858000"/>
                <a:gd name="connsiteX9" fmla="*/ 677434 w 11601329"/>
                <a:gd name="connsiteY9" fmla="*/ 134209 h 6858000"/>
                <a:gd name="connsiteX10" fmla="*/ 703293 w 11601329"/>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01329" h="6858000">
                  <a:moveTo>
                    <a:pt x="703293" y="0"/>
                  </a:moveTo>
                  <a:lnTo>
                    <a:pt x="11601329" y="0"/>
                  </a:lnTo>
                  <a:lnTo>
                    <a:pt x="11601329" y="6858000"/>
                  </a:lnTo>
                  <a:lnTo>
                    <a:pt x="1230194" y="6858000"/>
                  </a:lnTo>
                  <a:lnTo>
                    <a:pt x="1230194" y="6857998"/>
                  </a:lnTo>
                  <a:lnTo>
                    <a:pt x="589505" y="6857998"/>
                  </a:lnTo>
                  <a:lnTo>
                    <a:pt x="613545" y="6764333"/>
                  </a:lnTo>
                  <a:cubicBezTo>
                    <a:pt x="702317" y="6387174"/>
                    <a:pt x="757369" y="6009594"/>
                    <a:pt x="758469" y="5631345"/>
                  </a:cubicBezTo>
                  <a:cubicBezTo>
                    <a:pt x="761409" y="4622678"/>
                    <a:pt x="2949" y="3601284"/>
                    <a:pt x="9" y="2595798"/>
                  </a:cubicBezTo>
                  <a:cubicBezTo>
                    <a:pt x="-2402" y="1770986"/>
                    <a:pt x="497650" y="950455"/>
                    <a:pt x="677434" y="134209"/>
                  </a:cubicBezTo>
                  <a:lnTo>
                    <a:pt x="703293" y="0"/>
                  </a:lnTo>
                  <a:close/>
                </a:path>
              </a:pathLst>
            </a:custGeom>
          </p:spPr>
        </p:pic>
        <p:sp>
          <p:nvSpPr>
            <p:cNvPr id="23" name="Freeform: Shape 22">
              <a:extLst>
                <a:ext uri="{FF2B5EF4-FFF2-40B4-BE49-F238E27FC236}">
                  <a16:creationId xmlns:a16="http://schemas.microsoft.com/office/drawing/2014/main" id="{0A2CBCBE-A548-45DE-A6DB-39A88842788A}"/>
                </a:ext>
              </a:extLst>
            </p:cNvPr>
            <p:cNvSpPr/>
            <p:nvPr/>
          </p:nvSpPr>
          <p:spPr>
            <a:xfrm>
              <a:off x="12284888" y="0"/>
              <a:ext cx="1820129" cy="6858000"/>
            </a:xfrm>
            <a:custGeom>
              <a:avLst/>
              <a:gdLst>
                <a:gd name="connsiteX0" fmla="*/ 712678 w 1820129"/>
                <a:gd name="connsiteY0" fmla="*/ 0 h 6858000"/>
                <a:gd name="connsiteX1" fmla="*/ 1302614 w 1820129"/>
                <a:gd name="connsiteY1" fmla="*/ 0 h 6858000"/>
                <a:gd name="connsiteX2" fmla="*/ 1298812 w 1820129"/>
                <a:gd name="connsiteY2" fmla="*/ 29753 h 6858000"/>
                <a:gd name="connsiteX3" fmla="*/ 589944 w 1820129"/>
                <a:gd name="connsiteY3" fmla="*/ 2632148 h 6858000"/>
                <a:gd name="connsiteX4" fmla="*/ 1348404 w 1820129"/>
                <a:gd name="connsiteY4" fmla="*/ 5641806 h 6858000"/>
                <a:gd name="connsiteX5" fmla="*/ 1203480 w 1820129"/>
                <a:gd name="connsiteY5" fmla="*/ 6765131 h 6858000"/>
                <a:gd name="connsiteX6" fmla="*/ 1179440 w 1820129"/>
                <a:gd name="connsiteY6" fmla="*/ 6857997 h 6858000"/>
                <a:gd name="connsiteX7" fmla="*/ 1820129 w 1820129"/>
                <a:gd name="connsiteY7" fmla="*/ 6857997 h 6858000"/>
                <a:gd name="connsiteX8" fmla="*/ 1820129 w 1820129"/>
                <a:gd name="connsiteY8" fmla="*/ 6858000 h 6858000"/>
                <a:gd name="connsiteX9" fmla="*/ 589504 w 1820129"/>
                <a:gd name="connsiteY9" fmla="*/ 6858000 h 6858000"/>
                <a:gd name="connsiteX10" fmla="*/ 613544 w 1820129"/>
                <a:gd name="connsiteY10" fmla="*/ 6765134 h 6858000"/>
                <a:gd name="connsiteX11" fmla="*/ 758468 w 1820129"/>
                <a:gd name="connsiteY11" fmla="*/ 5641809 h 6858000"/>
                <a:gd name="connsiteX12" fmla="*/ 8 w 1820129"/>
                <a:gd name="connsiteY12" fmla="*/ 2632151 h 6858000"/>
                <a:gd name="connsiteX13" fmla="*/ 708876 w 1820129"/>
                <a:gd name="connsiteY13" fmla="*/ 29756 h 6858000"/>
                <a:gd name="connsiteX14" fmla="*/ 712678 w 1820129"/>
                <a:gd name="connsiteY1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0129" h="6858000">
                  <a:moveTo>
                    <a:pt x="712678" y="0"/>
                  </a:moveTo>
                  <a:lnTo>
                    <a:pt x="1302614" y="0"/>
                  </a:lnTo>
                  <a:lnTo>
                    <a:pt x="1298812" y="29753"/>
                  </a:lnTo>
                  <a:cubicBezTo>
                    <a:pt x="1156492" y="892386"/>
                    <a:pt x="587372" y="1759852"/>
                    <a:pt x="589944" y="2632148"/>
                  </a:cubicBezTo>
                  <a:cubicBezTo>
                    <a:pt x="592884" y="3629058"/>
                    <a:pt x="1351344" y="4641741"/>
                    <a:pt x="1348404" y="5641806"/>
                  </a:cubicBezTo>
                  <a:cubicBezTo>
                    <a:pt x="1347304" y="6016829"/>
                    <a:pt x="1292252" y="6391188"/>
                    <a:pt x="1203480" y="6765131"/>
                  </a:cubicBezTo>
                  <a:lnTo>
                    <a:pt x="1179440" y="6857997"/>
                  </a:lnTo>
                  <a:lnTo>
                    <a:pt x="1820129" y="6857997"/>
                  </a:lnTo>
                  <a:lnTo>
                    <a:pt x="1820129" y="6858000"/>
                  </a:lnTo>
                  <a:lnTo>
                    <a:pt x="589504" y="6858000"/>
                  </a:lnTo>
                  <a:lnTo>
                    <a:pt x="613544" y="6765134"/>
                  </a:lnTo>
                  <a:cubicBezTo>
                    <a:pt x="702316" y="6391191"/>
                    <a:pt x="757368" y="6016832"/>
                    <a:pt x="758468" y="5641809"/>
                  </a:cubicBezTo>
                  <a:cubicBezTo>
                    <a:pt x="761408" y="4641744"/>
                    <a:pt x="2948" y="3629061"/>
                    <a:pt x="8" y="2632151"/>
                  </a:cubicBezTo>
                  <a:cubicBezTo>
                    <a:pt x="-2564" y="1759855"/>
                    <a:pt x="566556" y="892389"/>
                    <a:pt x="708876" y="29756"/>
                  </a:cubicBezTo>
                  <a:lnTo>
                    <a:pt x="71267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B5B04874-D363-47EF-AC38-F6CC2EF115B1}"/>
              </a:ext>
            </a:extLst>
          </p:cNvPr>
          <p:cNvGrpSpPr/>
          <p:nvPr/>
        </p:nvGrpSpPr>
        <p:grpSpPr>
          <a:xfrm>
            <a:off x="6718777" y="-29693"/>
            <a:ext cx="5473223" cy="6887692"/>
            <a:chOff x="6268238" y="9916968"/>
            <a:chExt cx="5473223" cy="6887692"/>
          </a:xfrm>
        </p:grpSpPr>
        <p:sp>
          <p:nvSpPr>
            <p:cNvPr id="68" name="Freeform: Shape 67">
              <a:extLst>
                <a:ext uri="{FF2B5EF4-FFF2-40B4-BE49-F238E27FC236}">
                  <a16:creationId xmlns:a16="http://schemas.microsoft.com/office/drawing/2014/main" id="{2C23FC3F-79A2-4156-9B44-E8103B77AA4A}"/>
                </a:ext>
              </a:extLst>
            </p:cNvPr>
            <p:cNvSpPr/>
            <p:nvPr/>
          </p:nvSpPr>
          <p:spPr>
            <a:xfrm rot="10800000">
              <a:off x="6268238" y="9946660"/>
              <a:ext cx="5473223" cy="6858000"/>
            </a:xfrm>
            <a:custGeom>
              <a:avLst/>
              <a:gdLst>
                <a:gd name="connsiteX0" fmla="*/ 0 w 4275871"/>
                <a:gd name="connsiteY0" fmla="*/ 0 h 6858000"/>
                <a:gd name="connsiteX1" fmla="*/ 3686367 w 4275871"/>
                <a:gd name="connsiteY1" fmla="*/ 0 h 6858000"/>
                <a:gd name="connsiteX2" fmla="*/ 3662326 w 4275871"/>
                <a:gd name="connsiteY2" fmla="*/ 92866 h 6858000"/>
                <a:gd name="connsiteX3" fmla="*/ 3517402 w 4275871"/>
                <a:gd name="connsiteY3" fmla="*/ 1216191 h 6858000"/>
                <a:gd name="connsiteX4" fmla="*/ 4275863 w 4275871"/>
                <a:gd name="connsiteY4" fmla="*/ 4225849 h 6858000"/>
                <a:gd name="connsiteX5" fmla="*/ 3566994 w 4275871"/>
                <a:gd name="connsiteY5" fmla="*/ 6828244 h 6858000"/>
                <a:gd name="connsiteX6" fmla="*/ 3563193 w 4275871"/>
                <a:gd name="connsiteY6" fmla="*/ 6858000 h 6858000"/>
                <a:gd name="connsiteX7" fmla="*/ 0 w 4275871"/>
                <a:gd name="connsiteY7" fmla="*/ 6858000 h 6858000"/>
                <a:gd name="connsiteX8" fmla="*/ 0 w 427587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871" h="6858000">
                  <a:moveTo>
                    <a:pt x="0" y="0"/>
                  </a:moveTo>
                  <a:lnTo>
                    <a:pt x="3686367" y="0"/>
                  </a:lnTo>
                  <a:lnTo>
                    <a:pt x="3662326" y="92866"/>
                  </a:lnTo>
                  <a:cubicBezTo>
                    <a:pt x="3573556" y="466809"/>
                    <a:pt x="3518504" y="841168"/>
                    <a:pt x="3517402" y="1216191"/>
                  </a:cubicBezTo>
                  <a:cubicBezTo>
                    <a:pt x="3514463" y="2216256"/>
                    <a:pt x="4272923" y="3228939"/>
                    <a:pt x="4275863" y="4225849"/>
                  </a:cubicBezTo>
                  <a:cubicBezTo>
                    <a:pt x="4278435" y="5098145"/>
                    <a:pt x="3709314" y="5965611"/>
                    <a:pt x="3566994" y="6828244"/>
                  </a:cubicBezTo>
                  <a:lnTo>
                    <a:pt x="3563193" y="6858000"/>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31294C6B-0F53-4FC9-8FB1-E87F6C9C7644}"/>
                </a:ext>
              </a:extLst>
            </p:cNvPr>
            <p:cNvGrpSpPr/>
            <p:nvPr/>
          </p:nvGrpSpPr>
          <p:grpSpPr>
            <a:xfrm rot="10800000">
              <a:off x="7783711" y="9916968"/>
              <a:ext cx="2403824" cy="6858000"/>
              <a:chOff x="6147949" y="0"/>
              <a:chExt cx="2403824" cy="6858000"/>
            </a:xfrm>
            <a:noFill/>
          </p:grpSpPr>
          <p:sp>
            <p:nvSpPr>
              <p:cNvPr id="70" name="Freeform: Shape 69">
                <a:extLst>
                  <a:ext uri="{FF2B5EF4-FFF2-40B4-BE49-F238E27FC236}">
                    <a16:creationId xmlns:a16="http://schemas.microsoft.com/office/drawing/2014/main" id="{BF513BFB-92CD-4E05-90D3-178B0BF948CA}"/>
                  </a:ext>
                </a:extLst>
              </p:cNvPr>
              <p:cNvSpPr/>
              <p:nvPr/>
            </p:nvSpPr>
            <p:spPr>
              <a:xfrm>
                <a:off x="6955382"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Shape 70">
                <a:extLst>
                  <a:ext uri="{FF2B5EF4-FFF2-40B4-BE49-F238E27FC236}">
                    <a16:creationId xmlns:a16="http://schemas.microsoft.com/office/drawing/2014/main" id="{FE61F576-5B0C-4F5A-AC70-3020D41090DE}"/>
                  </a:ext>
                </a:extLst>
              </p:cNvPr>
              <p:cNvSpPr/>
              <p:nvPr/>
            </p:nvSpPr>
            <p:spPr>
              <a:xfrm>
                <a:off x="7762815"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Freeform: Shape 71">
                <a:extLst>
                  <a:ext uri="{FF2B5EF4-FFF2-40B4-BE49-F238E27FC236}">
                    <a16:creationId xmlns:a16="http://schemas.microsoft.com/office/drawing/2014/main" id="{31D39780-0BB8-44B5-83F2-5750DCCCA645}"/>
                  </a:ext>
                </a:extLst>
              </p:cNvPr>
              <p:cNvSpPr/>
              <p:nvPr/>
            </p:nvSpPr>
            <p:spPr>
              <a:xfrm>
                <a:off x="6147949"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26" name="Picture 25">
            <a:extLst>
              <a:ext uri="{FF2B5EF4-FFF2-40B4-BE49-F238E27FC236}">
                <a16:creationId xmlns:a16="http://schemas.microsoft.com/office/drawing/2014/main" id="{EAA08F14-CB19-4121-8CD6-D71C752021EB}"/>
              </a:ext>
            </a:extLst>
          </p:cNvPr>
          <p:cNvPicPr>
            <a:picLocks noChangeAspect="1"/>
          </p:cNvPicPr>
          <p:nvPr/>
        </p:nvPicPr>
        <p:blipFill>
          <a:blip r:embed="rId4" cstate="print">
            <a:extLst>
              <a:ext uri="{28A0092B-C50C-407E-A947-70E740481C1C}">
                <a14:useLocalDpi xmlns:a14="http://schemas.microsoft.com/office/drawing/2010/main" val="0"/>
              </a:ext>
            </a:extLst>
          </a:blip>
          <a:srcRect l="5769" t="-860" r="89315" b="100000"/>
          <a:stretch>
            <a:fillRect/>
          </a:stretch>
        </p:blipFill>
        <p:spPr>
          <a:xfrm>
            <a:off x="12895292" y="-58993"/>
            <a:ext cx="599322" cy="58992"/>
          </a:xfrm>
          <a:custGeom>
            <a:avLst/>
            <a:gdLst>
              <a:gd name="connsiteX0" fmla="*/ 9386 w 599322"/>
              <a:gd name="connsiteY0" fmla="*/ 0 h 58992"/>
              <a:gd name="connsiteX1" fmla="*/ 599322 w 599322"/>
              <a:gd name="connsiteY1" fmla="*/ 0 h 58992"/>
              <a:gd name="connsiteX2" fmla="*/ 595520 w 599322"/>
              <a:gd name="connsiteY2" fmla="*/ 30009 h 58992"/>
              <a:gd name="connsiteX3" fmla="*/ 589936 w 599322"/>
              <a:gd name="connsiteY3" fmla="*/ 58992 h 58992"/>
              <a:gd name="connsiteX4" fmla="*/ 0 w 599322"/>
              <a:gd name="connsiteY4" fmla="*/ 58992 h 58992"/>
              <a:gd name="connsiteX5" fmla="*/ 5584 w 599322"/>
              <a:gd name="connsiteY5" fmla="*/ 30012 h 58992"/>
              <a:gd name="connsiteX6" fmla="*/ 9386 w 599322"/>
              <a:gd name="connsiteY6" fmla="*/ 0 h 5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322" h="58992">
                <a:moveTo>
                  <a:pt x="9386" y="0"/>
                </a:moveTo>
                <a:lnTo>
                  <a:pt x="599322" y="0"/>
                </a:lnTo>
                <a:lnTo>
                  <a:pt x="595520" y="30009"/>
                </a:lnTo>
                <a:lnTo>
                  <a:pt x="589936" y="58992"/>
                </a:lnTo>
                <a:lnTo>
                  <a:pt x="0" y="58992"/>
                </a:lnTo>
                <a:lnTo>
                  <a:pt x="5584" y="30012"/>
                </a:lnTo>
                <a:lnTo>
                  <a:pt x="9386" y="0"/>
                </a:lnTo>
                <a:close/>
              </a:path>
            </a:pathLst>
          </a:custGeom>
        </p:spPr>
      </p:pic>
      <p:sp>
        <p:nvSpPr>
          <p:cNvPr id="30" name="TextBox 29">
            <a:extLst>
              <a:ext uri="{FF2B5EF4-FFF2-40B4-BE49-F238E27FC236}">
                <a16:creationId xmlns:a16="http://schemas.microsoft.com/office/drawing/2014/main" id="{0FAB41E4-BA78-4011-B4B1-CE8BA58D4BE9}"/>
              </a:ext>
            </a:extLst>
          </p:cNvPr>
          <p:cNvSpPr txBox="1"/>
          <p:nvPr/>
        </p:nvSpPr>
        <p:spPr>
          <a:xfrm>
            <a:off x="8803874" y="450214"/>
            <a:ext cx="2910266" cy="584775"/>
          </a:xfrm>
          <a:prstGeom prst="rect">
            <a:avLst/>
          </a:prstGeom>
          <a:noFill/>
        </p:spPr>
        <p:txBody>
          <a:bodyPr wrap="square" rtlCol="0">
            <a:spAutoFit/>
          </a:bodyPr>
          <a:lstStyle/>
          <a:p>
            <a:pPr algn="r"/>
            <a:r>
              <a:rPr lang="en-US" sz="3200" dirty="0">
                <a:solidFill>
                  <a:schemeClr val="tx1">
                    <a:lumMod val="75000"/>
                    <a:lumOff val="25000"/>
                  </a:schemeClr>
                </a:solidFill>
                <a:latin typeface="Century Gothic" panose="020B0502020202020204" pitchFamily="34" charset="0"/>
              </a:rPr>
              <a:t>FITNESS &amp; SPA</a:t>
            </a:r>
          </a:p>
        </p:txBody>
      </p:sp>
      <p:sp>
        <p:nvSpPr>
          <p:cNvPr id="40" name="TextBox 39">
            <a:extLst>
              <a:ext uri="{FF2B5EF4-FFF2-40B4-BE49-F238E27FC236}">
                <a16:creationId xmlns:a16="http://schemas.microsoft.com/office/drawing/2014/main" id="{65B6EDBD-E8B9-4D84-B688-FD39C1EEEAD3}"/>
              </a:ext>
            </a:extLst>
          </p:cNvPr>
          <p:cNvSpPr txBox="1"/>
          <p:nvPr/>
        </p:nvSpPr>
        <p:spPr>
          <a:xfrm>
            <a:off x="8152503" y="1349005"/>
            <a:ext cx="3561637" cy="461665"/>
          </a:xfrm>
          <a:prstGeom prst="rect">
            <a:avLst/>
          </a:prstGeom>
          <a:noFill/>
        </p:spPr>
        <p:txBody>
          <a:bodyPr wrap="square" rtlCol="0">
            <a:spAutoFit/>
          </a:bodyPr>
          <a:lstStyle/>
          <a:p>
            <a:pPr algn="r"/>
            <a:r>
              <a:rPr lang="en-US" sz="2400" dirty="0">
                <a:solidFill>
                  <a:srgbClr val="67D457"/>
                </a:solidFill>
                <a:latin typeface="Century Gothic" panose="020B0502020202020204" pitchFamily="34" charset="0"/>
              </a:rPr>
              <a:t>SWIMMING POOL</a:t>
            </a:r>
          </a:p>
        </p:txBody>
      </p:sp>
      <p:sp>
        <p:nvSpPr>
          <p:cNvPr id="41" name="TextBox 40">
            <a:extLst>
              <a:ext uri="{FF2B5EF4-FFF2-40B4-BE49-F238E27FC236}">
                <a16:creationId xmlns:a16="http://schemas.microsoft.com/office/drawing/2014/main" id="{C398ADBD-E372-4D43-8533-15AE8E70DCB1}"/>
              </a:ext>
            </a:extLst>
          </p:cNvPr>
          <p:cNvSpPr txBox="1"/>
          <p:nvPr/>
        </p:nvSpPr>
        <p:spPr>
          <a:xfrm>
            <a:off x="7781731" y="1818661"/>
            <a:ext cx="3932409" cy="830997"/>
          </a:xfrm>
          <a:prstGeom prst="rect">
            <a:avLst/>
          </a:prstGeom>
          <a:noFill/>
        </p:spPr>
        <p:txBody>
          <a:bodyPr wrap="square" rtlCol="0">
            <a:spAutoFit/>
          </a:bodyPr>
          <a:lstStyle/>
          <a:p>
            <a:pPr algn="r"/>
            <a:r>
              <a:rPr lang="en-PH" sz="1200" dirty="0">
                <a:solidFill>
                  <a:schemeClr val="tx1">
                    <a:lumMod val="75000"/>
                    <a:lumOff val="25000"/>
                  </a:schemeClr>
                </a:solidFill>
                <a:latin typeface="Century Gothic" panose="020B0502020202020204" pitchFamily="34" charset="0"/>
              </a:rPr>
              <a:t>The pool is part of the Cold Season hotel, an ideal venue, being seen and a pre-night-out siesta. It also offers the best spot for times when you want to leave the world behind.</a:t>
            </a:r>
            <a:endParaRPr lang="en-US" sz="1200" dirty="0">
              <a:solidFill>
                <a:schemeClr val="tx1">
                  <a:lumMod val="75000"/>
                  <a:lumOff val="25000"/>
                </a:schemeClr>
              </a:solidFill>
              <a:latin typeface="Century Gothic" panose="020B0502020202020204" pitchFamily="34" charset="0"/>
            </a:endParaRPr>
          </a:p>
        </p:txBody>
      </p:sp>
      <p:sp>
        <p:nvSpPr>
          <p:cNvPr id="55" name="TextBox 54">
            <a:extLst>
              <a:ext uri="{FF2B5EF4-FFF2-40B4-BE49-F238E27FC236}">
                <a16:creationId xmlns:a16="http://schemas.microsoft.com/office/drawing/2014/main" id="{2D2994B3-5E66-49E9-B177-9BC5A308BB0B}"/>
              </a:ext>
            </a:extLst>
          </p:cNvPr>
          <p:cNvSpPr txBox="1"/>
          <p:nvPr/>
        </p:nvSpPr>
        <p:spPr>
          <a:xfrm>
            <a:off x="8152503" y="2647881"/>
            <a:ext cx="3561637" cy="461665"/>
          </a:xfrm>
          <a:prstGeom prst="rect">
            <a:avLst/>
          </a:prstGeom>
          <a:noFill/>
        </p:spPr>
        <p:txBody>
          <a:bodyPr wrap="square" rtlCol="0">
            <a:spAutoFit/>
          </a:bodyPr>
          <a:lstStyle/>
          <a:p>
            <a:pPr algn="r"/>
            <a:r>
              <a:rPr lang="en-US" sz="2400" dirty="0">
                <a:solidFill>
                  <a:srgbClr val="67D457"/>
                </a:solidFill>
                <a:latin typeface="Century Gothic" panose="020B0502020202020204" pitchFamily="34" charset="0"/>
              </a:rPr>
              <a:t>GYM</a:t>
            </a:r>
          </a:p>
        </p:txBody>
      </p:sp>
      <p:sp>
        <p:nvSpPr>
          <p:cNvPr id="56" name="TextBox 55">
            <a:extLst>
              <a:ext uri="{FF2B5EF4-FFF2-40B4-BE49-F238E27FC236}">
                <a16:creationId xmlns:a16="http://schemas.microsoft.com/office/drawing/2014/main" id="{79726D65-2BF4-43C1-8801-433EC5F811EF}"/>
              </a:ext>
            </a:extLst>
          </p:cNvPr>
          <p:cNvSpPr txBox="1"/>
          <p:nvPr/>
        </p:nvSpPr>
        <p:spPr>
          <a:xfrm>
            <a:off x="7781731" y="3117537"/>
            <a:ext cx="3932409" cy="830997"/>
          </a:xfrm>
          <a:prstGeom prst="rect">
            <a:avLst/>
          </a:prstGeom>
          <a:noFill/>
        </p:spPr>
        <p:txBody>
          <a:bodyPr wrap="square" rtlCol="0">
            <a:spAutoFit/>
          </a:bodyPr>
          <a:lstStyle/>
          <a:p>
            <a:pPr algn="r"/>
            <a:r>
              <a:rPr lang="en-PH" sz="1200" dirty="0">
                <a:solidFill>
                  <a:schemeClr val="tx1">
                    <a:lumMod val="75000"/>
                    <a:lumOff val="25000"/>
                  </a:schemeClr>
                </a:solidFill>
                <a:latin typeface="Century Gothic" panose="020B0502020202020204" pitchFamily="34" charset="0"/>
              </a:rPr>
              <a:t>Cold Season hotel gym space is equipped with the latest and most advanced gym equipment. worked with E-Sports International to design and build the center.</a:t>
            </a:r>
            <a:endParaRPr lang="en-US" sz="1200" dirty="0">
              <a:solidFill>
                <a:schemeClr val="tx1">
                  <a:lumMod val="75000"/>
                  <a:lumOff val="25000"/>
                </a:schemeClr>
              </a:solidFill>
              <a:latin typeface="Century Gothic" panose="020B0502020202020204" pitchFamily="34" charset="0"/>
            </a:endParaRPr>
          </a:p>
        </p:txBody>
      </p:sp>
      <p:sp>
        <p:nvSpPr>
          <p:cNvPr id="58" name="TextBox 57">
            <a:extLst>
              <a:ext uri="{FF2B5EF4-FFF2-40B4-BE49-F238E27FC236}">
                <a16:creationId xmlns:a16="http://schemas.microsoft.com/office/drawing/2014/main" id="{2F2401A3-72F5-4E11-8FFB-70CFB79737FF}"/>
              </a:ext>
            </a:extLst>
          </p:cNvPr>
          <p:cNvSpPr txBox="1"/>
          <p:nvPr/>
        </p:nvSpPr>
        <p:spPr>
          <a:xfrm>
            <a:off x="8152503" y="3946757"/>
            <a:ext cx="3561637" cy="461665"/>
          </a:xfrm>
          <a:prstGeom prst="rect">
            <a:avLst/>
          </a:prstGeom>
          <a:noFill/>
        </p:spPr>
        <p:txBody>
          <a:bodyPr wrap="square" rtlCol="0">
            <a:spAutoFit/>
          </a:bodyPr>
          <a:lstStyle/>
          <a:p>
            <a:pPr algn="r"/>
            <a:r>
              <a:rPr lang="en-US" sz="2400" dirty="0">
                <a:solidFill>
                  <a:srgbClr val="67D457"/>
                </a:solidFill>
                <a:latin typeface="Century Gothic" panose="020B0502020202020204" pitchFamily="34" charset="0"/>
              </a:rPr>
              <a:t>MASSAGE</a:t>
            </a:r>
          </a:p>
        </p:txBody>
      </p:sp>
      <p:sp>
        <p:nvSpPr>
          <p:cNvPr id="59" name="TextBox 58">
            <a:extLst>
              <a:ext uri="{FF2B5EF4-FFF2-40B4-BE49-F238E27FC236}">
                <a16:creationId xmlns:a16="http://schemas.microsoft.com/office/drawing/2014/main" id="{053A052A-9ECB-4015-A43A-0E85BF6965BA}"/>
              </a:ext>
            </a:extLst>
          </p:cNvPr>
          <p:cNvSpPr txBox="1"/>
          <p:nvPr/>
        </p:nvSpPr>
        <p:spPr>
          <a:xfrm>
            <a:off x="7781731" y="4416413"/>
            <a:ext cx="3932409" cy="461665"/>
          </a:xfrm>
          <a:prstGeom prst="rect">
            <a:avLst/>
          </a:prstGeom>
          <a:noFill/>
        </p:spPr>
        <p:txBody>
          <a:bodyPr wrap="square" rtlCol="0">
            <a:spAutoFit/>
          </a:bodyPr>
          <a:lstStyle/>
          <a:p>
            <a:pPr algn="r"/>
            <a:r>
              <a:rPr lang="en-PH" sz="1200" dirty="0">
                <a:solidFill>
                  <a:schemeClr val="tx1">
                    <a:lumMod val="75000"/>
                    <a:lumOff val="25000"/>
                  </a:schemeClr>
                </a:solidFill>
                <a:latin typeface="Century Gothic" panose="020B0502020202020204" pitchFamily="34" charset="0"/>
              </a:rPr>
              <a:t>Escape from the stress of everyday life and enter our massage room and relax.</a:t>
            </a:r>
            <a:endParaRPr lang="en-US" sz="1200" dirty="0">
              <a:solidFill>
                <a:schemeClr val="tx1">
                  <a:lumMod val="75000"/>
                  <a:lumOff val="25000"/>
                </a:schemeClr>
              </a:solidFill>
              <a:latin typeface="Century Gothic" panose="020B0502020202020204" pitchFamily="34" charset="0"/>
            </a:endParaRPr>
          </a:p>
        </p:txBody>
      </p:sp>
      <p:sp>
        <p:nvSpPr>
          <p:cNvPr id="61" name="TextBox 60">
            <a:extLst>
              <a:ext uri="{FF2B5EF4-FFF2-40B4-BE49-F238E27FC236}">
                <a16:creationId xmlns:a16="http://schemas.microsoft.com/office/drawing/2014/main" id="{35449F2D-991C-487A-AD8C-9AFD7C0C3AB5}"/>
              </a:ext>
            </a:extLst>
          </p:cNvPr>
          <p:cNvSpPr txBox="1"/>
          <p:nvPr/>
        </p:nvSpPr>
        <p:spPr>
          <a:xfrm>
            <a:off x="8152503" y="5245633"/>
            <a:ext cx="3561637" cy="461665"/>
          </a:xfrm>
          <a:prstGeom prst="rect">
            <a:avLst/>
          </a:prstGeom>
          <a:noFill/>
        </p:spPr>
        <p:txBody>
          <a:bodyPr wrap="square" rtlCol="0">
            <a:spAutoFit/>
          </a:bodyPr>
          <a:lstStyle/>
          <a:p>
            <a:pPr algn="r"/>
            <a:r>
              <a:rPr lang="en-US" sz="2400" dirty="0">
                <a:solidFill>
                  <a:srgbClr val="67D457"/>
                </a:solidFill>
                <a:latin typeface="Century Gothic" panose="020B0502020202020204" pitchFamily="34" charset="0"/>
              </a:rPr>
              <a:t>SAUNA</a:t>
            </a:r>
          </a:p>
        </p:txBody>
      </p:sp>
      <p:sp>
        <p:nvSpPr>
          <p:cNvPr id="62" name="TextBox 61">
            <a:extLst>
              <a:ext uri="{FF2B5EF4-FFF2-40B4-BE49-F238E27FC236}">
                <a16:creationId xmlns:a16="http://schemas.microsoft.com/office/drawing/2014/main" id="{F95903E0-73ED-4F3B-9848-A6AD8907FCB1}"/>
              </a:ext>
            </a:extLst>
          </p:cNvPr>
          <p:cNvSpPr txBox="1"/>
          <p:nvPr/>
        </p:nvSpPr>
        <p:spPr>
          <a:xfrm>
            <a:off x="7781731" y="5715289"/>
            <a:ext cx="3932409" cy="461665"/>
          </a:xfrm>
          <a:prstGeom prst="rect">
            <a:avLst/>
          </a:prstGeom>
          <a:noFill/>
        </p:spPr>
        <p:txBody>
          <a:bodyPr wrap="square" rtlCol="0">
            <a:spAutoFit/>
          </a:bodyPr>
          <a:lstStyle/>
          <a:p>
            <a:pPr algn="r"/>
            <a:r>
              <a:rPr lang="en-PH" sz="1200" dirty="0">
                <a:solidFill>
                  <a:schemeClr val="tx1">
                    <a:lumMod val="75000"/>
                    <a:lumOff val="25000"/>
                  </a:schemeClr>
                </a:solidFill>
                <a:latin typeface="Century Gothic" panose="020B0502020202020204" pitchFamily="34" charset="0"/>
              </a:rPr>
              <a:t>Feel refreshed and be ready to take on the day as you step out of the doors of our Wellness Spa.</a:t>
            </a:r>
            <a:endParaRPr lang="en-US" sz="1200" dirty="0">
              <a:solidFill>
                <a:schemeClr val="tx1">
                  <a:lumMod val="75000"/>
                  <a:lumOff val="25000"/>
                </a:schemeClr>
              </a:solidFill>
              <a:latin typeface="Century Gothic" panose="020B0502020202020204" pitchFamily="34" charset="0"/>
            </a:endParaRPr>
          </a:p>
        </p:txBody>
      </p:sp>
      <p:sp>
        <p:nvSpPr>
          <p:cNvPr id="74" name="Rectangle 73">
            <a:extLst>
              <a:ext uri="{FF2B5EF4-FFF2-40B4-BE49-F238E27FC236}">
                <a16:creationId xmlns:a16="http://schemas.microsoft.com/office/drawing/2014/main" id="{2BBF39BD-5A59-4DE0-A1F1-69CC466B022C}"/>
              </a:ext>
            </a:extLst>
          </p:cNvPr>
          <p:cNvSpPr/>
          <p:nvPr/>
        </p:nvSpPr>
        <p:spPr>
          <a:xfrm>
            <a:off x="-954818" y="6858000"/>
            <a:ext cx="14249400" cy="54142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55352"/>
      </p:ext>
    </p:extLst>
  </p:cSld>
  <p:clrMapOvr>
    <a:masterClrMapping/>
  </p:clrMapOvr>
  <mc:AlternateContent xmlns:mc="http://schemas.openxmlformats.org/markup-compatibility/2006" xmlns:p14="http://schemas.microsoft.com/office/powerpoint/2010/main">
    <mc:Choice Requires="p14">
      <p:transition spd="med" p14:dur="700" advTm="13574">
        <p:fade/>
      </p:transition>
    </mc:Choice>
    <mc:Fallback xmlns="">
      <p:transition spd="med" advTm="135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30000" decel="29000" fill="hold" nodeType="withEffect">
                                  <p:stCondLst>
                                    <p:cond delay="0"/>
                                  </p:stCondLst>
                                  <p:childTnLst>
                                    <p:animMotion origin="layout" path="M 1.875E-6 -4.81481E-6 L 1.875E-6 -0.09768 " pathEditMode="relative" rAng="0" ptsTypes="AA">
                                      <p:cBhvr>
                                        <p:cTn id="6" dur="6000" fill="hold"/>
                                        <p:tgtEl>
                                          <p:spTgt spid="5"/>
                                        </p:tgtEl>
                                        <p:attrNameLst>
                                          <p:attrName>ppt_x</p:attrName>
                                          <p:attrName>ppt_y</p:attrName>
                                        </p:attrNameLst>
                                      </p:cBhvr>
                                      <p:rCtr x="0" y="-4884"/>
                                    </p:animMotion>
                                  </p:childTnLst>
                                </p:cTn>
                              </p:par>
                              <p:par>
                                <p:cTn id="7" presetID="2" presetClass="entr" presetSubtype="2" fill="hold" nodeType="withEffect">
                                  <p:stCondLst>
                                    <p:cond delay="0"/>
                                  </p:stCondLst>
                                  <p:childTnLst>
                                    <p:set>
                                      <p:cBhvr>
                                        <p:cTn id="8" dur="1" fill="hold">
                                          <p:stCondLst>
                                            <p:cond delay="0"/>
                                          </p:stCondLst>
                                        </p:cTn>
                                        <p:tgtEl>
                                          <p:spTgt spid="73"/>
                                        </p:tgtEl>
                                        <p:attrNameLst>
                                          <p:attrName>style.visibility</p:attrName>
                                        </p:attrNameLst>
                                      </p:cBhvr>
                                      <p:to>
                                        <p:strVal val="visible"/>
                                      </p:to>
                                    </p:set>
                                    <p:anim calcmode="lin" valueType="num">
                                      <p:cBhvr additive="base">
                                        <p:cTn id="9" dur="1000" fill="hold"/>
                                        <p:tgtEl>
                                          <p:spTgt spid="73"/>
                                        </p:tgtEl>
                                        <p:attrNameLst>
                                          <p:attrName>ppt_x</p:attrName>
                                        </p:attrNameLst>
                                      </p:cBhvr>
                                      <p:tavLst>
                                        <p:tav tm="0">
                                          <p:val>
                                            <p:strVal val="1+#ppt_w/2"/>
                                          </p:val>
                                        </p:tav>
                                        <p:tav tm="100000">
                                          <p:val>
                                            <p:strVal val="#ppt_x"/>
                                          </p:val>
                                        </p:tav>
                                      </p:tavLst>
                                    </p:anim>
                                    <p:anim calcmode="lin" valueType="num">
                                      <p:cBhvr additive="base">
                                        <p:cTn id="10" dur="1000" fill="hold"/>
                                        <p:tgtEl>
                                          <p:spTgt spid="73"/>
                                        </p:tgtEl>
                                        <p:attrNameLst>
                                          <p:attrName>ppt_y</p:attrName>
                                        </p:attrNameLst>
                                      </p:cBhvr>
                                      <p:tavLst>
                                        <p:tav tm="0">
                                          <p:val>
                                            <p:strVal val="#ppt_y"/>
                                          </p:val>
                                        </p:tav>
                                        <p:tav tm="100000">
                                          <p:val>
                                            <p:strVal val="#ppt_y"/>
                                          </p:val>
                                        </p:tav>
                                      </p:tavLst>
                                    </p:anim>
                                  </p:childTnLst>
                                </p:cTn>
                              </p:par>
                              <p:par>
                                <p:cTn id="11" presetID="42" presetClass="entr" presetSubtype="0" fill="hold" grpId="0" nodeType="withEffect">
                                  <p:stCondLst>
                                    <p:cond delay="25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75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25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1000"/>
                                        <p:tgtEl>
                                          <p:spTgt spid="56"/>
                                        </p:tgtEl>
                                      </p:cBhvr>
                                    </p:animEffect>
                                    <p:anim calcmode="lin" valueType="num">
                                      <p:cBhvr>
                                        <p:cTn id="34" dur="1000" fill="hold"/>
                                        <p:tgtEl>
                                          <p:spTgt spid="56"/>
                                        </p:tgtEl>
                                        <p:attrNameLst>
                                          <p:attrName>ppt_x</p:attrName>
                                        </p:attrNameLst>
                                      </p:cBhvr>
                                      <p:tavLst>
                                        <p:tav tm="0">
                                          <p:val>
                                            <p:strVal val="#ppt_x"/>
                                          </p:val>
                                        </p:tav>
                                        <p:tav tm="100000">
                                          <p:val>
                                            <p:strVal val="#ppt_x"/>
                                          </p:val>
                                        </p:tav>
                                      </p:tavLst>
                                    </p:anim>
                                    <p:anim calcmode="lin" valueType="num">
                                      <p:cBhvr>
                                        <p:cTn id="35" dur="1000" fill="hold"/>
                                        <p:tgtEl>
                                          <p:spTgt spid="5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50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1000"/>
                                        <p:tgtEl>
                                          <p:spTgt spid="58"/>
                                        </p:tgtEl>
                                      </p:cBhvr>
                                    </p:animEffect>
                                    <p:anim calcmode="lin" valueType="num">
                                      <p:cBhvr>
                                        <p:cTn id="39" dur="1000" fill="hold"/>
                                        <p:tgtEl>
                                          <p:spTgt spid="58"/>
                                        </p:tgtEl>
                                        <p:attrNameLst>
                                          <p:attrName>ppt_x</p:attrName>
                                        </p:attrNameLst>
                                      </p:cBhvr>
                                      <p:tavLst>
                                        <p:tav tm="0">
                                          <p:val>
                                            <p:strVal val="#ppt_x"/>
                                          </p:val>
                                        </p:tav>
                                        <p:tav tm="100000">
                                          <p:val>
                                            <p:strVal val="#ppt_x"/>
                                          </p:val>
                                        </p:tav>
                                      </p:tavLst>
                                    </p:anim>
                                    <p:anim calcmode="lin" valueType="num">
                                      <p:cBhvr>
                                        <p:cTn id="40" dur="1000" fill="hold"/>
                                        <p:tgtEl>
                                          <p:spTgt spid="5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75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0"/>
                                  </p:stCondLst>
                                  <p:childTnLst>
                                    <p:set>
                                      <p:cBhvr>
                                        <p:cTn id="47" dur="1" fill="hold">
                                          <p:stCondLst>
                                            <p:cond delay="0"/>
                                          </p:stCondLst>
                                        </p:cTn>
                                        <p:tgtEl>
                                          <p:spTgt spid="61"/>
                                        </p:tgtEl>
                                        <p:attrNameLst>
                                          <p:attrName>style.visibility</p:attrName>
                                        </p:attrNameLst>
                                      </p:cBhvr>
                                      <p:to>
                                        <p:strVal val="visible"/>
                                      </p:to>
                                    </p:set>
                                    <p:animEffect transition="in" filter="fade">
                                      <p:cBhvr>
                                        <p:cTn id="48" dur="1000"/>
                                        <p:tgtEl>
                                          <p:spTgt spid="61"/>
                                        </p:tgtEl>
                                      </p:cBhvr>
                                    </p:animEffect>
                                    <p:anim calcmode="lin" valueType="num">
                                      <p:cBhvr>
                                        <p:cTn id="49" dur="1000" fill="hold"/>
                                        <p:tgtEl>
                                          <p:spTgt spid="61"/>
                                        </p:tgtEl>
                                        <p:attrNameLst>
                                          <p:attrName>ppt_x</p:attrName>
                                        </p:attrNameLst>
                                      </p:cBhvr>
                                      <p:tavLst>
                                        <p:tav tm="0">
                                          <p:val>
                                            <p:strVal val="#ppt_x"/>
                                          </p:val>
                                        </p:tav>
                                        <p:tav tm="100000">
                                          <p:val>
                                            <p:strVal val="#ppt_x"/>
                                          </p:val>
                                        </p:tav>
                                      </p:tavLst>
                                    </p:anim>
                                    <p:anim calcmode="lin" valueType="num">
                                      <p:cBhvr>
                                        <p:cTn id="50" dur="1000" fill="hold"/>
                                        <p:tgtEl>
                                          <p:spTgt spid="6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25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6000"/>
                            </p:stCondLst>
                            <p:childTnLst>
                              <p:par>
                                <p:cTn id="57" presetID="35" presetClass="path" presetSubtype="0" accel="10000" decel="50000" fill="hold" nodeType="afterEffect">
                                  <p:stCondLst>
                                    <p:cond delay="0"/>
                                  </p:stCondLst>
                                  <p:childTnLst>
                                    <p:animMotion origin="layout" path="M -4.16667E-7 0 L -1.11862 0 " pathEditMode="relative" rAng="0" ptsTypes="AA">
                                      <p:cBhvr>
                                        <p:cTn id="58" dur="2250" fill="hold"/>
                                        <p:tgtEl>
                                          <p:spTgt spid="28"/>
                                        </p:tgtEl>
                                        <p:attrNameLst>
                                          <p:attrName>ppt_x</p:attrName>
                                          <p:attrName>ppt_y</p:attrName>
                                        </p:attrNameLst>
                                      </p:cBhvr>
                                      <p:rCtr x="-55937" y="0"/>
                                    </p:animMotion>
                                  </p:childTnLst>
                                </p:cTn>
                              </p:par>
                              <p:par>
                                <p:cTn id="59" presetID="6" presetClass="emph" presetSubtype="0" accel="20000" decel="40000" fill="hold" nodeType="withEffect">
                                  <p:stCondLst>
                                    <p:cond delay="1750"/>
                                  </p:stCondLst>
                                  <p:childTnLst>
                                    <p:animScale>
                                      <p:cBhvr>
                                        <p:cTn id="60" dur="5000"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0" grpId="0"/>
      <p:bldP spid="41" grpId="0"/>
      <p:bldP spid="55" grpId="0"/>
      <p:bldP spid="56" grpId="0"/>
      <p:bldP spid="58" grpId="0"/>
      <p:bldP spid="59" grpId="0"/>
      <p:bldP spid="61"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FBD6A-1735-4E4F-BCED-223059D151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632" b="6832"/>
          <a:stretch/>
        </p:blipFill>
        <p:spPr>
          <a:xfrm>
            <a:off x="0" y="-14846"/>
            <a:ext cx="12195200" cy="6872845"/>
          </a:xfrm>
          <a:prstGeom prst="rect">
            <a:avLst/>
          </a:prstGeom>
        </p:spPr>
      </p:pic>
      <p:grpSp>
        <p:nvGrpSpPr>
          <p:cNvPr id="20" name="Group 19">
            <a:extLst>
              <a:ext uri="{FF2B5EF4-FFF2-40B4-BE49-F238E27FC236}">
                <a16:creationId xmlns:a16="http://schemas.microsoft.com/office/drawing/2014/main" id="{B0316CFD-4081-4677-A9BC-EB436432EEA4}"/>
              </a:ext>
            </a:extLst>
          </p:cNvPr>
          <p:cNvGrpSpPr/>
          <p:nvPr/>
        </p:nvGrpSpPr>
        <p:grpSpPr>
          <a:xfrm>
            <a:off x="-11162569" y="-139959"/>
            <a:ext cx="11075928" cy="7137918"/>
            <a:chOff x="-5054572" y="-2133600"/>
            <a:chExt cx="11075928" cy="6858000"/>
          </a:xfrm>
        </p:grpSpPr>
        <p:pic>
          <p:nvPicPr>
            <p:cNvPr id="21" name="Picture 20">
              <a:extLst>
                <a:ext uri="{FF2B5EF4-FFF2-40B4-BE49-F238E27FC236}">
                  <a16:creationId xmlns:a16="http://schemas.microsoft.com/office/drawing/2014/main" id="{AE730242-4397-4C7C-A4B5-E10A988125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572" y="-2118754"/>
              <a:ext cx="10737618" cy="6828307"/>
            </a:xfrm>
            <a:custGeom>
              <a:avLst/>
              <a:gdLst>
                <a:gd name="connsiteX0" fmla="*/ 0 w 9874046"/>
                <a:gd name="connsiteY0" fmla="*/ 0 h 6858000"/>
                <a:gd name="connsiteX1" fmla="*/ 9284542 w 9874046"/>
                <a:gd name="connsiteY1" fmla="*/ 0 h 6858000"/>
                <a:gd name="connsiteX2" fmla="*/ 9260501 w 9874046"/>
                <a:gd name="connsiteY2" fmla="*/ 92866 h 6858000"/>
                <a:gd name="connsiteX3" fmla="*/ 9115577 w 9874046"/>
                <a:gd name="connsiteY3" fmla="*/ 1216191 h 6858000"/>
                <a:gd name="connsiteX4" fmla="*/ 9874038 w 9874046"/>
                <a:gd name="connsiteY4" fmla="*/ 4225849 h 6858000"/>
                <a:gd name="connsiteX5" fmla="*/ 9165169 w 9874046"/>
                <a:gd name="connsiteY5" fmla="*/ 6828244 h 6858000"/>
                <a:gd name="connsiteX6" fmla="*/ 9161368 w 9874046"/>
                <a:gd name="connsiteY6" fmla="*/ 6858000 h 6858000"/>
                <a:gd name="connsiteX7" fmla="*/ 0 w 9874046"/>
                <a:gd name="connsiteY7" fmla="*/ 6858000 h 6858000"/>
                <a:gd name="connsiteX8" fmla="*/ 0 w 9874046"/>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74046" h="6858000">
                  <a:moveTo>
                    <a:pt x="0" y="0"/>
                  </a:moveTo>
                  <a:lnTo>
                    <a:pt x="9284542" y="0"/>
                  </a:lnTo>
                  <a:lnTo>
                    <a:pt x="9260501" y="92866"/>
                  </a:lnTo>
                  <a:cubicBezTo>
                    <a:pt x="9171731" y="466809"/>
                    <a:pt x="9116679" y="841168"/>
                    <a:pt x="9115577" y="1216191"/>
                  </a:cubicBezTo>
                  <a:cubicBezTo>
                    <a:pt x="9112638" y="2216256"/>
                    <a:pt x="9871098" y="3228939"/>
                    <a:pt x="9874038" y="4225849"/>
                  </a:cubicBezTo>
                  <a:cubicBezTo>
                    <a:pt x="9876610" y="5098145"/>
                    <a:pt x="9307489" y="5965611"/>
                    <a:pt x="9165169" y="6828244"/>
                  </a:cubicBezTo>
                  <a:lnTo>
                    <a:pt x="9161368" y="6858000"/>
                  </a:lnTo>
                  <a:lnTo>
                    <a:pt x="0" y="6858000"/>
                  </a:lnTo>
                  <a:lnTo>
                    <a:pt x="0" y="0"/>
                  </a:lnTo>
                  <a:close/>
                </a:path>
              </a:pathLst>
            </a:custGeom>
          </p:spPr>
        </p:pic>
        <p:sp>
          <p:nvSpPr>
            <p:cNvPr id="22" name="Freeform: Shape 21">
              <a:extLst>
                <a:ext uri="{FF2B5EF4-FFF2-40B4-BE49-F238E27FC236}">
                  <a16:creationId xmlns:a16="http://schemas.microsoft.com/office/drawing/2014/main" id="{DF431AA2-BE9F-44BC-86F7-188324F63543}"/>
                </a:ext>
              </a:extLst>
            </p:cNvPr>
            <p:cNvSpPr/>
            <p:nvPr/>
          </p:nvSpPr>
          <p:spPr>
            <a:xfrm>
              <a:off x="4849924" y="-2133600"/>
              <a:ext cx="1171432" cy="6858000"/>
            </a:xfrm>
            <a:custGeom>
              <a:avLst/>
              <a:gdLst>
                <a:gd name="connsiteX0" fmla="*/ 168974 w 1171432"/>
                <a:gd name="connsiteY0" fmla="*/ 0 h 6858000"/>
                <a:gd name="connsiteX1" fmla="*/ 581928 w 1171432"/>
                <a:gd name="connsiteY1" fmla="*/ 0 h 6858000"/>
                <a:gd name="connsiteX2" fmla="*/ 557887 w 1171432"/>
                <a:gd name="connsiteY2" fmla="*/ 92866 h 6858000"/>
                <a:gd name="connsiteX3" fmla="*/ 412963 w 1171432"/>
                <a:gd name="connsiteY3" fmla="*/ 1216191 h 6858000"/>
                <a:gd name="connsiteX4" fmla="*/ 1171424 w 1171432"/>
                <a:gd name="connsiteY4" fmla="*/ 4225849 h 6858000"/>
                <a:gd name="connsiteX5" fmla="*/ 462555 w 1171432"/>
                <a:gd name="connsiteY5" fmla="*/ 6828244 h 6858000"/>
                <a:gd name="connsiteX6" fmla="*/ 458754 w 1171432"/>
                <a:gd name="connsiteY6" fmla="*/ 6858000 h 6858000"/>
                <a:gd name="connsiteX7" fmla="*/ 45800 w 1171432"/>
                <a:gd name="connsiteY7" fmla="*/ 6858000 h 6858000"/>
                <a:gd name="connsiteX8" fmla="*/ 49601 w 1171432"/>
                <a:gd name="connsiteY8" fmla="*/ 6828244 h 6858000"/>
                <a:gd name="connsiteX9" fmla="*/ 758470 w 1171432"/>
                <a:gd name="connsiteY9" fmla="*/ 4225849 h 6858000"/>
                <a:gd name="connsiteX10" fmla="*/ 9 w 1171432"/>
                <a:gd name="connsiteY10" fmla="*/ 1216191 h 6858000"/>
                <a:gd name="connsiteX11" fmla="*/ 144933 w 1171432"/>
                <a:gd name="connsiteY11" fmla="*/ 92866 h 6858000"/>
                <a:gd name="connsiteX12" fmla="*/ 168974 w 1171432"/>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1432" h="6858000">
                  <a:moveTo>
                    <a:pt x="168974" y="0"/>
                  </a:moveTo>
                  <a:lnTo>
                    <a:pt x="581928" y="0"/>
                  </a:lnTo>
                  <a:lnTo>
                    <a:pt x="557887" y="92866"/>
                  </a:lnTo>
                  <a:cubicBezTo>
                    <a:pt x="469117" y="466809"/>
                    <a:pt x="414065" y="841168"/>
                    <a:pt x="412963" y="1216191"/>
                  </a:cubicBezTo>
                  <a:cubicBezTo>
                    <a:pt x="410024" y="2216256"/>
                    <a:pt x="1168484" y="3228939"/>
                    <a:pt x="1171424" y="4225849"/>
                  </a:cubicBezTo>
                  <a:cubicBezTo>
                    <a:pt x="1173996" y="5098145"/>
                    <a:pt x="604875" y="5965611"/>
                    <a:pt x="462555" y="6828244"/>
                  </a:cubicBezTo>
                  <a:lnTo>
                    <a:pt x="458754"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B7E929C9-E058-482E-8F8D-FDBF303561D8}"/>
              </a:ext>
            </a:extLst>
          </p:cNvPr>
          <p:cNvGrpSpPr/>
          <p:nvPr/>
        </p:nvGrpSpPr>
        <p:grpSpPr>
          <a:xfrm>
            <a:off x="0" y="-95477"/>
            <a:ext cx="4724399" cy="6953477"/>
            <a:chOff x="1" y="-29692"/>
            <a:chExt cx="4275871" cy="6887692"/>
          </a:xfrm>
        </p:grpSpPr>
        <p:sp>
          <p:nvSpPr>
            <p:cNvPr id="26" name="Freeform: Shape 25">
              <a:extLst>
                <a:ext uri="{FF2B5EF4-FFF2-40B4-BE49-F238E27FC236}">
                  <a16:creationId xmlns:a16="http://schemas.microsoft.com/office/drawing/2014/main" id="{69E49422-62D1-4317-BB5C-A8A5628BD0DF}"/>
                </a:ext>
              </a:extLst>
            </p:cNvPr>
            <p:cNvSpPr/>
            <p:nvPr/>
          </p:nvSpPr>
          <p:spPr>
            <a:xfrm>
              <a:off x="1" y="0"/>
              <a:ext cx="4275871" cy="6858000"/>
            </a:xfrm>
            <a:custGeom>
              <a:avLst/>
              <a:gdLst>
                <a:gd name="connsiteX0" fmla="*/ 0 w 4275871"/>
                <a:gd name="connsiteY0" fmla="*/ 0 h 6858000"/>
                <a:gd name="connsiteX1" fmla="*/ 3686367 w 4275871"/>
                <a:gd name="connsiteY1" fmla="*/ 0 h 6858000"/>
                <a:gd name="connsiteX2" fmla="*/ 3662326 w 4275871"/>
                <a:gd name="connsiteY2" fmla="*/ 92866 h 6858000"/>
                <a:gd name="connsiteX3" fmla="*/ 3517402 w 4275871"/>
                <a:gd name="connsiteY3" fmla="*/ 1216191 h 6858000"/>
                <a:gd name="connsiteX4" fmla="*/ 4275863 w 4275871"/>
                <a:gd name="connsiteY4" fmla="*/ 4225849 h 6858000"/>
                <a:gd name="connsiteX5" fmla="*/ 3566994 w 4275871"/>
                <a:gd name="connsiteY5" fmla="*/ 6828244 h 6858000"/>
                <a:gd name="connsiteX6" fmla="*/ 3563193 w 4275871"/>
                <a:gd name="connsiteY6" fmla="*/ 6858000 h 6858000"/>
                <a:gd name="connsiteX7" fmla="*/ 0 w 4275871"/>
                <a:gd name="connsiteY7" fmla="*/ 6858000 h 6858000"/>
                <a:gd name="connsiteX8" fmla="*/ 0 w 4275871"/>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871" h="6858000">
                  <a:moveTo>
                    <a:pt x="0" y="0"/>
                  </a:moveTo>
                  <a:lnTo>
                    <a:pt x="3686367" y="0"/>
                  </a:lnTo>
                  <a:lnTo>
                    <a:pt x="3662326" y="92866"/>
                  </a:lnTo>
                  <a:cubicBezTo>
                    <a:pt x="3573556" y="466809"/>
                    <a:pt x="3518504" y="841168"/>
                    <a:pt x="3517402" y="1216191"/>
                  </a:cubicBezTo>
                  <a:cubicBezTo>
                    <a:pt x="3514463" y="2216256"/>
                    <a:pt x="4272923" y="3228939"/>
                    <a:pt x="4275863" y="4225849"/>
                  </a:cubicBezTo>
                  <a:cubicBezTo>
                    <a:pt x="4278435" y="5098145"/>
                    <a:pt x="3709314" y="5965611"/>
                    <a:pt x="3566994" y="6828244"/>
                  </a:cubicBezTo>
                  <a:lnTo>
                    <a:pt x="3563193" y="6858000"/>
                  </a:lnTo>
                  <a:lnTo>
                    <a:pt x="0" y="6858000"/>
                  </a:lnTo>
                  <a:lnTo>
                    <a:pt x="0" y="0"/>
                  </a:lnTo>
                  <a:close/>
                </a:path>
              </a:pathLst>
            </a:cu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E564F04F-6D37-4185-9F3F-6D3091B7E2C1}"/>
                </a:ext>
              </a:extLst>
            </p:cNvPr>
            <p:cNvGrpSpPr/>
            <p:nvPr/>
          </p:nvGrpSpPr>
          <p:grpSpPr>
            <a:xfrm>
              <a:off x="722317" y="-29692"/>
              <a:ext cx="2403824" cy="6858000"/>
              <a:chOff x="6147949" y="0"/>
              <a:chExt cx="2403824" cy="6858000"/>
            </a:xfrm>
            <a:noFill/>
          </p:grpSpPr>
          <p:sp>
            <p:nvSpPr>
              <p:cNvPr id="12" name="Freeform: Shape 11">
                <a:extLst>
                  <a:ext uri="{FF2B5EF4-FFF2-40B4-BE49-F238E27FC236}">
                    <a16:creationId xmlns:a16="http://schemas.microsoft.com/office/drawing/2014/main" id="{E5C2A0E9-D361-4407-A836-8FD652A73A09}"/>
                  </a:ext>
                </a:extLst>
              </p:cNvPr>
              <p:cNvSpPr/>
              <p:nvPr/>
            </p:nvSpPr>
            <p:spPr>
              <a:xfrm>
                <a:off x="6955382"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6BA2E97E-F7C9-4147-997A-F4EE482AFA08}"/>
                  </a:ext>
                </a:extLst>
              </p:cNvPr>
              <p:cNvSpPr/>
              <p:nvPr/>
            </p:nvSpPr>
            <p:spPr>
              <a:xfrm>
                <a:off x="7762815"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36F09ED-4AA7-4A99-96D8-0DB142973E95}"/>
                  </a:ext>
                </a:extLst>
              </p:cNvPr>
              <p:cNvSpPr/>
              <p:nvPr/>
            </p:nvSpPr>
            <p:spPr>
              <a:xfrm>
                <a:off x="6147949" y="0"/>
                <a:ext cx="788958" cy="6858000"/>
              </a:xfrm>
              <a:custGeom>
                <a:avLst/>
                <a:gdLst>
                  <a:gd name="connsiteX0" fmla="*/ 168974 w 788958"/>
                  <a:gd name="connsiteY0" fmla="*/ 0 h 6858000"/>
                  <a:gd name="connsiteX1" fmla="*/ 199454 w 788958"/>
                  <a:gd name="connsiteY1" fmla="*/ 0 h 6858000"/>
                  <a:gd name="connsiteX2" fmla="*/ 175413 w 788958"/>
                  <a:gd name="connsiteY2" fmla="*/ 92866 h 6858000"/>
                  <a:gd name="connsiteX3" fmla="*/ 30489 w 788958"/>
                  <a:gd name="connsiteY3" fmla="*/ 1216191 h 6858000"/>
                  <a:gd name="connsiteX4" fmla="*/ 788950 w 788958"/>
                  <a:gd name="connsiteY4" fmla="*/ 4225849 h 6858000"/>
                  <a:gd name="connsiteX5" fmla="*/ 80081 w 788958"/>
                  <a:gd name="connsiteY5" fmla="*/ 6828244 h 6858000"/>
                  <a:gd name="connsiteX6" fmla="*/ 76280 w 788958"/>
                  <a:gd name="connsiteY6" fmla="*/ 6858000 h 6858000"/>
                  <a:gd name="connsiteX7" fmla="*/ 45800 w 788958"/>
                  <a:gd name="connsiteY7" fmla="*/ 6858000 h 6858000"/>
                  <a:gd name="connsiteX8" fmla="*/ 49601 w 788958"/>
                  <a:gd name="connsiteY8" fmla="*/ 6828244 h 6858000"/>
                  <a:gd name="connsiteX9" fmla="*/ 758470 w 788958"/>
                  <a:gd name="connsiteY9" fmla="*/ 4225849 h 6858000"/>
                  <a:gd name="connsiteX10" fmla="*/ 9 w 788958"/>
                  <a:gd name="connsiteY10" fmla="*/ 1216191 h 6858000"/>
                  <a:gd name="connsiteX11" fmla="*/ 144933 w 788958"/>
                  <a:gd name="connsiteY11" fmla="*/ 92866 h 6858000"/>
                  <a:gd name="connsiteX12" fmla="*/ 168974 w 788958"/>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8958" h="6858000">
                    <a:moveTo>
                      <a:pt x="168974" y="0"/>
                    </a:moveTo>
                    <a:lnTo>
                      <a:pt x="199454" y="0"/>
                    </a:lnTo>
                    <a:lnTo>
                      <a:pt x="175413" y="92866"/>
                    </a:lnTo>
                    <a:cubicBezTo>
                      <a:pt x="86643" y="466809"/>
                      <a:pt x="31591" y="841168"/>
                      <a:pt x="30489" y="1216191"/>
                    </a:cubicBezTo>
                    <a:cubicBezTo>
                      <a:pt x="27550" y="2216256"/>
                      <a:pt x="786010" y="3228939"/>
                      <a:pt x="788950" y="4225849"/>
                    </a:cubicBezTo>
                    <a:cubicBezTo>
                      <a:pt x="791522" y="5098145"/>
                      <a:pt x="222401" y="5965611"/>
                      <a:pt x="80081" y="6828244"/>
                    </a:cubicBezTo>
                    <a:lnTo>
                      <a:pt x="76280" y="6858000"/>
                    </a:lnTo>
                    <a:lnTo>
                      <a:pt x="45800" y="6858000"/>
                    </a:lnTo>
                    <a:lnTo>
                      <a:pt x="49601" y="6828244"/>
                    </a:lnTo>
                    <a:cubicBezTo>
                      <a:pt x="191921" y="5965611"/>
                      <a:pt x="761042" y="5098145"/>
                      <a:pt x="758470" y="4225849"/>
                    </a:cubicBezTo>
                    <a:cubicBezTo>
                      <a:pt x="755530" y="3228939"/>
                      <a:pt x="-2930" y="2216256"/>
                      <a:pt x="9" y="1216191"/>
                    </a:cubicBezTo>
                    <a:cubicBezTo>
                      <a:pt x="1111" y="841168"/>
                      <a:pt x="56163" y="466809"/>
                      <a:pt x="144933" y="92866"/>
                    </a:cubicBezTo>
                    <a:lnTo>
                      <a:pt x="168974" y="0"/>
                    </a:lnTo>
                    <a:close/>
                  </a:path>
                </a:pathLst>
              </a:cu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8" name="TextBox 57">
            <a:extLst>
              <a:ext uri="{FF2B5EF4-FFF2-40B4-BE49-F238E27FC236}">
                <a16:creationId xmlns:a16="http://schemas.microsoft.com/office/drawing/2014/main" id="{B09CA277-609B-4BCF-9CD1-7760DAF0130E}"/>
              </a:ext>
            </a:extLst>
          </p:cNvPr>
          <p:cNvSpPr txBox="1"/>
          <p:nvPr/>
        </p:nvSpPr>
        <p:spPr>
          <a:xfrm>
            <a:off x="215875" y="450214"/>
            <a:ext cx="2910266" cy="584775"/>
          </a:xfrm>
          <a:prstGeom prst="rect">
            <a:avLst/>
          </a:prstGeom>
          <a:noFill/>
        </p:spPr>
        <p:txBody>
          <a:bodyPr wrap="square" rtlCol="0">
            <a:spAutoFit/>
          </a:bodyPr>
          <a:lstStyle/>
          <a:p>
            <a:r>
              <a:rPr lang="en-US" sz="3200" dirty="0">
                <a:solidFill>
                  <a:schemeClr val="tx1">
                    <a:lumMod val="75000"/>
                    <a:lumOff val="25000"/>
                  </a:schemeClr>
                </a:solidFill>
                <a:latin typeface="Century Gothic" panose="020B0502020202020204" pitchFamily="34" charset="0"/>
              </a:rPr>
              <a:t>RESTAURANT</a:t>
            </a:r>
          </a:p>
        </p:txBody>
      </p:sp>
      <p:sp>
        <p:nvSpPr>
          <p:cNvPr id="59" name="TextBox 58">
            <a:extLst>
              <a:ext uri="{FF2B5EF4-FFF2-40B4-BE49-F238E27FC236}">
                <a16:creationId xmlns:a16="http://schemas.microsoft.com/office/drawing/2014/main" id="{F055C762-48E7-44DA-80C6-E443A510872B}"/>
              </a:ext>
            </a:extLst>
          </p:cNvPr>
          <p:cNvSpPr txBox="1"/>
          <p:nvPr/>
        </p:nvSpPr>
        <p:spPr>
          <a:xfrm>
            <a:off x="215875" y="1349005"/>
            <a:ext cx="3561637" cy="461665"/>
          </a:xfrm>
          <a:prstGeom prst="rect">
            <a:avLst/>
          </a:prstGeom>
          <a:noFill/>
        </p:spPr>
        <p:txBody>
          <a:bodyPr wrap="square" rtlCol="0">
            <a:spAutoFit/>
          </a:bodyPr>
          <a:lstStyle/>
          <a:p>
            <a:r>
              <a:rPr lang="en-US" sz="2400" dirty="0">
                <a:solidFill>
                  <a:srgbClr val="67D457"/>
                </a:solidFill>
                <a:latin typeface="Century Gothic" panose="020B0502020202020204" pitchFamily="34" charset="0"/>
              </a:rPr>
              <a:t>BREAKFAST</a:t>
            </a:r>
          </a:p>
        </p:txBody>
      </p:sp>
      <p:sp>
        <p:nvSpPr>
          <p:cNvPr id="60" name="TextBox 59">
            <a:extLst>
              <a:ext uri="{FF2B5EF4-FFF2-40B4-BE49-F238E27FC236}">
                <a16:creationId xmlns:a16="http://schemas.microsoft.com/office/drawing/2014/main" id="{76CFFD53-96D5-4095-9468-400BEF03FC8A}"/>
              </a:ext>
            </a:extLst>
          </p:cNvPr>
          <p:cNvSpPr txBox="1"/>
          <p:nvPr/>
        </p:nvSpPr>
        <p:spPr>
          <a:xfrm>
            <a:off x="215875" y="1818661"/>
            <a:ext cx="3932409" cy="461665"/>
          </a:xfrm>
          <a:prstGeom prst="rect">
            <a:avLst/>
          </a:prstGeom>
          <a:noFill/>
        </p:spPr>
        <p:txBody>
          <a:bodyPr wrap="square" rtlCol="0">
            <a:spAutoFit/>
          </a:bodyPr>
          <a:lstStyle/>
          <a:p>
            <a:r>
              <a:rPr lang="en-PH" sz="1200" dirty="0">
                <a:solidFill>
                  <a:schemeClr val="tx1">
                    <a:lumMod val="75000"/>
                    <a:lumOff val="25000"/>
                  </a:schemeClr>
                </a:solidFill>
                <a:latin typeface="Century Gothic" panose="020B0502020202020204" pitchFamily="34" charset="0"/>
              </a:rPr>
              <a:t>Wake up to luxurious mornings. </a:t>
            </a:r>
          </a:p>
          <a:p>
            <a:r>
              <a:rPr lang="en-PH" sz="1200" dirty="0">
                <a:solidFill>
                  <a:schemeClr val="tx1">
                    <a:lumMod val="75000"/>
                    <a:lumOff val="25000"/>
                  </a:schemeClr>
                </a:solidFill>
                <a:latin typeface="Century Gothic" panose="020B0502020202020204" pitchFamily="34" charset="0"/>
              </a:rPr>
              <a:t>Best Available Rates Breakfast for two.</a:t>
            </a:r>
            <a:endParaRPr lang="en-US" sz="1200" dirty="0">
              <a:solidFill>
                <a:schemeClr val="tx1">
                  <a:lumMod val="75000"/>
                  <a:lumOff val="25000"/>
                </a:schemeClr>
              </a:solidFill>
              <a:latin typeface="Century Gothic" panose="020B0502020202020204" pitchFamily="34" charset="0"/>
            </a:endParaRPr>
          </a:p>
        </p:txBody>
      </p:sp>
      <p:sp>
        <p:nvSpPr>
          <p:cNvPr id="61" name="TextBox 60">
            <a:extLst>
              <a:ext uri="{FF2B5EF4-FFF2-40B4-BE49-F238E27FC236}">
                <a16:creationId xmlns:a16="http://schemas.microsoft.com/office/drawing/2014/main" id="{85D05353-A81C-4B49-A8D5-93350B916014}"/>
              </a:ext>
            </a:extLst>
          </p:cNvPr>
          <p:cNvSpPr txBox="1"/>
          <p:nvPr/>
        </p:nvSpPr>
        <p:spPr>
          <a:xfrm>
            <a:off x="215875" y="2647881"/>
            <a:ext cx="3561637" cy="461665"/>
          </a:xfrm>
          <a:prstGeom prst="rect">
            <a:avLst/>
          </a:prstGeom>
          <a:noFill/>
        </p:spPr>
        <p:txBody>
          <a:bodyPr wrap="square" rtlCol="0">
            <a:spAutoFit/>
          </a:bodyPr>
          <a:lstStyle/>
          <a:p>
            <a:r>
              <a:rPr lang="en-US" sz="2400" dirty="0">
                <a:solidFill>
                  <a:srgbClr val="67D457"/>
                </a:solidFill>
                <a:latin typeface="Century Gothic" panose="020B0502020202020204" pitchFamily="34" charset="0"/>
              </a:rPr>
              <a:t>LUNCH</a:t>
            </a:r>
          </a:p>
        </p:txBody>
      </p:sp>
      <p:sp>
        <p:nvSpPr>
          <p:cNvPr id="62" name="TextBox 61">
            <a:extLst>
              <a:ext uri="{FF2B5EF4-FFF2-40B4-BE49-F238E27FC236}">
                <a16:creationId xmlns:a16="http://schemas.microsoft.com/office/drawing/2014/main" id="{1D076FA9-4822-4363-8E73-8B2CD6693C73}"/>
              </a:ext>
            </a:extLst>
          </p:cNvPr>
          <p:cNvSpPr txBox="1"/>
          <p:nvPr/>
        </p:nvSpPr>
        <p:spPr>
          <a:xfrm>
            <a:off x="215875" y="3117537"/>
            <a:ext cx="3932409"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Enjoy your luxurious lunch. </a:t>
            </a:r>
          </a:p>
          <a:p>
            <a:r>
              <a:rPr lang="en-US" sz="1200" dirty="0">
                <a:solidFill>
                  <a:schemeClr val="tx1">
                    <a:lumMod val="75000"/>
                    <a:lumOff val="25000"/>
                  </a:schemeClr>
                </a:solidFill>
                <a:latin typeface="Century Gothic" panose="020B0502020202020204" pitchFamily="34" charset="0"/>
              </a:rPr>
              <a:t>Best Available Rates for your buffet lunch.</a:t>
            </a:r>
          </a:p>
        </p:txBody>
      </p:sp>
      <p:sp>
        <p:nvSpPr>
          <p:cNvPr id="63" name="TextBox 62">
            <a:extLst>
              <a:ext uri="{FF2B5EF4-FFF2-40B4-BE49-F238E27FC236}">
                <a16:creationId xmlns:a16="http://schemas.microsoft.com/office/drawing/2014/main" id="{E30B515B-6B13-47F6-BC55-E8BF5D615F84}"/>
              </a:ext>
            </a:extLst>
          </p:cNvPr>
          <p:cNvSpPr txBox="1"/>
          <p:nvPr/>
        </p:nvSpPr>
        <p:spPr>
          <a:xfrm>
            <a:off x="215875" y="3946757"/>
            <a:ext cx="3561637" cy="461665"/>
          </a:xfrm>
          <a:prstGeom prst="rect">
            <a:avLst/>
          </a:prstGeom>
          <a:noFill/>
        </p:spPr>
        <p:txBody>
          <a:bodyPr wrap="square" rtlCol="0">
            <a:spAutoFit/>
          </a:bodyPr>
          <a:lstStyle/>
          <a:p>
            <a:r>
              <a:rPr lang="en-US" sz="2400" dirty="0">
                <a:solidFill>
                  <a:srgbClr val="67D457"/>
                </a:solidFill>
                <a:latin typeface="Century Gothic" panose="020B0502020202020204" pitchFamily="34" charset="0"/>
              </a:rPr>
              <a:t>DINNER</a:t>
            </a:r>
          </a:p>
        </p:txBody>
      </p:sp>
      <p:sp>
        <p:nvSpPr>
          <p:cNvPr id="64" name="TextBox 63">
            <a:extLst>
              <a:ext uri="{FF2B5EF4-FFF2-40B4-BE49-F238E27FC236}">
                <a16:creationId xmlns:a16="http://schemas.microsoft.com/office/drawing/2014/main" id="{D20C9ED0-B26E-4BB7-9A0A-30545357CF73}"/>
              </a:ext>
            </a:extLst>
          </p:cNvPr>
          <p:cNvSpPr txBox="1"/>
          <p:nvPr/>
        </p:nvSpPr>
        <p:spPr>
          <a:xfrm>
            <a:off x="215875" y="4416413"/>
            <a:ext cx="3932409" cy="461665"/>
          </a:xfrm>
          <a:prstGeom prst="rect">
            <a:avLst/>
          </a:prstGeom>
          <a:noFill/>
        </p:spPr>
        <p:txBody>
          <a:bodyPr wrap="square" rtlCol="0">
            <a:spAutoFit/>
          </a:bodyPr>
          <a:lstStyle/>
          <a:p>
            <a:r>
              <a:rPr lang="en-US" sz="1200" dirty="0">
                <a:solidFill>
                  <a:schemeClr val="tx1">
                    <a:lumMod val="75000"/>
                    <a:lumOff val="25000"/>
                  </a:schemeClr>
                </a:solidFill>
                <a:latin typeface="Century Gothic" panose="020B0502020202020204" pitchFamily="34" charset="0"/>
              </a:rPr>
              <a:t>Enjoy your luxurious Dinner. </a:t>
            </a:r>
          </a:p>
          <a:p>
            <a:r>
              <a:rPr lang="en-US" sz="1200" dirty="0">
                <a:solidFill>
                  <a:schemeClr val="tx1">
                    <a:lumMod val="75000"/>
                    <a:lumOff val="25000"/>
                  </a:schemeClr>
                </a:solidFill>
                <a:latin typeface="Century Gothic" panose="020B0502020202020204" pitchFamily="34" charset="0"/>
              </a:rPr>
              <a:t>Best Available Rates for your buffet dinner.</a:t>
            </a:r>
          </a:p>
        </p:txBody>
      </p:sp>
      <p:sp>
        <p:nvSpPr>
          <p:cNvPr id="65" name="TextBox 64">
            <a:extLst>
              <a:ext uri="{FF2B5EF4-FFF2-40B4-BE49-F238E27FC236}">
                <a16:creationId xmlns:a16="http://schemas.microsoft.com/office/drawing/2014/main" id="{E2E166BD-3ECA-4BCE-B531-BC843509077D}"/>
              </a:ext>
            </a:extLst>
          </p:cNvPr>
          <p:cNvSpPr txBox="1"/>
          <p:nvPr/>
        </p:nvSpPr>
        <p:spPr>
          <a:xfrm>
            <a:off x="215875" y="5245633"/>
            <a:ext cx="3561637" cy="461665"/>
          </a:xfrm>
          <a:prstGeom prst="rect">
            <a:avLst/>
          </a:prstGeom>
          <a:noFill/>
        </p:spPr>
        <p:txBody>
          <a:bodyPr wrap="square" rtlCol="0">
            <a:spAutoFit/>
          </a:bodyPr>
          <a:lstStyle/>
          <a:p>
            <a:r>
              <a:rPr lang="en-US" sz="2400" dirty="0">
                <a:solidFill>
                  <a:srgbClr val="67D457"/>
                </a:solidFill>
                <a:latin typeface="Century Gothic" panose="020B0502020202020204" pitchFamily="34" charset="0"/>
              </a:rPr>
              <a:t>BAR</a:t>
            </a:r>
          </a:p>
        </p:txBody>
      </p:sp>
      <p:sp>
        <p:nvSpPr>
          <p:cNvPr id="66" name="TextBox 65">
            <a:extLst>
              <a:ext uri="{FF2B5EF4-FFF2-40B4-BE49-F238E27FC236}">
                <a16:creationId xmlns:a16="http://schemas.microsoft.com/office/drawing/2014/main" id="{472DD287-8AF8-4C5A-9BF6-E9634A076D62}"/>
              </a:ext>
            </a:extLst>
          </p:cNvPr>
          <p:cNvSpPr txBox="1"/>
          <p:nvPr/>
        </p:nvSpPr>
        <p:spPr>
          <a:xfrm>
            <a:off x="215875" y="5715289"/>
            <a:ext cx="3932409" cy="830997"/>
          </a:xfrm>
          <a:prstGeom prst="rect">
            <a:avLst/>
          </a:prstGeom>
          <a:noFill/>
        </p:spPr>
        <p:txBody>
          <a:bodyPr wrap="square" rtlCol="0">
            <a:spAutoFit/>
          </a:bodyPr>
          <a:lstStyle/>
          <a:p>
            <a:r>
              <a:rPr lang="en-PH" sz="1200" dirty="0">
                <a:solidFill>
                  <a:schemeClr val="tx1">
                    <a:lumMod val="75000"/>
                    <a:lumOff val="25000"/>
                  </a:schemeClr>
                </a:solidFill>
                <a:latin typeface="Century Gothic" panose="020B0502020202020204" pitchFamily="34" charset="0"/>
              </a:rPr>
              <a:t>Take a pick from our menu which serves everything you desire from your favorite bar delights, sweets and  coffee, tea, to alcoholic beverages. </a:t>
            </a:r>
            <a:endParaRPr lang="en-US" sz="12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2857136135"/>
      </p:ext>
    </p:extLst>
  </p:cSld>
  <p:clrMapOvr>
    <a:masterClrMapping/>
  </p:clrMapOvr>
  <mc:AlternateContent xmlns:mc="http://schemas.openxmlformats.org/markup-compatibility/2006" xmlns:p14="http://schemas.microsoft.com/office/powerpoint/2010/main">
    <mc:Choice Requires="p14">
      <p:transition spd="med" p14:dur="700" advTm="13137">
        <p:fade/>
      </p:transition>
    </mc:Choice>
    <mc:Fallback xmlns="">
      <p:transition spd="med" advTm="13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63" presetClass="path" presetSubtype="0" accel="50000" decel="50000" fill="hold" nodeType="withEffect">
                                  <p:stCondLst>
                                    <p:cond delay="0"/>
                                  </p:stCondLst>
                                  <p:childTnLst>
                                    <p:animMotion origin="layout" path="M -2.08333E-7 -2.59259E-6 L 0.05781 -2.59259E-6 " pathEditMode="relative" rAng="0" ptsTypes="AA">
                                      <p:cBhvr>
                                        <p:cTn id="10" dur="5000" fill="hold"/>
                                        <p:tgtEl>
                                          <p:spTgt spid="3"/>
                                        </p:tgtEl>
                                        <p:attrNameLst>
                                          <p:attrName>ppt_x</p:attrName>
                                          <p:attrName>ppt_y</p:attrName>
                                        </p:attrNameLst>
                                      </p:cBhvr>
                                      <p:rCtr x="2891" y="0"/>
                                    </p:animMotion>
                                  </p:childTnLst>
                                </p:cTn>
                              </p:par>
                              <p:par>
                                <p:cTn id="11" presetID="42" presetClass="entr" presetSubtype="0" fill="hold" grpId="0" nodeType="withEffect">
                                  <p:stCondLst>
                                    <p:cond delay="25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1000"/>
                                        <p:tgtEl>
                                          <p:spTgt spid="58"/>
                                        </p:tgtEl>
                                      </p:cBhvr>
                                    </p:animEffect>
                                    <p:anim calcmode="lin" valueType="num">
                                      <p:cBhvr>
                                        <p:cTn id="14" dur="1000" fill="hold"/>
                                        <p:tgtEl>
                                          <p:spTgt spid="58"/>
                                        </p:tgtEl>
                                        <p:attrNameLst>
                                          <p:attrName>ppt_x</p:attrName>
                                        </p:attrNameLst>
                                      </p:cBhvr>
                                      <p:tavLst>
                                        <p:tav tm="0">
                                          <p:val>
                                            <p:strVal val="#ppt_x"/>
                                          </p:val>
                                        </p:tav>
                                        <p:tav tm="100000">
                                          <p:val>
                                            <p:strVal val="#ppt_x"/>
                                          </p:val>
                                        </p:tav>
                                      </p:tavLst>
                                    </p:anim>
                                    <p:anim calcmode="lin" valueType="num">
                                      <p:cBhvr>
                                        <p:cTn id="15" dur="1000" fill="hold"/>
                                        <p:tgtEl>
                                          <p:spTgt spid="5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50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1000"/>
                                        <p:tgtEl>
                                          <p:spTgt spid="59"/>
                                        </p:tgtEl>
                                      </p:cBhvr>
                                    </p:animEffect>
                                    <p:anim calcmode="lin" valueType="num">
                                      <p:cBhvr>
                                        <p:cTn id="19" dur="1000" fill="hold"/>
                                        <p:tgtEl>
                                          <p:spTgt spid="59"/>
                                        </p:tgtEl>
                                        <p:attrNameLst>
                                          <p:attrName>ppt_x</p:attrName>
                                        </p:attrNameLst>
                                      </p:cBhvr>
                                      <p:tavLst>
                                        <p:tav tm="0">
                                          <p:val>
                                            <p:strVal val="#ppt_x"/>
                                          </p:val>
                                        </p:tav>
                                        <p:tav tm="100000">
                                          <p:val>
                                            <p:strVal val="#ppt_x"/>
                                          </p:val>
                                        </p:tav>
                                      </p:tavLst>
                                    </p:anim>
                                    <p:anim calcmode="lin" valueType="num">
                                      <p:cBhvr>
                                        <p:cTn id="20" dur="1000" fill="hold"/>
                                        <p:tgtEl>
                                          <p:spTgt spid="5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75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1000"/>
                                        <p:tgtEl>
                                          <p:spTgt spid="60"/>
                                        </p:tgtEl>
                                      </p:cBhvr>
                                    </p:animEffect>
                                    <p:anim calcmode="lin" valueType="num">
                                      <p:cBhvr>
                                        <p:cTn id="24" dur="1000" fill="hold"/>
                                        <p:tgtEl>
                                          <p:spTgt spid="60"/>
                                        </p:tgtEl>
                                        <p:attrNameLst>
                                          <p:attrName>ppt_x</p:attrName>
                                        </p:attrNameLst>
                                      </p:cBhvr>
                                      <p:tavLst>
                                        <p:tav tm="0">
                                          <p:val>
                                            <p:strVal val="#ppt_x"/>
                                          </p:val>
                                        </p:tav>
                                        <p:tav tm="100000">
                                          <p:val>
                                            <p:strVal val="#ppt_x"/>
                                          </p:val>
                                        </p:tav>
                                      </p:tavLst>
                                    </p:anim>
                                    <p:anim calcmode="lin" valueType="num">
                                      <p:cBhvr>
                                        <p:cTn id="25" dur="1000" fill="hold"/>
                                        <p:tgtEl>
                                          <p:spTgt spid="6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0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25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1000"/>
                                        <p:tgtEl>
                                          <p:spTgt spid="62"/>
                                        </p:tgtEl>
                                      </p:cBhvr>
                                    </p:animEffect>
                                    <p:anim calcmode="lin" valueType="num">
                                      <p:cBhvr>
                                        <p:cTn id="34" dur="1000" fill="hold"/>
                                        <p:tgtEl>
                                          <p:spTgt spid="62"/>
                                        </p:tgtEl>
                                        <p:attrNameLst>
                                          <p:attrName>ppt_x</p:attrName>
                                        </p:attrNameLst>
                                      </p:cBhvr>
                                      <p:tavLst>
                                        <p:tav tm="0">
                                          <p:val>
                                            <p:strVal val="#ppt_x"/>
                                          </p:val>
                                        </p:tav>
                                        <p:tav tm="100000">
                                          <p:val>
                                            <p:strVal val="#ppt_x"/>
                                          </p:val>
                                        </p:tav>
                                      </p:tavLst>
                                    </p:anim>
                                    <p:anim calcmode="lin" valueType="num">
                                      <p:cBhvr>
                                        <p:cTn id="35" dur="1000" fill="hold"/>
                                        <p:tgtEl>
                                          <p:spTgt spid="6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50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75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1000"/>
                                        <p:tgtEl>
                                          <p:spTgt spid="64"/>
                                        </p:tgtEl>
                                      </p:cBhvr>
                                    </p:animEffect>
                                    <p:anim calcmode="lin" valueType="num">
                                      <p:cBhvr>
                                        <p:cTn id="44" dur="1000" fill="hold"/>
                                        <p:tgtEl>
                                          <p:spTgt spid="64"/>
                                        </p:tgtEl>
                                        <p:attrNameLst>
                                          <p:attrName>ppt_x</p:attrName>
                                        </p:attrNameLst>
                                      </p:cBhvr>
                                      <p:tavLst>
                                        <p:tav tm="0">
                                          <p:val>
                                            <p:strVal val="#ppt_x"/>
                                          </p:val>
                                        </p:tav>
                                        <p:tav tm="100000">
                                          <p:val>
                                            <p:strVal val="#ppt_x"/>
                                          </p:val>
                                        </p:tav>
                                      </p:tavLst>
                                    </p:anim>
                                    <p:anim calcmode="lin" valueType="num">
                                      <p:cBhvr>
                                        <p:cTn id="45" dur="1000" fill="hold"/>
                                        <p:tgtEl>
                                          <p:spTgt spid="6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200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225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1000"/>
                                        <p:tgtEl>
                                          <p:spTgt spid="66"/>
                                        </p:tgtEl>
                                      </p:cBhvr>
                                    </p:animEffect>
                                    <p:anim calcmode="lin" valueType="num">
                                      <p:cBhvr>
                                        <p:cTn id="54" dur="1000" fill="hold"/>
                                        <p:tgtEl>
                                          <p:spTgt spid="66"/>
                                        </p:tgtEl>
                                        <p:attrNameLst>
                                          <p:attrName>ppt_x</p:attrName>
                                        </p:attrNameLst>
                                      </p:cBhvr>
                                      <p:tavLst>
                                        <p:tav tm="0">
                                          <p:val>
                                            <p:strVal val="#ppt_x"/>
                                          </p:val>
                                        </p:tav>
                                        <p:tav tm="100000">
                                          <p:val>
                                            <p:strVal val="#ppt_x"/>
                                          </p:val>
                                        </p:tav>
                                      </p:tavLst>
                                    </p:anim>
                                    <p:anim calcmode="lin" valueType="num">
                                      <p:cBhvr>
                                        <p:cTn id="55" dur="1000" fill="hold"/>
                                        <p:tgtEl>
                                          <p:spTgt spid="66"/>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5" presetClass="path" presetSubtype="0" accel="10000" decel="50000" fill="hold" nodeType="afterEffect">
                                  <p:stCondLst>
                                    <p:cond delay="0"/>
                                  </p:stCondLst>
                                  <p:childTnLst>
                                    <p:animMotion origin="layout" path="M -1.875E-6 0 L 1.10729 0 " pathEditMode="relative" rAng="0" ptsTypes="AA">
                                      <p:cBhvr>
                                        <p:cTn id="58" dur="2250" fill="hold"/>
                                        <p:tgtEl>
                                          <p:spTgt spid="20"/>
                                        </p:tgtEl>
                                        <p:attrNameLst>
                                          <p:attrName>ppt_x</p:attrName>
                                          <p:attrName>ppt_y</p:attrName>
                                        </p:attrNameLst>
                                      </p:cBhvr>
                                      <p:rCtr x="55365" y="0"/>
                                    </p:animMotion>
                                  </p:childTnLst>
                                </p:cTn>
                              </p:par>
                              <p:par>
                                <p:cTn id="59" presetID="6" presetClass="emph" presetSubtype="0" accel="20000" decel="40000" fill="hold" nodeType="withEffect">
                                  <p:stCondLst>
                                    <p:cond delay="1750"/>
                                  </p:stCondLst>
                                  <p:childTnLst>
                                    <p:animScale>
                                      <p:cBhvr>
                                        <p:cTn id="60" dur="5000"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2E8D4C-15C0-467E-ACBF-AC6F4AB55A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6"/>
          <a:stretch/>
        </p:blipFill>
        <p:spPr>
          <a:xfrm>
            <a:off x="-19050" y="0"/>
            <a:ext cx="12236450" cy="8041877"/>
          </a:xfrm>
          <a:prstGeom prst="rect">
            <a:avLst/>
          </a:prstGeom>
        </p:spPr>
      </p:pic>
      <p:sp>
        <p:nvSpPr>
          <p:cNvPr id="26" name="Freeform: Shape 25">
            <a:extLst>
              <a:ext uri="{FF2B5EF4-FFF2-40B4-BE49-F238E27FC236}">
                <a16:creationId xmlns:a16="http://schemas.microsoft.com/office/drawing/2014/main" id="{90BF621C-CC8C-43D6-8480-47BE053DCF21}"/>
              </a:ext>
            </a:extLst>
          </p:cNvPr>
          <p:cNvSpPr/>
          <p:nvPr/>
        </p:nvSpPr>
        <p:spPr>
          <a:xfrm>
            <a:off x="-49305" y="-1"/>
            <a:ext cx="12260355" cy="3793864"/>
          </a:xfrm>
          <a:custGeom>
            <a:avLst/>
            <a:gdLst>
              <a:gd name="connsiteX0" fmla="*/ 12236450 w 12236450"/>
              <a:gd name="connsiteY0" fmla="*/ 2811496 h 3793864"/>
              <a:gd name="connsiteX1" fmla="*/ 12236450 w 12236450"/>
              <a:gd name="connsiteY1" fmla="*/ 2964994 h 3793864"/>
              <a:gd name="connsiteX2" fmla="*/ 11988704 w 12236450"/>
              <a:gd name="connsiteY2" fmla="*/ 3040538 h 3793864"/>
              <a:gd name="connsiteX3" fmla="*/ 9235792 w 12236450"/>
              <a:gd name="connsiteY3" fmla="*/ 3774441 h 3793864"/>
              <a:gd name="connsiteX4" fmla="*/ 6176680 w 12236450"/>
              <a:gd name="connsiteY4" fmla="*/ 2959053 h 3793864"/>
              <a:gd name="connsiteX5" fmla="*/ 3078598 w 12236450"/>
              <a:gd name="connsiteY5" fmla="*/ 3793855 h 3793864"/>
              <a:gd name="connsiteX6" fmla="*/ 768510 w 12236450"/>
              <a:gd name="connsiteY6" fmla="*/ 3252159 h 3793864"/>
              <a:gd name="connsiteX7" fmla="*/ 9744 w 12236450"/>
              <a:gd name="connsiteY7" fmla="*/ 2943601 h 3793864"/>
              <a:gd name="connsiteX8" fmla="*/ 0 w 12236450"/>
              <a:gd name="connsiteY8" fmla="*/ 2939639 h 3793864"/>
              <a:gd name="connsiteX9" fmla="*/ 9744 w 12236450"/>
              <a:gd name="connsiteY9" fmla="*/ 2939537 h 3793864"/>
              <a:gd name="connsiteX10" fmla="*/ 0 w 12236450"/>
              <a:gd name="connsiteY10" fmla="*/ 0 h 3793864"/>
              <a:gd name="connsiteX11" fmla="*/ 12236450 w 12236450"/>
              <a:gd name="connsiteY11" fmla="*/ 0 h 3793864"/>
              <a:gd name="connsiteX12" fmla="*/ 12236450 w 12236450"/>
              <a:gd name="connsiteY12" fmla="*/ 41939 h 3793864"/>
              <a:gd name="connsiteX13" fmla="*/ 12236450 w 12236450"/>
              <a:gd name="connsiteY13" fmla="*/ 2811493 h 3793864"/>
              <a:gd name="connsiteX14" fmla="*/ 9744 w 12236450"/>
              <a:gd name="connsiteY14" fmla="*/ 2939533 h 3793864"/>
              <a:gd name="connsiteX15" fmla="*/ 9744 w 12236450"/>
              <a:gd name="connsiteY15" fmla="*/ 41939 h 3793864"/>
              <a:gd name="connsiteX16" fmla="*/ 0 w 12236450"/>
              <a:gd name="connsiteY16" fmla="*/ 41939 h 3793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36450" h="3793864">
                <a:moveTo>
                  <a:pt x="12236450" y="2811496"/>
                </a:moveTo>
                <a:lnTo>
                  <a:pt x="12236450" y="2964994"/>
                </a:lnTo>
                <a:lnTo>
                  <a:pt x="11988704" y="3040538"/>
                </a:lnTo>
                <a:cubicBezTo>
                  <a:pt x="11292350" y="3274026"/>
                  <a:pt x="10122350" y="3774441"/>
                  <a:pt x="9235792" y="3774441"/>
                </a:cubicBezTo>
                <a:cubicBezTo>
                  <a:pt x="8222584" y="3774441"/>
                  <a:pt x="7202878" y="2955817"/>
                  <a:pt x="6176680" y="2959053"/>
                </a:cubicBezTo>
                <a:cubicBezTo>
                  <a:pt x="5150480" y="2962289"/>
                  <a:pt x="4108042" y="3797091"/>
                  <a:pt x="3078598" y="3793855"/>
                </a:cubicBezTo>
                <a:cubicBezTo>
                  <a:pt x="2306514" y="3791430"/>
                  <a:pt x="1537168" y="3551484"/>
                  <a:pt x="768510" y="3252159"/>
                </a:cubicBezTo>
                <a:lnTo>
                  <a:pt x="9744" y="2943601"/>
                </a:lnTo>
                <a:lnTo>
                  <a:pt x="0" y="2939639"/>
                </a:lnTo>
                <a:lnTo>
                  <a:pt x="9744" y="2939537"/>
                </a:lnTo>
                <a:close/>
                <a:moveTo>
                  <a:pt x="0" y="0"/>
                </a:moveTo>
                <a:lnTo>
                  <a:pt x="12236450" y="0"/>
                </a:lnTo>
                <a:lnTo>
                  <a:pt x="12236450" y="41939"/>
                </a:lnTo>
                <a:lnTo>
                  <a:pt x="12236450" y="2811493"/>
                </a:lnTo>
                <a:lnTo>
                  <a:pt x="9744" y="2939533"/>
                </a:lnTo>
                <a:lnTo>
                  <a:pt x="9744" y="41939"/>
                </a:lnTo>
                <a:lnTo>
                  <a:pt x="0" y="419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5E40D7C-7F57-48AC-9E5D-BA8F0ACE7624}"/>
              </a:ext>
            </a:extLst>
          </p:cNvPr>
          <p:cNvGrpSpPr/>
          <p:nvPr/>
        </p:nvGrpSpPr>
        <p:grpSpPr>
          <a:xfrm>
            <a:off x="4854" y="728570"/>
            <a:ext cx="12182293" cy="1884540"/>
            <a:chOff x="-13589264" y="1256280"/>
            <a:chExt cx="12182293" cy="1884540"/>
          </a:xfrm>
          <a:solidFill>
            <a:srgbClr val="F9F9F9"/>
          </a:solidFill>
        </p:grpSpPr>
        <p:sp>
          <p:nvSpPr>
            <p:cNvPr id="12" name="Freeform: Shape 11">
              <a:extLst>
                <a:ext uri="{FF2B5EF4-FFF2-40B4-BE49-F238E27FC236}">
                  <a16:creationId xmlns:a16="http://schemas.microsoft.com/office/drawing/2014/main" id="{9F8D54A4-4841-4560-8E5C-D32F8E963CF0}"/>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FE30D1CA-CAAB-480E-B24D-2116C16CEE09}"/>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DBFE1A84-9F78-4E79-AC65-F98A2BE61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9288" y="289122"/>
            <a:ext cx="733425" cy="733603"/>
          </a:xfrm>
          <a:prstGeom prst="rect">
            <a:avLst/>
          </a:prstGeom>
        </p:spPr>
      </p:pic>
      <p:sp>
        <p:nvSpPr>
          <p:cNvPr id="17" name="TextBox 16">
            <a:extLst>
              <a:ext uri="{FF2B5EF4-FFF2-40B4-BE49-F238E27FC236}">
                <a16:creationId xmlns:a16="http://schemas.microsoft.com/office/drawing/2014/main" id="{E1DB300D-A0D4-4CA2-905F-C3A4C8DF54FC}"/>
              </a:ext>
            </a:extLst>
          </p:cNvPr>
          <p:cNvSpPr txBox="1"/>
          <p:nvPr/>
        </p:nvSpPr>
        <p:spPr>
          <a:xfrm>
            <a:off x="1833292" y="1123412"/>
            <a:ext cx="8525417"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We offer you the best! We make sure that you enjoy your stay.</a:t>
            </a:r>
          </a:p>
        </p:txBody>
      </p:sp>
      <p:sp>
        <p:nvSpPr>
          <p:cNvPr id="18" name="TextBox 17">
            <a:extLst>
              <a:ext uri="{FF2B5EF4-FFF2-40B4-BE49-F238E27FC236}">
                <a16:creationId xmlns:a16="http://schemas.microsoft.com/office/drawing/2014/main" id="{EBF75AB3-BB1B-403F-96D9-84B29836F8C1}"/>
              </a:ext>
            </a:extLst>
          </p:cNvPr>
          <p:cNvSpPr txBox="1"/>
          <p:nvPr/>
        </p:nvSpPr>
        <p:spPr>
          <a:xfrm>
            <a:off x="5408750" y="1598159"/>
            <a:ext cx="1533370" cy="276999"/>
          </a:xfrm>
          <a:prstGeom prst="rect">
            <a:avLst/>
          </a:prstGeom>
          <a:noFill/>
        </p:spPr>
        <p:txBody>
          <a:bodyPr wrap="square" rtlCol="0">
            <a:spAutoFit/>
          </a:bodyPr>
          <a:lstStyle/>
          <a:p>
            <a:pPr algn="ctr"/>
            <a:r>
              <a:rPr lang="en-US" sz="1200" i="1" dirty="0">
                <a:solidFill>
                  <a:srgbClr val="67D457"/>
                </a:solidFill>
                <a:latin typeface="Century Gothic" panose="020B0502020202020204" pitchFamily="34" charset="0"/>
              </a:rPr>
              <a:t>Phillip Forsberg</a:t>
            </a:r>
          </a:p>
        </p:txBody>
      </p:sp>
      <p:sp>
        <p:nvSpPr>
          <p:cNvPr id="19" name="TextBox 18">
            <a:extLst>
              <a:ext uri="{FF2B5EF4-FFF2-40B4-BE49-F238E27FC236}">
                <a16:creationId xmlns:a16="http://schemas.microsoft.com/office/drawing/2014/main" id="{54324F68-250B-4561-8700-BFEF6AE9AB1B}"/>
              </a:ext>
            </a:extLst>
          </p:cNvPr>
          <p:cNvSpPr txBox="1"/>
          <p:nvPr/>
        </p:nvSpPr>
        <p:spPr>
          <a:xfrm>
            <a:off x="5408750" y="1796018"/>
            <a:ext cx="1533370" cy="276999"/>
          </a:xfrm>
          <a:prstGeom prst="rect">
            <a:avLst/>
          </a:prstGeom>
          <a:noFill/>
        </p:spPr>
        <p:txBody>
          <a:bodyPr wrap="square" rtlCol="0">
            <a:spAutoFit/>
          </a:bodyPr>
          <a:lstStyle/>
          <a:p>
            <a:pPr algn="ctr"/>
            <a:r>
              <a:rPr lang="en-US" sz="1200" i="1" dirty="0">
                <a:solidFill>
                  <a:schemeClr val="tx1">
                    <a:lumMod val="75000"/>
                    <a:lumOff val="25000"/>
                  </a:schemeClr>
                </a:solidFill>
                <a:latin typeface="Century Gothic" panose="020B0502020202020204" pitchFamily="34" charset="0"/>
              </a:rPr>
              <a:t>27 y.o.</a:t>
            </a:r>
          </a:p>
        </p:txBody>
      </p:sp>
      <p:sp>
        <p:nvSpPr>
          <p:cNvPr id="27" name="Rectangle 26">
            <a:extLst>
              <a:ext uri="{FF2B5EF4-FFF2-40B4-BE49-F238E27FC236}">
                <a16:creationId xmlns:a16="http://schemas.microsoft.com/office/drawing/2014/main" id="{6D6317D2-2F22-4955-95C5-30C208C0F992}"/>
              </a:ext>
            </a:extLst>
          </p:cNvPr>
          <p:cNvSpPr/>
          <p:nvPr/>
        </p:nvSpPr>
        <p:spPr>
          <a:xfrm>
            <a:off x="-954818" y="6858000"/>
            <a:ext cx="14249400" cy="54142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525458"/>
      </p:ext>
    </p:extLst>
  </p:cSld>
  <p:clrMapOvr>
    <a:masterClrMapping/>
  </p:clrMapOvr>
  <mc:AlternateContent xmlns:mc="http://schemas.openxmlformats.org/markup-compatibility/2006" xmlns:p14="http://schemas.microsoft.com/office/powerpoint/2010/main">
    <mc:Choice Requires="p14">
      <p:transition spd="med" p14:dur="700" advTm="6124">
        <p:fade/>
      </p:transition>
    </mc:Choice>
    <mc:Fallback xmlns="">
      <p:transition spd="med" advTm="6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6" presetClass="emph" presetSubtype="0" accel="20000" decel="40000" fill="hold" nodeType="withEffect">
                                  <p:stCondLst>
                                    <p:cond delay="0"/>
                                  </p:stCondLst>
                                  <p:childTnLst>
                                    <p:animScale>
                                      <p:cBhvr>
                                        <p:cTn id="9" dur="5000" fill="hold"/>
                                        <p:tgtEl>
                                          <p:spTgt spid="10"/>
                                        </p:tgtEl>
                                      </p:cBhvr>
                                      <p:by x="105000" y="105000"/>
                                    </p:animScale>
                                  </p:childTnLst>
                                </p:cTn>
                              </p:par>
                              <p:par>
                                <p:cTn id="10" presetID="64" presetClass="path" presetSubtype="0" accel="50000" decel="50000" fill="hold" nodeType="withEffect">
                                  <p:stCondLst>
                                    <p:cond delay="250"/>
                                  </p:stCondLst>
                                  <p:childTnLst>
                                    <p:animMotion origin="layout" path="M 0 1.48148E-6 L 0 -0.15208 " pathEditMode="relative" rAng="0" ptsTypes="AA">
                                      <p:cBhvr>
                                        <p:cTn id="11" dur="2250" fill="hold"/>
                                        <p:tgtEl>
                                          <p:spTgt spid="11"/>
                                        </p:tgtEl>
                                        <p:attrNameLst>
                                          <p:attrName>ppt_x</p:attrName>
                                          <p:attrName>ppt_y</p:attrName>
                                        </p:attrNameLst>
                                      </p:cBhvr>
                                      <p:rCtr x="0" y="-7616"/>
                                    </p:animMotion>
                                  </p:childTnLst>
                                </p:cTn>
                              </p:par>
                              <p:par>
                                <p:cTn id="12" presetID="49" presetClass="entr" presetSubtype="0" decel="100000" fill="hold" grpId="0" nodeType="withEffect">
                                  <p:stCondLst>
                                    <p:cond delay="500"/>
                                  </p:stCondLst>
                                  <p:iterate type="lt">
                                    <p:tmPct val="1000"/>
                                  </p:iterate>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 calcmode="lin" valueType="num">
                                      <p:cBhvr>
                                        <p:cTn id="16" dur="500" fill="hold"/>
                                        <p:tgtEl>
                                          <p:spTgt spid="17"/>
                                        </p:tgtEl>
                                        <p:attrNameLst>
                                          <p:attrName>style.rotation</p:attrName>
                                        </p:attrNameLst>
                                      </p:cBhvr>
                                      <p:tavLst>
                                        <p:tav tm="0">
                                          <p:val>
                                            <p:fltVal val="360"/>
                                          </p:val>
                                        </p:tav>
                                        <p:tav tm="100000">
                                          <p:val>
                                            <p:fltVal val="0"/>
                                          </p:val>
                                        </p:tav>
                                      </p:tavLst>
                                    </p:anim>
                                    <p:animEffect transition="in" filter="fade">
                                      <p:cBhvr>
                                        <p:cTn id="17" dur="500"/>
                                        <p:tgtEl>
                                          <p:spTgt spid="17"/>
                                        </p:tgtEl>
                                      </p:cBhvr>
                                    </p:animEffect>
                                  </p:childTnLst>
                                </p:cTn>
                              </p:par>
                              <p:par>
                                <p:cTn id="18" presetID="49" presetClass="entr" presetSubtype="0" decel="100000" fill="hold" grpId="0" nodeType="withEffect">
                                  <p:stCondLst>
                                    <p:cond delay="750"/>
                                  </p:stCondLst>
                                  <p:iterate type="lt">
                                    <p:tmPct val="1000"/>
                                  </p:iterate>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 calcmode="lin" valueType="num">
                                      <p:cBhvr>
                                        <p:cTn id="22" dur="500" fill="hold"/>
                                        <p:tgtEl>
                                          <p:spTgt spid="18"/>
                                        </p:tgtEl>
                                        <p:attrNameLst>
                                          <p:attrName>style.rotation</p:attrName>
                                        </p:attrNameLst>
                                      </p:cBhvr>
                                      <p:tavLst>
                                        <p:tav tm="0">
                                          <p:val>
                                            <p:fltVal val="360"/>
                                          </p:val>
                                        </p:tav>
                                        <p:tav tm="100000">
                                          <p:val>
                                            <p:fltVal val="0"/>
                                          </p:val>
                                        </p:tav>
                                      </p:tavLst>
                                    </p:anim>
                                    <p:animEffect transition="in" filter="fade">
                                      <p:cBhvr>
                                        <p:cTn id="23" dur="500"/>
                                        <p:tgtEl>
                                          <p:spTgt spid="18"/>
                                        </p:tgtEl>
                                      </p:cBhvr>
                                    </p:animEffect>
                                  </p:childTnLst>
                                </p:cTn>
                              </p:par>
                              <p:par>
                                <p:cTn id="24" presetID="49" presetClass="entr" presetSubtype="0" decel="100000" fill="hold" grpId="0" nodeType="withEffect">
                                  <p:stCondLst>
                                    <p:cond delay="1000"/>
                                  </p:stCondLst>
                                  <p:iterate type="lt">
                                    <p:tmPct val="1000"/>
                                  </p:iterate>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 calcmode="lin" valueType="num">
                                      <p:cBhvr>
                                        <p:cTn id="28" dur="500" fill="hold"/>
                                        <p:tgtEl>
                                          <p:spTgt spid="19"/>
                                        </p:tgtEl>
                                        <p:attrNameLst>
                                          <p:attrName>style.rotation</p:attrName>
                                        </p:attrNameLst>
                                      </p:cBhvr>
                                      <p:tavLst>
                                        <p:tav tm="0">
                                          <p:val>
                                            <p:fltVal val="360"/>
                                          </p:val>
                                        </p:tav>
                                        <p:tav tm="100000">
                                          <p:val>
                                            <p:fltVal val="0"/>
                                          </p:val>
                                        </p:tav>
                                      </p:tavLst>
                                    </p:anim>
                                    <p:animEffect transition="in" filter="fade">
                                      <p:cBhvr>
                                        <p:cTn id="29" dur="500"/>
                                        <p:tgtEl>
                                          <p:spTgt spid="19"/>
                                        </p:tgtEl>
                                      </p:cBhvr>
                                    </p:animEffect>
                                  </p:childTnLst>
                                </p:cTn>
                              </p:par>
                              <p:par>
                                <p:cTn id="30" presetID="64" presetClass="path" presetSubtype="0" accel="50000" decel="50000" fill="hold" grpId="0" nodeType="withEffect">
                                  <p:stCondLst>
                                    <p:cond delay="0"/>
                                  </p:stCondLst>
                                  <p:childTnLst>
                                    <p:animMotion origin="layout" path="M 2.08333E-6 -3.7037E-7 L 2.08333E-6 -0.1206 " pathEditMode="relative" rAng="0" ptsTypes="AA">
                                      <p:cBhvr>
                                        <p:cTn id="31" dur="2750" fill="hold"/>
                                        <p:tgtEl>
                                          <p:spTgt spid="26"/>
                                        </p:tgtEl>
                                        <p:attrNameLst>
                                          <p:attrName>ppt_x</p:attrName>
                                          <p:attrName>ppt_y</p:attrName>
                                        </p:attrNameLst>
                                      </p:cBhvr>
                                      <p:rCtr x="0" y="-6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P spid="1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AD99DC4-BB01-4E7E-B0D7-FC236992951E}"/>
              </a:ext>
            </a:extLst>
          </p:cNvPr>
          <p:cNvGrpSpPr/>
          <p:nvPr/>
        </p:nvGrpSpPr>
        <p:grpSpPr>
          <a:xfrm>
            <a:off x="4854" y="-75390"/>
            <a:ext cx="12182293" cy="1884540"/>
            <a:chOff x="-13589264" y="1256280"/>
            <a:chExt cx="12182293" cy="1884540"/>
          </a:xfrm>
          <a:solidFill>
            <a:srgbClr val="F9F9F9"/>
          </a:solidFill>
        </p:grpSpPr>
        <p:sp>
          <p:nvSpPr>
            <p:cNvPr id="11" name="Freeform: Shape 10">
              <a:extLst>
                <a:ext uri="{FF2B5EF4-FFF2-40B4-BE49-F238E27FC236}">
                  <a16:creationId xmlns:a16="http://schemas.microsoft.com/office/drawing/2014/main" id="{13CCFE5E-0555-4DB1-8C52-82004298FD2B}"/>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7E9FB0A-F048-4C92-9CBF-6158FF7C4670}"/>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3BB9F18B-4CD0-4B68-AC32-810EC932C4DA}"/>
              </a:ext>
            </a:extLst>
          </p:cNvPr>
          <p:cNvGrpSpPr/>
          <p:nvPr/>
        </p:nvGrpSpPr>
        <p:grpSpPr>
          <a:xfrm>
            <a:off x="4854" y="2434981"/>
            <a:ext cx="12182293" cy="1884540"/>
            <a:chOff x="-13589264" y="1256280"/>
            <a:chExt cx="12182293" cy="1884540"/>
          </a:xfrm>
          <a:solidFill>
            <a:srgbClr val="F9F9F9"/>
          </a:solidFill>
        </p:grpSpPr>
        <p:sp>
          <p:nvSpPr>
            <p:cNvPr id="15" name="Freeform: Shape 14">
              <a:extLst>
                <a:ext uri="{FF2B5EF4-FFF2-40B4-BE49-F238E27FC236}">
                  <a16:creationId xmlns:a16="http://schemas.microsoft.com/office/drawing/2014/main" id="{7A12A086-F3AD-4F42-B5C8-256B2A51B3F9}"/>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0682177-67FD-4B01-B437-4929AAA4CC51}"/>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215E86DB-C626-405D-894F-1E1F38B42AB1}"/>
              </a:ext>
            </a:extLst>
          </p:cNvPr>
          <p:cNvGrpSpPr/>
          <p:nvPr/>
        </p:nvGrpSpPr>
        <p:grpSpPr>
          <a:xfrm>
            <a:off x="157254" y="4945351"/>
            <a:ext cx="12182293" cy="1884540"/>
            <a:chOff x="-13589264" y="1256280"/>
            <a:chExt cx="12182293" cy="1884540"/>
          </a:xfrm>
          <a:solidFill>
            <a:srgbClr val="F9F9F9"/>
          </a:solidFill>
        </p:grpSpPr>
        <p:sp>
          <p:nvSpPr>
            <p:cNvPr id="18" name="Freeform: Shape 17">
              <a:extLst>
                <a:ext uri="{FF2B5EF4-FFF2-40B4-BE49-F238E27FC236}">
                  <a16:creationId xmlns:a16="http://schemas.microsoft.com/office/drawing/2014/main" id="{37001721-2458-4A0A-B6DB-05CBED10585F}"/>
                </a:ext>
              </a:extLst>
            </p:cNvPr>
            <p:cNvSpPr/>
            <p:nvPr/>
          </p:nvSpPr>
          <p:spPr>
            <a:xfrm>
              <a:off x="-13589264" y="1256280"/>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5775AEDF-1EEF-4EC2-BE01-C782E69EF7DA}"/>
                </a:ext>
              </a:extLst>
            </p:cNvPr>
            <p:cNvSpPr/>
            <p:nvPr/>
          </p:nvSpPr>
          <p:spPr>
            <a:xfrm>
              <a:off x="-13589264" y="2194624"/>
              <a:ext cx="12182293" cy="946196"/>
            </a:xfrm>
            <a:custGeom>
              <a:avLst/>
              <a:gdLst>
                <a:gd name="connsiteX0" fmla="*/ 0 w 4781550"/>
                <a:gd name="connsiteY0" fmla="*/ 0 h 371382"/>
                <a:gd name="connsiteX1" fmla="*/ 296734 w 4781550"/>
                <a:gd name="connsiteY1" fmla="*/ 121109 h 371382"/>
                <a:gd name="connsiteX2" fmla="*/ 1200150 w 4781550"/>
                <a:gd name="connsiteY2" fmla="*/ 333725 h 371382"/>
                <a:gd name="connsiteX3" fmla="*/ 2411730 w 4781550"/>
                <a:gd name="connsiteY3" fmla="*/ 6065 h 371382"/>
                <a:gd name="connsiteX4" fmla="*/ 3608070 w 4781550"/>
                <a:gd name="connsiteY4" fmla="*/ 326105 h 371382"/>
                <a:gd name="connsiteX5" fmla="*/ 4684663 w 4781550"/>
                <a:gd name="connsiteY5" fmla="*/ 38048 h 371382"/>
                <a:gd name="connsiteX6" fmla="*/ 4781550 w 4781550"/>
                <a:gd name="connsiteY6" fmla="*/ 8397 h 371382"/>
                <a:gd name="connsiteX7" fmla="*/ 4781550 w 4781550"/>
                <a:gd name="connsiteY7" fmla="*/ 46051 h 371382"/>
                <a:gd name="connsiteX8" fmla="*/ 4684663 w 4781550"/>
                <a:gd name="connsiteY8" fmla="*/ 75702 h 371382"/>
                <a:gd name="connsiteX9" fmla="*/ 3608070 w 4781550"/>
                <a:gd name="connsiteY9" fmla="*/ 363759 h 371382"/>
                <a:gd name="connsiteX10" fmla="*/ 2411730 w 4781550"/>
                <a:gd name="connsiteY10" fmla="*/ 43719 h 371382"/>
                <a:gd name="connsiteX11" fmla="*/ 1200150 w 4781550"/>
                <a:gd name="connsiteY11" fmla="*/ 371379 h 371382"/>
                <a:gd name="connsiteX12" fmla="*/ 296734 w 4781550"/>
                <a:gd name="connsiteY12" fmla="*/ 158763 h 371382"/>
                <a:gd name="connsiteX13" fmla="*/ 0 w 4781550"/>
                <a:gd name="connsiteY13" fmla="*/ 37654 h 371382"/>
                <a:gd name="connsiteX14" fmla="*/ 0 w 4781550"/>
                <a:gd name="connsiteY14" fmla="*/ 0 h 37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81550" h="371382">
                  <a:moveTo>
                    <a:pt x="0" y="0"/>
                  </a:moveTo>
                  <a:lnTo>
                    <a:pt x="296734" y="121109"/>
                  </a:lnTo>
                  <a:cubicBezTo>
                    <a:pt x="597337" y="238594"/>
                    <a:pt x="898208" y="332773"/>
                    <a:pt x="1200150" y="333725"/>
                  </a:cubicBezTo>
                  <a:cubicBezTo>
                    <a:pt x="1602740" y="334995"/>
                    <a:pt x="2010410" y="7335"/>
                    <a:pt x="2411730" y="6065"/>
                  </a:cubicBezTo>
                  <a:cubicBezTo>
                    <a:pt x="2813050" y="4795"/>
                    <a:pt x="3211830" y="326105"/>
                    <a:pt x="3608070" y="326105"/>
                  </a:cubicBezTo>
                  <a:cubicBezTo>
                    <a:pt x="3954780" y="326105"/>
                    <a:pt x="4412337" y="129692"/>
                    <a:pt x="4684663" y="38048"/>
                  </a:cubicBezTo>
                  <a:lnTo>
                    <a:pt x="4781550" y="8397"/>
                  </a:lnTo>
                  <a:lnTo>
                    <a:pt x="4781550" y="46051"/>
                  </a:lnTo>
                  <a:lnTo>
                    <a:pt x="4684663" y="75702"/>
                  </a:lnTo>
                  <a:cubicBezTo>
                    <a:pt x="4412337" y="167346"/>
                    <a:pt x="3954780" y="363759"/>
                    <a:pt x="3608070" y="363759"/>
                  </a:cubicBezTo>
                  <a:cubicBezTo>
                    <a:pt x="3211830" y="363759"/>
                    <a:pt x="2813050" y="42449"/>
                    <a:pt x="2411730" y="43719"/>
                  </a:cubicBezTo>
                  <a:cubicBezTo>
                    <a:pt x="2010410" y="44989"/>
                    <a:pt x="1602740" y="372649"/>
                    <a:pt x="1200150" y="371379"/>
                  </a:cubicBezTo>
                  <a:cubicBezTo>
                    <a:pt x="898208" y="370427"/>
                    <a:pt x="597337" y="276248"/>
                    <a:pt x="296734" y="158763"/>
                  </a:cubicBezTo>
                  <a:lnTo>
                    <a:pt x="0" y="37654"/>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tar: 5 Points 4">
            <a:extLst>
              <a:ext uri="{FF2B5EF4-FFF2-40B4-BE49-F238E27FC236}">
                <a16:creationId xmlns:a16="http://schemas.microsoft.com/office/drawing/2014/main" id="{16BAA58D-0FE4-4AD8-8694-DD06E5BE9C0D}"/>
              </a:ext>
            </a:extLst>
          </p:cNvPr>
          <p:cNvSpPr/>
          <p:nvPr/>
        </p:nvSpPr>
        <p:spPr>
          <a:xfrm>
            <a:off x="5122037"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tar: 5 Points 5">
            <a:extLst>
              <a:ext uri="{FF2B5EF4-FFF2-40B4-BE49-F238E27FC236}">
                <a16:creationId xmlns:a16="http://schemas.microsoft.com/office/drawing/2014/main" id="{5CF808D8-00DC-4441-9585-62724B077D9B}"/>
              </a:ext>
            </a:extLst>
          </p:cNvPr>
          <p:cNvSpPr/>
          <p:nvPr/>
        </p:nvSpPr>
        <p:spPr>
          <a:xfrm>
            <a:off x="5543519"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Star: 5 Points 6">
            <a:extLst>
              <a:ext uri="{FF2B5EF4-FFF2-40B4-BE49-F238E27FC236}">
                <a16:creationId xmlns:a16="http://schemas.microsoft.com/office/drawing/2014/main" id="{05EA11A8-8225-49E6-A3DB-A693245B20D9}"/>
              </a:ext>
            </a:extLst>
          </p:cNvPr>
          <p:cNvSpPr/>
          <p:nvPr/>
        </p:nvSpPr>
        <p:spPr>
          <a:xfrm>
            <a:off x="5965001"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Star: 5 Points 7">
            <a:extLst>
              <a:ext uri="{FF2B5EF4-FFF2-40B4-BE49-F238E27FC236}">
                <a16:creationId xmlns:a16="http://schemas.microsoft.com/office/drawing/2014/main" id="{0BFCD1CD-56A6-4574-A02E-CFB173B376DF}"/>
              </a:ext>
            </a:extLst>
          </p:cNvPr>
          <p:cNvSpPr/>
          <p:nvPr/>
        </p:nvSpPr>
        <p:spPr>
          <a:xfrm>
            <a:off x="6386483"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tar: 5 Points 8">
            <a:extLst>
              <a:ext uri="{FF2B5EF4-FFF2-40B4-BE49-F238E27FC236}">
                <a16:creationId xmlns:a16="http://schemas.microsoft.com/office/drawing/2014/main" id="{07874B04-8C83-4F23-ADE7-49A222EF6609}"/>
              </a:ext>
            </a:extLst>
          </p:cNvPr>
          <p:cNvSpPr/>
          <p:nvPr/>
        </p:nvSpPr>
        <p:spPr>
          <a:xfrm>
            <a:off x="6807965" y="3750081"/>
            <a:ext cx="261998" cy="261998"/>
          </a:xfrm>
          <a:prstGeom prst="star5">
            <a:avLst/>
          </a:prstGeom>
          <a:solidFill>
            <a:schemeClr val="tx1">
              <a:lumMod val="65000"/>
              <a:lumOff val="35000"/>
            </a:schemeClr>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a:extLst>
              <a:ext uri="{FF2B5EF4-FFF2-40B4-BE49-F238E27FC236}">
                <a16:creationId xmlns:a16="http://schemas.microsoft.com/office/drawing/2014/main" id="{E756AD6A-1129-4D16-BE25-D2A325E23347}"/>
              </a:ext>
            </a:extLst>
          </p:cNvPr>
          <p:cNvCxnSpPr/>
          <p:nvPr/>
        </p:nvCxnSpPr>
        <p:spPr>
          <a:xfrm>
            <a:off x="5298193" y="3504214"/>
            <a:ext cx="1491550" cy="0"/>
          </a:xfrm>
          <a:prstGeom prst="line">
            <a:avLst/>
          </a:prstGeom>
          <a:ln w="57150" cap="rnd">
            <a:solidFill>
              <a:srgbClr val="67D457"/>
            </a:solidFill>
            <a:roun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139DAE3-2E24-4DC8-BF73-73B6D06528EE}"/>
              </a:ext>
            </a:extLst>
          </p:cNvPr>
          <p:cNvSpPr txBox="1"/>
          <p:nvPr/>
        </p:nvSpPr>
        <p:spPr>
          <a:xfrm>
            <a:off x="2299712" y="5806120"/>
            <a:ext cx="239697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info@coldseasonhoteL.com</a:t>
            </a:r>
          </a:p>
        </p:txBody>
      </p:sp>
      <p:pic>
        <p:nvPicPr>
          <p:cNvPr id="21" name="Picture 20">
            <a:extLst>
              <a:ext uri="{FF2B5EF4-FFF2-40B4-BE49-F238E27FC236}">
                <a16:creationId xmlns:a16="http://schemas.microsoft.com/office/drawing/2014/main" id="{1F049474-B21B-4C14-8DCF-B121D27E50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9703" y="5345058"/>
            <a:ext cx="434566" cy="287187"/>
          </a:xfrm>
          <a:prstGeom prst="rect">
            <a:avLst/>
          </a:prstGeom>
        </p:spPr>
      </p:pic>
      <p:sp>
        <p:nvSpPr>
          <p:cNvPr id="22" name="TextBox 21">
            <a:extLst>
              <a:ext uri="{FF2B5EF4-FFF2-40B4-BE49-F238E27FC236}">
                <a16:creationId xmlns:a16="http://schemas.microsoft.com/office/drawing/2014/main" id="{B1B1C02D-9541-4A13-8BBC-1E3FF350E227}"/>
              </a:ext>
            </a:extLst>
          </p:cNvPr>
          <p:cNvSpPr txBox="1"/>
          <p:nvPr/>
        </p:nvSpPr>
        <p:spPr>
          <a:xfrm>
            <a:off x="5260173" y="5806120"/>
            <a:ext cx="1849205" cy="276999"/>
          </a:xfrm>
          <a:prstGeom prst="rect">
            <a:avLst/>
          </a:prstGeom>
          <a:noFill/>
        </p:spPr>
        <p:txBody>
          <a:bodyPr wrap="square" rtlCol="0">
            <a:spAutoFit/>
          </a:bodyPr>
          <a:lstStyle/>
          <a:p>
            <a:pPr algn="ctr"/>
            <a:r>
              <a:rPr lang="en-US" sz="1200">
                <a:solidFill>
                  <a:schemeClr val="tx1">
                    <a:lumMod val="75000"/>
                    <a:lumOff val="25000"/>
                  </a:schemeClr>
                </a:solidFill>
                <a:latin typeface="Century Gothic" panose="020B0502020202020204" pitchFamily="34" charset="0"/>
              </a:rPr>
              <a:t>1-800-123-4567</a:t>
            </a:r>
            <a:endParaRPr lang="en-US" sz="1200" dirty="0">
              <a:solidFill>
                <a:schemeClr val="tx1">
                  <a:lumMod val="75000"/>
                  <a:lumOff val="25000"/>
                </a:schemeClr>
              </a:solidFill>
              <a:latin typeface="Century Gothic" panose="020B0502020202020204" pitchFamily="34" charset="0"/>
            </a:endParaRPr>
          </a:p>
        </p:txBody>
      </p:sp>
      <p:pic>
        <p:nvPicPr>
          <p:cNvPr id="23" name="Picture 22">
            <a:extLst>
              <a:ext uri="{FF2B5EF4-FFF2-40B4-BE49-F238E27FC236}">
                <a16:creationId xmlns:a16="http://schemas.microsoft.com/office/drawing/2014/main" id="{96E15211-41CA-4BC8-8B3F-3F36F4B73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6954" y="5314903"/>
            <a:ext cx="346786" cy="347497"/>
          </a:xfrm>
          <a:prstGeom prst="rect">
            <a:avLst/>
          </a:prstGeom>
        </p:spPr>
      </p:pic>
      <p:sp>
        <p:nvSpPr>
          <p:cNvPr id="24" name="TextBox 23">
            <a:extLst>
              <a:ext uri="{FF2B5EF4-FFF2-40B4-BE49-F238E27FC236}">
                <a16:creationId xmlns:a16="http://schemas.microsoft.com/office/drawing/2014/main" id="{B11EF783-C0D3-4BEE-BAE5-7EC92C31A0FB}"/>
              </a:ext>
            </a:extLst>
          </p:cNvPr>
          <p:cNvSpPr txBox="1"/>
          <p:nvPr/>
        </p:nvSpPr>
        <p:spPr>
          <a:xfrm>
            <a:off x="7175996" y="5806120"/>
            <a:ext cx="3090201"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http://www.coldseasonhotel.com</a:t>
            </a:r>
          </a:p>
        </p:txBody>
      </p:sp>
      <p:pic>
        <p:nvPicPr>
          <p:cNvPr id="25" name="Picture 24">
            <a:extLst>
              <a:ext uri="{FF2B5EF4-FFF2-40B4-BE49-F238E27FC236}">
                <a16:creationId xmlns:a16="http://schemas.microsoft.com/office/drawing/2014/main" id="{D569B651-3DC2-421F-A52B-751896FE9E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9752" y="5314903"/>
            <a:ext cx="347497" cy="347497"/>
          </a:xfrm>
          <a:prstGeom prst="rect">
            <a:avLst/>
          </a:prstGeom>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3935" y="1084457"/>
            <a:ext cx="5526125" cy="3647243"/>
          </a:xfrm>
          <a:prstGeom prst="rect">
            <a:avLst/>
          </a:prstGeom>
        </p:spPr>
      </p:pic>
    </p:spTree>
    <p:extLst>
      <p:ext uri="{BB962C8B-B14F-4D97-AF65-F5344CB8AC3E}">
        <p14:creationId xmlns:p14="http://schemas.microsoft.com/office/powerpoint/2010/main" val="2936675003"/>
      </p:ext>
    </p:extLst>
  </p:cSld>
  <p:clrMapOvr>
    <a:masterClrMapping/>
  </p:clrMapOvr>
  <mc:AlternateContent xmlns:mc="http://schemas.openxmlformats.org/markup-compatibility/2006" xmlns:p14="http://schemas.microsoft.com/office/powerpoint/2010/main">
    <mc:Choice Requires="p14">
      <p:transition spd="med" p14:dur="700" advTm="4463">
        <p:fade/>
      </p:transition>
    </mc:Choice>
    <mc:Fallback xmlns="">
      <p:transition spd="med" advTm="44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1500"/>
                                        <p:tgtEl>
                                          <p:spTgt spid="14"/>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7" presetClass="entr" presetSubtype="0" fill="hold" nodeType="withEffect">
                                  <p:stCondLst>
                                    <p:cond delay="100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5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100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10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anim calcmode="lin" valueType="num">
                                      <p:cBhvr>
                                        <p:cTn id="51" dur="1000" fill="hold"/>
                                        <p:tgtEl>
                                          <p:spTgt spid="24"/>
                                        </p:tgtEl>
                                        <p:attrNameLst>
                                          <p:attrName>ppt_x</p:attrName>
                                        </p:attrNameLst>
                                      </p:cBhvr>
                                      <p:tavLst>
                                        <p:tav tm="0">
                                          <p:val>
                                            <p:strVal val="#ppt_x"/>
                                          </p:val>
                                        </p:tav>
                                        <p:tav tm="100000">
                                          <p:val>
                                            <p:strVal val="#ppt_x"/>
                                          </p:val>
                                        </p:tav>
                                      </p:tavLst>
                                    </p:anim>
                                    <p:anim calcmode="lin" valueType="num">
                                      <p:cBhvr>
                                        <p:cTn id="5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20" grpId="0"/>
      <p:bldP spid="22"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TotalTime>
  <Words>445</Words>
  <Application>Microsoft Office PowerPoint</Application>
  <PresentationFormat>Widescreen</PresentationFormat>
  <Paragraphs>79</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Calibri Light</vt: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Presentation Point</cp:lastModifiedBy>
  <cp:revision>58</cp:revision>
  <dcterms:created xsi:type="dcterms:W3CDTF">2018-11-21T08:12:44Z</dcterms:created>
  <dcterms:modified xsi:type="dcterms:W3CDTF">2019-09-06T20:29:17Z</dcterms:modified>
</cp:coreProperties>
</file>