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5" r:id="rId12"/>
    <p:sldId id="268" r:id="rId13"/>
  </p:sldIdLst>
  <p:sldSz cx="12192000" cy="6858000"/>
  <p:notesSz cx="6858000" cy="9144000"/>
  <p:embeddedFontLst>
    <p:embeddedFont>
      <p:font typeface="Arial Rounded MT Bold" panose="020F0704030504030204" pitchFamily="34" charset="0"/>
      <p:regular r:id="rId14"/>
    </p:embeddedFont>
    <p:embeddedFont>
      <p:font typeface="Bodoni MT Black" panose="02070A03080606020203" pitchFamily="18" charset="0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88" userDrawn="1">
          <p15:clr>
            <a:srgbClr val="A4A3A4"/>
          </p15:clr>
        </p15:guide>
        <p15:guide id="3" pos="7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19E"/>
    <a:srgbClr val="A7DDA7"/>
    <a:srgbClr val="485B68"/>
    <a:srgbClr val="3E4E59"/>
    <a:srgbClr val="398675"/>
    <a:srgbClr val="0B4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2A734-4FC0-4AA3-9F5B-16531668ACFB}" v="5" dt="2019-09-06T20:35:4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08"/>
      </p:cViewPr>
      <p:guideLst>
        <p:guide orient="horz" pos="2160"/>
        <p:guide pos="5088"/>
        <p:guide pos="7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2BF2A734-4FC0-4AA3-9F5B-16531668ACFB}"/>
    <pc:docChg chg="modSld">
      <pc:chgData name="Presentation Point" userId="f45ce91d846791e9" providerId="LiveId" clId="{2BF2A734-4FC0-4AA3-9F5B-16531668ACFB}" dt="2019-09-06T20:35:52.676" v="70" actId="20577"/>
      <pc:docMkLst>
        <pc:docMk/>
      </pc:docMkLst>
      <pc:sldChg chg="modSp">
        <pc:chgData name="Presentation Point" userId="f45ce91d846791e9" providerId="LiveId" clId="{2BF2A734-4FC0-4AA3-9F5B-16531668ACFB}" dt="2019-09-06T20:32:11.414" v="2" actId="20577"/>
        <pc:sldMkLst>
          <pc:docMk/>
          <pc:sldMk cId="2134623304" sldId="257"/>
        </pc:sldMkLst>
        <pc:spChg chg="mod">
          <ac:chgData name="Presentation Point" userId="f45ce91d846791e9" providerId="LiveId" clId="{2BF2A734-4FC0-4AA3-9F5B-16531668ACFB}" dt="2019-09-06T20:32:07.248" v="1" actId="20577"/>
          <ac:spMkLst>
            <pc:docMk/>
            <pc:sldMk cId="2134623304" sldId="257"/>
            <ac:spMk id="17" creationId="{33578B25-7D99-457E-A20C-ECDADE477725}"/>
          </ac:spMkLst>
        </pc:spChg>
        <pc:spChg chg="mod">
          <ac:chgData name="Presentation Point" userId="f45ce91d846791e9" providerId="LiveId" clId="{2BF2A734-4FC0-4AA3-9F5B-16531668ACFB}" dt="2019-09-06T20:32:11.414" v="2" actId="20577"/>
          <ac:spMkLst>
            <pc:docMk/>
            <pc:sldMk cId="2134623304" sldId="257"/>
            <ac:spMk id="18" creationId="{DB6F57CC-CAB6-4B37-83E1-0380C7834364}"/>
          </ac:spMkLst>
        </pc:spChg>
      </pc:sldChg>
      <pc:sldChg chg="modSp">
        <pc:chgData name="Presentation Point" userId="f45ce91d846791e9" providerId="LiveId" clId="{2BF2A734-4FC0-4AA3-9F5B-16531668ACFB}" dt="2019-09-06T20:32:27.593" v="7" actId="20577"/>
        <pc:sldMkLst>
          <pc:docMk/>
          <pc:sldMk cId="2966196293" sldId="258"/>
        </pc:sldMkLst>
        <pc:spChg chg="mod">
          <ac:chgData name="Presentation Point" userId="f45ce91d846791e9" providerId="LiveId" clId="{2BF2A734-4FC0-4AA3-9F5B-16531668ACFB}" dt="2019-09-06T20:32:22.119" v="6" actId="20577"/>
          <ac:spMkLst>
            <pc:docMk/>
            <pc:sldMk cId="2966196293" sldId="258"/>
            <ac:spMk id="10" creationId="{62E7B8B9-091F-47F7-8A87-AC0ADD937C5B}"/>
          </ac:spMkLst>
        </pc:spChg>
        <pc:spChg chg="mod">
          <ac:chgData name="Presentation Point" userId="f45ce91d846791e9" providerId="LiveId" clId="{2BF2A734-4FC0-4AA3-9F5B-16531668ACFB}" dt="2019-09-06T20:32:27.593" v="7" actId="20577"/>
          <ac:spMkLst>
            <pc:docMk/>
            <pc:sldMk cId="2966196293" sldId="258"/>
            <ac:spMk id="14" creationId="{90473377-D345-41EB-BB03-045F819664F9}"/>
          </ac:spMkLst>
        </pc:spChg>
      </pc:sldChg>
      <pc:sldChg chg="modSp">
        <pc:chgData name="Presentation Point" userId="f45ce91d846791e9" providerId="LiveId" clId="{2BF2A734-4FC0-4AA3-9F5B-16531668ACFB}" dt="2019-09-06T20:33:23.610" v="9" actId="20577"/>
        <pc:sldMkLst>
          <pc:docMk/>
          <pc:sldMk cId="1749354339" sldId="259"/>
        </pc:sldMkLst>
        <pc:spChg chg="mod">
          <ac:chgData name="Presentation Point" userId="f45ce91d846791e9" providerId="LiveId" clId="{2BF2A734-4FC0-4AA3-9F5B-16531668ACFB}" dt="2019-09-06T20:33:23.610" v="9" actId="20577"/>
          <ac:spMkLst>
            <pc:docMk/>
            <pc:sldMk cId="1749354339" sldId="259"/>
            <ac:spMk id="10" creationId="{62E7B8B9-091F-47F7-8A87-AC0ADD937C5B}"/>
          </ac:spMkLst>
        </pc:spChg>
      </pc:sldChg>
      <pc:sldChg chg="modSp">
        <pc:chgData name="Presentation Point" userId="f45ce91d846791e9" providerId="LiveId" clId="{2BF2A734-4FC0-4AA3-9F5B-16531668ACFB}" dt="2019-09-06T20:33:33.268" v="15" actId="20577"/>
        <pc:sldMkLst>
          <pc:docMk/>
          <pc:sldMk cId="279406621" sldId="260"/>
        </pc:sldMkLst>
        <pc:spChg chg="mod">
          <ac:chgData name="Presentation Point" userId="f45ce91d846791e9" providerId="LiveId" clId="{2BF2A734-4FC0-4AA3-9F5B-16531668ACFB}" dt="2019-09-06T20:33:33.268" v="15" actId="20577"/>
          <ac:spMkLst>
            <pc:docMk/>
            <pc:sldMk cId="279406621" sldId="260"/>
            <ac:spMk id="10" creationId="{62E7B8B9-091F-47F7-8A87-AC0ADD937C5B}"/>
          </ac:spMkLst>
        </pc:spChg>
      </pc:sldChg>
      <pc:sldChg chg="modSp">
        <pc:chgData name="Presentation Point" userId="f45ce91d846791e9" providerId="LiveId" clId="{2BF2A734-4FC0-4AA3-9F5B-16531668ACFB}" dt="2019-09-06T20:33:44.683" v="21" actId="20577"/>
        <pc:sldMkLst>
          <pc:docMk/>
          <pc:sldMk cId="3396999830" sldId="261"/>
        </pc:sldMkLst>
        <pc:spChg chg="mod">
          <ac:chgData name="Presentation Point" userId="f45ce91d846791e9" providerId="LiveId" clId="{2BF2A734-4FC0-4AA3-9F5B-16531668ACFB}" dt="2019-09-06T20:33:44.683" v="21" actId="20577"/>
          <ac:spMkLst>
            <pc:docMk/>
            <pc:sldMk cId="3396999830" sldId="261"/>
            <ac:spMk id="10" creationId="{62E7B8B9-091F-47F7-8A87-AC0ADD937C5B}"/>
          </ac:spMkLst>
        </pc:spChg>
      </pc:sldChg>
      <pc:sldChg chg="modSp">
        <pc:chgData name="Presentation Point" userId="f45ce91d846791e9" providerId="LiveId" clId="{2BF2A734-4FC0-4AA3-9F5B-16531668ACFB}" dt="2019-09-06T20:33:58.538" v="24" actId="20577"/>
        <pc:sldMkLst>
          <pc:docMk/>
          <pc:sldMk cId="2217252727" sldId="262"/>
        </pc:sldMkLst>
        <pc:spChg chg="mod">
          <ac:chgData name="Presentation Point" userId="f45ce91d846791e9" providerId="LiveId" clId="{2BF2A734-4FC0-4AA3-9F5B-16531668ACFB}" dt="2019-09-06T20:33:58.538" v="24" actId="20577"/>
          <ac:spMkLst>
            <pc:docMk/>
            <pc:sldMk cId="2217252727" sldId="262"/>
            <ac:spMk id="3" creationId="{73B72526-2354-47F1-AABD-C490A2D3E15E}"/>
          </ac:spMkLst>
        </pc:spChg>
        <pc:spChg chg="mod">
          <ac:chgData name="Presentation Point" userId="f45ce91d846791e9" providerId="LiveId" clId="{2BF2A734-4FC0-4AA3-9F5B-16531668ACFB}" dt="2019-09-06T20:33:54.733" v="23" actId="20577"/>
          <ac:spMkLst>
            <pc:docMk/>
            <pc:sldMk cId="2217252727" sldId="262"/>
            <ac:spMk id="10" creationId="{62E7B8B9-091F-47F7-8A87-AC0ADD937C5B}"/>
          </ac:spMkLst>
        </pc:spChg>
      </pc:sldChg>
      <pc:sldChg chg="modSp">
        <pc:chgData name="Presentation Point" userId="f45ce91d846791e9" providerId="LiveId" clId="{2BF2A734-4FC0-4AA3-9F5B-16531668ACFB}" dt="2019-09-06T20:34:43.145" v="41" actId="20577"/>
        <pc:sldMkLst>
          <pc:docMk/>
          <pc:sldMk cId="2584826106" sldId="263"/>
        </pc:sldMkLst>
        <pc:spChg chg="mod">
          <ac:chgData name="Presentation Point" userId="f45ce91d846791e9" providerId="LiveId" clId="{2BF2A734-4FC0-4AA3-9F5B-16531668ACFB}" dt="2019-09-06T20:34:33.860" v="35" actId="20577"/>
          <ac:spMkLst>
            <pc:docMk/>
            <pc:sldMk cId="2584826106" sldId="263"/>
            <ac:spMk id="10" creationId="{62E7B8B9-091F-47F7-8A87-AC0ADD937C5B}"/>
          </ac:spMkLst>
        </pc:spChg>
        <pc:spChg chg="mod">
          <ac:chgData name="Presentation Point" userId="f45ce91d846791e9" providerId="LiveId" clId="{2BF2A734-4FC0-4AA3-9F5B-16531668ACFB}" dt="2019-09-06T20:34:40.203" v="40" actId="20577"/>
          <ac:spMkLst>
            <pc:docMk/>
            <pc:sldMk cId="2584826106" sldId="263"/>
            <ac:spMk id="11" creationId="{B3B5CD9D-BFB2-435D-B516-F8F6345A2B5E}"/>
          </ac:spMkLst>
        </pc:spChg>
        <pc:spChg chg="mod">
          <ac:chgData name="Presentation Point" userId="f45ce91d846791e9" providerId="LiveId" clId="{2BF2A734-4FC0-4AA3-9F5B-16531668ACFB}" dt="2019-09-06T20:34:43.145" v="41" actId="20577"/>
          <ac:spMkLst>
            <pc:docMk/>
            <pc:sldMk cId="2584826106" sldId="263"/>
            <ac:spMk id="14" creationId="{90473377-D345-41EB-BB03-045F819664F9}"/>
          </ac:spMkLst>
        </pc:spChg>
      </pc:sldChg>
      <pc:sldChg chg="modSp">
        <pc:chgData name="Presentation Point" userId="f45ce91d846791e9" providerId="LiveId" clId="{2BF2A734-4FC0-4AA3-9F5B-16531668ACFB}" dt="2019-09-06T20:35:35.355" v="49"/>
        <pc:sldMkLst>
          <pc:docMk/>
          <pc:sldMk cId="2271559993" sldId="265"/>
        </pc:sldMkLst>
        <pc:spChg chg="mod">
          <ac:chgData name="Presentation Point" userId="f45ce91d846791e9" providerId="LiveId" clId="{2BF2A734-4FC0-4AA3-9F5B-16531668ACFB}" dt="2019-09-06T20:35:03.580" v="45" actId="20577"/>
          <ac:spMkLst>
            <pc:docMk/>
            <pc:sldMk cId="2271559993" sldId="265"/>
            <ac:spMk id="10" creationId="{62E7B8B9-091F-47F7-8A87-AC0ADD937C5B}"/>
          </ac:spMkLst>
        </pc:spChg>
        <pc:spChg chg="mod">
          <ac:chgData name="Presentation Point" userId="f45ce91d846791e9" providerId="LiveId" clId="{2BF2A734-4FC0-4AA3-9F5B-16531668ACFB}" dt="2019-09-06T20:35:07.255" v="47" actId="20577"/>
          <ac:spMkLst>
            <pc:docMk/>
            <pc:sldMk cId="2271559993" sldId="265"/>
            <ac:spMk id="11" creationId="{B3B5CD9D-BFB2-435D-B516-F8F6345A2B5E}"/>
          </ac:spMkLst>
        </pc:spChg>
        <pc:spChg chg="mod">
          <ac:chgData name="Presentation Point" userId="f45ce91d846791e9" providerId="LiveId" clId="{2BF2A734-4FC0-4AA3-9F5B-16531668ACFB}" dt="2019-09-06T20:35:35.355" v="49"/>
          <ac:spMkLst>
            <pc:docMk/>
            <pc:sldMk cId="2271559993" sldId="265"/>
            <ac:spMk id="12" creationId="{B6C566B0-D708-4910-9044-63E672FD59E1}"/>
          </ac:spMkLst>
        </pc:spChg>
        <pc:spChg chg="mod">
          <ac:chgData name="Presentation Point" userId="f45ce91d846791e9" providerId="LiveId" clId="{2BF2A734-4FC0-4AA3-9F5B-16531668ACFB}" dt="2019-09-06T20:35:23.681" v="48"/>
          <ac:spMkLst>
            <pc:docMk/>
            <pc:sldMk cId="2271559993" sldId="265"/>
            <ac:spMk id="14" creationId="{90473377-D345-41EB-BB03-045F819664F9}"/>
          </ac:spMkLst>
        </pc:spChg>
      </pc:sldChg>
      <pc:sldChg chg="modSp">
        <pc:chgData name="Presentation Point" userId="f45ce91d846791e9" providerId="LiveId" clId="{2BF2A734-4FC0-4AA3-9F5B-16531668ACFB}" dt="2019-09-06T20:34:12.922" v="28" actId="20577"/>
        <pc:sldMkLst>
          <pc:docMk/>
          <pc:sldMk cId="309567980" sldId="266"/>
        </pc:sldMkLst>
        <pc:spChg chg="mod">
          <ac:chgData name="Presentation Point" userId="f45ce91d846791e9" providerId="LiveId" clId="{2BF2A734-4FC0-4AA3-9F5B-16531668ACFB}" dt="2019-09-06T20:34:07.863" v="25" actId="20577"/>
          <ac:spMkLst>
            <pc:docMk/>
            <pc:sldMk cId="309567980" sldId="266"/>
            <ac:spMk id="3" creationId="{73B72526-2354-47F1-AABD-C490A2D3E15E}"/>
          </ac:spMkLst>
        </pc:spChg>
        <pc:spChg chg="mod">
          <ac:chgData name="Presentation Point" userId="f45ce91d846791e9" providerId="LiveId" clId="{2BF2A734-4FC0-4AA3-9F5B-16531668ACFB}" dt="2019-09-06T20:34:12.922" v="28" actId="20577"/>
          <ac:spMkLst>
            <pc:docMk/>
            <pc:sldMk cId="309567980" sldId="266"/>
            <ac:spMk id="10" creationId="{62E7B8B9-091F-47F7-8A87-AC0ADD937C5B}"/>
          </ac:spMkLst>
        </pc:spChg>
      </pc:sldChg>
      <pc:sldChg chg="modSp">
        <pc:chgData name="Presentation Point" userId="f45ce91d846791e9" providerId="LiveId" clId="{2BF2A734-4FC0-4AA3-9F5B-16531668ACFB}" dt="2019-09-06T20:34:23.215" v="29" actId="20577"/>
        <pc:sldMkLst>
          <pc:docMk/>
          <pc:sldMk cId="739357493" sldId="267"/>
        </pc:sldMkLst>
        <pc:spChg chg="mod">
          <ac:chgData name="Presentation Point" userId="f45ce91d846791e9" providerId="LiveId" clId="{2BF2A734-4FC0-4AA3-9F5B-16531668ACFB}" dt="2019-09-06T20:34:23.215" v="29" actId="20577"/>
          <ac:spMkLst>
            <pc:docMk/>
            <pc:sldMk cId="739357493" sldId="267"/>
            <ac:spMk id="3" creationId="{73B72526-2354-47F1-AABD-C490A2D3E15E}"/>
          </ac:spMkLst>
        </pc:spChg>
      </pc:sldChg>
      <pc:sldChg chg="modSp">
        <pc:chgData name="Presentation Point" userId="f45ce91d846791e9" providerId="LiveId" clId="{2BF2A734-4FC0-4AA3-9F5B-16531668ACFB}" dt="2019-09-06T20:35:52.676" v="70" actId="20577"/>
        <pc:sldMkLst>
          <pc:docMk/>
          <pc:sldMk cId="2709352276" sldId="268"/>
        </pc:sldMkLst>
        <pc:spChg chg="mod">
          <ac:chgData name="Presentation Point" userId="f45ce91d846791e9" providerId="LiveId" clId="{2BF2A734-4FC0-4AA3-9F5B-16531668ACFB}" dt="2019-09-06T20:35:52.676" v="70" actId="20577"/>
          <ac:spMkLst>
            <pc:docMk/>
            <pc:sldMk cId="2709352276" sldId="268"/>
            <ac:spMk id="31" creationId="{F7019CC1-0D59-4DBE-89F6-6F04D5E7D02B}"/>
          </ac:spMkLst>
        </pc:spChg>
        <pc:grpChg chg="mod">
          <ac:chgData name="Presentation Point" userId="f45ce91d846791e9" providerId="LiveId" clId="{2BF2A734-4FC0-4AA3-9F5B-16531668ACFB}" dt="2019-09-06T20:35:45.494" v="50"/>
          <ac:grpSpMkLst>
            <pc:docMk/>
            <pc:sldMk cId="2709352276" sldId="268"/>
            <ac:grpSpMk id="29" creationId="{6E3AEB5B-E242-4F60-92E6-5EB1F29A48B4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2EF7-3AFD-4A16-A7BF-F47F533DA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BCDE0-E50A-4A89-8D1B-12F93A1D4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D791-BB0B-4F81-893E-772E7584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47AC-7BEC-413F-8CC5-0E347D4C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5781D-CE49-4332-A07F-4C3F344D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9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7E7E-99A4-4A72-A865-F331671E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BA534-5C95-4B2B-9AED-BB97FFF7F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7D7C-F7AE-42CB-8948-D2B971A0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1ED4-8345-4CC4-8B72-4207417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6BD4C-0DCF-45FC-9025-7FB0B755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23EE3-F032-4B4F-9B86-7DDD27B33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96A45-1075-400E-9763-9D71248FF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68684-D38F-4502-B5BC-13537E4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F8B6C-BB4C-443B-B0B3-43F62BCC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1C706-F579-4AB5-A951-B804D606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EC44-3037-4F3A-9155-17AEC81F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01F4-D1CC-43D1-AE98-97542A279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AE08-7A05-4C4C-8DF0-AD5900DB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B632A-8D4E-49E2-8083-130B1153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7D62-2221-4077-957A-33267243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1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3FC6-1C92-4B00-8B5E-EF21C43C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7992F-623D-42AA-861D-73A10CFC0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983A5-52DE-437A-821E-973406AF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6BF9-6F6C-42C6-9CBD-9A73B5D8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B71A5-950D-4E4F-9FA1-78758FD2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CD19-42F8-4553-8AB3-0862E9E6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1B8B-D468-422F-80AF-E1A171559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D97E6-6956-4365-B8F3-3D0B46ED1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28512-08E3-41B6-8379-9131A45F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AD282-DEE0-4DA2-8802-E39CAE78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31AA2-5D56-42BB-9122-093C4E31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8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1BB4-D36F-4D3F-BEF4-25C4C86E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606B6-6FBD-4854-B0B5-7450D39C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A61EA-5775-48FA-844C-26CA164B3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9BB22-47AD-4CBB-97A7-387702F1B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F0BDA-5302-454C-BA13-C40A9F2DF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A7EAB-EEBE-4299-8B22-EAFBA582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E2C29-3AE5-471E-B2BE-49B14DAC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D87C7-477D-4A6F-83B7-B24F1F06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A781-E010-47BC-939E-784C329C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5EAEF-E8AF-4A0C-A339-88F62A96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31E3B-EBAD-435F-B56F-EDF7CEE2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87474-DB95-44E1-A16C-79ED658A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78376-FAF8-4753-A8A7-2C08077F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92462-B51B-43F8-A17B-275F19A7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F7ED-88C1-4F9D-A379-4B39FE15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03B4-BD49-4F21-A55D-D24A6C21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1FDD-89F1-478A-B1E0-03518AD2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A140A-3D03-4AE0-9EE3-4EC87619E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CD2C0-0B6D-4CE1-9FDB-4FFB6785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A20D0-6799-4FE8-8B30-AEC4815E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BD908-7977-493F-B95F-0376B5C7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1144-C0C4-491E-A976-4D187B80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78275-DCDB-45D9-B7E8-7F99C345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17BB9-4EE5-4C80-B0F1-F1EF29CD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9E327-FA4F-45AC-8308-CFB72B26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91DEA-614D-47FF-AC40-E43BAB9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8B08B-C15E-44B3-A63A-208E3B21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5E596-38D7-4A9B-B618-A8B8AF49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5C7DC-CEBD-4FCB-9A94-EDA526A4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538A3-E7D1-4D8F-B5BB-B13A0D704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49F8-5DE9-475A-977B-5E2DC21A377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17DD4-9C53-4C3F-AD0F-276ADA0D4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F78B6-834C-41B9-8636-983B6564E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408E8-8367-405B-B3CB-5C6EAC0C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BEA353-DF0C-4218-B208-6A2815490CA9}"/>
              </a:ext>
            </a:extLst>
          </p:cNvPr>
          <p:cNvSpPr/>
          <p:nvPr/>
        </p:nvSpPr>
        <p:spPr>
          <a:xfrm>
            <a:off x="5936345" y="0"/>
            <a:ext cx="6096000" cy="6858000"/>
          </a:xfrm>
          <a:custGeom>
            <a:avLst/>
            <a:gdLst>
              <a:gd name="connsiteX0" fmla="*/ 177419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774192 w 6096000"/>
              <a:gd name="connsiteY3" fmla="*/ 6858000 h 6858000"/>
              <a:gd name="connsiteX4" fmla="*/ 1688194 w 6096000"/>
              <a:gd name="connsiteY4" fmla="*/ 6796846 h 6858000"/>
              <a:gd name="connsiteX5" fmla="*/ 0 w 6096000"/>
              <a:gd name="connsiteY5" fmla="*/ 3429000 h 6858000"/>
              <a:gd name="connsiteX6" fmla="*/ 1688194 w 6096000"/>
              <a:gd name="connsiteY6" fmla="*/ 61154 h 6858000"/>
              <a:gd name="connsiteX7" fmla="*/ 1774192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77419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774192" y="6858000"/>
                </a:lnTo>
                <a:lnTo>
                  <a:pt x="1688194" y="6796846"/>
                </a:lnTo>
                <a:cubicBezTo>
                  <a:pt x="663357" y="6030416"/>
                  <a:pt x="0" y="4807175"/>
                  <a:pt x="0" y="3429000"/>
                </a:cubicBezTo>
                <a:cubicBezTo>
                  <a:pt x="0" y="2050824"/>
                  <a:pt x="663357" y="827584"/>
                  <a:pt x="1688194" y="61154"/>
                </a:cubicBezTo>
                <a:lnTo>
                  <a:pt x="1774192" y="0"/>
                </a:lnTo>
                <a:close/>
              </a:path>
            </a:pathLst>
          </a:custGeom>
          <a:solidFill>
            <a:srgbClr val="A7D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48CD80C-67B2-41FE-AC40-0A2A4D1F137B}"/>
              </a:ext>
            </a:extLst>
          </p:cNvPr>
          <p:cNvSpPr/>
          <p:nvPr/>
        </p:nvSpPr>
        <p:spPr>
          <a:xfrm>
            <a:off x="6023430" y="0"/>
            <a:ext cx="6096000" cy="6858000"/>
          </a:xfrm>
          <a:custGeom>
            <a:avLst/>
            <a:gdLst>
              <a:gd name="connsiteX0" fmla="*/ 177419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774192 w 6096000"/>
              <a:gd name="connsiteY3" fmla="*/ 6858000 h 6858000"/>
              <a:gd name="connsiteX4" fmla="*/ 1688194 w 6096000"/>
              <a:gd name="connsiteY4" fmla="*/ 6796846 h 6858000"/>
              <a:gd name="connsiteX5" fmla="*/ 0 w 6096000"/>
              <a:gd name="connsiteY5" fmla="*/ 3429000 h 6858000"/>
              <a:gd name="connsiteX6" fmla="*/ 1688194 w 6096000"/>
              <a:gd name="connsiteY6" fmla="*/ 61154 h 6858000"/>
              <a:gd name="connsiteX7" fmla="*/ 1774192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77419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774192" y="6858000"/>
                </a:lnTo>
                <a:lnTo>
                  <a:pt x="1688194" y="6796846"/>
                </a:lnTo>
                <a:cubicBezTo>
                  <a:pt x="663357" y="6030416"/>
                  <a:pt x="0" y="4807175"/>
                  <a:pt x="0" y="3429000"/>
                </a:cubicBezTo>
                <a:cubicBezTo>
                  <a:pt x="0" y="2050824"/>
                  <a:pt x="663357" y="827584"/>
                  <a:pt x="1688194" y="61154"/>
                </a:cubicBezTo>
                <a:lnTo>
                  <a:pt x="1774192" y="0"/>
                </a:lnTo>
                <a:close/>
              </a:path>
            </a:pathLst>
          </a:custGeom>
          <a:solidFill>
            <a:srgbClr val="398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DDAE7DF-37FB-4329-A564-8FB679B3638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77419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774192 w 6096000"/>
              <a:gd name="connsiteY3" fmla="*/ 6858000 h 6858000"/>
              <a:gd name="connsiteX4" fmla="*/ 1688194 w 6096000"/>
              <a:gd name="connsiteY4" fmla="*/ 6796846 h 6858000"/>
              <a:gd name="connsiteX5" fmla="*/ 0 w 6096000"/>
              <a:gd name="connsiteY5" fmla="*/ 3429000 h 6858000"/>
              <a:gd name="connsiteX6" fmla="*/ 1688194 w 6096000"/>
              <a:gd name="connsiteY6" fmla="*/ 61154 h 6858000"/>
              <a:gd name="connsiteX7" fmla="*/ 1774192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77419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774192" y="6858000"/>
                </a:lnTo>
                <a:lnTo>
                  <a:pt x="1688194" y="6796846"/>
                </a:lnTo>
                <a:cubicBezTo>
                  <a:pt x="663357" y="6030416"/>
                  <a:pt x="0" y="4807175"/>
                  <a:pt x="0" y="3429000"/>
                </a:cubicBezTo>
                <a:cubicBezTo>
                  <a:pt x="0" y="2050824"/>
                  <a:pt x="663357" y="827584"/>
                  <a:pt x="1688194" y="61154"/>
                </a:cubicBezTo>
                <a:lnTo>
                  <a:pt x="177419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3AEB5B-E242-4F60-92E6-5EB1F29A48B4}"/>
              </a:ext>
            </a:extLst>
          </p:cNvPr>
          <p:cNvGrpSpPr/>
          <p:nvPr/>
        </p:nvGrpSpPr>
        <p:grpSpPr>
          <a:xfrm>
            <a:off x="813192" y="6273800"/>
            <a:ext cx="2573657" cy="379827"/>
            <a:chOff x="813192" y="6273800"/>
            <a:chExt cx="2573657" cy="379827"/>
          </a:xfrm>
        </p:grpSpPr>
        <p:sp>
          <p:nvSpPr>
            <p:cNvPr id="30" name="Freeform 96">
              <a:extLst>
                <a:ext uri="{FF2B5EF4-FFF2-40B4-BE49-F238E27FC236}">
                  <a16:creationId xmlns:a16="http://schemas.microsoft.com/office/drawing/2014/main" id="{ACE7B340-839D-4EFC-A796-BABED303D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192" y="6273800"/>
              <a:ext cx="379135" cy="379827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86 w 232"/>
                <a:gd name="T11" fmla="*/ 166 h 232"/>
                <a:gd name="T12" fmla="*/ 169 w 232"/>
                <a:gd name="T13" fmla="*/ 184 h 232"/>
                <a:gd name="T14" fmla="*/ 88 w 232"/>
                <a:gd name="T15" fmla="*/ 144 h 232"/>
                <a:gd name="T16" fmla="*/ 48 w 232"/>
                <a:gd name="T17" fmla="*/ 63 h 232"/>
                <a:gd name="T18" fmla="*/ 66 w 232"/>
                <a:gd name="T19" fmla="*/ 46 h 232"/>
                <a:gd name="T20" fmla="*/ 88 w 232"/>
                <a:gd name="T21" fmla="*/ 61 h 232"/>
                <a:gd name="T22" fmla="*/ 94 w 232"/>
                <a:gd name="T23" fmla="*/ 79 h 232"/>
                <a:gd name="T24" fmla="*/ 77 w 232"/>
                <a:gd name="T25" fmla="*/ 95 h 232"/>
                <a:gd name="T26" fmla="*/ 99 w 232"/>
                <a:gd name="T27" fmla="*/ 133 h 232"/>
                <a:gd name="T28" fmla="*/ 136 w 232"/>
                <a:gd name="T29" fmla="*/ 155 h 232"/>
                <a:gd name="T30" fmla="*/ 153 w 232"/>
                <a:gd name="T31" fmla="*/ 138 h 232"/>
                <a:gd name="T32" fmla="*/ 171 w 232"/>
                <a:gd name="T33" fmla="*/ 144 h 232"/>
                <a:gd name="T34" fmla="*/ 186 w 232"/>
                <a:gd name="T35" fmla="*/ 1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86" y="166"/>
                  </a:moveTo>
                  <a:cubicBezTo>
                    <a:pt x="179" y="173"/>
                    <a:pt x="169" y="184"/>
                    <a:pt x="169" y="184"/>
                  </a:cubicBezTo>
                  <a:cubicBezTo>
                    <a:pt x="157" y="195"/>
                    <a:pt x="126" y="183"/>
                    <a:pt x="88" y="144"/>
                  </a:cubicBezTo>
                  <a:cubicBezTo>
                    <a:pt x="49" y="105"/>
                    <a:pt x="37" y="75"/>
                    <a:pt x="48" y="63"/>
                  </a:cubicBezTo>
                  <a:cubicBezTo>
                    <a:pt x="48" y="63"/>
                    <a:pt x="59" y="53"/>
                    <a:pt x="66" y="46"/>
                  </a:cubicBezTo>
                  <a:cubicBezTo>
                    <a:pt x="73" y="39"/>
                    <a:pt x="81" y="51"/>
                    <a:pt x="88" y="61"/>
                  </a:cubicBezTo>
                  <a:cubicBezTo>
                    <a:pt x="95" y="70"/>
                    <a:pt x="96" y="76"/>
                    <a:pt x="94" y="79"/>
                  </a:cubicBezTo>
                  <a:cubicBezTo>
                    <a:pt x="91" y="81"/>
                    <a:pt x="82" y="90"/>
                    <a:pt x="77" y="95"/>
                  </a:cubicBezTo>
                  <a:cubicBezTo>
                    <a:pt x="74" y="98"/>
                    <a:pt x="74" y="107"/>
                    <a:pt x="99" y="133"/>
                  </a:cubicBezTo>
                  <a:cubicBezTo>
                    <a:pt x="124" y="158"/>
                    <a:pt x="134" y="158"/>
                    <a:pt x="136" y="155"/>
                  </a:cubicBezTo>
                  <a:cubicBezTo>
                    <a:pt x="142" y="149"/>
                    <a:pt x="151" y="140"/>
                    <a:pt x="153" y="138"/>
                  </a:cubicBezTo>
                  <a:cubicBezTo>
                    <a:pt x="155" y="136"/>
                    <a:pt x="162" y="137"/>
                    <a:pt x="171" y="144"/>
                  </a:cubicBezTo>
                  <a:cubicBezTo>
                    <a:pt x="181" y="151"/>
                    <a:pt x="193" y="159"/>
                    <a:pt x="186" y="166"/>
                  </a:cubicBezTo>
                  <a:close/>
                </a:path>
              </a:pathLst>
            </a:custGeom>
            <a:solidFill>
              <a:srgbClr val="3E4E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019CC1-0D59-4DBE-89F6-6F04D5E7D02B}"/>
                </a:ext>
              </a:extLst>
            </p:cNvPr>
            <p:cNvSpPr/>
            <p:nvPr/>
          </p:nvSpPr>
          <p:spPr>
            <a:xfrm>
              <a:off x="1279412" y="6294436"/>
              <a:ext cx="21074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3E4E59"/>
                  </a:solidFill>
                  <a:latin typeface="Arial Rounded MT Bold" panose="020F0704030504030204" pitchFamily="34" charset="0"/>
                </a:rPr>
                <a:t>1-800-123-4567</a:t>
              </a:r>
              <a:endParaRPr lang="en-US" sz="1050" dirty="0">
                <a:solidFill>
                  <a:srgbClr val="3E4E59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91F13-5228-42C2-9C78-3FFD6B028A45}"/>
              </a:ext>
            </a:extLst>
          </p:cNvPr>
          <p:cNvGrpSpPr/>
          <p:nvPr/>
        </p:nvGrpSpPr>
        <p:grpSpPr>
          <a:xfrm>
            <a:off x="3741823" y="6273800"/>
            <a:ext cx="3166977" cy="379827"/>
            <a:chOff x="3741823" y="6273800"/>
            <a:chExt cx="3166977" cy="379827"/>
          </a:xfrm>
        </p:grpSpPr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45ED4C28-272D-4643-A53D-D1AA2D92F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1823" y="6273800"/>
              <a:ext cx="379135" cy="379827"/>
            </a:xfrm>
            <a:custGeom>
              <a:avLst/>
              <a:gdLst>
                <a:gd name="T0" fmla="*/ 112 w 232"/>
                <a:gd name="T1" fmla="*/ 85 h 232"/>
                <a:gd name="T2" fmla="*/ 76 w 232"/>
                <a:gd name="T3" fmla="*/ 112 h 232"/>
                <a:gd name="T4" fmla="*/ 81 w 232"/>
                <a:gd name="T5" fmla="*/ 151 h 232"/>
                <a:gd name="T6" fmla="*/ 112 w 232"/>
                <a:gd name="T7" fmla="*/ 119 h 232"/>
                <a:gd name="T8" fmla="*/ 81 w 232"/>
                <a:gd name="T9" fmla="*/ 151 h 232"/>
                <a:gd name="T10" fmla="*/ 112 w 232"/>
                <a:gd name="T11" fmla="*/ 186 h 232"/>
                <a:gd name="T12" fmla="*/ 83 w 232"/>
                <a:gd name="T13" fmla="*/ 157 h 232"/>
                <a:gd name="T14" fmla="*/ 83 w 232"/>
                <a:gd name="T15" fmla="*/ 74 h 232"/>
                <a:gd name="T16" fmla="*/ 112 w 232"/>
                <a:gd name="T17" fmla="*/ 45 h 232"/>
                <a:gd name="T18" fmla="*/ 83 w 232"/>
                <a:gd name="T19" fmla="*/ 74 h 232"/>
                <a:gd name="T20" fmla="*/ 45 w 232"/>
                <a:gd name="T21" fmla="*/ 119 h 232"/>
                <a:gd name="T22" fmla="*/ 75 w 232"/>
                <a:gd name="T23" fmla="*/ 153 h 232"/>
                <a:gd name="T24" fmla="*/ 75 w 232"/>
                <a:gd name="T25" fmla="*/ 79 h 232"/>
                <a:gd name="T26" fmla="*/ 45 w 232"/>
                <a:gd name="T27" fmla="*/ 112 h 232"/>
                <a:gd name="T28" fmla="*/ 75 w 232"/>
                <a:gd name="T29" fmla="*/ 79 h 232"/>
                <a:gd name="T30" fmla="*/ 141 w 232"/>
                <a:gd name="T31" fmla="*/ 50 h 232"/>
                <a:gd name="T32" fmla="*/ 166 w 232"/>
                <a:gd name="T33" fmla="*/ 67 h 232"/>
                <a:gd name="T34" fmla="*/ 90 w 232"/>
                <a:gd name="T35" fmla="*/ 181 h 232"/>
                <a:gd name="T36" fmla="*/ 65 w 232"/>
                <a:gd name="T37" fmla="*/ 164 h 232"/>
                <a:gd name="T38" fmla="*/ 65 w 232"/>
                <a:gd name="T39" fmla="*/ 67 h 232"/>
                <a:gd name="T40" fmla="*/ 90 w 232"/>
                <a:gd name="T41" fmla="*/ 50 h 232"/>
                <a:gd name="T42" fmla="*/ 162 w 232"/>
                <a:gd name="T43" fmla="*/ 112 h 232"/>
                <a:gd name="T44" fmla="*/ 171 w 232"/>
                <a:gd name="T45" fmla="*/ 72 h 232"/>
                <a:gd name="T46" fmla="*/ 141 w 232"/>
                <a:gd name="T47" fmla="*/ 181 h 232"/>
                <a:gd name="T48" fmla="*/ 154 w 232"/>
                <a:gd name="T49" fmla="*/ 159 h 232"/>
                <a:gd name="T50" fmla="*/ 126 w 232"/>
                <a:gd name="T51" fmla="*/ 46 h 232"/>
                <a:gd name="T52" fmla="*/ 119 w 232"/>
                <a:gd name="T53" fmla="*/ 79 h 232"/>
                <a:gd name="T54" fmla="*/ 126 w 232"/>
                <a:gd name="T55" fmla="*/ 46 h 232"/>
                <a:gd name="T56" fmla="*/ 116 w 232"/>
                <a:gd name="T57" fmla="*/ 232 h 232"/>
                <a:gd name="T58" fmla="*/ 116 w 232"/>
                <a:gd name="T59" fmla="*/ 0 h 232"/>
                <a:gd name="T60" fmla="*/ 196 w 232"/>
                <a:gd name="T61" fmla="*/ 116 h 232"/>
                <a:gd name="T62" fmla="*/ 36 w 232"/>
                <a:gd name="T63" fmla="*/ 116 h 232"/>
                <a:gd name="T64" fmla="*/ 196 w 232"/>
                <a:gd name="T65" fmla="*/ 116 h 232"/>
                <a:gd name="T66" fmla="*/ 171 w 232"/>
                <a:gd name="T67" fmla="*/ 159 h 232"/>
                <a:gd name="T68" fmla="*/ 162 w 232"/>
                <a:gd name="T69" fmla="*/ 119 h 232"/>
                <a:gd name="T70" fmla="*/ 119 w 232"/>
                <a:gd name="T71" fmla="*/ 153 h 232"/>
                <a:gd name="T72" fmla="*/ 126 w 232"/>
                <a:gd name="T73" fmla="*/ 185 h 232"/>
                <a:gd name="T74" fmla="*/ 119 w 232"/>
                <a:gd name="T75" fmla="*/ 153 h 232"/>
                <a:gd name="T76" fmla="*/ 119 w 232"/>
                <a:gd name="T77" fmla="*/ 85 h 232"/>
                <a:gd name="T78" fmla="*/ 155 w 232"/>
                <a:gd name="T79" fmla="*/ 112 h 232"/>
                <a:gd name="T80" fmla="*/ 155 w 232"/>
                <a:gd name="T81" fmla="*/ 119 h 232"/>
                <a:gd name="T82" fmla="*/ 119 w 232"/>
                <a:gd name="T83" fmla="*/ 146 h 232"/>
                <a:gd name="T84" fmla="*/ 155 w 232"/>
                <a:gd name="T8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" h="232">
                  <a:moveTo>
                    <a:pt x="81" y="81"/>
                  </a:moveTo>
                  <a:cubicBezTo>
                    <a:pt x="91" y="83"/>
                    <a:pt x="101" y="85"/>
                    <a:pt x="112" y="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01"/>
                    <a:pt x="78" y="90"/>
                    <a:pt x="81" y="81"/>
                  </a:cubicBezTo>
                  <a:close/>
                  <a:moveTo>
                    <a:pt x="81" y="151"/>
                  </a:moveTo>
                  <a:cubicBezTo>
                    <a:pt x="91" y="148"/>
                    <a:pt x="101" y="146"/>
                    <a:pt x="112" y="14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31"/>
                    <a:pt x="78" y="141"/>
                    <a:pt x="81" y="151"/>
                  </a:cubicBezTo>
                  <a:close/>
                  <a:moveTo>
                    <a:pt x="106" y="185"/>
                  </a:moveTo>
                  <a:cubicBezTo>
                    <a:pt x="108" y="186"/>
                    <a:pt x="110" y="186"/>
                    <a:pt x="112" y="186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02" y="153"/>
                    <a:pt x="92" y="154"/>
                    <a:pt x="83" y="157"/>
                  </a:cubicBezTo>
                  <a:cubicBezTo>
                    <a:pt x="88" y="171"/>
                    <a:pt x="96" y="181"/>
                    <a:pt x="106" y="185"/>
                  </a:cubicBezTo>
                  <a:close/>
                  <a:moveTo>
                    <a:pt x="83" y="74"/>
                  </a:moveTo>
                  <a:cubicBezTo>
                    <a:pt x="92" y="77"/>
                    <a:pt x="102" y="79"/>
                    <a:pt x="112" y="7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6"/>
                    <a:pt x="108" y="46"/>
                    <a:pt x="106" y="46"/>
                  </a:cubicBezTo>
                  <a:cubicBezTo>
                    <a:pt x="96" y="51"/>
                    <a:pt x="88" y="61"/>
                    <a:pt x="83" y="74"/>
                  </a:cubicBezTo>
                  <a:close/>
                  <a:moveTo>
                    <a:pt x="69" y="119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34"/>
                    <a:pt x="52" y="148"/>
                    <a:pt x="61" y="159"/>
                  </a:cubicBezTo>
                  <a:cubicBezTo>
                    <a:pt x="65" y="157"/>
                    <a:pt x="70" y="155"/>
                    <a:pt x="75" y="153"/>
                  </a:cubicBezTo>
                  <a:cubicBezTo>
                    <a:pt x="72" y="143"/>
                    <a:pt x="70" y="131"/>
                    <a:pt x="69" y="119"/>
                  </a:cubicBezTo>
                  <a:close/>
                  <a:moveTo>
                    <a:pt x="75" y="79"/>
                  </a:moveTo>
                  <a:cubicBezTo>
                    <a:pt x="70" y="77"/>
                    <a:pt x="65" y="75"/>
                    <a:pt x="61" y="72"/>
                  </a:cubicBezTo>
                  <a:cubicBezTo>
                    <a:pt x="52" y="83"/>
                    <a:pt x="46" y="97"/>
                    <a:pt x="45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00"/>
                    <a:pt x="72" y="89"/>
                    <a:pt x="75" y="79"/>
                  </a:cubicBezTo>
                  <a:close/>
                  <a:moveTo>
                    <a:pt x="166" y="67"/>
                  </a:moveTo>
                  <a:cubicBezTo>
                    <a:pt x="159" y="60"/>
                    <a:pt x="151" y="54"/>
                    <a:pt x="141" y="50"/>
                  </a:cubicBezTo>
                  <a:cubicBezTo>
                    <a:pt x="146" y="56"/>
                    <a:pt x="151" y="64"/>
                    <a:pt x="154" y="73"/>
                  </a:cubicBezTo>
                  <a:cubicBezTo>
                    <a:pt x="159" y="71"/>
                    <a:pt x="163" y="69"/>
                    <a:pt x="166" y="67"/>
                  </a:cubicBezTo>
                  <a:close/>
                  <a:moveTo>
                    <a:pt x="65" y="164"/>
                  </a:moveTo>
                  <a:cubicBezTo>
                    <a:pt x="72" y="172"/>
                    <a:pt x="81" y="178"/>
                    <a:pt x="90" y="181"/>
                  </a:cubicBezTo>
                  <a:cubicBezTo>
                    <a:pt x="85" y="175"/>
                    <a:pt x="81" y="168"/>
                    <a:pt x="77" y="159"/>
                  </a:cubicBezTo>
                  <a:cubicBezTo>
                    <a:pt x="73" y="160"/>
                    <a:pt x="69" y="162"/>
                    <a:pt x="65" y="164"/>
                  </a:cubicBezTo>
                  <a:close/>
                  <a:moveTo>
                    <a:pt x="90" y="50"/>
                  </a:moveTo>
                  <a:cubicBezTo>
                    <a:pt x="81" y="54"/>
                    <a:pt x="72" y="60"/>
                    <a:pt x="65" y="67"/>
                  </a:cubicBezTo>
                  <a:cubicBezTo>
                    <a:pt x="69" y="69"/>
                    <a:pt x="73" y="71"/>
                    <a:pt x="77" y="73"/>
                  </a:cubicBezTo>
                  <a:cubicBezTo>
                    <a:pt x="81" y="64"/>
                    <a:pt x="85" y="56"/>
                    <a:pt x="90" y="50"/>
                  </a:cubicBezTo>
                  <a:close/>
                  <a:moveTo>
                    <a:pt x="156" y="79"/>
                  </a:moveTo>
                  <a:cubicBezTo>
                    <a:pt x="160" y="89"/>
                    <a:pt x="161" y="100"/>
                    <a:pt x="162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5" y="97"/>
                    <a:pt x="180" y="83"/>
                    <a:pt x="171" y="72"/>
                  </a:cubicBezTo>
                  <a:cubicBezTo>
                    <a:pt x="166" y="75"/>
                    <a:pt x="161" y="77"/>
                    <a:pt x="156" y="79"/>
                  </a:cubicBezTo>
                  <a:close/>
                  <a:moveTo>
                    <a:pt x="141" y="181"/>
                  </a:moveTo>
                  <a:cubicBezTo>
                    <a:pt x="151" y="178"/>
                    <a:pt x="159" y="172"/>
                    <a:pt x="166" y="164"/>
                  </a:cubicBezTo>
                  <a:cubicBezTo>
                    <a:pt x="163" y="162"/>
                    <a:pt x="159" y="160"/>
                    <a:pt x="154" y="159"/>
                  </a:cubicBezTo>
                  <a:cubicBezTo>
                    <a:pt x="151" y="168"/>
                    <a:pt x="146" y="175"/>
                    <a:pt x="141" y="181"/>
                  </a:cubicBezTo>
                  <a:close/>
                  <a:moveTo>
                    <a:pt x="126" y="46"/>
                  </a:moveTo>
                  <a:cubicBezTo>
                    <a:pt x="123" y="46"/>
                    <a:pt x="121" y="46"/>
                    <a:pt x="119" y="45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39" y="77"/>
                    <a:pt x="148" y="74"/>
                  </a:cubicBezTo>
                  <a:cubicBezTo>
                    <a:pt x="143" y="61"/>
                    <a:pt x="135" y="51"/>
                    <a:pt x="126" y="46"/>
                  </a:cubicBezTo>
                  <a:close/>
                  <a:moveTo>
                    <a:pt x="232" y="116"/>
                  </a:moveTo>
                  <a:cubicBezTo>
                    <a:pt x="232" y="180"/>
                    <a:pt x="179" y="232"/>
                    <a:pt x="116" y="232"/>
                  </a:cubicBez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79" y="0"/>
                    <a:pt x="232" y="52"/>
                    <a:pt x="232" y="116"/>
                  </a:cubicBezTo>
                  <a:close/>
                  <a:moveTo>
                    <a:pt x="196" y="116"/>
                  </a:moveTo>
                  <a:cubicBezTo>
                    <a:pt x="196" y="72"/>
                    <a:pt x="160" y="36"/>
                    <a:pt x="116" y="36"/>
                  </a:cubicBezTo>
                  <a:cubicBezTo>
                    <a:pt x="71" y="36"/>
                    <a:pt x="36" y="72"/>
                    <a:pt x="36" y="116"/>
                  </a:cubicBezTo>
                  <a:cubicBezTo>
                    <a:pt x="36" y="160"/>
                    <a:pt x="71" y="196"/>
                    <a:pt x="116" y="196"/>
                  </a:cubicBezTo>
                  <a:cubicBezTo>
                    <a:pt x="160" y="196"/>
                    <a:pt x="196" y="160"/>
                    <a:pt x="196" y="116"/>
                  </a:cubicBezTo>
                  <a:close/>
                  <a:moveTo>
                    <a:pt x="156" y="153"/>
                  </a:moveTo>
                  <a:cubicBezTo>
                    <a:pt x="161" y="155"/>
                    <a:pt x="166" y="157"/>
                    <a:pt x="171" y="159"/>
                  </a:cubicBezTo>
                  <a:cubicBezTo>
                    <a:pt x="180" y="148"/>
                    <a:pt x="185" y="134"/>
                    <a:pt x="1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31"/>
                    <a:pt x="160" y="143"/>
                    <a:pt x="156" y="153"/>
                  </a:cubicBezTo>
                  <a:close/>
                  <a:moveTo>
                    <a:pt x="119" y="153"/>
                  </a:moveTo>
                  <a:cubicBezTo>
                    <a:pt x="119" y="186"/>
                    <a:pt x="119" y="186"/>
                    <a:pt x="119" y="186"/>
                  </a:cubicBezTo>
                  <a:cubicBezTo>
                    <a:pt x="121" y="186"/>
                    <a:pt x="123" y="186"/>
                    <a:pt x="126" y="185"/>
                  </a:cubicBezTo>
                  <a:cubicBezTo>
                    <a:pt x="135" y="181"/>
                    <a:pt x="143" y="171"/>
                    <a:pt x="148" y="157"/>
                  </a:cubicBezTo>
                  <a:cubicBezTo>
                    <a:pt x="139" y="154"/>
                    <a:pt x="129" y="153"/>
                    <a:pt x="119" y="153"/>
                  </a:cubicBezTo>
                  <a:close/>
                  <a:moveTo>
                    <a:pt x="150" y="81"/>
                  </a:moveTo>
                  <a:cubicBezTo>
                    <a:pt x="141" y="83"/>
                    <a:pt x="130" y="85"/>
                    <a:pt x="119" y="8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01"/>
                    <a:pt x="153" y="90"/>
                    <a:pt x="150" y="81"/>
                  </a:cubicBezTo>
                  <a:close/>
                  <a:moveTo>
                    <a:pt x="155" y="119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30" y="146"/>
                    <a:pt x="141" y="148"/>
                    <a:pt x="150" y="151"/>
                  </a:cubicBezTo>
                  <a:cubicBezTo>
                    <a:pt x="153" y="141"/>
                    <a:pt x="155" y="131"/>
                    <a:pt x="155" y="119"/>
                  </a:cubicBezTo>
                  <a:close/>
                </a:path>
              </a:pathLst>
            </a:custGeom>
            <a:solidFill>
              <a:srgbClr val="3E4E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067DC5-E6CC-4C43-B2CB-677A281DAB9D}"/>
                </a:ext>
              </a:extLst>
            </p:cNvPr>
            <p:cNvSpPr/>
            <p:nvPr/>
          </p:nvSpPr>
          <p:spPr>
            <a:xfrm>
              <a:off x="4208043" y="6294436"/>
              <a:ext cx="27007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3E4E59"/>
                  </a:solidFill>
                  <a:latin typeface="Arial Rounded MT Bold" panose="020F0704030504030204" pitchFamily="34" charset="0"/>
                </a:rPr>
                <a:t>www.happyeatingbuffetresto.com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2" y="1669469"/>
            <a:ext cx="4699006" cy="28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23188"/>
      </p:ext>
    </p:extLst>
  </p:cSld>
  <p:clrMapOvr>
    <a:masterClrMapping/>
  </p:clrMapOvr>
  <p:transition spd="slow" advClick="0" advTm="5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492093" y="143115"/>
            <a:ext cx="7039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TWO DISH FAMILY </a:t>
            </a: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LUNCH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BF62E-5620-4250-9EE3-C301A845A3EE}"/>
              </a:ext>
            </a:extLst>
          </p:cNvPr>
          <p:cNvGrpSpPr/>
          <p:nvPr/>
        </p:nvGrpSpPr>
        <p:grpSpPr>
          <a:xfrm>
            <a:off x="606392" y="2205656"/>
            <a:ext cx="8820215" cy="2040454"/>
            <a:chOff x="606392" y="2040556"/>
            <a:chExt cx="8820215" cy="20404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82833C-E658-45B7-B3F7-C15342715767}"/>
                </a:ext>
              </a:extLst>
            </p:cNvPr>
            <p:cNvSpPr/>
            <p:nvPr/>
          </p:nvSpPr>
          <p:spPr>
            <a:xfrm>
              <a:off x="606392" y="2040556"/>
              <a:ext cx="2746408" cy="20404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E7B8B9-091F-47F7-8A87-AC0ADD937C5B}"/>
                </a:ext>
              </a:extLst>
            </p:cNvPr>
            <p:cNvSpPr/>
            <p:nvPr/>
          </p:nvSpPr>
          <p:spPr>
            <a:xfrm>
              <a:off x="606392" y="3546139"/>
              <a:ext cx="2746408" cy="534871"/>
            </a:xfrm>
            <a:prstGeom prst="rect">
              <a:avLst/>
            </a:prstGeom>
            <a:solidFill>
              <a:srgbClr val="CEF19E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E4E59"/>
                  </a:solidFill>
                  <a:latin typeface="Bodoni MT Black" panose="02070A03080606020203" pitchFamily="18" charset="0"/>
                </a:rPr>
                <a:t>$14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473377-D345-41EB-BB03-045F819664F9}"/>
                </a:ext>
              </a:extLst>
            </p:cNvPr>
            <p:cNvSpPr/>
            <p:nvPr/>
          </p:nvSpPr>
          <p:spPr>
            <a:xfrm>
              <a:off x="3352800" y="2040556"/>
              <a:ext cx="6073807" cy="2040454"/>
            </a:xfrm>
            <a:prstGeom prst="rect">
              <a:avLst/>
            </a:prstGeom>
            <a:solidFill>
              <a:srgbClr val="398675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Rice Chicken  Paella</a:t>
              </a:r>
              <a:br>
                <a:rPr lang="en-US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</a:br>
              <a:endParaRPr lang="en-US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PH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Taste the best rice chicken paella on town  served with unlimited rice and bottomless iced tea.</a:t>
              </a:r>
              <a:endParaRPr lang="en-U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A162D6-B7BE-479F-B3CA-1F2099584908}"/>
              </a:ext>
            </a:extLst>
          </p:cNvPr>
          <p:cNvGrpSpPr/>
          <p:nvPr/>
        </p:nvGrpSpPr>
        <p:grpSpPr>
          <a:xfrm>
            <a:off x="2752692" y="4531828"/>
            <a:ext cx="8820215" cy="2040454"/>
            <a:chOff x="606392" y="2040556"/>
            <a:chExt cx="8820215" cy="20404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1E750B-7720-4354-AFF1-51AB15FB41F3}"/>
                </a:ext>
              </a:extLst>
            </p:cNvPr>
            <p:cNvSpPr/>
            <p:nvPr/>
          </p:nvSpPr>
          <p:spPr>
            <a:xfrm>
              <a:off x="606392" y="2040556"/>
              <a:ext cx="2746408" cy="204045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B5CD9D-BFB2-435D-B516-F8F6345A2B5E}"/>
                </a:ext>
              </a:extLst>
            </p:cNvPr>
            <p:cNvSpPr/>
            <p:nvPr/>
          </p:nvSpPr>
          <p:spPr>
            <a:xfrm>
              <a:off x="606392" y="3546139"/>
              <a:ext cx="2746408" cy="534871"/>
            </a:xfrm>
            <a:prstGeom prst="rect">
              <a:avLst/>
            </a:prstGeom>
            <a:solidFill>
              <a:srgbClr val="CEF19E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E4E59"/>
                  </a:solidFill>
                  <a:latin typeface="Bodoni MT Black" panose="02070A03080606020203" pitchFamily="18" charset="0"/>
                </a:rPr>
                <a:t>$6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C566B0-D708-4910-9044-63E672FD59E1}"/>
                </a:ext>
              </a:extLst>
            </p:cNvPr>
            <p:cNvSpPr/>
            <p:nvPr/>
          </p:nvSpPr>
          <p:spPr>
            <a:xfrm>
              <a:off x="3352800" y="2040556"/>
              <a:ext cx="6073807" cy="2040454"/>
            </a:xfrm>
            <a:prstGeom prst="rect">
              <a:avLst/>
            </a:prstGeom>
            <a:solidFill>
              <a:srgbClr val="398675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Cakes</a:t>
              </a:r>
              <a:br>
                <a:rPr lang="en-US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</a:br>
              <a:endParaRPr lang="en-US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Hot cakes with ham, coffee and fruit cakes.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82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492093" y="143115"/>
            <a:ext cx="7039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TWO DISH FAMILY </a:t>
            </a: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LUNCH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BF62E-5620-4250-9EE3-C301A845A3EE}"/>
              </a:ext>
            </a:extLst>
          </p:cNvPr>
          <p:cNvGrpSpPr/>
          <p:nvPr/>
        </p:nvGrpSpPr>
        <p:grpSpPr>
          <a:xfrm>
            <a:off x="606392" y="2205656"/>
            <a:ext cx="8820215" cy="2040454"/>
            <a:chOff x="606392" y="2040556"/>
            <a:chExt cx="8820215" cy="20404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82833C-E658-45B7-B3F7-C15342715767}"/>
                </a:ext>
              </a:extLst>
            </p:cNvPr>
            <p:cNvSpPr/>
            <p:nvPr/>
          </p:nvSpPr>
          <p:spPr>
            <a:xfrm>
              <a:off x="606392" y="2040556"/>
              <a:ext cx="2746408" cy="20404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E7B8B9-091F-47F7-8A87-AC0ADD937C5B}"/>
                </a:ext>
              </a:extLst>
            </p:cNvPr>
            <p:cNvSpPr/>
            <p:nvPr/>
          </p:nvSpPr>
          <p:spPr>
            <a:xfrm>
              <a:off x="606392" y="3546139"/>
              <a:ext cx="2746408" cy="534871"/>
            </a:xfrm>
            <a:prstGeom prst="rect">
              <a:avLst/>
            </a:prstGeom>
            <a:solidFill>
              <a:srgbClr val="CEF19E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E4E59"/>
                  </a:solidFill>
                  <a:latin typeface="Bodoni MT Black" panose="02070A03080606020203" pitchFamily="18" charset="0"/>
                </a:rPr>
                <a:t>$12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473377-D345-41EB-BB03-045F819664F9}"/>
                </a:ext>
              </a:extLst>
            </p:cNvPr>
            <p:cNvSpPr/>
            <p:nvPr/>
          </p:nvSpPr>
          <p:spPr>
            <a:xfrm>
              <a:off x="3352800" y="2040556"/>
              <a:ext cx="6073807" cy="2040454"/>
            </a:xfrm>
            <a:prstGeom prst="rect">
              <a:avLst/>
            </a:prstGeom>
            <a:solidFill>
              <a:srgbClr val="398675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Chicken Steak</a:t>
              </a:r>
              <a:br>
                <a:rPr lang="en-US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</a:br>
              <a:endParaRPr lang="en-US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PH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Taste the best rice chicken paella on town  served with unlimited rice and bottomless iced tea.</a:t>
              </a:r>
              <a:endParaRPr lang="en-US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A162D6-B7BE-479F-B3CA-1F2099584908}"/>
              </a:ext>
            </a:extLst>
          </p:cNvPr>
          <p:cNvGrpSpPr/>
          <p:nvPr/>
        </p:nvGrpSpPr>
        <p:grpSpPr>
          <a:xfrm>
            <a:off x="2752692" y="4531828"/>
            <a:ext cx="8820215" cy="2040454"/>
            <a:chOff x="606392" y="2040556"/>
            <a:chExt cx="8820215" cy="20404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1E750B-7720-4354-AFF1-51AB15FB41F3}"/>
                </a:ext>
              </a:extLst>
            </p:cNvPr>
            <p:cNvSpPr/>
            <p:nvPr/>
          </p:nvSpPr>
          <p:spPr>
            <a:xfrm>
              <a:off x="606392" y="2040556"/>
              <a:ext cx="2746408" cy="204045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B5CD9D-BFB2-435D-B516-F8F6345A2B5E}"/>
                </a:ext>
              </a:extLst>
            </p:cNvPr>
            <p:cNvSpPr/>
            <p:nvPr/>
          </p:nvSpPr>
          <p:spPr>
            <a:xfrm>
              <a:off x="606392" y="3546139"/>
              <a:ext cx="2746408" cy="534871"/>
            </a:xfrm>
            <a:prstGeom prst="rect">
              <a:avLst/>
            </a:prstGeom>
            <a:solidFill>
              <a:srgbClr val="CEF19E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E4E59"/>
                  </a:solidFill>
                  <a:latin typeface="Bodoni MT Black" panose="02070A03080606020203" pitchFamily="18" charset="0"/>
                </a:rPr>
                <a:t>$14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C566B0-D708-4910-9044-63E672FD59E1}"/>
                </a:ext>
              </a:extLst>
            </p:cNvPr>
            <p:cNvSpPr/>
            <p:nvPr/>
          </p:nvSpPr>
          <p:spPr>
            <a:xfrm>
              <a:off x="3352800" y="2040556"/>
              <a:ext cx="6073807" cy="2040454"/>
            </a:xfrm>
            <a:prstGeom prst="rect">
              <a:avLst/>
            </a:prstGeom>
            <a:solidFill>
              <a:srgbClr val="398675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Vegetable </a:t>
              </a:r>
              <a:r>
                <a:rPr lang="en-US" sz="2800" b="1" dirty="0" err="1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Munchi</a:t>
              </a:r>
              <a:br>
                <a:rPr lang="en-US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</a:br>
              <a:endParaRPr lang="en-US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Hot cakes with ham, coffee and fruit cakes.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55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BEA353-DF0C-4218-B208-6A2815490CA9}"/>
              </a:ext>
            </a:extLst>
          </p:cNvPr>
          <p:cNvSpPr/>
          <p:nvPr/>
        </p:nvSpPr>
        <p:spPr>
          <a:xfrm>
            <a:off x="5936345" y="0"/>
            <a:ext cx="6096000" cy="6858000"/>
          </a:xfrm>
          <a:custGeom>
            <a:avLst/>
            <a:gdLst>
              <a:gd name="connsiteX0" fmla="*/ 177419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774192 w 6096000"/>
              <a:gd name="connsiteY3" fmla="*/ 6858000 h 6858000"/>
              <a:gd name="connsiteX4" fmla="*/ 1688194 w 6096000"/>
              <a:gd name="connsiteY4" fmla="*/ 6796846 h 6858000"/>
              <a:gd name="connsiteX5" fmla="*/ 0 w 6096000"/>
              <a:gd name="connsiteY5" fmla="*/ 3429000 h 6858000"/>
              <a:gd name="connsiteX6" fmla="*/ 1688194 w 6096000"/>
              <a:gd name="connsiteY6" fmla="*/ 61154 h 6858000"/>
              <a:gd name="connsiteX7" fmla="*/ 1774192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77419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774192" y="6858000"/>
                </a:lnTo>
                <a:lnTo>
                  <a:pt x="1688194" y="6796846"/>
                </a:lnTo>
                <a:cubicBezTo>
                  <a:pt x="663357" y="6030416"/>
                  <a:pt x="0" y="4807175"/>
                  <a:pt x="0" y="3429000"/>
                </a:cubicBezTo>
                <a:cubicBezTo>
                  <a:pt x="0" y="2050824"/>
                  <a:pt x="663357" y="827584"/>
                  <a:pt x="1688194" y="61154"/>
                </a:cubicBezTo>
                <a:lnTo>
                  <a:pt x="1774192" y="0"/>
                </a:lnTo>
                <a:close/>
              </a:path>
            </a:pathLst>
          </a:custGeom>
          <a:solidFill>
            <a:srgbClr val="A7D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48CD80C-67B2-41FE-AC40-0A2A4D1F137B}"/>
              </a:ext>
            </a:extLst>
          </p:cNvPr>
          <p:cNvSpPr/>
          <p:nvPr/>
        </p:nvSpPr>
        <p:spPr>
          <a:xfrm>
            <a:off x="6023430" y="0"/>
            <a:ext cx="6096000" cy="6858000"/>
          </a:xfrm>
          <a:custGeom>
            <a:avLst/>
            <a:gdLst>
              <a:gd name="connsiteX0" fmla="*/ 177419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774192 w 6096000"/>
              <a:gd name="connsiteY3" fmla="*/ 6858000 h 6858000"/>
              <a:gd name="connsiteX4" fmla="*/ 1688194 w 6096000"/>
              <a:gd name="connsiteY4" fmla="*/ 6796846 h 6858000"/>
              <a:gd name="connsiteX5" fmla="*/ 0 w 6096000"/>
              <a:gd name="connsiteY5" fmla="*/ 3429000 h 6858000"/>
              <a:gd name="connsiteX6" fmla="*/ 1688194 w 6096000"/>
              <a:gd name="connsiteY6" fmla="*/ 61154 h 6858000"/>
              <a:gd name="connsiteX7" fmla="*/ 1774192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77419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774192" y="6858000"/>
                </a:lnTo>
                <a:lnTo>
                  <a:pt x="1688194" y="6796846"/>
                </a:lnTo>
                <a:cubicBezTo>
                  <a:pt x="663357" y="6030416"/>
                  <a:pt x="0" y="4807175"/>
                  <a:pt x="0" y="3429000"/>
                </a:cubicBezTo>
                <a:cubicBezTo>
                  <a:pt x="0" y="2050824"/>
                  <a:pt x="663357" y="827584"/>
                  <a:pt x="1688194" y="61154"/>
                </a:cubicBezTo>
                <a:lnTo>
                  <a:pt x="1774192" y="0"/>
                </a:lnTo>
                <a:close/>
              </a:path>
            </a:pathLst>
          </a:custGeom>
          <a:solidFill>
            <a:srgbClr val="398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DDAE7DF-37FB-4329-A564-8FB679B3638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77419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774192 w 6096000"/>
              <a:gd name="connsiteY3" fmla="*/ 6858000 h 6858000"/>
              <a:gd name="connsiteX4" fmla="*/ 1688194 w 6096000"/>
              <a:gd name="connsiteY4" fmla="*/ 6796846 h 6858000"/>
              <a:gd name="connsiteX5" fmla="*/ 0 w 6096000"/>
              <a:gd name="connsiteY5" fmla="*/ 3429000 h 6858000"/>
              <a:gd name="connsiteX6" fmla="*/ 1688194 w 6096000"/>
              <a:gd name="connsiteY6" fmla="*/ 61154 h 6858000"/>
              <a:gd name="connsiteX7" fmla="*/ 1774192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177419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774192" y="6858000"/>
                </a:lnTo>
                <a:lnTo>
                  <a:pt x="1688194" y="6796846"/>
                </a:lnTo>
                <a:cubicBezTo>
                  <a:pt x="663357" y="6030416"/>
                  <a:pt x="0" y="4807175"/>
                  <a:pt x="0" y="3429000"/>
                </a:cubicBezTo>
                <a:cubicBezTo>
                  <a:pt x="0" y="2050824"/>
                  <a:pt x="663357" y="827584"/>
                  <a:pt x="1688194" y="61154"/>
                </a:cubicBezTo>
                <a:lnTo>
                  <a:pt x="177419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3AEB5B-E242-4F60-92E6-5EB1F29A48B4}"/>
              </a:ext>
            </a:extLst>
          </p:cNvPr>
          <p:cNvGrpSpPr/>
          <p:nvPr/>
        </p:nvGrpSpPr>
        <p:grpSpPr>
          <a:xfrm>
            <a:off x="813192" y="6273800"/>
            <a:ext cx="2573657" cy="379827"/>
            <a:chOff x="813192" y="6273800"/>
            <a:chExt cx="2573657" cy="379827"/>
          </a:xfrm>
        </p:grpSpPr>
        <p:sp>
          <p:nvSpPr>
            <p:cNvPr id="30" name="Freeform 96">
              <a:extLst>
                <a:ext uri="{FF2B5EF4-FFF2-40B4-BE49-F238E27FC236}">
                  <a16:creationId xmlns:a16="http://schemas.microsoft.com/office/drawing/2014/main" id="{ACE7B340-839D-4EFC-A796-BABED303D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192" y="6273800"/>
              <a:ext cx="379135" cy="379827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86 w 232"/>
                <a:gd name="T11" fmla="*/ 166 h 232"/>
                <a:gd name="T12" fmla="*/ 169 w 232"/>
                <a:gd name="T13" fmla="*/ 184 h 232"/>
                <a:gd name="T14" fmla="*/ 88 w 232"/>
                <a:gd name="T15" fmla="*/ 144 h 232"/>
                <a:gd name="T16" fmla="*/ 48 w 232"/>
                <a:gd name="T17" fmla="*/ 63 h 232"/>
                <a:gd name="T18" fmla="*/ 66 w 232"/>
                <a:gd name="T19" fmla="*/ 46 h 232"/>
                <a:gd name="T20" fmla="*/ 88 w 232"/>
                <a:gd name="T21" fmla="*/ 61 h 232"/>
                <a:gd name="T22" fmla="*/ 94 w 232"/>
                <a:gd name="T23" fmla="*/ 79 h 232"/>
                <a:gd name="T24" fmla="*/ 77 w 232"/>
                <a:gd name="T25" fmla="*/ 95 h 232"/>
                <a:gd name="T26" fmla="*/ 99 w 232"/>
                <a:gd name="T27" fmla="*/ 133 h 232"/>
                <a:gd name="T28" fmla="*/ 136 w 232"/>
                <a:gd name="T29" fmla="*/ 155 h 232"/>
                <a:gd name="T30" fmla="*/ 153 w 232"/>
                <a:gd name="T31" fmla="*/ 138 h 232"/>
                <a:gd name="T32" fmla="*/ 171 w 232"/>
                <a:gd name="T33" fmla="*/ 144 h 232"/>
                <a:gd name="T34" fmla="*/ 186 w 232"/>
                <a:gd name="T35" fmla="*/ 1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86" y="166"/>
                  </a:moveTo>
                  <a:cubicBezTo>
                    <a:pt x="179" y="173"/>
                    <a:pt x="169" y="184"/>
                    <a:pt x="169" y="184"/>
                  </a:cubicBezTo>
                  <a:cubicBezTo>
                    <a:pt x="157" y="195"/>
                    <a:pt x="126" y="183"/>
                    <a:pt x="88" y="144"/>
                  </a:cubicBezTo>
                  <a:cubicBezTo>
                    <a:pt x="49" y="105"/>
                    <a:pt x="37" y="75"/>
                    <a:pt x="48" y="63"/>
                  </a:cubicBezTo>
                  <a:cubicBezTo>
                    <a:pt x="48" y="63"/>
                    <a:pt x="59" y="53"/>
                    <a:pt x="66" y="46"/>
                  </a:cubicBezTo>
                  <a:cubicBezTo>
                    <a:pt x="73" y="39"/>
                    <a:pt x="81" y="51"/>
                    <a:pt x="88" y="61"/>
                  </a:cubicBezTo>
                  <a:cubicBezTo>
                    <a:pt x="95" y="70"/>
                    <a:pt x="96" y="76"/>
                    <a:pt x="94" y="79"/>
                  </a:cubicBezTo>
                  <a:cubicBezTo>
                    <a:pt x="91" y="81"/>
                    <a:pt x="82" y="90"/>
                    <a:pt x="77" y="95"/>
                  </a:cubicBezTo>
                  <a:cubicBezTo>
                    <a:pt x="74" y="98"/>
                    <a:pt x="74" y="107"/>
                    <a:pt x="99" y="133"/>
                  </a:cubicBezTo>
                  <a:cubicBezTo>
                    <a:pt x="124" y="158"/>
                    <a:pt x="134" y="158"/>
                    <a:pt x="136" y="155"/>
                  </a:cubicBezTo>
                  <a:cubicBezTo>
                    <a:pt x="142" y="149"/>
                    <a:pt x="151" y="140"/>
                    <a:pt x="153" y="138"/>
                  </a:cubicBezTo>
                  <a:cubicBezTo>
                    <a:pt x="155" y="136"/>
                    <a:pt x="162" y="137"/>
                    <a:pt x="171" y="144"/>
                  </a:cubicBezTo>
                  <a:cubicBezTo>
                    <a:pt x="181" y="151"/>
                    <a:pt x="193" y="159"/>
                    <a:pt x="186" y="166"/>
                  </a:cubicBezTo>
                  <a:close/>
                </a:path>
              </a:pathLst>
            </a:custGeom>
            <a:solidFill>
              <a:srgbClr val="3E4E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019CC1-0D59-4DBE-89F6-6F04D5E7D02B}"/>
                </a:ext>
              </a:extLst>
            </p:cNvPr>
            <p:cNvSpPr/>
            <p:nvPr/>
          </p:nvSpPr>
          <p:spPr>
            <a:xfrm>
              <a:off x="1279412" y="6294436"/>
              <a:ext cx="21074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3E4E59"/>
                  </a:solidFill>
                  <a:latin typeface="Arial Rounded MT Bold" panose="020F0704030504030204" pitchFamily="34" charset="0"/>
                </a:rPr>
                <a:t>1-800-123-4567</a:t>
              </a:r>
              <a:endParaRPr lang="en-US" sz="1050" dirty="0">
                <a:solidFill>
                  <a:srgbClr val="3E4E59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91F13-5228-42C2-9C78-3FFD6B028A45}"/>
              </a:ext>
            </a:extLst>
          </p:cNvPr>
          <p:cNvGrpSpPr/>
          <p:nvPr/>
        </p:nvGrpSpPr>
        <p:grpSpPr>
          <a:xfrm>
            <a:off x="3741823" y="6273800"/>
            <a:ext cx="3166977" cy="379827"/>
            <a:chOff x="3741823" y="6273800"/>
            <a:chExt cx="3166977" cy="379827"/>
          </a:xfrm>
        </p:grpSpPr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45ED4C28-272D-4643-A53D-D1AA2D92F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1823" y="6273800"/>
              <a:ext cx="379135" cy="379827"/>
            </a:xfrm>
            <a:custGeom>
              <a:avLst/>
              <a:gdLst>
                <a:gd name="T0" fmla="*/ 112 w 232"/>
                <a:gd name="T1" fmla="*/ 85 h 232"/>
                <a:gd name="T2" fmla="*/ 76 w 232"/>
                <a:gd name="T3" fmla="*/ 112 h 232"/>
                <a:gd name="T4" fmla="*/ 81 w 232"/>
                <a:gd name="T5" fmla="*/ 151 h 232"/>
                <a:gd name="T6" fmla="*/ 112 w 232"/>
                <a:gd name="T7" fmla="*/ 119 h 232"/>
                <a:gd name="T8" fmla="*/ 81 w 232"/>
                <a:gd name="T9" fmla="*/ 151 h 232"/>
                <a:gd name="T10" fmla="*/ 112 w 232"/>
                <a:gd name="T11" fmla="*/ 186 h 232"/>
                <a:gd name="T12" fmla="*/ 83 w 232"/>
                <a:gd name="T13" fmla="*/ 157 h 232"/>
                <a:gd name="T14" fmla="*/ 83 w 232"/>
                <a:gd name="T15" fmla="*/ 74 h 232"/>
                <a:gd name="T16" fmla="*/ 112 w 232"/>
                <a:gd name="T17" fmla="*/ 45 h 232"/>
                <a:gd name="T18" fmla="*/ 83 w 232"/>
                <a:gd name="T19" fmla="*/ 74 h 232"/>
                <a:gd name="T20" fmla="*/ 45 w 232"/>
                <a:gd name="T21" fmla="*/ 119 h 232"/>
                <a:gd name="T22" fmla="*/ 75 w 232"/>
                <a:gd name="T23" fmla="*/ 153 h 232"/>
                <a:gd name="T24" fmla="*/ 75 w 232"/>
                <a:gd name="T25" fmla="*/ 79 h 232"/>
                <a:gd name="T26" fmla="*/ 45 w 232"/>
                <a:gd name="T27" fmla="*/ 112 h 232"/>
                <a:gd name="T28" fmla="*/ 75 w 232"/>
                <a:gd name="T29" fmla="*/ 79 h 232"/>
                <a:gd name="T30" fmla="*/ 141 w 232"/>
                <a:gd name="T31" fmla="*/ 50 h 232"/>
                <a:gd name="T32" fmla="*/ 166 w 232"/>
                <a:gd name="T33" fmla="*/ 67 h 232"/>
                <a:gd name="T34" fmla="*/ 90 w 232"/>
                <a:gd name="T35" fmla="*/ 181 h 232"/>
                <a:gd name="T36" fmla="*/ 65 w 232"/>
                <a:gd name="T37" fmla="*/ 164 h 232"/>
                <a:gd name="T38" fmla="*/ 65 w 232"/>
                <a:gd name="T39" fmla="*/ 67 h 232"/>
                <a:gd name="T40" fmla="*/ 90 w 232"/>
                <a:gd name="T41" fmla="*/ 50 h 232"/>
                <a:gd name="T42" fmla="*/ 162 w 232"/>
                <a:gd name="T43" fmla="*/ 112 h 232"/>
                <a:gd name="T44" fmla="*/ 171 w 232"/>
                <a:gd name="T45" fmla="*/ 72 h 232"/>
                <a:gd name="T46" fmla="*/ 141 w 232"/>
                <a:gd name="T47" fmla="*/ 181 h 232"/>
                <a:gd name="T48" fmla="*/ 154 w 232"/>
                <a:gd name="T49" fmla="*/ 159 h 232"/>
                <a:gd name="T50" fmla="*/ 126 w 232"/>
                <a:gd name="T51" fmla="*/ 46 h 232"/>
                <a:gd name="T52" fmla="*/ 119 w 232"/>
                <a:gd name="T53" fmla="*/ 79 h 232"/>
                <a:gd name="T54" fmla="*/ 126 w 232"/>
                <a:gd name="T55" fmla="*/ 46 h 232"/>
                <a:gd name="T56" fmla="*/ 116 w 232"/>
                <a:gd name="T57" fmla="*/ 232 h 232"/>
                <a:gd name="T58" fmla="*/ 116 w 232"/>
                <a:gd name="T59" fmla="*/ 0 h 232"/>
                <a:gd name="T60" fmla="*/ 196 w 232"/>
                <a:gd name="T61" fmla="*/ 116 h 232"/>
                <a:gd name="T62" fmla="*/ 36 w 232"/>
                <a:gd name="T63" fmla="*/ 116 h 232"/>
                <a:gd name="T64" fmla="*/ 196 w 232"/>
                <a:gd name="T65" fmla="*/ 116 h 232"/>
                <a:gd name="T66" fmla="*/ 171 w 232"/>
                <a:gd name="T67" fmla="*/ 159 h 232"/>
                <a:gd name="T68" fmla="*/ 162 w 232"/>
                <a:gd name="T69" fmla="*/ 119 h 232"/>
                <a:gd name="T70" fmla="*/ 119 w 232"/>
                <a:gd name="T71" fmla="*/ 153 h 232"/>
                <a:gd name="T72" fmla="*/ 126 w 232"/>
                <a:gd name="T73" fmla="*/ 185 h 232"/>
                <a:gd name="T74" fmla="*/ 119 w 232"/>
                <a:gd name="T75" fmla="*/ 153 h 232"/>
                <a:gd name="T76" fmla="*/ 119 w 232"/>
                <a:gd name="T77" fmla="*/ 85 h 232"/>
                <a:gd name="T78" fmla="*/ 155 w 232"/>
                <a:gd name="T79" fmla="*/ 112 h 232"/>
                <a:gd name="T80" fmla="*/ 155 w 232"/>
                <a:gd name="T81" fmla="*/ 119 h 232"/>
                <a:gd name="T82" fmla="*/ 119 w 232"/>
                <a:gd name="T83" fmla="*/ 146 h 232"/>
                <a:gd name="T84" fmla="*/ 155 w 232"/>
                <a:gd name="T8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" h="232">
                  <a:moveTo>
                    <a:pt x="81" y="81"/>
                  </a:moveTo>
                  <a:cubicBezTo>
                    <a:pt x="91" y="83"/>
                    <a:pt x="101" y="85"/>
                    <a:pt x="112" y="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01"/>
                    <a:pt x="78" y="90"/>
                    <a:pt x="81" y="81"/>
                  </a:cubicBezTo>
                  <a:close/>
                  <a:moveTo>
                    <a:pt x="81" y="151"/>
                  </a:moveTo>
                  <a:cubicBezTo>
                    <a:pt x="91" y="148"/>
                    <a:pt x="101" y="146"/>
                    <a:pt x="112" y="14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31"/>
                    <a:pt x="78" y="141"/>
                    <a:pt x="81" y="151"/>
                  </a:cubicBezTo>
                  <a:close/>
                  <a:moveTo>
                    <a:pt x="106" y="185"/>
                  </a:moveTo>
                  <a:cubicBezTo>
                    <a:pt x="108" y="186"/>
                    <a:pt x="110" y="186"/>
                    <a:pt x="112" y="186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02" y="153"/>
                    <a:pt x="92" y="154"/>
                    <a:pt x="83" y="157"/>
                  </a:cubicBezTo>
                  <a:cubicBezTo>
                    <a:pt x="88" y="171"/>
                    <a:pt x="96" y="181"/>
                    <a:pt x="106" y="185"/>
                  </a:cubicBezTo>
                  <a:close/>
                  <a:moveTo>
                    <a:pt x="83" y="74"/>
                  </a:moveTo>
                  <a:cubicBezTo>
                    <a:pt x="92" y="77"/>
                    <a:pt x="102" y="79"/>
                    <a:pt x="112" y="7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6"/>
                    <a:pt x="108" y="46"/>
                    <a:pt x="106" y="46"/>
                  </a:cubicBezTo>
                  <a:cubicBezTo>
                    <a:pt x="96" y="51"/>
                    <a:pt x="88" y="61"/>
                    <a:pt x="83" y="74"/>
                  </a:cubicBezTo>
                  <a:close/>
                  <a:moveTo>
                    <a:pt x="69" y="119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34"/>
                    <a:pt x="52" y="148"/>
                    <a:pt x="61" y="159"/>
                  </a:cubicBezTo>
                  <a:cubicBezTo>
                    <a:pt x="65" y="157"/>
                    <a:pt x="70" y="155"/>
                    <a:pt x="75" y="153"/>
                  </a:cubicBezTo>
                  <a:cubicBezTo>
                    <a:pt x="72" y="143"/>
                    <a:pt x="70" y="131"/>
                    <a:pt x="69" y="119"/>
                  </a:cubicBezTo>
                  <a:close/>
                  <a:moveTo>
                    <a:pt x="75" y="79"/>
                  </a:moveTo>
                  <a:cubicBezTo>
                    <a:pt x="70" y="77"/>
                    <a:pt x="65" y="75"/>
                    <a:pt x="61" y="72"/>
                  </a:cubicBezTo>
                  <a:cubicBezTo>
                    <a:pt x="52" y="83"/>
                    <a:pt x="46" y="97"/>
                    <a:pt x="45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00"/>
                    <a:pt x="72" y="89"/>
                    <a:pt x="75" y="79"/>
                  </a:cubicBezTo>
                  <a:close/>
                  <a:moveTo>
                    <a:pt x="166" y="67"/>
                  </a:moveTo>
                  <a:cubicBezTo>
                    <a:pt x="159" y="60"/>
                    <a:pt x="151" y="54"/>
                    <a:pt x="141" y="50"/>
                  </a:cubicBezTo>
                  <a:cubicBezTo>
                    <a:pt x="146" y="56"/>
                    <a:pt x="151" y="64"/>
                    <a:pt x="154" y="73"/>
                  </a:cubicBezTo>
                  <a:cubicBezTo>
                    <a:pt x="159" y="71"/>
                    <a:pt x="163" y="69"/>
                    <a:pt x="166" y="67"/>
                  </a:cubicBezTo>
                  <a:close/>
                  <a:moveTo>
                    <a:pt x="65" y="164"/>
                  </a:moveTo>
                  <a:cubicBezTo>
                    <a:pt x="72" y="172"/>
                    <a:pt x="81" y="178"/>
                    <a:pt x="90" y="181"/>
                  </a:cubicBezTo>
                  <a:cubicBezTo>
                    <a:pt x="85" y="175"/>
                    <a:pt x="81" y="168"/>
                    <a:pt x="77" y="159"/>
                  </a:cubicBezTo>
                  <a:cubicBezTo>
                    <a:pt x="73" y="160"/>
                    <a:pt x="69" y="162"/>
                    <a:pt x="65" y="164"/>
                  </a:cubicBezTo>
                  <a:close/>
                  <a:moveTo>
                    <a:pt x="90" y="50"/>
                  </a:moveTo>
                  <a:cubicBezTo>
                    <a:pt x="81" y="54"/>
                    <a:pt x="72" y="60"/>
                    <a:pt x="65" y="67"/>
                  </a:cubicBezTo>
                  <a:cubicBezTo>
                    <a:pt x="69" y="69"/>
                    <a:pt x="73" y="71"/>
                    <a:pt x="77" y="73"/>
                  </a:cubicBezTo>
                  <a:cubicBezTo>
                    <a:pt x="81" y="64"/>
                    <a:pt x="85" y="56"/>
                    <a:pt x="90" y="50"/>
                  </a:cubicBezTo>
                  <a:close/>
                  <a:moveTo>
                    <a:pt x="156" y="79"/>
                  </a:moveTo>
                  <a:cubicBezTo>
                    <a:pt x="160" y="89"/>
                    <a:pt x="161" y="100"/>
                    <a:pt x="162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5" y="97"/>
                    <a:pt x="180" y="83"/>
                    <a:pt x="171" y="72"/>
                  </a:cubicBezTo>
                  <a:cubicBezTo>
                    <a:pt x="166" y="75"/>
                    <a:pt x="161" y="77"/>
                    <a:pt x="156" y="79"/>
                  </a:cubicBezTo>
                  <a:close/>
                  <a:moveTo>
                    <a:pt x="141" y="181"/>
                  </a:moveTo>
                  <a:cubicBezTo>
                    <a:pt x="151" y="178"/>
                    <a:pt x="159" y="172"/>
                    <a:pt x="166" y="164"/>
                  </a:cubicBezTo>
                  <a:cubicBezTo>
                    <a:pt x="163" y="162"/>
                    <a:pt x="159" y="160"/>
                    <a:pt x="154" y="159"/>
                  </a:cubicBezTo>
                  <a:cubicBezTo>
                    <a:pt x="151" y="168"/>
                    <a:pt x="146" y="175"/>
                    <a:pt x="141" y="181"/>
                  </a:cubicBezTo>
                  <a:close/>
                  <a:moveTo>
                    <a:pt x="126" y="46"/>
                  </a:moveTo>
                  <a:cubicBezTo>
                    <a:pt x="123" y="46"/>
                    <a:pt x="121" y="46"/>
                    <a:pt x="119" y="45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39" y="77"/>
                    <a:pt x="148" y="74"/>
                  </a:cubicBezTo>
                  <a:cubicBezTo>
                    <a:pt x="143" y="61"/>
                    <a:pt x="135" y="51"/>
                    <a:pt x="126" y="46"/>
                  </a:cubicBezTo>
                  <a:close/>
                  <a:moveTo>
                    <a:pt x="232" y="116"/>
                  </a:moveTo>
                  <a:cubicBezTo>
                    <a:pt x="232" y="180"/>
                    <a:pt x="179" y="232"/>
                    <a:pt x="116" y="232"/>
                  </a:cubicBez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79" y="0"/>
                    <a:pt x="232" y="52"/>
                    <a:pt x="232" y="116"/>
                  </a:cubicBezTo>
                  <a:close/>
                  <a:moveTo>
                    <a:pt x="196" y="116"/>
                  </a:moveTo>
                  <a:cubicBezTo>
                    <a:pt x="196" y="72"/>
                    <a:pt x="160" y="36"/>
                    <a:pt x="116" y="36"/>
                  </a:cubicBezTo>
                  <a:cubicBezTo>
                    <a:pt x="71" y="36"/>
                    <a:pt x="36" y="72"/>
                    <a:pt x="36" y="116"/>
                  </a:cubicBezTo>
                  <a:cubicBezTo>
                    <a:pt x="36" y="160"/>
                    <a:pt x="71" y="196"/>
                    <a:pt x="116" y="196"/>
                  </a:cubicBezTo>
                  <a:cubicBezTo>
                    <a:pt x="160" y="196"/>
                    <a:pt x="196" y="160"/>
                    <a:pt x="196" y="116"/>
                  </a:cubicBezTo>
                  <a:close/>
                  <a:moveTo>
                    <a:pt x="156" y="153"/>
                  </a:moveTo>
                  <a:cubicBezTo>
                    <a:pt x="161" y="155"/>
                    <a:pt x="166" y="157"/>
                    <a:pt x="171" y="159"/>
                  </a:cubicBezTo>
                  <a:cubicBezTo>
                    <a:pt x="180" y="148"/>
                    <a:pt x="185" y="134"/>
                    <a:pt x="1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31"/>
                    <a:pt x="160" y="143"/>
                    <a:pt x="156" y="153"/>
                  </a:cubicBezTo>
                  <a:close/>
                  <a:moveTo>
                    <a:pt x="119" y="153"/>
                  </a:moveTo>
                  <a:cubicBezTo>
                    <a:pt x="119" y="186"/>
                    <a:pt x="119" y="186"/>
                    <a:pt x="119" y="186"/>
                  </a:cubicBezTo>
                  <a:cubicBezTo>
                    <a:pt x="121" y="186"/>
                    <a:pt x="123" y="186"/>
                    <a:pt x="126" y="185"/>
                  </a:cubicBezTo>
                  <a:cubicBezTo>
                    <a:pt x="135" y="181"/>
                    <a:pt x="143" y="171"/>
                    <a:pt x="148" y="157"/>
                  </a:cubicBezTo>
                  <a:cubicBezTo>
                    <a:pt x="139" y="154"/>
                    <a:pt x="129" y="153"/>
                    <a:pt x="119" y="153"/>
                  </a:cubicBezTo>
                  <a:close/>
                  <a:moveTo>
                    <a:pt x="150" y="81"/>
                  </a:moveTo>
                  <a:cubicBezTo>
                    <a:pt x="141" y="83"/>
                    <a:pt x="130" y="85"/>
                    <a:pt x="119" y="8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01"/>
                    <a:pt x="153" y="90"/>
                    <a:pt x="150" y="81"/>
                  </a:cubicBezTo>
                  <a:close/>
                  <a:moveTo>
                    <a:pt x="155" y="119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30" y="146"/>
                    <a:pt x="141" y="148"/>
                    <a:pt x="150" y="151"/>
                  </a:cubicBezTo>
                  <a:cubicBezTo>
                    <a:pt x="153" y="141"/>
                    <a:pt x="155" y="131"/>
                    <a:pt x="155" y="119"/>
                  </a:cubicBezTo>
                  <a:close/>
                </a:path>
              </a:pathLst>
            </a:custGeom>
            <a:solidFill>
              <a:srgbClr val="3E4E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067DC5-E6CC-4C43-B2CB-677A281DAB9D}"/>
                </a:ext>
              </a:extLst>
            </p:cNvPr>
            <p:cNvSpPr/>
            <p:nvPr/>
          </p:nvSpPr>
          <p:spPr>
            <a:xfrm>
              <a:off x="4208043" y="6294436"/>
              <a:ext cx="27007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3E4E59"/>
                  </a:solidFill>
                  <a:latin typeface="Arial Rounded MT Bold" panose="020F0704030504030204" pitchFamily="34" charset="0"/>
                </a:rPr>
                <a:t>www.happyeatingbuffetresto.com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2" y="1669469"/>
            <a:ext cx="4699006" cy="28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52276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492093" y="143115"/>
            <a:ext cx="4054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ENGLISH</a:t>
            </a:r>
            <a:r>
              <a:rPr lang="en-US" sz="5400" spc="3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LUNCH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821A7C-D6D0-42AC-807C-52CF0F4C201E}"/>
              </a:ext>
            </a:extLst>
          </p:cNvPr>
          <p:cNvGrpSpPr/>
          <p:nvPr/>
        </p:nvGrpSpPr>
        <p:grpSpPr>
          <a:xfrm>
            <a:off x="606393" y="2666198"/>
            <a:ext cx="2743200" cy="3830855"/>
            <a:chOff x="606393" y="2666198"/>
            <a:chExt cx="2743200" cy="38308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82833C-E658-45B7-B3F7-C15342715767}"/>
                </a:ext>
              </a:extLst>
            </p:cNvPr>
            <p:cNvSpPr/>
            <p:nvPr/>
          </p:nvSpPr>
          <p:spPr>
            <a:xfrm>
              <a:off x="606393" y="2666198"/>
              <a:ext cx="2743200" cy="329184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E7B8B9-091F-47F7-8A87-AC0ADD937C5B}"/>
                </a:ext>
              </a:extLst>
            </p:cNvPr>
            <p:cNvSpPr/>
            <p:nvPr/>
          </p:nvSpPr>
          <p:spPr>
            <a:xfrm>
              <a:off x="606393" y="5958038"/>
              <a:ext cx="2743200" cy="539015"/>
            </a:xfrm>
            <a:prstGeom prst="rect">
              <a:avLst/>
            </a:prstGeom>
            <a:solidFill>
              <a:srgbClr val="CEF19E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3E4E59"/>
                  </a:solidFill>
                  <a:latin typeface="Arial Rounded MT Bold" panose="020F0704030504030204" pitchFamily="34" charset="0"/>
                </a:rPr>
                <a:t>Chicken Steak</a:t>
              </a:r>
            </a:p>
          </p:txBody>
        </p:sp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33578B25-7D99-457E-A20C-ECDADE477725}"/>
                </a:ext>
              </a:extLst>
            </p:cNvPr>
            <p:cNvSpPr/>
            <p:nvPr/>
          </p:nvSpPr>
          <p:spPr>
            <a:xfrm>
              <a:off x="606393" y="2666198"/>
              <a:ext cx="901562" cy="901562"/>
            </a:xfrm>
            <a:prstGeom prst="flowChartOffpageConnector">
              <a:avLst/>
            </a:prstGeom>
            <a:solidFill>
              <a:srgbClr val="398675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Bodoni MT Black" panose="02070A03080606020203" pitchFamily="18" charset="0"/>
                </a:rPr>
                <a:t>$12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0A7464-E381-4585-9E39-8B0FE7BD9919}"/>
              </a:ext>
            </a:extLst>
          </p:cNvPr>
          <p:cNvGrpSpPr/>
          <p:nvPr/>
        </p:nvGrpSpPr>
        <p:grpSpPr>
          <a:xfrm>
            <a:off x="4273619" y="1973179"/>
            <a:ext cx="2743200" cy="3830855"/>
            <a:chOff x="4273619" y="1973179"/>
            <a:chExt cx="2743200" cy="38308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AA2106-6B68-4BB2-B586-0478D033396E}"/>
                </a:ext>
              </a:extLst>
            </p:cNvPr>
            <p:cNvSpPr/>
            <p:nvPr/>
          </p:nvSpPr>
          <p:spPr>
            <a:xfrm>
              <a:off x="4273619" y="1973179"/>
              <a:ext cx="2743200" cy="329184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DE3CF9-7B48-441B-AC02-E1446AB1FF90}"/>
                </a:ext>
              </a:extLst>
            </p:cNvPr>
            <p:cNvSpPr/>
            <p:nvPr/>
          </p:nvSpPr>
          <p:spPr>
            <a:xfrm>
              <a:off x="4273619" y="5265019"/>
              <a:ext cx="2743200" cy="539015"/>
            </a:xfrm>
            <a:prstGeom prst="rect">
              <a:avLst/>
            </a:prstGeom>
            <a:solidFill>
              <a:srgbClr val="CEF19E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3E4E59"/>
                  </a:solidFill>
                  <a:latin typeface="Arial Rounded MT Bold" panose="020F0704030504030204" pitchFamily="34" charset="0"/>
                </a:rPr>
                <a:t>Chicken Steak</a:t>
              </a:r>
            </a:p>
          </p:txBody>
        </p:sp>
        <p:sp>
          <p:nvSpPr>
            <p:cNvPr id="18" name="Flowchart: Off-page Connector 17">
              <a:extLst>
                <a:ext uri="{FF2B5EF4-FFF2-40B4-BE49-F238E27FC236}">
                  <a16:creationId xmlns:a16="http://schemas.microsoft.com/office/drawing/2014/main" id="{DB6F57CC-CAB6-4B37-83E1-0380C7834364}"/>
                </a:ext>
              </a:extLst>
            </p:cNvPr>
            <p:cNvSpPr/>
            <p:nvPr/>
          </p:nvSpPr>
          <p:spPr>
            <a:xfrm>
              <a:off x="4273619" y="1973179"/>
              <a:ext cx="901562" cy="901562"/>
            </a:xfrm>
            <a:prstGeom prst="flowChartOffpageConnector">
              <a:avLst/>
            </a:prstGeom>
            <a:solidFill>
              <a:srgbClr val="398675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Bodoni MT Black" panose="02070A03080606020203" pitchFamily="18" charset="0"/>
                </a:rPr>
                <a:t>$5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E91781-F8CB-460D-95D9-4367558FDDCA}"/>
              </a:ext>
            </a:extLst>
          </p:cNvPr>
          <p:cNvGrpSpPr/>
          <p:nvPr/>
        </p:nvGrpSpPr>
        <p:grpSpPr>
          <a:xfrm>
            <a:off x="7940845" y="1020278"/>
            <a:ext cx="2743200" cy="3830855"/>
            <a:chOff x="7940845" y="1020278"/>
            <a:chExt cx="2743200" cy="38308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151CD1-3D45-4311-87CA-0B18C02DAB7F}"/>
                </a:ext>
              </a:extLst>
            </p:cNvPr>
            <p:cNvSpPr/>
            <p:nvPr/>
          </p:nvSpPr>
          <p:spPr>
            <a:xfrm>
              <a:off x="7940845" y="1020278"/>
              <a:ext cx="2743200" cy="329184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15B501-EC1C-43AD-9A9A-8604AB14B460}"/>
                </a:ext>
              </a:extLst>
            </p:cNvPr>
            <p:cNvSpPr/>
            <p:nvPr/>
          </p:nvSpPr>
          <p:spPr>
            <a:xfrm>
              <a:off x="7940845" y="4312118"/>
              <a:ext cx="2743200" cy="539015"/>
            </a:xfrm>
            <a:prstGeom prst="rect">
              <a:avLst/>
            </a:prstGeom>
            <a:solidFill>
              <a:srgbClr val="CEF19E"/>
            </a:solidFill>
            <a:ln>
              <a:noFill/>
            </a:ln>
            <a:effectLst>
              <a:outerShdw blurRad="38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3E4E59"/>
                  </a:solidFill>
                  <a:latin typeface="Arial Rounded MT Bold" panose="020F0704030504030204" pitchFamily="34" charset="0"/>
                </a:rPr>
                <a:t>Chicken Steak</a:t>
              </a:r>
            </a:p>
          </p:txBody>
        </p:sp>
        <p:sp>
          <p:nvSpPr>
            <p:cNvPr id="19" name="Flowchart: Off-page Connector 18">
              <a:extLst>
                <a:ext uri="{FF2B5EF4-FFF2-40B4-BE49-F238E27FC236}">
                  <a16:creationId xmlns:a16="http://schemas.microsoft.com/office/drawing/2014/main" id="{5D60E912-C2BD-4273-80FF-58B97C9E358B}"/>
                </a:ext>
              </a:extLst>
            </p:cNvPr>
            <p:cNvSpPr/>
            <p:nvPr/>
          </p:nvSpPr>
          <p:spPr>
            <a:xfrm>
              <a:off x="7940845" y="1020278"/>
              <a:ext cx="901562" cy="901562"/>
            </a:xfrm>
            <a:prstGeom prst="flowChartOffpageConnector">
              <a:avLst/>
            </a:prstGeom>
            <a:solidFill>
              <a:srgbClr val="398675"/>
            </a:solidFill>
            <a:ln>
              <a:noFill/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Bodoni MT Black" panose="02070A03080606020203" pitchFamily="18" charset="0"/>
                </a:rPr>
                <a:t>$15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6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2833C-E658-45B7-B3F7-C15342715767}"/>
              </a:ext>
            </a:extLst>
          </p:cNvPr>
          <p:cNvSpPr/>
          <p:nvPr/>
        </p:nvSpPr>
        <p:spPr>
          <a:xfrm>
            <a:off x="606392" y="2040556"/>
            <a:ext cx="5561106" cy="41316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7B8B9-091F-47F7-8A87-AC0ADD937C5B}"/>
              </a:ext>
            </a:extLst>
          </p:cNvPr>
          <p:cNvSpPr/>
          <p:nvPr/>
        </p:nvSpPr>
        <p:spPr>
          <a:xfrm>
            <a:off x="3694252" y="5637329"/>
            <a:ext cx="2473246" cy="534871"/>
          </a:xfrm>
          <a:prstGeom prst="rect">
            <a:avLst/>
          </a:prstGeom>
          <a:solidFill>
            <a:srgbClr val="CEF19E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E4E59"/>
                </a:solidFill>
                <a:latin typeface="Bodoni MT Black" panose="02070A03080606020203" pitchFamily="18" charset="0"/>
              </a:rPr>
              <a:t>$14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492093" y="143115"/>
            <a:ext cx="4816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ONE DISH </a:t>
            </a: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LUNCH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73377-D345-41EB-BB03-045F819664F9}"/>
              </a:ext>
            </a:extLst>
          </p:cNvPr>
          <p:cNvSpPr/>
          <p:nvPr/>
        </p:nvSpPr>
        <p:spPr>
          <a:xfrm>
            <a:off x="5511800" y="2889985"/>
            <a:ext cx="6073807" cy="1897915"/>
          </a:xfrm>
          <a:prstGeom prst="rect">
            <a:avLst/>
          </a:prstGeom>
          <a:solidFill>
            <a:srgbClr val="398675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Rice Chicken  Paella</a:t>
            </a:r>
            <a:b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Taste the best rice chicken paella on town  served with unlimited rice and bottomless iced tea.</a:t>
            </a:r>
          </a:p>
        </p:txBody>
      </p:sp>
    </p:spTree>
    <p:extLst>
      <p:ext uri="{BB962C8B-B14F-4D97-AF65-F5344CB8AC3E}">
        <p14:creationId xmlns:p14="http://schemas.microsoft.com/office/powerpoint/2010/main" val="296619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2833C-E658-45B7-B3F7-C15342715767}"/>
              </a:ext>
            </a:extLst>
          </p:cNvPr>
          <p:cNvSpPr/>
          <p:nvPr/>
        </p:nvSpPr>
        <p:spPr>
          <a:xfrm>
            <a:off x="606391" y="681048"/>
            <a:ext cx="10979215" cy="54911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7B8B9-091F-47F7-8A87-AC0ADD937C5B}"/>
              </a:ext>
            </a:extLst>
          </p:cNvPr>
          <p:cNvSpPr/>
          <p:nvPr/>
        </p:nvSpPr>
        <p:spPr>
          <a:xfrm>
            <a:off x="4859377" y="4422467"/>
            <a:ext cx="2473246" cy="534871"/>
          </a:xfrm>
          <a:prstGeom prst="rect">
            <a:avLst/>
          </a:prstGeom>
          <a:solidFill>
            <a:srgbClr val="CEF19E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E4E59"/>
                </a:solidFill>
                <a:latin typeface="Bodoni MT Black" panose="02070A03080606020203" pitchFamily="18" charset="0"/>
              </a:rPr>
              <a:t>$15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606391" y="681048"/>
            <a:ext cx="10709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ONE DISH </a:t>
            </a:r>
          </a:p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DOUBLE CHOICE </a:t>
            </a: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LUNCH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73377-D345-41EB-BB03-045F819664F9}"/>
              </a:ext>
            </a:extLst>
          </p:cNvPr>
          <p:cNvSpPr/>
          <p:nvPr/>
        </p:nvSpPr>
        <p:spPr>
          <a:xfrm>
            <a:off x="606391" y="2521490"/>
            <a:ext cx="10979215" cy="1897915"/>
          </a:xfrm>
          <a:prstGeom prst="rect">
            <a:avLst/>
          </a:prstGeom>
          <a:solidFill>
            <a:srgbClr val="398675">
              <a:alpha val="73000"/>
            </a:srgbClr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Bimbimbap</a:t>
            </a:r>
            <a:b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Taste our </a:t>
            </a:r>
            <a:r>
              <a:rPr lang="en-US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bimbimbap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bowl mixed with different ingredients including, but not limited to rice, seasoned mushrooms and different vegetable with hot sauce.  </a:t>
            </a:r>
          </a:p>
        </p:txBody>
      </p:sp>
    </p:spTree>
    <p:extLst>
      <p:ext uri="{BB962C8B-B14F-4D97-AF65-F5344CB8AC3E}">
        <p14:creationId xmlns:p14="http://schemas.microsoft.com/office/powerpoint/2010/main" val="174935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2833C-E658-45B7-B3F7-C15342715767}"/>
              </a:ext>
            </a:extLst>
          </p:cNvPr>
          <p:cNvSpPr/>
          <p:nvPr/>
        </p:nvSpPr>
        <p:spPr>
          <a:xfrm>
            <a:off x="6024501" y="1608756"/>
            <a:ext cx="5561106" cy="41316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7B8B9-091F-47F7-8A87-AC0ADD937C5B}"/>
              </a:ext>
            </a:extLst>
          </p:cNvPr>
          <p:cNvSpPr/>
          <p:nvPr/>
        </p:nvSpPr>
        <p:spPr>
          <a:xfrm>
            <a:off x="9112361" y="5637329"/>
            <a:ext cx="2473246" cy="534871"/>
          </a:xfrm>
          <a:prstGeom prst="rect">
            <a:avLst/>
          </a:prstGeom>
          <a:solidFill>
            <a:srgbClr val="CEF19E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E4E59"/>
                </a:solidFill>
                <a:latin typeface="Bodoni MT Black" panose="02070A03080606020203" pitchFamily="18" charset="0"/>
              </a:rPr>
              <a:t>$16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952500" y="1608756"/>
            <a:ext cx="4816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HUNGRY</a:t>
            </a:r>
            <a:b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</a:b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DINNER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73377-D345-41EB-BB03-045F819664F9}"/>
              </a:ext>
            </a:extLst>
          </p:cNvPr>
          <p:cNvSpPr/>
          <p:nvPr/>
        </p:nvSpPr>
        <p:spPr>
          <a:xfrm>
            <a:off x="952500" y="4058385"/>
            <a:ext cx="6073807" cy="1897915"/>
          </a:xfrm>
          <a:prstGeom prst="rect">
            <a:avLst/>
          </a:prstGeom>
          <a:solidFill>
            <a:srgbClr val="398675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Chicken Steak Paella</a:t>
            </a:r>
            <a:b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Enjoy the taste of chicken steak paella mixed with vegetables and hot sauce.</a:t>
            </a:r>
          </a:p>
        </p:txBody>
      </p:sp>
    </p:spTree>
    <p:extLst>
      <p:ext uri="{BB962C8B-B14F-4D97-AF65-F5344CB8AC3E}">
        <p14:creationId xmlns:p14="http://schemas.microsoft.com/office/powerpoint/2010/main" val="27940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2833C-E658-45B7-B3F7-C15342715767}"/>
              </a:ext>
            </a:extLst>
          </p:cNvPr>
          <p:cNvSpPr/>
          <p:nvPr/>
        </p:nvSpPr>
        <p:spPr>
          <a:xfrm>
            <a:off x="635000" y="1608756"/>
            <a:ext cx="5561106" cy="41316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7B8B9-091F-47F7-8A87-AC0ADD937C5B}"/>
              </a:ext>
            </a:extLst>
          </p:cNvPr>
          <p:cNvSpPr/>
          <p:nvPr/>
        </p:nvSpPr>
        <p:spPr>
          <a:xfrm>
            <a:off x="7778750" y="5591536"/>
            <a:ext cx="2473246" cy="534871"/>
          </a:xfrm>
          <a:prstGeom prst="rect">
            <a:avLst/>
          </a:prstGeom>
          <a:solidFill>
            <a:srgbClr val="398675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$14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7682006" y="731593"/>
            <a:ext cx="3874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HUNGRY</a:t>
            </a:r>
            <a:b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</a:b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DINNER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73377-D345-41EB-BB03-045F819664F9}"/>
              </a:ext>
            </a:extLst>
          </p:cNvPr>
          <p:cNvSpPr/>
          <p:nvPr/>
        </p:nvSpPr>
        <p:spPr>
          <a:xfrm>
            <a:off x="6196106" y="2485919"/>
            <a:ext cx="5360893" cy="1897915"/>
          </a:xfrm>
          <a:prstGeom prst="rect">
            <a:avLst/>
          </a:prstGeom>
          <a:solidFill>
            <a:srgbClr val="398675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Chicken Marsala</a:t>
            </a:r>
            <a:b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latin typeface="Arial Rounded MT Bold" panose="020F0704030504030204" pitchFamily="34" charset="0"/>
              </a:rPr>
              <a:t>Dinner 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will be enjoyable if you order this comfort food for the family.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A01DD9-9360-48F2-A6A1-451A1B760F0B}"/>
              </a:ext>
            </a:extLst>
          </p:cNvPr>
          <p:cNvSpPr/>
          <p:nvPr/>
        </p:nvSpPr>
        <p:spPr>
          <a:xfrm>
            <a:off x="4330700" y="660400"/>
            <a:ext cx="7226300" cy="4588844"/>
          </a:xfrm>
          <a:prstGeom prst="rect">
            <a:avLst/>
          </a:prstGeom>
          <a:noFill/>
          <a:ln w="111125">
            <a:solidFill>
              <a:srgbClr val="CEF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2833C-E658-45B7-B3F7-C15342715767}"/>
              </a:ext>
            </a:extLst>
          </p:cNvPr>
          <p:cNvSpPr/>
          <p:nvPr/>
        </p:nvSpPr>
        <p:spPr>
          <a:xfrm>
            <a:off x="634999" y="660400"/>
            <a:ext cx="10921999" cy="55372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23000"/>
                      </a14:imgEffect>
                    </a14:imgLayer>
                  </a14:imgProps>
                </a:ext>
              </a:extLst>
            </a:blip>
            <a:srcRect/>
            <a:stretch>
              <a:fillRect t="-5000" b="-5000"/>
            </a:stretch>
          </a:blip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7B8B9-091F-47F7-8A87-AC0ADD937C5B}"/>
              </a:ext>
            </a:extLst>
          </p:cNvPr>
          <p:cNvSpPr/>
          <p:nvPr/>
        </p:nvSpPr>
        <p:spPr>
          <a:xfrm>
            <a:off x="4119602" y="4802351"/>
            <a:ext cx="3952796" cy="534871"/>
          </a:xfrm>
          <a:prstGeom prst="rect">
            <a:avLst/>
          </a:prstGeom>
          <a:solidFill>
            <a:srgbClr val="398675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1478056" y="2485919"/>
            <a:ext cx="4083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chemeClr val="bg1"/>
                </a:solidFill>
                <a:latin typeface="Bodoni MT Black" panose="02070A03080606020203" pitchFamily="18" charset="0"/>
              </a:rPr>
              <a:t>FRIED </a:t>
            </a: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CHICKEN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72526-2354-47F1-AABD-C490A2D3E15E}"/>
              </a:ext>
            </a:extLst>
          </p:cNvPr>
          <p:cNvSpPr/>
          <p:nvPr/>
        </p:nvSpPr>
        <p:spPr>
          <a:xfrm>
            <a:off x="6095999" y="2616116"/>
            <a:ext cx="5346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Enjoy the taste of the crunchy fried chicken with bottomless iced tea.</a:t>
            </a: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5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2833C-E658-45B7-B3F7-C15342715767}"/>
              </a:ext>
            </a:extLst>
          </p:cNvPr>
          <p:cNvSpPr/>
          <p:nvPr/>
        </p:nvSpPr>
        <p:spPr>
          <a:xfrm>
            <a:off x="635000" y="660400"/>
            <a:ext cx="7289800" cy="54991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0000" contrast="30000"/>
                      </a14:imgEffect>
                    </a14:imgLayer>
                  </a14:imgProps>
                </a:ext>
              </a:extLst>
            </a:blip>
            <a:srcRect/>
            <a:stretch>
              <a:fillRect t="-10000" b="-6000"/>
            </a:stretch>
          </a:blip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7B8B9-091F-47F7-8A87-AC0ADD937C5B}"/>
              </a:ext>
            </a:extLst>
          </p:cNvPr>
          <p:cNvSpPr/>
          <p:nvPr/>
        </p:nvSpPr>
        <p:spPr>
          <a:xfrm>
            <a:off x="8426452" y="5598925"/>
            <a:ext cx="2844800" cy="534871"/>
          </a:xfrm>
          <a:prstGeom prst="rect">
            <a:avLst/>
          </a:prstGeom>
          <a:solidFill>
            <a:srgbClr val="398675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$8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6384928" y="806930"/>
            <a:ext cx="4083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chemeClr val="bg1"/>
                </a:solidFill>
                <a:latin typeface="Bodoni MT Black" panose="02070A03080606020203" pitchFamily="18" charset="0"/>
              </a:rPr>
              <a:t>CHICKEN </a:t>
            </a: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CURRY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72526-2354-47F1-AABD-C490A2D3E15E}"/>
              </a:ext>
            </a:extLst>
          </p:cNvPr>
          <p:cNvSpPr/>
          <p:nvPr/>
        </p:nvSpPr>
        <p:spPr>
          <a:xfrm>
            <a:off x="7924800" y="2955302"/>
            <a:ext cx="363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This pinoy chicken curry will satisfy your cravings mixed with coconut chicken with pineapple chunks. </a:t>
            </a: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924634-A080-4228-AD9C-17ADD9588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2833C-E658-45B7-B3F7-C15342715767}"/>
              </a:ext>
            </a:extLst>
          </p:cNvPr>
          <p:cNvSpPr/>
          <p:nvPr/>
        </p:nvSpPr>
        <p:spPr>
          <a:xfrm>
            <a:off x="635000" y="660400"/>
            <a:ext cx="7322868" cy="5499100"/>
          </a:xfrm>
          <a:prstGeom prst="rect">
            <a:avLst/>
          </a:prstGeom>
          <a:solidFill>
            <a:srgbClr val="485B68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7B8B9-091F-47F7-8A87-AC0ADD937C5B}"/>
              </a:ext>
            </a:extLst>
          </p:cNvPr>
          <p:cNvSpPr/>
          <p:nvPr/>
        </p:nvSpPr>
        <p:spPr>
          <a:xfrm>
            <a:off x="8242300" y="5460215"/>
            <a:ext cx="2844800" cy="534871"/>
          </a:xfrm>
          <a:prstGeom prst="rect">
            <a:avLst/>
          </a:prstGeom>
          <a:solidFill>
            <a:srgbClr val="398675"/>
          </a:solidFill>
          <a:ln>
            <a:noFill/>
          </a:ln>
          <a:effectLst>
            <a:outerShdw blurRad="38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doni MT Black" panose="02070A03080606020203" pitchFamily="18" charset="0"/>
              </a:rPr>
              <a:t>$20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01D-0AEE-49FA-99F2-5EB841E85581}"/>
              </a:ext>
            </a:extLst>
          </p:cNvPr>
          <p:cNvSpPr txBox="1"/>
          <p:nvPr/>
        </p:nvSpPr>
        <p:spPr>
          <a:xfrm>
            <a:off x="3668444" y="811074"/>
            <a:ext cx="4083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>
                <a:solidFill>
                  <a:srgbClr val="CEF19E"/>
                </a:solidFill>
                <a:latin typeface="Bodoni MT Black" panose="02070A03080606020203" pitchFamily="18" charset="0"/>
              </a:rPr>
              <a:t>DINNER</a:t>
            </a:r>
            <a:r>
              <a:rPr lang="en-US" sz="5400" spc="3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5400" spc="300" dirty="0">
                <a:solidFill>
                  <a:srgbClr val="A7DDA7"/>
                </a:solidFill>
                <a:latin typeface="Bodoni MT Black" panose="02070A03080606020203" pitchFamily="18" charset="0"/>
              </a:rPr>
              <a:t>BUFFET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AEDA4-A9CB-4DAC-B392-1882B90C4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660400"/>
            <a:ext cx="2801667" cy="4229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B72526-2354-47F1-AABD-C490A2D3E15E}"/>
              </a:ext>
            </a:extLst>
          </p:cNvPr>
          <p:cNvSpPr/>
          <p:nvPr/>
        </p:nvSpPr>
        <p:spPr>
          <a:xfrm>
            <a:off x="634999" y="5123596"/>
            <a:ext cx="6687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 you have a special occasion coming? Well, these buffet dinner is fit to your occasion. These foods are not expensive but very delicious.</a:t>
            </a: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DB71D-4357-4D60-B8E3-7B93EF324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5"/>
          <a:stretch/>
        </p:blipFill>
        <p:spPr>
          <a:xfrm>
            <a:off x="3538268" y="3429000"/>
            <a:ext cx="1833832" cy="146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6DCCC2-7E5B-4B3D-90F2-C11045EDC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2"/>
          <a:stretch/>
        </p:blipFill>
        <p:spPr>
          <a:xfrm>
            <a:off x="5491669" y="3429001"/>
            <a:ext cx="1838863" cy="1460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4E15C1-6BA9-40AD-B6C4-030217C4ED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5"/>
          <a:stretch/>
        </p:blipFill>
        <p:spPr>
          <a:xfrm>
            <a:off x="7467718" y="3425253"/>
            <a:ext cx="1833833" cy="1460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D36E87-CFAA-4998-A70C-6960F69373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/>
          <a:stretch/>
        </p:blipFill>
        <p:spPr>
          <a:xfrm>
            <a:off x="9438737" y="3429000"/>
            <a:ext cx="1838863" cy="1456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CC8B52-6B1C-4686-AF23-0EE4EDBBF9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r="1286"/>
          <a:stretch/>
        </p:blipFill>
        <p:spPr>
          <a:xfrm>
            <a:off x="8077200" y="660400"/>
            <a:ext cx="3200400" cy="26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146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Bodoni MT Black</vt:lpstr>
      <vt:lpstr>Arial</vt:lpstr>
      <vt:lpstr>Calibri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38</cp:revision>
  <dcterms:created xsi:type="dcterms:W3CDTF">2018-11-20T10:38:23Z</dcterms:created>
  <dcterms:modified xsi:type="dcterms:W3CDTF">2019-09-06T20:35:54Z</dcterms:modified>
</cp:coreProperties>
</file>