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66" r:id="rId12"/>
  </p:sldIdLst>
  <p:sldSz cx="12192000" cy="6858000"/>
  <p:notesSz cx="6858000" cy="9144000"/>
  <p:embeddedFontLst>
    <p:embeddedFont>
      <p:font typeface="AvantGarde Md BT" panose="020B060202020202020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haparral Pro" panose="02060503040505020203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56" userDrawn="1">
          <p15:clr>
            <a:srgbClr val="A4A3A4"/>
          </p15:clr>
        </p15:guide>
        <p15:guide id="4" pos="5160" userDrawn="1">
          <p15:clr>
            <a:srgbClr val="A4A3A4"/>
          </p15:clr>
        </p15:guide>
        <p15:guide id="5" pos="6672" userDrawn="1">
          <p15:clr>
            <a:srgbClr val="A4A3A4"/>
          </p15:clr>
        </p15:guide>
        <p15:guide id="6" pos="504" userDrawn="1">
          <p15:clr>
            <a:srgbClr val="A4A3A4"/>
          </p15:clr>
        </p15:guide>
        <p15:guide id="7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E25"/>
    <a:srgbClr val="F5A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60A1D-5918-4B1C-9309-4E91A9D32B2C}" v="36" dt="2019-10-03T09:17:32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8" y="390"/>
      </p:cViewPr>
      <p:guideLst>
        <p:guide orient="horz" pos="2136"/>
        <p:guide pos="3840"/>
        <p:guide orient="horz" pos="3456"/>
        <p:guide pos="5160"/>
        <p:guide pos="6672"/>
        <p:guide pos="504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74213C23-BD02-4A6A-9FA5-A0E9E6CB2A82}"/>
    <pc:docChg chg="custSel modSld">
      <pc:chgData name="Presentation Point" userId="f45ce91d846791e9" providerId="LiveId" clId="{74213C23-BD02-4A6A-9FA5-A0E9E6CB2A82}" dt="2019-09-08T06:27:31.304" v="87"/>
      <pc:docMkLst>
        <pc:docMk/>
      </pc:docMkLst>
      <pc:sldChg chg="modSp">
        <pc:chgData name="Presentation Point" userId="f45ce91d846791e9" providerId="LiveId" clId="{74213C23-BD02-4A6A-9FA5-A0E9E6CB2A82}" dt="2019-09-08T06:22:40.922" v="20" actId="20577"/>
        <pc:sldMkLst>
          <pc:docMk/>
          <pc:sldMk cId="3400475103" sldId="259"/>
        </pc:sldMkLst>
        <pc:spChg chg="mod">
          <ac:chgData name="Presentation Point" userId="f45ce91d846791e9" providerId="LiveId" clId="{74213C23-BD02-4A6A-9FA5-A0E9E6CB2A82}" dt="2019-09-08T06:22:40.922" v="20" actId="20577"/>
          <ac:spMkLst>
            <pc:docMk/>
            <pc:sldMk cId="3400475103" sldId="259"/>
            <ac:spMk id="31" creationId="{0072B690-8691-4484-8A34-41144DFB587E}"/>
          </ac:spMkLst>
        </pc:spChg>
      </pc:sldChg>
      <pc:sldChg chg="modSp">
        <pc:chgData name="Presentation Point" userId="f45ce91d846791e9" providerId="LiveId" clId="{74213C23-BD02-4A6A-9FA5-A0E9E6CB2A82}" dt="2019-09-08T06:27:31.304" v="87"/>
        <pc:sldMkLst>
          <pc:docMk/>
          <pc:sldMk cId="1051027358" sldId="261"/>
        </pc:sldMkLst>
        <pc:spChg chg="mod">
          <ac:chgData name="Presentation Point" userId="f45ce91d846791e9" providerId="LiveId" clId="{74213C23-BD02-4A6A-9FA5-A0E9E6CB2A82}" dt="2019-09-08T06:23:32.196" v="35" actId="14100"/>
          <ac:spMkLst>
            <pc:docMk/>
            <pc:sldMk cId="1051027358" sldId="261"/>
            <ac:spMk id="17" creationId="{D75303F6-82B8-4BF8-AD19-5688C75EC92A}"/>
          </ac:spMkLst>
        </pc:spChg>
        <pc:spChg chg="mod">
          <ac:chgData name="Presentation Point" userId="f45ce91d846791e9" providerId="LiveId" clId="{74213C23-BD02-4A6A-9FA5-A0E9E6CB2A82}" dt="2019-09-08T06:27:31.304" v="87"/>
          <ac:spMkLst>
            <pc:docMk/>
            <pc:sldMk cId="1051027358" sldId="261"/>
            <ac:spMk id="23" creationId="{35D572FA-9B94-4DB9-8BF3-47CAE171D426}"/>
          </ac:spMkLst>
        </pc:spChg>
        <pc:grpChg chg="mod">
          <ac:chgData name="Presentation Point" userId="f45ce91d846791e9" providerId="LiveId" clId="{74213C23-BD02-4A6A-9FA5-A0E9E6CB2A82}" dt="2019-09-08T06:27:31.304" v="87"/>
          <ac:grpSpMkLst>
            <pc:docMk/>
            <pc:sldMk cId="1051027358" sldId="261"/>
            <ac:grpSpMk id="24" creationId="{1E7885A3-3755-4828-8C63-9815758A1D0F}"/>
          </ac:grpSpMkLst>
        </pc:grpChg>
        <pc:grpChg chg="mod">
          <ac:chgData name="Presentation Point" userId="f45ce91d846791e9" providerId="LiveId" clId="{74213C23-BD02-4A6A-9FA5-A0E9E6CB2A82}" dt="2019-09-08T06:27:31.304" v="87"/>
          <ac:grpSpMkLst>
            <pc:docMk/>
            <pc:sldMk cId="1051027358" sldId="261"/>
            <ac:grpSpMk id="26" creationId="{C8CF210B-9456-4A52-B6B3-D6ED5D5B1C48}"/>
          </ac:grpSpMkLst>
        </pc:grpChg>
        <pc:grpChg chg="mod">
          <ac:chgData name="Presentation Point" userId="f45ce91d846791e9" providerId="LiveId" clId="{74213C23-BD02-4A6A-9FA5-A0E9E6CB2A82}" dt="2019-09-08T06:27:31.304" v="87"/>
          <ac:grpSpMkLst>
            <pc:docMk/>
            <pc:sldMk cId="1051027358" sldId="261"/>
            <ac:grpSpMk id="31" creationId="{9A13E70E-5E32-489B-BD43-BB283D49B84C}"/>
          </ac:grpSpMkLst>
        </pc:grpChg>
        <pc:grpChg chg="mod">
          <ac:chgData name="Presentation Point" userId="f45ce91d846791e9" providerId="LiveId" clId="{74213C23-BD02-4A6A-9FA5-A0E9E6CB2A82}" dt="2019-09-08T06:27:31.304" v="87"/>
          <ac:grpSpMkLst>
            <pc:docMk/>
            <pc:sldMk cId="1051027358" sldId="261"/>
            <ac:grpSpMk id="32" creationId="{F30E5FF9-13D1-48C4-8976-9DD96B0761CD}"/>
          </ac:grpSpMkLst>
        </pc:grpChg>
      </pc:sldChg>
      <pc:sldChg chg="modSp">
        <pc:chgData name="Presentation Point" userId="f45ce91d846791e9" providerId="LiveId" clId="{74213C23-BD02-4A6A-9FA5-A0E9E6CB2A82}" dt="2019-09-08T06:27:25.627" v="86"/>
        <pc:sldMkLst>
          <pc:docMk/>
          <pc:sldMk cId="442442750" sldId="262"/>
        </pc:sldMkLst>
        <pc:spChg chg="mod">
          <ac:chgData name="Presentation Point" userId="f45ce91d846791e9" providerId="LiveId" clId="{74213C23-BD02-4A6A-9FA5-A0E9E6CB2A82}" dt="2019-09-06T19:35:46.662" v="0" actId="20577"/>
          <ac:spMkLst>
            <pc:docMk/>
            <pc:sldMk cId="442442750" sldId="262"/>
            <ac:spMk id="14" creationId="{19C15F6C-F08F-485A-A810-9C556C51AB00}"/>
          </ac:spMkLst>
        </pc:spChg>
        <pc:spChg chg="mod">
          <ac:chgData name="Presentation Point" userId="f45ce91d846791e9" providerId="LiveId" clId="{74213C23-BD02-4A6A-9FA5-A0E9E6CB2A82}" dt="2019-09-08T06:27:25.627" v="86"/>
          <ac:spMkLst>
            <pc:docMk/>
            <pc:sldMk cId="442442750" sldId="262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3:51.372" v="37" actId="14100"/>
          <ac:spMkLst>
            <pc:docMk/>
            <pc:sldMk cId="442442750" sldId="262"/>
            <ac:spMk id="38" creationId="{D75303F6-82B8-4BF8-AD19-5688C75EC92A}"/>
          </ac:spMkLst>
        </pc:spChg>
        <pc:grpChg chg="mod">
          <ac:chgData name="Presentation Point" userId="f45ce91d846791e9" providerId="LiveId" clId="{74213C23-BD02-4A6A-9FA5-A0E9E6CB2A82}" dt="2019-09-08T06:27:25.627" v="86"/>
          <ac:grpSpMkLst>
            <pc:docMk/>
            <pc:sldMk cId="442442750" sldId="262"/>
            <ac:grpSpMk id="24" creationId="{1E7885A3-3755-4828-8C63-9815758A1D0F}"/>
          </ac:grpSpMkLst>
        </pc:grpChg>
        <pc:grpChg chg="mod">
          <ac:chgData name="Presentation Point" userId="f45ce91d846791e9" providerId="LiveId" clId="{74213C23-BD02-4A6A-9FA5-A0E9E6CB2A82}" dt="2019-09-08T06:27:25.627" v="86"/>
          <ac:grpSpMkLst>
            <pc:docMk/>
            <pc:sldMk cId="442442750" sldId="262"/>
            <ac:grpSpMk id="26" creationId="{C8CF210B-9456-4A52-B6B3-D6ED5D5B1C48}"/>
          </ac:grpSpMkLst>
        </pc:grpChg>
        <pc:grpChg chg="mod">
          <ac:chgData name="Presentation Point" userId="f45ce91d846791e9" providerId="LiveId" clId="{74213C23-BD02-4A6A-9FA5-A0E9E6CB2A82}" dt="2019-09-08T06:27:25.627" v="86"/>
          <ac:grpSpMkLst>
            <pc:docMk/>
            <pc:sldMk cId="442442750" sldId="262"/>
            <ac:grpSpMk id="31" creationId="{9A13E70E-5E32-489B-BD43-BB283D49B84C}"/>
          </ac:grpSpMkLst>
        </pc:grpChg>
        <pc:grpChg chg="mod">
          <ac:chgData name="Presentation Point" userId="f45ce91d846791e9" providerId="LiveId" clId="{74213C23-BD02-4A6A-9FA5-A0E9E6CB2A82}" dt="2019-09-08T06:27:25.627" v="86"/>
          <ac:grpSpMkLst>
            <pc:docMk/>
            <pc:sldMk cId="442442750" sldId="262"/>
            <ac:grpSpMk id="32" creationId="{F30E5FF9-13D1-48C4-8976-9DD96B0761CD}"/>
          </ac:grpSpMkLst>
        </pc:grpChg>
      </pc:sldChg>
      <pc:sldChg chg="modSp">
        <pc:chgData name="Presentation Point" userId="f45ce91d846791e9" providerId="LiveId" clId="{74213C23-BD02-4A6A-9FA5-A0E9E6CB2A82}" dt="2019-09-08T06:27:20.500" v="85"/>
        <pc:sldMkLst>
          <pc:docMk/>
          <pc:sldMk cId="3606525053" sldId="263"/>
        </pc:sldMkLst>
        <pc:spChg chg="mod">
          <ac:chgData name="Presentation Point" userId="f45ce91d846791e9" providerId="LiveId" clId="{74213C23-BD02-4A6A-9FA5-A0E9E6CB2A82}" dt="2019-09-08T06:27:20.500" v="85"/>
          <ac:spMkLst>
            <pc:docMk/>
            <pc:sldMk cId="3606525053" sldId="263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4:07.990" v="38" actId="14100"/>
          <ac:spMkLst>
            <pc:docMk/>
            <pc:sldMk cId="3606525053" sldId="263"/>
            <ac:spMk id="39" creationId="{D75303F6-82B8-4BF8-AD19-5688C75EC92A}"/>
          </ac:spMkLst>
        </pc:spChg>
        <pc:grpChg chg="mod">
          <ac:chgData name="Presentation Point" userId="f45ce91d846791e9" providerId="LiveId" clId="{74213C23-BD02-4A6A-9FA5-A0E9E6CB2A82}" dt="2019-09-08T06:27:20.500" v="85"/>
          <ac:grpSpMkLst>
            <pc:docMk/>
            <pc:sldMk cId="3606525053" sldId="263"/>
            <ac:grpSpMk id="24" creationId="{1E7885A3-3755-4828-8C63-9815758A1D0F}"/>
          </ac:grpSpMkLst>
        </pc:grpChg>
        <pc:grpChg chg="mod">
          <ac:chgData name="Presentation Point" userId="f45ce91d846791e9" providerId="LiveId" clId="{74213C23-BD02-4A6A-9FA5-A0E9E6CB2A82}" dt="2019-09-08T06:27:20.500" v="85"/>
          <ac:grpSpMkLst>
            <pc:docMk/>
            <pc:sldMk cId="3606525053" sldId="263"/>
            <ac:grpSpMk id="26" creationId="{C8CF210B-9456-4A52-B6B3-D6ED5D5B1C48}"/>
          </ac:grpSpMkLst>
        </pc:grpChg>
        <pc:grpChg chg="mod">
          <ac:chgData name="Presentation Point" userId="f45ce91d846791e9" providerId="LiveId" clId="{74213C23-BD02-4A6A-9FA5-A0E9E6CB2A82}" dt="2019-09-08T06:27:20.500" v="85"/>
          <ac:grpSpMkLst>
            <pc:docMk/>
            <pc:sldMk cId="3606525053" sldId="263"/>
            <ac:grpSpMk id="31" creationId="{9A13E70E-5E32-489B-BD43-BB283D49B84C}"/>
          </ac:grpSpMkLst>
        </pc:grpChg>
        <pc:grpChg chg="mod">
          <ac:chgData name="Presentation Point" userId="f45ce91d846791e9" providerId="LiveId" clId="{74213C23-BD02-4A6A-9FA5-A0E9E6CB2A82}" dt="2019-09-08T06:27:20.500" v="85"/>
          <ac:grpSpMkLst>
            <pc:docMk/>
            <pc:sldMk cId="3606525053" sldId="263"/>
            <ac:grpSpMk id="32" creationId="{F30E5FF9-13D1-48C4-8976-9DD96B0761CD}"/>
          </ac:grpSpMkLst>
        </pc:grpChg>
      </pc:sldChg>
      <pc:sldChg chg="modSp">
        <pc:chgData name="Presentation Point" userId="f45ce91d846791e9" providerId="LiveId" clId="{74213C23-BD02-4A6A-9FA5-A0E9E6CB2A82}" dt="2019-09-08T06:27:14.077" v="84"/>
        <pc:sldMkLst>
          <pc:docMk/>
          <pc:sldMk cId="1940473227" sldId="264"/>
        </pc:sldMkLst>
        <pc:spChg chg="mod">
          <ac:chgData name="Presentation Point" userId="f45ce91d846791e9" providerId="LiveId" clId="{74213C23-BD02-4A6A-9FA5-A0E9E6CB2A82}" dt="2019-09-08T06:27:14.077" v="84"/>
          <ac:spMkLst>
            <pc:docMk/>
            <pc:sldMk cId="1940473227" sldId="264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4:16.813" v="40" actId="14100"/>
          <ac:spMkLst>
            <pc:docMk/>
            <pc:sldMk cId="1940473227" sldId="264"/>
            <ac:spMk id="37" creationId="{D75303F6-82B8-4BF8-AD19-5688C75EC92A}"/>
          </ac:spMkLst>
        </pc:spChg>
        <pc:grpChg chg="mod">
          <ac:chgData name="Presentation Point" userId="f45ce91d846791e9" providerId="LiveId" clId="{74213C23-BD02-4A6A-9FA5-A0E9E6CB2A82}" dt="2019-09-08T06:27:14.077" v="84"/>
          <ac:grpSpMkLst>
            <pc:docMk/>
            <pc:sldMk cId="1940473227" sldId="264"/>
            <ac:grpSpMk id="24" creationId="{1E7885A3-3755-4828-8C63-9815758A1D0F}"/>
          </ac:grpSpMkLst>
        </pc:grpChg>
        <pc:grpChg chg="mod">
          <ac:chgData name="Presentation Point" userId="f45ce91d846791e9" providerId="LiveId" clId="{74213C23-BD02-4A6A-9FA5-A0E9E6CB2A82}" dt="2019-09-08T06:27:14.077" v="84"/>
          <ac:grpSpMkLst>
            <pc:docMk/>
            <pc:sldMk cId="1940473227" sldId="264"/>
            <ac:grpSpMk id="26" creationId="{C8CF210B-9456-4A52-B6B3-D6ED5D5B1C48}"/>
          </ac:grpSpMkLst>
        </pc:grpChg>
        <pc:grpChg chg="mod">
          <ac:chgData name="Presentation Point" userId="f45ce91d846791e9" providerId="LiveId" clId="{74213C23-BD02-4A6A-9FA5-A0E9E6CB2A82}" dt="2019-09-08T06:27:14.077" v="84"/>
          <ac:grpSpMkLst>
            <pc:docMk/>
            <pc:sldMk cId="1940473227" sldId="264"/>
            <ac:grpSpMk id="31" creationId="{9A13E70E-5E32-489B-BD43-BB283D49B84C}"/>
          </ac:grpSpMkLst>
        </pc:grpChg>
        <pc:grpChg chg="mod">
          <ac:chgData name="Presentation Point" userId="f45ce91d846791e9" providerId="LiveId" clId="{74213C23-BD02-4A6A-9FA5-A0E9E6CB2A82}" dt="2019-09-08T06:27:14.077" v="84"/>
          <ac:grpSpMkLst>
            <pc:docMk/>
            <pc:sldMk cId="1940473227" sldId="264"/>
            <ac:grpSpMk id="32" creationId="{F30E5FF9-13D1-48C4-8976-9DD96B0761CD}"/>
          </ac:grpSpMkLst>
        </pc:grpChg>
      </pc:sldChg>
      <pc:sldChg chg="modSp">
        <pc:chgData name="Presentation Point" userId="f45ce91d846791e9" providerId="LiveId" clId="{74213C23-BD02-4A6A-9FA5-A0E9E6CB2A82}" dt="2019-09-08T06:27:06.592" v="83"/>
        <pc:sldMkLst>
          <pc:docMk/>
          <pc:sldMk cId="4033516711" sldId="265"/>
        </pc:sldMkLst>
        <pc:spChg chg="mod">
          <ac:chgData name="Presentation Point" userId="f45ce91d846791e9" providerId="LiveId" clId="{74213C23-BD02-4A6A-9FA5-A0E9E6CB2A82}" dt="2019-09-08T06:27:06.592" v="83"/>
          <ac:spMkLst>
            <pc:docMk/>
            <pc:sldMk cId="4033516711" sldId="265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4:26.836" v="42" actId="14100"/>
          <ac:spMkLst>
            <pc:docMk/>
            <pc:sldMk cId="4033516711" sldId="265"/>
            <ac:spMk id="38" creationId="{D75303F6-82B8-4BF8-AD19-5688C75EC92A}"/>
          </ac:spMkLst>
        </pc:spChg>
        <pc:grpChg chg="mod">
          <ac:chgData name="Presentation Point" userId="f45ce91d846791e9" providerId="LiveId" clId="{74213C23-BD02-4A6A-9FA5-A0E9E6CB2A82}" dt="2019-09-08T06:27:06.592" v="83"/>
          <ac:grpSpMkLst>
            <pc:docMk/>
            <pc:sldMk cId="4033516711" sldId="265"/>
            <ac:grpSpMk id="24" creationId="{1E7885A3-3755-4828-8C63-9815758A1D0F}"/>
          </ac:grpSpMkLst>
        </pc:grpChg>
        <pc:grpChg chg="mod">
          <ac:chgData name="Presentation Point" userId="f45ce91d846791e9" providerId="LiveId" clId="{74213C23-BD02-4A6A-9FA5-A0E9E6CB2A82}" dt="2019-09-08T06:27:06.592" v="83"/>
          <ac:grpSpMkLst>
            <pc:docMk/>
            <pc:sldMk cId="4033516711" sldId="265"/>
            <ac:grpSpMk id="26" creationId="{C8CF210B-9456-4A52-B6B3-D6ED5D5B1C48}"/>
          </ac:grpSpMkLst>
        </pc:grpChg>
        <pc:grpChg chg="mod">
          <ac:chgData name="Presentation Point" userId="f45ce91d846791e9" providerId="LiveId" clId="{74213C23-BD02-4A6A-9FA5-A0E9E6CB2A82}" dt="2019-09-08T06:27:06.592" v="83"/>
          <ac:grpSpMkLst>
            <pc:docMk/>
            <pc:sldMk cId="4033516711" sldId="265"/>
            <ac:grpSpMk id="31" creationId="{9A13E70E-5E32-489B-BD43-BB283D49B84C}"/>
          </ac:grpSpMkLst>
        </pc:grpChg>
        <pc:grpChg chg="mod">
          <ac:chgData name="Presentation Point" userId="f45ce91d846791e9" providerId="LiveId" clId="{74213C23-BD02-4A6A-9FA5-A0E9E6CB2A82}" dt="2019-09-08T06:27:06.592" v="83"/>
          <ac:grpSpMkLst>
            <pc:docMk/>
            <pc:sldMk cId="4033516711" sldId="265"/>
            <ac:grpSpMk id="32" creationId="{F30E5FF9-13D1-48C4-8976-9DD96B0761CD}"/>
          </ac:grpSpMkLst>
        </pc:grpChg>
      </pc:sldChg>
      <pc:sldChg chg="modSp">
        <pc:chgData name="Presentation Point" userId="f45ce91d846791e9" providerId="LiveId" clId="{74213C23-BD02-4A6A-9FA5-A0E9E6CB2A82}" dt="2019-09-08T06:26:58.440" v="82"/>
        <pc:sldMkLst>
          <pc:docMk/>
          <pc:sldMk cId="505458715" sldId="267"/>
        </pc:sldMkLst>
        <pc:spChg chg="mod">
          <ac:chgData name="Presentation Point" userId="f45ce91d846791e9" providerId="LiveId" clId="{74213C23-BD02-4A6A-9FA5-A0E9E6CB2A82}" dt="2019-09-08T06:26:58.440" v="82"/>
          <ac:spMkLst>
            <pc:docMk/>
            <pc:sldMk cId="505458715" sldId="267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4:36.439" v="44" actId="14100"/>
          <ac:spMkLst>
            <pc:docMk/>
            <pc:sldMk cId="505458715" sldId="267"/>
            <ac:spMk id="38" creationId="{D75303F6-82B8-4BF8-AD19-5688C75EC92A}"/>
          </ac:spMkLst>
        </pc:spChg>
        <pc:grpChg chg="mod">
          <ac:chgData name="Presentation Point" userId="f45ce91d846791e9" providerId="LiveId" clId="{74213C23-BD02-4A6A-9FA5-A0E9E6CB2A82}" dt="2019-09-08T06:26:58.440" v="82"/>
          <ac:grpSpMkLst>
            <pc:docMk/>
            <pc:sldMk cId="505458715" sldId="267"/>
            <ac:grpSpMk id="24" creationId="{1E7885A3-3755-4828-8C63-9815758A1D0F}"/>
          </ac:grpSpMkLst>
        </pc:grpChg>
        <pc:grpChg chg="mod">
          <ac:chgData name="Presentation Point" userId="f45ce91d846791e9" providerId="LiveId" clId="{74213C23-BD02-4A6A-9FA5-A0E9E6CB2A82}" dt="2019-09-08T06:26:58.440" v="82"/>
          <ac:grpSpMkLst>
            <pc:docMk/>
            <pc:sldMk cId="505458715" sldId="267"/>
            <ac:grpSpMk id="26" creationId="{C8CF210B-9456-4A52-B6B3-D6ED5D5B1C48}"/>
          </ac:grpSpMkLst>
        </pc:grpChg>
        <pc:grpChg chg="mod">
          <ac:chgData name="Presentation Point" userId="f45ce91d846791e9" providerId="LiveId" clId="{74213C23-BD02-4A6A-9FA5-A0E9E6CB2A82}" dt="2019-09-08T06:26:58.440" v="82"/>
          <ac:grpSpMkLst>
            <pc:docMk/>
            <pc:sldMk cId="505458715" sldId="267"/>
            <ac:grpSpMk id="31" creationId="{9A13E70E-5E32-489B-BD43-BB283D49B84C}"/>
          </ac:grpSpMkLst>
        </pc:grpChg>
        <pc:grpChg chg="mod">
          <ac:chgData name="Presentation Point" userId="f45ce91d846791e9" providerId="LiveId" clId="{74213C23-BD02-4A6A-9FA5-A0E9E6CB2A82}" dt="2019-09-08T06:26:58.440" v="82"/>
          <ac:grpSpMkLst>
            <pc:docMk/>
            <pc:sldMk cId="505458715" sldId="267"/>
            <ac:grpSpMk id="32" creationId="{F30E5FF9-13D1-48C4-8976-9DD96B0761CD}"/>
          </ac:grpSpMkLst>
        </pc:grpChg>
      </pc:sldChg>
      <pc:sldChg chg="modSp">
        <pc:chgData name="Presentation Point" userId="f45ce91d846791e9" providerId="LiveId" clId="{74213C23-BD02-4A6A-9FA5-A0E9E6CB2A82}" dt="2019-09-08T06:24:54.756" v="60" actId="20577"/>
        <pc:sldMkLst>
          <pc:docMk/>
          <pc:sldMk cId="1930386191" sldId="268"/>
        </pc:sldMkLst>
        <pc:spChg chg="mod">
          <ac:chgData name="Presentation Point" userId="f45ce91d846791e9" providerId="LiveId" clId="{74213C23-BD02-4A6A-9FA5-A0E9E6CB2A82}" dt="2019-09-08T06:24:54.756" v="60" actId="20577"/>
          <ac:spMkLst>
            <pc:docMk/>
            <pc:sldMk cId="1930386191" sldId="268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4:46.098" v="46"/>
          <ac:spMkLst>
            <pc:docMk/>
            <pc:sldMk cId="1930386191" sldId="268"/>
            <ac:spMk id="38" creationId="{D75303F6-82B8-4BF8-AD19-5688C75EC92A}"/>
          </ac:spMkLst>
        </pc:spChg>
      </pc:sldChg>
      <pc:sldChg chg="modSp">
        <pc:chgData name="Presentation Point" userId="f45ce91d846791e9" providerId="LiveId" clId="{74213C23-BD02-4A6A-9FA5-A0E9E6CB2A82}" dt="2019-09-08T06:26:44.332" v="81"/>
        <pc:sldMkLst>
          <pc:docMk/>
          <pc:sldMk cId="272584838" sldId="269"/>
        </pc:sldMkLst>
        <pc:spChg chg="mod">
          <ac:chgData name="Presentation Point" userId="f45ce91d846791e9" providerId="LiveId" clId="{74213C23-BD02-4A6A-9FA5-A0E9E6CB2A82}" dt="2019-09-06T19:37:10.188" v="1" actId="20577"/>
          <ac:spMkLst>
            <pc:docMk/>
            <pc:sldMk cId="272584838" sldId="269"/>
            <ac:spMk id="14" creationId="{19C15F6C-F08F-485A-A810-9C556C51AB00}"/>
          </ac:spMkLst>
        </pc:spChg>
        <pc:spChg chg="mod">
          <ac:chgData name="Presentation Point" userId="f45ce91d846791e9" providerId="LiveId" clId="{74213C23-BD02-4A6A-9FA5-A0E9E6CB2A82}" dt="2019-09-08T06:26:44.332" v="81"/>
          <ac:spMkLst>
            <pc:docMk/>
            <pc:sldMk cId="272584838" sldId="269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5:08.080" v="62" actId="14100"/>
          <ac:spMkLst>
            <pc:docMk/>
            <pc:sldMk cId="272584838" sldId="269"/>
            <ac:spMk id="38" creationId="{D75303F6-82B8-4BF8-AD19-5688C75EC92A}"/>
          </ac:spMkLst>
        </pc:spChg>
        <pc:grpChg chg="mod">
          <ac:chgData name="Presentation Point" userId="f45ce91d846791e9" providerId="LiveId" clId="{74213C23-BD02-4A6A-9FA5-A0E9E6CB2A82}" dt="2019-09-08T06:26:44.332" v="81"/>
          <ac:grpSpMkLst>
            <pc:docMk/>
            <pc:sldMk cId="272584838" sldId="269"/>
            <ac:grpSpMk id="24" creationId="{1E7885A3-3755-4828-8C63-9815758A1D0F}"/>
          </ac:grpSpMkLst>
        </pc:grpChg>
        <pc:grpChg chg="mod">
          <ac:chgData name="Presentation Point" userId="f45ce91d846791e9" providerId="LiveId" clId="{74213C23-BD02-4A6A-9FA5-A0E9E6CB2A82}" dt="2019-09-08T06:26:44.332" v="81"/>
          <ac:grpSpMkLst>
            <pc:docMk/>
            <pc:sldMk cId="272584838" sldId="269"/>
            <ac:grpSpMk id="26" creationId="{C8CF210B-9456-4A52-B6B3-D6ED5D5B1C48}"/>
          </ac:grpSpMkLst>
        </pc:grpChg>
        <pc:grpChg chg="mod">
          <ac:chgData name="Presentation Point" userId="f45ce91d846791e9" providerId="LiveId" clId="{74213C23-BD02-4A6A-9FA5-A0E9E6CB2A82}" dt="2019-09-08T06:26:44.332" v="81"/>
          <ac:grpSpMkLst>
            <pc:docMk/>
            <pc:sldMk cId="272584838" sldId="269"/>
            <ac:grpSpMk id="31" creationId="{9A13E70E-5E32-489B-BD43-BB283D49B84C}"/>
          </ac:grpSpMkLst>
        </pc:grpChg>
        <pc:grpChg chg="mod">
          <ac:chgData name="Presentation Point" userId="f45ce91d846791e9" providerId="LiveId" clId="{74213C23-BD02-4A6A-9FA5-A0E9E6CB2A82}" dt="2019-09-08T06:26:44.332" v="81"/>
          <ac:grpSpMkLst>
            <pc:docMk/>
            <pc:sldMk cId="272584838" sldId="269"/>
            <ac:grpSpMk id="32" creationId="{F30E5FF9-13D1-48C4-8976-9DD96B0761CD}"/>
          </ac:grpSpMkLst>
        </pc:grpChg>
      </pc:sldChg>
      <pc:sldChg chg="modSp">
        <pc:chgData name="Presentation Point" userId="f45ce91d846791e9" providerId="LiveId" clId="{74213C23-BD02-4A6A-9FA5-A0E9E6CB2A82}" dt="2019-09-08T06:25:33.320" v="80" actId="20577"/>
        <pc:sldMkLst>
          <pc:docMk/>
          <pc:sldMk cId="959483193" sldId="270"/>
        </pc:sldMkLst>
        <pc:spChg chg="mod">
          <ac:chgData name="Presentation Point" userId="f45ce91d846791e9" providerId="LiveId" clId="{74213C23-BD02-4A6A-9FA5-A0E9E6CB2A82}" dt="2019-09-06T19:37:40.277" v="4" actId="20577"/>
          <ac:spMkLst>
            <pc:docMk/>
            <pc:sldMk cId="959483193" sldId="270"/>
            <ac:spMk id="14" creationId="{19C15F6C-F08F-485A-A810-9C556C51AB00}"/>
          </ac:spMkLst>
        </pc:spChg>
        <pc:spChg chg="mod">
          <ac:chgData name="Presentation Point" userId="f45ce91d846791e9" providerId="LiveId" clId="{74213C23-BD02-4A6A-9FA5-A0E9E6CB2A82}" dt="2019-09-08T06:25:33.320" v="80" actId="20577"/>
          <ac:spMkLst>
            <pc:docMk/>
            <pc:sldMk cId="959483193" sldId="270"/>
            <ac:spMk id="23" creationId="{35D572FA-9B94-4DB9-8BF3-47CAE171D426}"/>
          </ac:spMkLst>
        </pc:spChg>
        <pc:spChg chg="mod">
          <ac:chgData name="Presentation Point" userId="f45ce91d846791e9" providerId="LiveId" clId="{74213C23-BD02-4A6A-9FA5-A0E9E6CB2A82}" dt="2019-09-08T06:25:15.318" v="64" actId="14100"/>
          <ac:spMkLst>
            <pc:docMk/>
            <pc:sldMk cId="959483193" sldId="270"/>
            <ac:spMk id="38" creationId="{D75303F6-82B8-4BF8-AD19-5688C75EC92A}"/>
          </ac:spMkLst>
        </pc:spChg>
      </pc:sldChg>
    </pc:docChg>
  </pc:docChgLst>
  <pc:docChgLst>
    <pc:chgData name="Bram Dupont" userId="9042b1d383435627" providerId="LiveId" clId="{05260A1D-5918-4B1C-9309-4E91A9D32B2C}"/>
    <pc:docChg chg="modSld">
      <pc:chgData name="Bram Dupont" userId="9042b1d383435627" providerId="LiveId" clId="{05260A1D-5918-4B1C-9309-4E91A9D32B2C}" dt="2019-10-03T09:17:32.152" v="35"/>
      <pc:docMkLst>
        <pc:docMk/>
      </pc:docMkLst>
      <pc:sldChg chg="setBg">
        <pc:chgData name="Bram Dupont" userId="9042b1d383435627" providerId="LiveId" clId="{05260A1D-5918-4B1C-9309-4E91A9D32B2C}" dt="2019-10-03T09:17:32.152" v="35"/>
        <pc:sldMkLst>
          <pc:docMk/>
          <pc:sldMk cId="1051027358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5FD7-073B-4D1E-95B0-3F88287B8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95000-43DE-4521-B521-5C188041F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B0525-6EE1-42C1-B1F4-8BBC3EDA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B794A-E391-4D7D-839E-177741F1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B230-4832-428D-8687-666D8810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9128"/>
      </p:ext>
    </p:extLst>
  </p:cSld>
  <p:clrMapOvr>
    <a:masterClrMapping/>
  </p:clrMapOvr>
  <p:transition spd="slow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E5AD-87C3-4E45-8B08-AD3C545F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CA598-DC7E-4A98-8B63-07FAA669B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D54C-E9D5-40BE-81D5-1A90BBE4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740D4-6059-44D0-98C3-34ECAB55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C315B-62B8-42C3-A8CB-D142822D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18000"/>
      </p:ext>
    </p:extLst>
  </p:cSld>
  <p:clrMapOvr>
    <a:masterClrMapping/>
  </p:clrMapOvr>
  <p:transition spd="slow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B0906-4AA4-4BF6-B6B4-11A4953DA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5A4A8-F2B4-47B6-84FA-647A0A1F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D11A-8104-4245-B0BD-55A41541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7771-1FD9-484D-A046-888D5848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A3CE8-F4E8-4EE8-95AD-4344E334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56844"/>
      </p:ext>
    </p:extLst>
  </p:cSld>
  <p:clrMapOvr>
    <a:masterClrMapping/>
  </p:clrMapOvr>
  <p:transition spd="slow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E335-77FF-411C-A976-A828E2F7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A0EB-3DDB-45CD-86F6-25D07C5A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7AAE1-5BDB-47D0-85DD-F3A8B00C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42AD0-7251-4D01-8501-279A85FE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BAFD2-D16B-49AB-94E7-976DECBE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2496"/>
      </p:ext>
    </p:extLst>
  </p:cSld>
  <p:clrMapOvr>
    <a:masterClrMapping/>
  </p:clrMapOvr>
  <p:transition spd="slow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84AA-5E41-451B-88C2-8B15A0D3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95798-39EA-42FC-8DEE-1C82A43B5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736D2-2023-4CFF-B90B-90408C2E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F45E-E51F-40AD-A857-D98FE3BD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FAED-EA69-4D3C-B718-469F531D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00469"/>
      </p:ext>
    </p:extLst>
  </p:cSld>
  <p:clrMapOvr>
    <a:masterClrMapping/>
  </p:clrMapOvr>
  <p:transition spd="slow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C2FD-74CD-48EF-924A-608AB1B8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E1A2-DB12-4415-9505-1DBCA0FBA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E1E26-89A5-488C-815B-66EAEE8B5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7DE34-BC73-4AED-BCC2-6098ACD2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BE58B-E788-40FB-9F32-621B8746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C64F7-0763-4F94-A15C-1B58D891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44294"/>
      </p:ext>
    </p:extLst>
  </p:cSld>
  <p:clrMapOvr>
    <a:masterClrMapping/>
  </p:clrMapOvr>
  <p:transition spd="slow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6A88-7CF5-49AE-A7D5-B2A5C5F9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E91FA-915D-48E0-AC96-278ED7CF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CE932-5564-4E0C-A35A-084FC2590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DD6C9-D846-4DD8-8C4D-E17365BCC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B0774-B575-45D1-BB9E-B737867E6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98556-69A9-4206-BB68-DC94ED4F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1E512-F573-4F57-9B67-4BC53267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A86E4-18EE-40DE-9EE1-7E777CCC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70586"/>
      </p:ext>
    </p:extLst>
  </p:cSld>
  <p:clrMapOvr>
    <a:masterClrMapping/>
  </p:clrMapOvr>
  <p:transition spd="slow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65C1-E2CB-41DF-98DD-BF24030F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63416-D23D-4CB6-8600-F4B765F1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D4E80-4D76-43B2-B535-1E4573F3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A8560-9C73-46F8-A3C0-37956442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81179"/>
      </p:ext>
    </p:extLst>
  </p:cSld>
  <p:clrMapOvr>
    <a:masterClrMapping/>
  </p:clrMapOvr>
  <p:transition spd="slow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898E1-ED20-4EA3-B7AB-BC734F9E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28CBA-EF52-4D22-B00A-B0DE9A53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DDD09-110D-49BB-B811-8609DC19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9420"/>
      </p:ext>
    </p:extLst>
  </p:cSld>
  <p:clrMapOvr>
    <a:masterClrMapping/>
  </p:clrMapOvr>
  <p:transition spd="slow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FFBF-1E43-44AB-806B-4257DF31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B89C-FFEC-4B4B-B9F6-92C3D12C4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03581-AA41-45D9-ACCF-65537051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15985-81AA-4A49-9299-DD838FB4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454DC-ABDF-4E97-9CFF-EF4009CE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5E7BF-F76D-486F-A33B-B490E137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47495"/>
      </p:ext>
    </p:extLst>
  </p:cSld>
  <p:clrMapOvr>
    <a:masterClrMapping/>
  </p:clrMapOvr>
  <p:transition spd="slow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EE47-1250-4DB3-AB00-13E6082D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24ABF-4849-4387-AE82-1ECD1E005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37939-E957-4F00-9027-E1D33FFC9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8DC1-70B2-482A-9F03-0FA9E438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7A16D-1384-42B9-8F60-BFA5E843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CE3C0-6079-4E88-87C5-971D45E9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97369"/>
      </p:ext>
    </p:extLst>
  </p:cSld>
  <p:clrMapOvr>
    <a:masterClrMapping/>
  </p:clrMapOvr>
  <p:transition spd="slow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C7D98-2464-4199-A363-FDF11371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62571-548D-4481-AF49-EDBCDE0B9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6A84-07BB-4B4E-8E08-58B2EC903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5042-42B7-4104-A7B6-5713392459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4447-E2A9-4920-A73B-BC432BD6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D259-C722-4157-B92C-F4CC7DFBF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D7DF-ECFF-434E-8DEE-A8A0D77A3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55C8BD-5318-4C77-90E2-E14D340DC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521" flipH="1">
            <a:off x="2264834" y="3177707"/>
            <a:ext cx="1038667" cy="1007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D312DB-99CF-41FE-A048-BF5E4CBA9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521" flipH="1">
            <a:off x="2285573" y="1926135"/>
            <a:ext cx="757855" cy="735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77122F-5F6D-4D6F-924B-D026C37A27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 flipH="1" flipV="1">
            <a:off x="2434912" y="269173"/>
            <a:ext cx="752424" cy="729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CFCED0-FF4D-436C-81C2-E23CA3AD97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0103" flipH="1">
            <a:off x="2945850" y="1048796"/>
            <a:ext cx="467207" cy="4531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08305-78B8-449C-A0E1-DD3B18683F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0103" flipH="1">
            <a:off x="2945850" y="2523805"/>
            <a:ext cx="467207" cy="4531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971B6A-F54B-43A7-B955-319BE3E41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7479">
            <a:off x="9159857" y="3177709"/>
            <a:ext cx="1038667" cy="10074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2CA7D3-443C-4EFD-9F6D-8DCCACB03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7479">
            <a:off x="9180596" y="1926137"/>
            <a:ext cx="757855" cy="7351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900F94-B65F-4556-B7D5-B92AA2306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 flipV="1">
            <a:off x="9329935" y="269175"/>
            <a:ext cx="752424" cy="7298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2FEBD3-9164-404B-8A52-89D30DB4D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9897">
            <a:off x="8968408" y="1048799"/>
            <a:ext cx="467207" cy="453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53840D-6B6F-4ECB-A5C7-E748AFA96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9897">
            <a:off x="8968408" y="2523808"/>
            <a:ext cx="467207" cy="453181"/>
          </a:xfrm>
          <a:prstGeom prst="rect">
            <a:avLst/>
          </a:prstGeom>
        </p:spPr>
      </p:pic>
      <p:pic>
        <p:nvPicPr>
          <p:cNvPr id="6" name="Picture 5" descr="A picture containing toy&#10;&#10;Description generated with high confidence">
            <a:extLst>
              <a:ext uri="{FF2B5EF4-FFF2-40B4-BE49-F238E27FC236}">
                <a16:creationId xmlns:a16="http://schemas.microsoft.com/office/drawing/2014/main" id="{C67304CE-602E-421A-A57A-858997F1D3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25623" r="19631" b="19424"/>
          <a:stretch/>
        </p:blipFill>
        <p:spPr>
          <a:xfrm>
            <a:off x="-3248278" y="3450860"/>
            <a:ext cx="2584934" cy="19324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53ECDC-5BE4-4913-B2CE-582451DC75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557" flipH="1">
            <a:off x="1157373" y="3045790"/>
            <a:ext cx="761066" cy="7664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6B4351-994D-4C5A-8AF7-FD3F57E7D7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521" flipH="1">
            <a:off x="1094661" y="1926134"/>
            <a:ext cx="729969" cy="7351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25109-EC4D-4AA1-B3A4-4B79605D77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45912" y="769367"/>
            <a:ext cx="724736" cy="729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DC5E3C-CAA2-4D1B-A4A5-C7B56C5599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557" flipH="1">
            <a:off x="10576274" y="3045790"/>
            <a:ext cx="761066" cy="7664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EC0066-FEE6-4A42-8A9A-74E2E517BC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3562" y="1926134"/>
            <a:ext cx="729969" cy="735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20F6D7-8F9E-4A8B-8E2F-D59D8B8C67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664813" y="769367"/>
            <a:ext cx="724736" cy="72983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A108CA8-08C1-4211-BCBC-9F9A8A1D7B92}"/>
              </a:ext>
            </a:extLst>
          </p:cNvPr>
          <p:cNvGrpSpPr/>
          <p:nvPr/>
        </p:nvGrpSpPr>
        <p:grpSpPr>
          <a:xfrm>
            <a:off x="12453257" y="5505450"/>
            <a:ext cx="9932689" cy="989051"/>
            <a:chOff x="1048622" y="5625092"/>
            <a:chExt cx="9932689" cy="98905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314E4FE-4A88-49EA-BF3C-122D41772067}"/>
                </a:ext>
              </a:extLst>
            </p:cNvPr>
            <p:cNvGrpSpPr/>
            <p:nvPr/>
          </p:nvGrpSpPr>
          <p:grpSpPr>
            <a:xfrm>
              <a:off x="1048622" y="5625092"/>
              <a:ext cx="9932689" cy="989051"/>
              <a:chOff x="1048622" y="5625092"/>
              <a:chExt cx="9932689" cy="989051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609955C-283E-48EB-BA60-931F804B15F3}"/>
                  </a:ext>
                </a:extLst>
              </p:cNvPr>
              <p:cNvSpPr/>
              <p:nvPr/>
            </p:nvSpPr>
            <p:spPr>
              <a:xfrm>
                <a:off x="6096000" y="5625092"/>
                <a:ext cx="4885311" cy="989051"/>
              </a:xfrm>
              <a:prstGeom prst="roundRect">
                <a:avLst/>
              </a:prstGeom>
              <a:solidFill>
                <a:srgbClr val="CD3E25"/>
              </a:solidFill>
              <a:ln w="95250">
                <a:solidFill>
                  <a:srgbClr val="F5A8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3A83D3B-2649-438D-9555-57BED8C6575B}"/>
                  </a:ext>
                </a:extLst>
              </p:cNvPr>
              <p:cNvSpPr/>
              <p:nvPr/>
            </p:nvSpPr>
            <p:spPr>
              <a:xfrm>
                <a:off x="1048622" y="5690813"/>
                <a:ext cx="4637423" cy="923330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rgbClr val="CD3E25"/>
                      </a:solidFill>
                      <a:prstDash val="solid"/>
                    </a:ln>
                    <a:solidFill>
                      <a:srgbClr val="F5A833"/>
                    </a:solidFill>
                    <a:effectLst>
                      <a:outerShdw dist="38100" dir="2640000" algn="bl" rotWithShape="0">
                        <a:srgbClr val="F5A833"/>
                      </a:outerShdw>
                    </a:effectLst>
                    <a:latin typeface="Chaparral Pro" panose="02060503040505020203" pitchFamily="18" charset="0"/>
                  </a:rPr>
                  <a:t>CALL US NOW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C46B457-1AEE-4B6D-89A3-DF995706FBC1}"/>
                  </a:ext>
                </a:extLst>
              </p:cNvPr>
              <p:cNvSpPr/>
              <p:nvPr/>
            </p:nvSpPr>
            <p:spPr>
              <a:xfrm>
                <a:off x="6149012" y="6085500"/>
                <a:ext cx="139668" cy="1396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822F63E-E8BA-4A6D-B90D-FA506A9BDB0C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 flipH="1">
                <a:off x="5530476" y="6155334"/>
                <a:ext cx="6185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72B690-8691-4484-8A34-41144DFB587E}"/>
                </a:ext>
              </a:extLst>
            </p:cNvPr>
            <p:cNvSpPr/>
            <p:nvPr/>
          </p:nvSpPr>
          <p:spPr>
            <a:xfrm>
              <a:off x="6195708" y="5704119"/>
              <a:ext cx="46858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haparral Pro" panose="02060503040505020203" pitchFamily="18" charset="0"/>
                </a:rPr>
                <a:t>1-800-123-4567</a:t>
              </a:r>
              <a:endPara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aparral Pro" panose="02060503040505020203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51" y="1142362"/>
            <a:ext cx="6859566" cy="25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510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6042 -1.48148E-6 L -3.33333E-6 -1.48148E-6 " pathEditMode="relative" rAng="0" ptsTypes="AA">
                                      <p:cBhvr>
                                        <p:cTn id="9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935 1.48148E-6 L -0.92878 1.48148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3830678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1246440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l="-24000" r="-21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4921291" y="2846466"/>
            <a:ext cx="3874366" cy="1496345"/>
            <a:chOff x="3453700" y="4309918"/>
            <a:chExt cx="3874366" cy="14963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4001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BURGER STARTER 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453700" y="4882933"/>
              <a:ext cx="3874366" cy="92333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Double Cheesy Burger w/ lettuce and sliced fresh tomato served w/ French fries, chopped bacon and lemon iced tea</a:t>
              </a:r>
              <a:endParaRPr lang="en-US" sz="2000" dirty="0">
                <a:ln w="0"/>
                <a:latin typeface="AvantGarde Md BT" panose="020B0602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>
            <a:off x="5965370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>
            <a:off x="-5196176" y="5567627"/>
            <a:ext cx="4855680" cy="1314450"/>
            <a:chOff x="909657" y="5567627"/>
            <a:chExt cx="4855680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7" y="6116221"/>
              <a:ext cx="3601735" cy="516554"/>
              <a:chOff x="-931888" y="-1077427"/>
              <a:chExt cx="3601735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88" y="-1077427"/>
                <a:ext cx="2435283" cy="516554"/>
                <a:chOff x="-931888" y="-1077427"/>
                <a:chExt cx="2435283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88" y="-1077427"/>
                  <a:ext cx="2435283" cy="516554"/>
                  <a:chOff x="-931888" y="-1077427"/>
                  <a:chExt cx="2435283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88" y="-1049982"/>
                    <a:ext cx="2435283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5649784" cy="20912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7915382" y="6283719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8795657" y="4648721"/>
            <a:ext cx="3278761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319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51979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55C8BD-5318-4C77-90E2-E14D340DC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521" flipH="1">
            <a:off x="2264834" y="3177707"/>
            <a:ext cx="1038667" cy="1007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D312DB-99CF-41FE-A048-BF5E4CBA9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521" flipH="1">
            <a:off x="2285573" y="1926135"/>
            <a:ext cx="757855" cy="735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77122F-5F6D-4D6F-924B-D026C37A27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 flipH="1" flipV="1">
            <a:off x="2434912" y="269173"/>
            <a:ext cx="752424" cy="729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CFCED0-FF4D-436C-81C2-E23CA3AD97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0103" flipH="1">
            <a:off x="2945850" y="1048796"/>
            <a:ext cx="467207" cy="4531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08305-78B8-449C-A0E1-DD3B18683F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0103" flipH="1">
            <a:off x="2945850" y="2523805"/>
            <a:ext cx="467207" cy="4531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971B6A-F54B-43A7-B955-319BE3E41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7479">
            <a:off x="9159857" y="3177709"/>
            <a:ext cx="1038667" cy="10074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2CA7D3-443C-4EFD-9F6D-8DCCACB03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7479">
            <a:off x="9180596" y="1926137"/>
            <a:ext cx="757855" cy="7351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900F94-B65F-4556-B7D5-B92AA2306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 flipV="1">
            <a:off x="9329935" y="269175"/>
            <a:ext cx="752424" cy="7298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2FEBD3-9164-404B-8A52-89D30DB4D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9897">
            <a:off x="8968408" y="1048799"/>
            <a:ext cx="467207" cy="453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53840D-6B6F-4ECB-A5C7-E748AFA96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9897">
            <a:off x="8968408" y="2523808"/>
            <a:ext cx="467207" cy="453181"/>
          </a:xfrm>
          <a:prstGeom prst="rect">
            <a:avLst/>
          </a:prstGeom>
        </p:spPr>
      </p:pic>
      <p:pic>
        <p:nvPicPr>
          <p:cNvPr id="6" name="Picture 5" descr="A picture containing toy&#10;&#10;Description generated with high confidence">
            <a:extLst>
              <a:ext uri="{FF2B5EF4-FFF2-40B4-BE49-F238E27FC236}">
                <a16:creationId xmlns:a16="http://schemas.microsoft.com/office/drawing/2014/main" id="{C67304CE-602E-421A-A57A-858997F1D3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25623" r="19631" b="19424"/>
          <a:stretch/>
        </p:blipFill>
        <p:spPr>
          <a:xfrm>
            <a:off x="-3248278" y="3566972"/>
            <a:ext cx="2584934" cy="19324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53ECDC-5BE4-4913-B2CE-582451DC75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557" flipH="1">
            <a:off x="1157373" y="3045790"/>
            <a:ext cx="761066" cy="7664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6B4351-994D-4C5A-8AF7-FD3F57E7D7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521" flipH="1">
            <a:off x="1094661" y="1926134"/>
            <a:ext cx="729969" cy="7351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25109-EC4D-4AA1-B3A4-4B79605D77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45912" y="769367"/>
            <a:ext cx="724736" cy="729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DC5E3C-CAA2-4D1B-A4A5-C7B56C5599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557" flipH="1">
            <a:off x="10576274" y="3045790"/>
            <a:ext cx="761066" cy="7664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EC0066-FEE6-4A42-8A9A-74E2E517BC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3562" y="1926134"/>
            <a:ext cx="729969" cy="735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20F6D7-8F9E-4A8B-8E2F-D59D8B8C67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664813" y="769367"/>
            <a:ext cx="724736" cy="72983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A108CA8-08C1-4211-BCBC-9F9A8A1D7B92}"/>
              </a:ext>
            </a:extLst>
          </p:cNvPr>
          <p:cNvGrpSpPr/>
          <p:nvPr/>
        </p:nvGrpSpPr>
        <p:grpSpPr>
          <a:xfrm>
            <a:off x="12335668" y="5505450"/>
            <a:ext cx="9932689" cy="989051"/>
            <a:chOff x="1048622" y="5625092"/>
            <a:chExt cx="9932689" cy="98905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314E4FE-4A88-49EA-BF3C-122D41772067}"/>
                </a:ext>
              </a:extLst>
            </p:cNvPr>
            <p:cNvGrpSpPr/>
            <p:nvPr/>
          </p:nvGrpSpPr>
          <p:grpSpPr>
            <a:xfrm>
              <a:off x="1048622" y="5625092"/>
              <a:ext cx="9932689" cy="989051"/>
              <a:chOff x="1048622" y="5625092"/>
              <a:chExt cx="9932689" cy="989051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609955C-283E-48EB-BA60-931F804B15F3}"/>
                  </a:ext>
                </a:extLst>
              </p:cNvPr>
              <p:cNvSpPr/>
              <p:nvPr/>
            </p:nvSpPr>
            <p:spPr>
              <a:xfrm>
                <a:off x="6096000" y="5625092"/>
                <a:ext cx="4885311" cy="989051"/>
              </a:xfrm>
              <a:prstGeom prst="roundRect">
                <a:avLst/>
              </a:prstGeom>
              <a:solidFill>
                <a:srgbClr val="CD3E25"/>
              </a:solidFill>
              <a:ln w="95250">
                <a:solidFill>
                  <a:srgbClr val="F5A8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3A83D3B-2649-438D-9555-57BED8C6575B}"/>
                  </a:ext>
                </a:extLst>
              </p:cNvPr>
              <p:cNvSpPr/>
              <p:nvPr/>
            </p:nvSpPr>
            <p:spPr>
              <a:xfrm>
                <a:off x="1048622" y="5690813"/>
                <a:ext cx="4637423" cy="923330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rgbClr val="CD3E25"/>
                      </a:solidFill>
                      <a:prstDash val="solid"/>
                    </a:ln>
                    <a:solidFill>
                      <a:srgbClr val="F5A833"/>
                    </a:solidFill>
                    <a:effectLst>
                      <a:outerShdw dist="38100" dir="2640000" algn="bl" rotWithShape="0">
                        <a:srgbClr val="F5A833"/>
                      </a:outerShdw>
                    </a:effectLst>
                    <a:latin typeface="Chaparral Pro" panose="02060503040505020203" pitchFamily="18" charset="0"/>
                  </a:rPr>
                  <a:t>CALL US NOW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C46B457-1AEE-4B6D-89A3-DF995706FBC1}"/>
                  </a:ext>
                </a:extLst>
              </p:cNvPr>
              <p:cNvSpPr/>
              <p:nvPr/>
            </p:nvSpPr>
            <p:spPr>
              <a:xfrm>
                <a:off x="6149012" y="6085500"/>
                <a:ext cx="139668" cy="1396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822F63E-E8BA-4A6D-B90D-FA506A9BDB0C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 flipH="1">
                <a:off x="5530476" y="6155334"/>
                <a:ext cx="6185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72B690-8691-4484-8A34-41144DFB587E}"/>
                </a:ext>
              </a:extLst>
            </p:cNvPr>
            <p:cNvSpPr/>
            <p:nvPr/>
          </p:nvSpPr>
          <p:spPr>
            <a:xfrm>
              <a:off x="6288680" y="5704119"/>
              <a:ext cx="44999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haparral Pro" panose="02060503040505020203" pitchFamily="18" charset="0"/>
                </a:rPr>
                <a:t>+123 - 3456987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25" y="1159603"/>
            <a:ext cx="6836916" cy="25307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53452B-0ABA-496A-A979-1385E48511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75" y="3283438"/>
            <a:ext cx="306364" cy="30636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3289570" y="3207914"/>
            <a:ext cx="6185336" cy="37709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vantGarde Md BT" panose="020B0602020202020204" pitchFamily="34" charset="0"/>
              </a:rPr>
              <a:t>www.papajamesburger.com</a:t>
            </a:r>
          </a:p>
        </p:txBody>
      </p:sp>
    </p:spTree>
    <p:extLst>
      <p:ext uri="{BB962C8B-B14F-4D97-AF65-F5344CB8AC3E}">
        <p14:creationId xmlns:p14="http://schemas.microsoft.com/office/powerpoint/2010/main" val="331754147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6042 -1.48148E-6 L -3.33333E-6 -1.48148E-6 " pathEditMode="relative" rAng="0" ptsTypes="AA">
                                      <p:cBhvr>
                                        <p:cTn id="9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935 1.48148E-6 L -0.91901 1.48148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3830678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1246440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r="-40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5300337" y="2846466"/>
            <a:ext cx="3066836" cy="909454"/>
            <a:chOff x="3832746" y="4309918"/>
            <a:chExt cx="3066836" cy="9094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4001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CLASSIC BURGER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832746" y="4882933"/>
              <a:ext cx="3066836" cy="336439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Cheeseburger with lettuce and tomato </a:t>
              </a:r>
              <a:endParaRPr lang="en-US" sz="2000" dirty="0">
                <a:ln w="0"/>
                <a:latin typeface="AvantGarde Md BT" panose="020B0602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>
            <a:off x="5965370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7915382" y="4017493"/>
              <a:ext cx="4159036" cy="2602665"/>
              <a:chOff x="7966182" y="3623793"/>
              <a:chExt cx="4159036" cy="2602665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75303F6-82B8-4BF8-AD19-5688C75EC92A}"/>
                  </a:ext>
                </a:extLst>
              </p:cNvPr>
              <p:cNvSpPr/>
              <p:nvPr/>
            </p:nvSpPr>
            <p:spPr>
              <a:xfrm>
                <a:off x="8842375" y="4255021"/>
                <a:ext cx="3282843" cy="336439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dirty="0">
                    <a:ln w="0"/>
                    <a:solidFill>
                      <a:schemeClr val="bg1"/>
                    </a:solidFill>
                    <a:latin typeface="AvantGarde Md BT" panose="020B0602020202020204" pitchFamily="34" charset="0"/>
                  </a:rPr>
                  <a:t>1177 Avenue of the Americas, New York, NY</a:t>
                </a:r>
                <a:endParaRPr lang="en-US" sz="2000" dirty="0">
                  <a:ln w="0"/>
                  <a:solidFill>
                    <a:schemeClr val="bg1"/>
                  </a:solidFill>
                  <a:latin typeface="AvantGarde Md BT" panose="020B0602020202020204" pitchFamily="34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2B5B41-B79E-492E-A1B2-BE45EB7C5C6A}"/>
                  </a:ext>
                </a:extLst>
              </p:cNvPr>
              <p:cNvSpPr/>
              <p:nvPr/>
            </p:nvSpPr>
            <p:spPr>
              <a:xfrm>
                <a:off x="7966182" y="5890019"/>
                <a:ext cx="3066836" cy="336439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dirty="0">
                    <a:ln w="0"/>
                    <a:solidFill>
                      <a:schemeClr val="bg1"/>
                    </a:solidFill>
                    <a:latin typeface="AvantGarde Md BT" panose="020B0602020202020204" pitchFamily="34" charset="0"/>
                  </a:rPr>
                  <a:t>www.papajames.com</a:t>
                </a:r>
                <a:endParaRPr lang="en-US" sz="2000" dirty="0">
                  <a:ln w="0"/>
                  <a:solidFill>
                    <a:schemeClr val="bg1"/>
                  </a:solidFill>
                  <a:latin typeface="AvantGarde Md BT" panose="020B0602020202020204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>
            <a:off x="-5196179" y="5567627"/>
            <a:ext cx="4855683" cy="1314450"/>
            <a:chOff x="909654" y="5567627"/>
            <a:chExt cx="4855683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4" y="6116221"/>
              <a:ext cx="3601738" cy="516554"/>
              <a:chOff x="-931891" y="-1077427"/>
              <a:chExt cx="3601738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91" y="-1077427"/>
                <a:ext cx="2435282" cy="516554"/>
                <a:chOff x="-931891" y="-1077427"/>
                <a:chExt cx="2435282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91" y="-1077427"/>
                  <a:ext cx="2435282" cy="516554"/>
                  <a:chOff x="-931891" y="-1077427"/>
                  <a:chExt cx="2435282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91" y="-1049982"/>
                    <a:ext cx="2435282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5649784" cy="20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735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51979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7002804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7900197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r="-19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3858046" y="2846466"/>
            <a:ext cx="3432086" cy="1496345"/>
            <a:chOff x="3832745" y="4309918"/>
            <a:chExt cx="3432086" cy="14963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4001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ULTIMATE BURGER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832745" y="4882933"/>
              <a:ext cx="3432086" cy="92333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Burger with double cheese in a bed of fresh veggies and topped with mushroom and bacon! 	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 flipH="1">
            <a:off x="-52953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5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 flipH="1">
            <a:off x="12921629" y="5567627"/>
            <a:ext cx="4855684" cy="1314450"/>
            <a:chOff x="909653" y="5567627"/>
            <a:chExt cx="4855684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3" y="6116221"/>
              <a:ext cx="3601739" cy="516554"/>
              <a:chOff x="-931892" y="-1077427"/>
              <a:chExt cx="3601739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92" y="-1077427"/>
                <a:ext cx="2435282" cy="516554"/>
                <a:chOff x="-931892" y="-1077427"/>
                <a:chExt cx="2435282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92" y="-1077427"/>
                  <a:ext cx="2435282" cy="516554"/>
                  <a:chOff x="-931892" y="-1077427"/>
                  <a:chExt cx="2435282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92" y="-1049982"/>
                    <a:ext cx="2435282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3901"/>
            <a:ext cx="5649784" cy="20912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1248141" y="6325097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-52954" y="4619858"/>
            <a:ext cx="338918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4275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55195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3830678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1246440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l="-24000" r="-21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5109972" y="2817438"/>
            <a:ext cx="4222713" cy="1219346"/>
            <a:chOff x="3453699" y="4309918"/>
            <a:chExt cx="4222713" cy="12193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4001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DOUBLE CHEESE BURGER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453699" y="4882933"/>
              <a:ext cx="4222713" cy="646331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Double cheeseburger in a bed of fresh lettuce, tomato, mushroom and onion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>
            <a:off x="5965370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>
            <a:off x="-5196179" y="5567627"/>
            <a:ext cx="4855683" cy="1314450"/>
            <a:chOff x="909654" y="5567627"/>
            <a:chExt cx="4855683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4" y="6116221"/>
              <a:ext cx="3601738" cy="516554"/>
              <a:chOff x="-931891" y="-1077427"/>
              <a:chExt cx="3601738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91" y="-1077427"/>
                <a:ext cx="2435282" cy="516554"/>
                <a:chOff x="-931891" y="-1077427"/>
                <a:chExt cx="2435282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91" y="-1077427"/>
                  <a:ext cx="2435282" cy="516554"/>
                  <a:chOff x="-931891" y="-1077427"/>
                  <a:chExt cx="2435282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91" y="-1049982"/>
                    <a:ext cx="2435282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5649784" cy="209128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7915382" y="6283719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8734425" y="4648721"/>
            <a:ext cx="3339993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</a:p>
        </p:txBody>
      </p:sp>
    </p:spTree>
    <p:extLst>
      <p:ext uri="{BB962C8B-B14F-4D97-AF65-F5344CB8AC3E}">
        <p14:creationId xmlns:p14="http://schemas.microsoft.com/office/powerpoint/2010/main" val="360652505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51979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7002804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7900197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r="-19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3466858" y="2846466"/>
            <a:ext cx="4095081" cy="942347"/>
            <a:chOff x="3441557" y="4309918"/>
            <a:chExt cx="4095081" cy="9423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4001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SIGNATURE  BURGER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441557" y="4882933"/>
              <a:ext cx="4095081" cy="36933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Burger with garlic sauce and cheese sauce on top</a:t>
              </a:r>
              <a:endParaRPr lang="en-US" sz="2000" dirty="0">
                <a:ln w="0"/>
                <a:latin typeface="AvantGarde Md BT" panose="020B0602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 flipH="1">
            <a:off x="-52953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 flipH="1">
            <a:off x="12747362" y="5567627"/>
            <a:ext cx="4855684" cy="1314450"/>
            <a:chOff x="909653" y="5567627"/>
            <a:chExt cx="4855684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3" y="6116221"/>
              <a:ext cx="3601739" cy="516554"/>
              <a:chOff x="-931892" y="-1077427"/>
              <a:chExt cx="3601739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92" y="-1077427"/>
                <a:ext cx="2435282" cy="516554"/>
                <a:chOff x="-931892" y="-1077427"/>
                <a:chExt cx="2435282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92" y="-1077427"/>
                  <a:ext cx="2435282" cy="516554"/>
                  <a:chOff x="-931892" y="-1077427"/>
                  <a:chExt cx="2435282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92" y="-1049982"/>
                    <a:ext cx="2435282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3901"/>
            <a:ext cx="5649784" cy="209128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1248141" y="6325097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-52954" y="4605344"/>
            <a:ext cx="338918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7322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53776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8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3830678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$17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1246440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l="-24000" r="-21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5094514" y="2846466"/>
            <a:ext cx="4238172" cy="1219346"/>
            <a:chOff x="3626923" y="4309918"/>
            <a:chExt cx="4238172" cy="12193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70788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SUPER CHEESY BURGER w/ BACON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626923" y="4882933"/>
              <a:ext cx="4238172" cy="646331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Triple cheeseburger in a bed of fresh lettuce, tomato, mushroom and onion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>
            <a:off x="5965370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>
            <a:off x="-5196179" y="5567627"/>
            <a:ext cx="4855683" cy="1314450"/>
            <a:chOff x="909654" y="5567627"/>
            <a:chExt cx="4855683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4" y="6116221"/>
              <a:ext cx="3601738" cy="516554"/>
              <a:chOff x="-931891" y="-1077427"/>
              <a:chExt cx="3601738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91" y="-1077427"/>
                <a:ext cx="2435282" cy="516554"/>
                <a:chOff x="-931891" y="-1077427"/>
                <a:chExt cx="2435282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91" y="-1077427"/>
                  <a:ext cx="2435282" cy="516554"/>
                  <a:chOff x="-931891" y="-1077427"/>
                  <a:chExt cx="2435282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91" y="-1049982"/>
                    <a:ext cx="2435282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5649784" cy="20912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7915382" y="6283719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8724900" y="4648721"/>
            <a:ext cx="3349518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1671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51979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7002804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7900197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r="-19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3394288" y="2846466"/>
            <a:ext cx="4138625" cy="1014917"/>
            <a:chOff x="3368987" y="4309918"/>
            <a:chExt cx="4138625" cy="10149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70788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DEEP FRIED MUSHROOM CHEESE BURGER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368987" y="4955503"/>
              <a:ext cx="4138625" cy="36933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Deep fried mushroom cheeseburger w/ garlic sauce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 flipH="1">
            <a:off x="-52953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 flipH="1">
            <a:off x="13014062" y="5567627"/>
            <a:ext cx="4855684" cy="1314450"/>
            <a:chOff x="909653" y="5567627"/>
            <a:chExt cx="4855684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3" y="6116221"/>
              <a:ext cx="3601739" cy="516554"/>
              <a:chOff x="-931892" y="-1077427"/>
              <a:chExt cx="3601739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92" y="-1077427"/>
                <a:ext cx="2435282" cy="516554"/>
                <a:chOff x="-931892" y="-1077427"/>
                <a:chExt cx="2435282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92" y="-1077427"/>
                  <a:ext cx="2435282" cy="516554"/>
                  <a:chOff x="-931892" y="-1077427"/>
                  <a:chExt cx="2435282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92" y="-1049982"/>
                    <a:ext cx="2435282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3901"/>
            <a:ext cx="5649784" cy="20912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1248141" y="6325097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-52954" y="4619858"/>
            <a:ext cx="338918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5871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495 1.11111E-6 L 5E-6 1.11111E-6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3830678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1246440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t="-23000" b="-15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4921292" y="2846466"/>
            <a:ext cx="3999598" cy="1219346"/>
            <a:chOff x="3453701" y="4309918"/>
            <a:chExt cx="3999598" cy="12193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4001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ALL  STAR  BURGER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453701" y="4882933"/>
              <a:ext cx="3999598" cy="646331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Cheeseburger topped with bacon, fresh tomatoes and fried onion strings All-Star special sauce</a:t>
              </a:r>
              <a:endParaRPr lang="en-US" sz="2000" dirty="0">
                <a:ln w="0"/>
                <a:latin typeface="AvantGarde Md BT" panose="020B0602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>
            <a:off x="5965370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>
            <a:off x="-5196176" y="5567627"/>
            <a:ext cx="4855680" cy="1314450"/>
            <a:chOff x="909657" y="5567627"/>
            <a:chExt cx="4855680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7" y="6116221"/>
              <a:ext cx="3601735" cy="516554"/>
              <a:chOff x="-931888" y="-1077427"/>
              <a:chExt cx="3601735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88" y="-1077427"/>
                <a:ext cx="2435283" cy="516554"/>
                <a:chOff x="-931888" y="-1077427"/>
                <a:chExt cx="2435283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88" y="-1077427"/>
                  <a:ext cx="2435283" cy="516554"/>
                  <a:chOff x="-931888" y="-1077427"/>
                  <a:chExt cx="2435283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88" y="-1049982"/>
                    <a:ext cx="2435283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5649784" cy="20912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7915382" y="6283719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8753475" y="4648721"/>
            <a:ext cx="3320943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8619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51979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E604E6-2247-4CE0-BAE0-C4A711CF20F6}"/>
              </a:ext>
            </a:extLst>
          </p:cNvPr>
          <p:cNvGrpSpPr/>
          <p:nvPr/>
        </p:nvGrpSpPr>
        <p:grpSpPr>
          <a:xfrm>
            <a:off x="7002804" y="774958"/>
            <a:ext cx="1217505" cy="1217505"/>
            <a:chOff x="5195845" y="2812229"/>
            <a:chExt cx="1217505" cy="12175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8E3D1A-8D92-4A7E-AABC-646ACB282531}"/>
                </a:ext>
              </a:extLst>
            </p:cNvPr>
            <p:cNvSpPr/>
            <p:nvPr/>
          </p:nvSpPr>
          <p:spPr>
            <a:xfrm rot="2700000">
              <a:off x="5195845" y="2812229"/>
              <a:ext cx="1217505" cy="1217505"/>
            </a:xfrm>
            <a:prstGeom prst="roundRect">
              <a:avLst/>
            </a:prstGeom>
            <a:solidFill>
              <a:srgbClr val="CD3E25"/>
            </a:solidFill>
            <a:ln w="50800" cmpd="dbl">
              <a:solidFill>
                <a:srgbClr val="F5A833"/>
              </a:solidFill>
            </a:ln>
            <a:effectLst>
              <a:outerShdw blurRad="1524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D4AAC6-5AC4-4116-804D-E29748B41673}"/>
                </a:ext>
              </a:extLst>
            </p:cNvPr>
            <p:cNvSpPr/>
            <p:nvPr/>
          </p:nvSpPr>
          <p:spPr>
            <a:xfrm>
              <a:off x="5322733" y="2986852"/>
              <a:ext cx="963725" cy="95410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ONLY</a:t>
              </a:r>
            </a:p>
            <a:p>
              <a:pPr algn="ctr"/>
              <a:r>
                <a:rPr lang="en-US" sz="36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Chaparral Pro" panose="02060503040505020203" pitchFamily="18" charset="0"/>
                </a:rPr>
                <a:t>$14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EAB3C7-9E07-4FE1-B1A2-E18CADC1D89E}"/>
              </a:ext>
            </a:extLst>
          </p:cNvPr>
          <p:cNvGrpSpPr/>
          <p:nvPr/>
        </p:nvGrpSpPr>
        <p:grpSpPr>
          <a:xfrm>
            <a:off x="7900197" y="1948155"/>
            <a:ext cx="2945660" cy="2961692"/>
            <a:chOff x="993486" y="1486973"/>
            <a:chExt cx="3863027" cy="38840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5F4C49C-8998-4295-886B-3F0ED9F203E4}"/>
                </a:ext>
              </a:extLst>
            </p:cNvPr>
            <p:cNvSpPr/>
            <p:nvPr/>
          </p:nvSpPr>
          <p:spPr>
            <a:xfrm rot="2700000">
              <a:off x="993486" y="1486973"/>
              <a:ext cx="3863026" cy="3863026"/>
            </a:xfrm>
            <a:prstGeom prst="roundRect">
              <a:avLst/>
            </a:prstGeom>
            <a:blipFill dpi="0" rotWithShape="0">
              <a:blip r:embed="rId3"/>
              <a:srcRect/>
              <a:stretch>
                <a:fillRect t="-46000" b="-17000"/>
              </a:stretch>
            </a:blipFill>
            <a:ln>
              <a:noFil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1DA925-00B6-454E-8924-78BD930A8A94}"/>
                </a:ext>
              </a:extLst>
            </p:cNvPr>
            <p:cNvSpPr/>
            <p:nvPr/>
          </p:nvSpPr>
          <p:spPr>
            <a:xfrm rot="2700000">
              <a:off x="993487" y="1508002"/>
              <a:ext cx="3863026" cy="3863026"/>
            </a:xfrm>
            <a:prstGeom prst="roundRect">
              <a:avLst/>
            </a:prstGeom>
            <a:noFill/>
            <a:ln w="101600" cap="rnd" cmpd="dbl">
              <a:solidFill>
                <a:srgbClr val="CD3E25"/>
              </a:solidFill>
              <a:bevel/>
            </a:ln>
            <a:effectLst>
              <a:outerShdw blurRad="1905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4BD7B5-F947-4263-BF4F-043307D6C534}"/>
              </a:ext>
            </a:extLst>
          </p:cNvPr>
          <p:cNvGrpSpPr/>
          <p:nvPr/>
        </p:nvGrpSpPr>
        <p:grpSpPr>
          <a:xfrm>
            <a:off x="3585026" y="2846466"/>
            <a:ext cx="3835731" cy="1481831"/>
            <a:chOff x="3559725" y="4309918"/>
            <a:chExt cx="3835731" cy="14818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79962-254C-406D-98C1-39917F29044B}"/>
                </a:ext>
              </a:extLst>
            </p:cNvPr>
            <p:cNvSpPr/>
            <p:nvPr/>
          </p:nvSpPr>
          <p:spPr>
            <a:xfrm>
              <a:off x="3832746" y="4309918"/>
              <a:ext cx="3066836" cy="4001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rgbClr val="CD3E25"/>
                    </a:solidFill>
                    <a:prstDash val="solid"/>
                  </a:ln>
                  <a:solidFill>
                    <a:srgbClr val="CD3E25"/>
                  </a:solidFill>
                  <a:effectLst>
                    <a:outerShdw dist="38100" dir="2640000" algn="bl" rotWithShape="0">
                      <a:srgbClr val="F5A833"/>
                    </a:outerShdw>
                  </a:effectLst>
                  <a:latin typeface="AvantGarde Md BT" panose="020B0602020202020204" pitchFamily="34" charset="0"/>
                </a:rPr>
                <a:t>HOT SPECIAL BURGER</a:t>
              </a:r>
              <a:endParaRPr lang="en-US" sz="3600" b="1" dirty="0">
                <a:ln w="12700">
                  <a:solidFill>
                    <a:srgbClr val="CD3E25"/>
                  </a:solidFill>
                  <a:prstDash val="solid"/>
                </a:ln>
                <a:solidFill>
                  <a:srgbClr val="CD3E25"/>
                </a:solidFill>
                <a:effectLst>
                  <a:outerShdw dist="38100" dir="2640000" algn="bl" rotWithShape="0">
                    <a:srgbClr val="F5A833"/>
                  </a:outerShdw>
                </a:effectLst>
                <a:latin typeface="AvantGarde Md BT" panose="020B06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C15F6C-F08F-485A-A810-9C556C51AB00}"/>
                </a:ext>
              </a:extLst>
            </p:cNvPr>
            <p:cNvSpPr/>
            <p:nvPr/>
          </p:nvSpPr>
          <p:spPr>
            <a:xfrm>
              <a:off x="3559725" y="4868419"/>
              <a:ext cx="3835731" cy="92333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antGarde Md BT" panose="020B0602020202020204" pitchFamily="34" charset="0"/>
                </a:rPr>
                <a:t>Deep fried burger topped with lettuce, sautéed onions and chili, chili garlic oil, and chili cheese sauce 	</a:t>
              </a:r>
              <a:endParaRPr lang="en-US" sz="2000" dirty="0">
                <a:ln w="0"/>
                <a:latin typeface="AvantGarde Md BT" panose="020B0602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4D2049-BA64-40F8-8032-A5DEFD7CCC0A}"/>
              </a:ext>
            </a:extLst>
          </p:cNvPr>
          <p:cNvGrpSpPr/>
          <p:nvPr/>
        </p:nvGrpSpPr>
        <p:grpSpPr>
          <a:xfrm flipH="1">
            <a:off x="-52953" y="1638353"/>
            <a:ext cx="6226630" cy="5233336"/>
            <a:chOff x="5965370" y="1638353"/>
            <a:chExt cx="6226630" cy="52333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09EACF-D85C-4103-B29C-A07B9096C691}"/>
                </a:ext>
              </a:extLst>
            </p:cNvPr>
            <p:cNvGrpSpPr/>
            <p:nvPr/>
          </p:nvGrpSpPr>
          <p:grpSpPr>
            <a:xfrm>
              <a:off x="5965370" y="1638353"/>
              <a:ext cx="6226630" cy="5233336"/>
              <a:chOff x="5965372" y="1638353"/>
              <a:chExt cx="6226630" cy="523333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ED3EC6EC-69EB-457E-954D-7FBAC40089E0}"/>
                  </a:ext>
                </a:extLst>
              </p:cNvPr>
              <p:cNvSpPr/>
              <p:nvPr/>
            </p:nvSpPr>
            <p:spPr>
              <a:xfrm rot="16200000">
                <a:off x="6462019" y="1141706"/>
                <a:ext cx="5233335" cy="6226630"/>
              </a:xfrm>
              <a:prstGeom prst="rtTriangle">
                <a:avLst/>
              </a:prstGeom>
              <a:solidFill>
                <a:srgbClr val="F5A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B53CBE67-6421-435F-844B-38485AC1B8D4}"/>
                  </a:ext>
                </a:extLst>
              </p:cNvPr>
              <p:cNvSpPr/>
              <p:nvPr/>
            </p:nvSpPr>
            <p:spPr>
              <a:xfrm rot="16200000">
                <a:off x="6582229" y="1261918"/>
                <a:ext cx="5123543" cy="6096000"/>
              </a:xfrm>
              <a:prstGeom prst="rtTriangle">
                <a:avLst/>
              </a:prstGeom>
              <a:pattFill prst="pct10">
                <a:fgClr>
                  <a:srgbClr val="F5A833"/>
                </a:fgClr>
                <a:bgClr>
                  <a:srgbClr val="CD3E25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B32D2A-576C-4EEF-9138-9D0232A8C50D}"/>
                </a:ext>
              </a:extLst>
            </p:cNvPr>
            <p:cNvGrpSpPr/>
            <p:nvPr/>
          </p:nvGrpSpPr>
          <p:grpSpPr>
            <a:xfrm>
              <a:off x="9142435" y="4017493"/>
              <a:ext cx="1704929" cy="2247727"/>
              <a:chOff x="9193235" y="3623793"/>
              <a:chExt cx="1704929" cy="2247727"/>
            </a:xfrm>
          </p:grpSpPr>
          <p:pic>
            <p:nvPicPr>
              <p:cNvPr id="16" name="Picture 15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168492BD-9B61-4D17-BAA3-15275A20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5435" y="3623793"/>
                <a:ext cx="612729" cy="61272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53452B-0ABA-496A-A979-1385E4851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3235" y="5258791"/>
                <a:ext cx="612729" cy="61272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E5FF9-13D1-48C4-8976-9DD96B0761CD}"/>
              </a:ext>
            </a:extLst>
          </p:cNvPr>
          <p:cNvGrpSpPr/>
          <p:nvPr/>
        </p:nvGrpSpPr>
        <p:grpSpPr>
          <a:xfrm flipH="1">
            <a:off x="12804512" y="5567627"/>
            <a:ext cx="4855684" cy="1314450"/>
            <a:chOff x="909653" y="5567627"/>
            <a:chExt cx="4855684" cy="1314450"/>
          </a:xfrm>
        </p:grpSpPr>
        <p:pic>
          <p:nvPicPr>
            <p:cNvPr id="21" name="Picture 20" descr="A picture containing toy&#10;&#10;Description generated with high confidence">
              <a:extLst>
                <a:ext uri="{FF2B5EF4-FFF2-40B4-BE49-F238E27FC236}">
                  <a16:creationId xmlns:a16="http://schemas.microsoft.com/office/drawing/2014/main" id="{BAB86709-62BC-4972-BEC5-F77E386D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t="25623" r="19631" b="19424"/>
            <a:stretch/>
          </p:blipFill>
          <p:spPr>
            <a:xfrm>
              <a:off x="4007096" y="5567627"/>
              <a:ext cx="1758241" cy="131445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13E70E-5E32-489B-BD43-BB283D49B84C}"/>
                </a:ext>
              </a:extLst>
            </p:cNvPr>
            <p:cNvGrpSpPr/>
            <p:nvPr/>
          </p:nvGrpSpPr>
          <p:grpSpPr>
            <a:xfrm>
              <a:off x="909653" y="6116221"/>
              <a:ext cx="3601739" cy="516554"/>
              <a:chOff x="-931892" y="-1077427"/>
              <a:chExt cx="3601739" cy="51655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8CF210B-9456-4A52-B6B3-D6ED5D5B1C48}"/>
                  </a:ext>
                </a:extLst>
              </p:cNvPr>
              <p:cNvGrpSpPr/>
              <p:nvPr/>
            </p:nvGrpSpPr>
            <p:grpSpPr>
              <a:xfrm>
                <a:off x="-931892" y="-1077427"/>
                <a:ext cx="2435282" cy="516554"/>
                <a:chOff x="-931892" y="-1077427"/>
                <a:chExt cx="2435282" cy="516554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7885A3-3755-4828-8C63-9815758A1D0F}"/>
                    </a:ext>
                  </a:extLst>
                </p:cNvPr>
                <p:cNvGrpSpPr/>
                <p:nvPr/>
              </p:nvGrpSpPr>
              <p:grpSpPr>
                <a:xfrm>
                  <a:off x="-931892" y="-1077427"/>
                  <a:ext cx="2435282" cy="516554"/>
                  <a:chOff x="-931892" y="-1077427"/>
                  <a:chExt cx="2435282" cy="516554"/>
                </a:xfrm>
              </p:grpSpPr>
              <p:sp>
                <p:nvSpPr>
                  <p:cNvPr id="22" name="Flowchart: Punched Tape 21">
                    <a:extLst>
                      <a:ext uri="{FF2B5EF4-FFF2-40B4-BE49-F238E27FC236}">
                        <a16:creationId xmlns:a16="http://schemas.microsoft.com/office/drawing/2014/main" id="{69E6EB3A-818A-4DA6-AC73-14ADC496532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914400" y="-1077427"/>
                    <a:ext cx="2400298" cy="516554"/>
                  </a:xfrm>
                  <a:prstGeom prst="flowChartPunchedTape">
                    <a:avLst/>
                  </a:prstGeom>
                  <a:solidFill>
                    <a:srgbClr val="CD3E25"/>
                  </a:solidFill>
                  <a:ln>
                    <a:solidFill>
                      <a:srgbClr val="F5A8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5D572FA-9B94-4DB9-8BF3-47CAE171D426}"/>
                      </a:ext>
                    </a:extLst>
                  </p:cNvPr>
                  <p:cNvSpPr/>
                  <p:nvPr/>
                </p:nvSpPr>
                <p:spPr>
                  <a:xfrm>
                    <a:off x="-931892" y="-1049982"/>
                    <a:ext cx="2435282" cy="461665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n w="12700">
                          <a:solidFill>
                            <a:srgbClr val="CD3E25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640000" algn="bl" rotWithShape="0">
                            <a:srgbClr val="F5A833"/>
                          </a:outerShdw>
                        </a:effectLst>
                        <a:latin typeface="Chaparral Pro" panose="02060503040505020203" pitchFamily="18" charset="0"/>
                      </a:rPr>
                      <a:t>1-800-123-4567</a:t>
                    </a:r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4885833-B361-4460-9468-F0FCDA88EAD4}"/>
                    </a:ext>
                  </a:extLst>
                </p:cNvPr>
                <p:cNvSpPr/>
                <p:nvPr/>
              </p:nvSpPr>
              <p:spPr>
                <a:xfrm>
                  <a:off x="1313780" y="-863600"/>
                  <a:ext cx="101600" cy="10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E42A8D-CA4D-4C32-BAF0-CD74DBF6A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898" y="-812800"/>
                <a:ext cx="1183949" cy="23660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5A8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3901"/>
            <a:ext cx="5649784" cy="20912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22B5B41-B79E-492E-A1B2-BE45EB7C5C6A}"/>
              </a:ext>
            </a:extLst>
          </p:cNvPr>
          <p:cNvSpPr/>
          <p:nvPr/>
        </p:nvSpPr>
        <p:spPr>
          <a:xfrm>
            <a:off x="1248141" y="6325097"/>
            <a:ext cx="306683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www.papajames.com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303F6-82B8-4BF8-AD19-5688C75EC92A}"/>
              </a:ext>
            </a:extLst>
          </p:cNvPr>
          <p:cNvSpPr/>
          <p:nvPr/>
        </p:nvSpPr>
        <p:spPr>
          <a:xfrm>
            <a:off x="-52954" y="4619858"/>
            <a:ext cx="3389186" cy="336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n w="0"/>
                <a:solidFill>
                  <a:schemeClr val="bg1"/>
                </a:solidFill>
                <a:latin typeface="AvantGarde Md BT" panose="020B0602020202020204" pitchFamily="34" charset="0"/>
              </a:rPr>
              <a:t>1177 Avenue of the Americas, New York, NY</a:t>
            </a:r>
            <a:endParaRPr lang="en-US" sz="2000" dirty="0">
              <a:ln w="0"/>
              <a:solidFill>
                <a:schemeClr val="bg1"/>
              </a:solidFill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483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79 1.11111E-6 L 2.91667E-6 1.11111E-6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AvantGarde Md BT</vt:lpstr>
      <vt:lpstr>Calibri Light</vt:lpstr>
      <vt:lpstr>Chaparral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64</cp:revision>
  <dcterms:created xsi:type="dcterms:W3CDTF">2018-10-13T06:40:30Z</dcterms:created>
  <dcterms:modified xsi:type="dcterms:W3CDTF">2019-10-03T09:17:37Z</dcterms:modified>
</cp:coreProperties>
</file>