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sto MT" panose="020406030505050303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C50"/>
    <a:srgbClr val="FFCB05"/>
    <a:srgbClr val="39B1BF"/>
    <a:srgbClr val="E9F1DF"/>
    <a:srgbClr val="F6A91E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CF0D6-AB13-40D0-B47A-DAE5BCC1FD61}" v="6" dt="2019-09-06T19:44:34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6" y="108"/>
      </p:cViewPr>
      <p:guideLst>
        <p:guide orient="horz" pos="1080"/>
        <p:guide pos="3840"/>
        <p:guide orient="horz" pos="2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406CF0D6-AB13-40D0-B47A-DAE5BCC1FD61}"/>
    <pc:docChg chg="undo custSel modSld">
      <pc:chgData name="Presentation Point" userId="f45ce91d846791e9" providerId="LiveId" clId="{406CF0D6-AB13-40D0-B47A-DAE5BCC1FD61}" dt="2019-09-06T19:44:41.274" v="8" actId="1076"/>
      <pc:docMkLst>
        <pc:docMk/>
      </pc:docMkLst>
      <pc:sldChg chg="modSp">
        <pc:chgData name="Presentation Point" userId="f45ce91d846791e9" providerId="LiveId" clId="{406CF0D6-AB13-40D0-B47A-DAE5BCC1FD61}" dt="2019-09-06T19:43:04.674" v="3" actId="20577"/>
        <pc:sldMkLst>
          <pc:docMk/>
          <pc:sldMk cId="287896766" sldId="256"/>
        </pc:sldMkLst>
        <pc:spChg chg="mod">
          <ac:chgData name="Presentation Point" userId="f45ce91d846791e9" providerId="LiveId" clId="{406CF0D6-AB13-40D0-B47A-DAE5BCC1FD61}" dt="2019-09-06T19:43:04.674" v="3" actId="20577"/>
          <ac:spMkLst>
            <pc:docMk/>
            <pc:sldMk cId="287896766" sldId="256"/>
            <ac:spMk id="27" creationId="{BC98A9A5-D663-4959-AD12-00AEA4B6D625}"/>
          </ac:spMkLst>
        </pc:spChg>
      </pc:sldChg>
      <pc:sldChg chg="modSp">
        <pc:chgData name="Presentation Point" userId="f45ce91d846791e9" providerId="LiveId" clId="{406CF0D6-AB13-40D0-B47A-DAE5BCC1FD61}" dt="2019-09-06T19:43:48.206" v="4" actId="20577"/>
        <pc:sldMkLst>
          <pc:docMk/>
          <pc:sldMk cId="3824754551" sldId="261"/>
        </pc:sldMkLst>
        <pc:spChg chg="mod">
          <ac:chgData name="Presentation Point" userId="f45ce91d846791e9" providerId="LiveId" clId="{406CF0D6-AB13-40D0-B47A-DAE5BCC1FD61}" dt="2019-09-06T19:43:48.206" v="4" actId="20577"/>
          <ac:spMkLst>
            <pc:docMk/>
            <pc:sldMk cId="3824754551" sldId="261"/>
            <ac:spMk id="13" creationId="{A4991D0B-6918-4838-920C-0391129795FF}"/>
          </ac:spMkLst>
        </pc:spChg>
      </pc:sldChg>
      <pc:sldChg chg="modSp">
        <pc:chgData name="Presentation Point" userId="f45ce91d846791e9" providerId="LiveId" clId="{406CF0D6-AB13-40D0-B47A-DAE5BCC1FD61}" dt="2019-09-06T19:44:41.274" v="8" actId="1076"/>
        <pc:sldMkLst>
          <pc:docMk/>
          <pc:sldMk cId="3022663178" sldId="265"/>
        </pc:sldMkLst>
        <pc:spChg chg="mod">
          <ac:chgData name="Presentation Point" userId="f45ce91d846791e9" providerId="LiveId" clId="{406CF0D6-AB13-40D0-B47A-DAE5BCC1FD61}" dt="2019-09-06T19:44:35.901" v="6" actId="20577"/>
          <ac:spMkLst>
            <pc:docMk/>
            <pc:sldMk cId="3022663178" sldId="265"/>
            <ac:spMk id="32" creationId="{BC98A9A5-D663-4959-AD12-00AEA4B6D625}"/>
          </ac:spMkLst>
        </pc:spChg>
        <pc:spChg chg="mod">
          <ac:chgData name="Presentation Point" userId="f45ce91d846791e9" providerId="LiveId" clId="{406CF0D6-AB13-40D0-B47A-DAE5BCC1FD61}" dt="2019-09-06T19:44:41.274" v="8" actId="1076"/>
          <ac:spMkLst>
            <pc:docMk/>
            <pc:sldMk cId="3022663178" sldId="265"/>
            <ac:spMk id="33" creationId="{7629E274-D80C-483A-9C57-F15B9B0109D2}"/>
          </ac:spMkLst>
        </pc:spChg>
      </pc:sldChg>
      <pc:sldChg chg="modSp">
        <pc:chgData name="Presentation Point" userId="f45ce91d846791e9" providerId="LiveId" clId="{406CF0D6-AB13-40D0-B47A-DAE5BCC1FD61}" dt="2019-09-06T19:44:22.837" v="5" actId="33524"/>
        <pc:sldMkLst>
          <pc:docMk/>
          <pc:sldMk cId="2684156858" sldId="267"/>
        </pc:sldMkLst>
        <pc:spChg chg="mod">
          <ac:chgData name="Presentation Point" userId="f45ce91d846791e9" providerId="LiveId" clId="{406CF0D6-AB13-40D0-B47A-DAE5BCC1FD61}" dt="2019-09-06T19:44:22.837" v="5" actId="33524"/>
          <ac:spMkLst>
            <pc:docMk/>
            <pc:sldMk cId="2684156858" sldId="267"/>
            <ac:spMk id="13" creationId="{1CA0BEA2-9940-4CFA-BC78-53D83CEDDC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5503-1344-49A8-82F1-D1A313D71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94FF2-033A-49B2-9BBC-1D52A2206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6796-4DF6-40C7-A201-4EF63042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03544-DE97-4053-8126-DD0BECC9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58DC3-507C-44FB-AD4E-A27336B0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1DD9-6114-4F2A-BFE8-20B5652B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3A17B-FDC7-45F8-A0CC-58FCF4264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AEDD-E4A8-4749-8320-1D37E055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F0161-E6C7-47DD-BA2A-A0AB5D8C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98CA1-A3B2-47CA-ABE9-3EC58A41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C9524-C203-46D9-B771-C92F5F625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28060-0D8F-46F4-B7D7-264EF4049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96C1-7372-4BFA-A0C7-2136F7C0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ABD6-479A-4CF9-9A04-1D3F6A06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5ECC-94E8-4EAB-9887-200B3C8D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3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D53E-A6FE-4374-B2AD-03FB0869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9E676-90EE-4ECA-A4FC-55ECA6F2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156FF-630B-4A12-842B-6699137B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5863-662E-476D-9948-7DABF05E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59EE-D0D0-4385-A9EF-DE7DF390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5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1C99-5382-4138-8A0C-AA88EEBE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1DCF5-91F8-48C8-B601-028065B0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891C8-EA5A-4A2A-A432-DDF7E2D0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B0FA-C926-4B1D-8E51-CDE8741C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3C15F-8138-47BA-8187-92FEBF28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2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1E6F-EA21-4F60-AB97-4FE5691C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BEC5-6B1A-4ABB-8CF5-FA36E0585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CF7F8-0003-4361-9530-7C3678B57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8D582-E93B-4B22-8D79-0658C638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AF810-FD03-4005-8C27-52B9B693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7DC3E-3DB9-4FA1-BE69-3F269B09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8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EC81-367F-4D3F-B2D2-A4EC239E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F4DDF-A300-4955-8789-B13200D4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ED8DD-C73C-45CB-9F7B-54372D7FD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DF3CA-8061-4BD3-85B9-8006D5172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B2887-CF7D-4F30-AE43-ABA010213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8499C-85B1-429F-AA83-4024E1F9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8D1CC-7B4A-494C-ACBC-819B483D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5A21-D3D2-456F-A402-DDCD370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334B-BBAB-4412-B14E-18F32B63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FF527-3D6C-4A0D-938D-AAB0B7A1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99430-89A4-45CE-973E-F4B31E2F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14EFD-0026-4FA8-98C1-3197E58A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3CA76-9961-4188-A834-FF8EE8DA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CEF48-F567-4613-8091-E044C141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0FB1E-C7C4-46AD-8A5A-2625DADD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98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FEC9-464E-44DD-8F22-E7437F5F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17B0F-865D-4BFB-BC18-E4F22C11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E1D37-9C30-4210-9287-C9D86A11C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7AA8D-04D6-4431-A7F9-661DB41C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72043-A67B-4865-8658-2ECCF0B5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53823-3326-4A44-976B-7B0A96BF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3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6917-AC5C-435A-ABA4-BCB225FE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495D2-705D-4E85-A6D1-4A9879F8A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80448-F04D-4590-B734-7FEBA87CC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C29D2-F960-487E-9DDA-5F984A2C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2798C-7899-456B-AEC5-AEE54DAC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B16AF-53A4-438C-A424-757C0779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5040D-E979-46D0-89A6-62A240E7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8D3DD-1D9D-4C00-9098-6AC9E5A2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07B5E-639D-4BEF-BE20-F2472843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6322-5375-4062-99A3-53BFC64FC7B1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8A2E6-AA59-4D4E-834A-CFA5DB480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6C93D-466C-4479-A72E-28E78517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97CF-1190-4886-8065-665EE3CB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2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B3ED89-B1DA-4E36-ADE8-D992C6C33EF8}"/>
              </a:ext>
            </a:extLst>
          </p:cNvPr>
          <p:cNvSpPr/>
          <p:nvPr/>
        </p:nvSpPr>
        <p:spPr>
          <a:xfrm rot="1476753">
            <a:off x="3772943" y="823560"/>
            <a:ext cx="2889052" cy="5444184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05A98-DD0C-4BFE-B873-370ECC706FDE}"/>
              </a:ext>
            </a:extLst>
          </p:cNvPr>
          <p:cNvSpPr txBox="1"/>
          <p:nvPr/>
        </p:nvSpPr>
        <p:spPr>
          <a:xfrm>
            <a:off x="7543800" y="4572000"/>
            <a:ext cx="5448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  <a:gradFill>
                  <a:gsLst>
                    <a:gs pos="0">
                      <a:srgbClr val="F03C50"/>
                    </a:gs>
                    <a:gs pos="100000">
                      <a:srgbClr val="39B1BF"/>
                    </a:gs>
                  </a:gsLst>
                  <a:lin ang="0" scaled="0"/>
                </a:gradFill>
                <a:effectLst>
                  <a:outerShdw blurRad="381000" dist="469900" sx="101000" sy="101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CLASSIC AND </a:t>
            </a:r>
            <a:r>
              <a:rPr lang="en-US" sz="3200" b="1" dirty="0">
                <a:ln w="3175">
                  <a:noFill/>
                </a:ln>
                <a:gradFill>
                  <a:gsLst>
                    <a:gs pos="0">
                      <a:srgbClr val="39B1BF"/>
                    </a:gs>
                    <a:gs pos="100000">
                      <a:srgbClr val="F03C50"/>
                    </a:gs>
                  </a:gsLst>
                  <a:lin ang="0" scaled="0"/>
                </a:gradFill>
                <a:effectLst>
                  <a:outerShdw blurRad="381000" dist="469900" sx="101000" sy="101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DELICIOUS FOOD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437DB0-FCCD-4076-B6F7-FFB16AFAA01C}"/>
              </a:ext>
            </a:extLst>
          </p:cNvPr>
          <p:cNvSpPr/>
          <p:nvPr/>
        </p:nvSpPr>
        <p:spPr>
          <a:xfrm rot="1476753">
            <a:off x="3944394" y="771456"/>
            <a:ext cx="2889052" cy="5444184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EA3009-73C0-449E-9164-88FA0C8707DD}"/>
              </a:ext>
            </a:extLst>
          </p:cNvPr>
          <p:cNvSpPr/>
          <p:nvPr/>
        </p:nvSpPr>
        <p:spPr>
          <a:xfrm rot="1476753">
            <a:off x="1594856" y="708211"/>
            <a:ext cx="2176838" cy="4102074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5446D8-D4CE-46EC-AE71-D65FD3990840}"/>
              </a:ext>
            </a:extLst>
          </p:cNvPr>
          <p:cNvSpPr/>
          <p:nvPr/>
        </p:nvSpPr>
        <p:spPr>
          <a:xfrm rot="1476753">
            <a:off x="1742045" y="675070"/>
            <a:ext cx="2176838" cy="4102074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E77F6A-1F52-4D29-86F1-51CDEDBBFE79}"/>
              </a:ext>
            </a:extLst>
          </p:cNvPr>
          <p:cNvSpPr/>
          <p:nvPr/>
        </p:nvSpPr>
        <p:spPr>
          <a:xfrm>
            <a:off x="6257864" y="844718"/>
            <a:ext cx="728127" cy="728127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A2CA9F-F229-4668-90E3-E08CC4E022BA}"/>
              </a:ext>
            </a:extLst>
          </p:cNvPr>
          <p:cNvSpPr/>
          <p:nvPr/>
        </p:nvSpPr>
        <p:spPr>
          <a:xfrm>
            <a:off x="3531995" y="499872"/>
            <a:ext cx="728127" cy="728127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3B4432-AEAB-4568-9591-A9D939E5A162}"/>
              </a:ext>
            </a:extLst>
          </p:cNvPr>
          <p:cNvSpPr/>
          <p:nvPr/>
        </p:nvSpPr>
        <p:spPr>
          <a:xfrm>
            <a:off x="2489953" y="5010045"/>
            <a:ext cx="451986" cy="451984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BC11CE-8C23-4F01-A454-E8EB3228C44E}"/>
              </a:ext>
            </a:extLst>
          </p:cNvPr>
          <p:cNvSpPr/>
          <p:nvPr/>
        </p:nvSpPr>
        <p:spPr>
          <a:xfrm>
            <a:off x="839528" y="5446019"/>
            <a:ext cx="294382" cy="294381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5C7E07-E12F-4A7C-80FB-80699F2C736A}"/>
              </a:ext>
            </a:extLst>
          </p:cNvPr>
          <p:cNvSpPr/>
          <p:nvPr/>
        </p:nvSpPr>
        <p:spPr>
          <a:xfrm rot="1476753">
            <a:off x="1163061" y="336285"/>
            <a:ext cx="829237" cy="1562630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4690840-6027-469F-BA53-FBA8436ED6B3}"/>
              </a:ext>
            </a:extLst>
          </p:cNvPr>
          <p:cNvSpPr/>
          <p:nvPr/>
        </p:nvSpPr>
        <p:spPr>
          <a:xfrm rot="1476753">
            <a:off x="673462" y="2001499"/>
            <a:ext cx="500481" cy="943116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9BA9E4-99A6-4C98-9A17-98F6F9575F29}"/>
              </a:ext>
            </a:extLst>
          </p:cNvPr>
          <p:cNvSpPr/>
          <p:nvPr/>
        </p:nvSpPr>
        <p:spPr>
          <a:xfrm>
            <a:off x="5148948" y="122774"/>
            <a:ext cx="294382" cy="294381"/>
          </a:xfrm>
          <a:prstGeom prst="ellipse">
            <a:avLst/>
          </a:prstGeom>
          <a:noFill/>
          <a:ln w="82550">
            <a:solidFill>
              <a:srgbClr val="E9F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96">
            <a:extLst>
              <a:ext uri="{FF2B5EF4-FFF2-40B4-BE49-F238E27FC236}">
                <a16:creationId xmlns:a16="http://schemas.microsoft.com/office/drawing/2014/main" id="{CBD6762C-FBF3-42D0-9E4C-1E7C6FECBBA0}"/>
              </a:ext>
            </a:extLst>
          </p:cNvPr>
          <p:cNvSpPr>
            <a:spLocks noEditPoints="1"/>
          </p:cNvSpPr>
          <p:nvPr/>
        </p:nvSpPr>
        <p:spPr bwMode="auto">
          <a:xfrm>
            <a:off x="6956002" y="6261100"/>
            <a:ext cx="379135" cy="379827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39B1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7">
            <a:extLst>
              <a:ext uri="{FF2B5EF4-FFF2-40B4-BE49-F238E27FC236}">
                <a16:creationId xmlns:a16="http://schemas.microsoft.com/office/drawing/2014/main" id="{6533811C-B535-4F6E-A7FF-52ACC59B1286}"/>
              </a:ext>
            </a:extLst>
          </p:cNvPr>
          <p:cNvSpPr>
            <a:spLocks noEditPoints="1"/>
          </p:cNvSpPr>
          <p:nvPr/>
        </p:nvSpPr>
        <p:spPr bwMode="auto">
          <a:xfrm>
            <a:off x="9529659" y="6261100"/>
            <a:ext cx="379135" cy="379827"/>
          </a:xfrm>
          <a:custGeom>
            <a:avLst/>
            <a:gdLst>
              <a:gd name="T0" fmla="*/ 112 w 232"/>
              <a:gd name="T1" fmla="*/ 85 h 232"/>
              <a:gd name="T2" fmla="*/ 76 w 232"/>
              <a:gd name="T3" fmla="*/ 112 h 232"/>
              <a:gd name="T4" fmla="*/ 81 w 232"/>
              <a:gd name="T5" fmla="*/ 151 h 232"/>
              <a:gd name="T6" fmla="*/ 112 w 232"/>
              <a:gd name="T7" fmla="*/ 119 h 232"/>
              <a:gd name="T8" fmla="*/ 81 w 232"/>
              <a:gd name="T9" fmla="*/ 151 h 232"/>
              <a:gd name="T10" fmla="*/ 112 w 232"/>
              <a:gd name="T11" fmla="*/ 186 h 232"/>
              <a:gd name="T12" fmla="*/ 83 w 232"/>
              <a:gd name="T13" fmla="*/ 157 h 232"/>
              <a:gd name="T14" fmla="*/ 83 w 232"/>
              <a:gd name="T15" fmla="*/ 74 h 232"/>
              <a:gd name="T16" fmla="*/ 112 w 232"/>
              <a:gd name="T17" fmla="*/ 45 h 232"/>
              <a:gd name="T18" fmla="*/ 83 w 232"/>
              <a:gd name="T19" fmla="*/ 74 h 232"/>
              <a:gd name="T20" fmla="*/ 45 w 232"/>
              <a:gd name="T21" fmla="*/ 119 h 232"/>
              <a:gd name="T22" fmla="*/ 75 w 232"/>
              <a:gd name="T23" fmla="*/ 153 h 232"/>
              <a:gd name="T24" fmla="*/ 75 w 232"/>
              <a:gd name="T25" fmla="*/ 79 h 232"/>
              <a:gd name="T26" fmla="*/ 45 w 232"/>
              <a:gd name="T27" fmla="*/ 112 h 232"/>
              <a:gd name="T28" fmla="*/ 75 w 232"/>
              <a:gd name="T29" fmla="*/ 79 h 232"/>
              <a:gd name="T30" fmla="*/ 141 w 232"/>
              <a:gd name="T31" fmla="*/ 50 h 232"/>
              <a:gd name="T32" fmla="*/ 166 w 232"/>
              <a:gd name="T33" fmla="*/ 67 h 232"/>
              <a:gd name="T34" fmla="*/ 90 w 232"/>
              <a:gd name="T35" fmla="*/ 181 h 232"/>
              <a:gd name="T36" fmla="*/ 65 w 232"/>
              <a:gd name="T37" fmla="*/ 164 h 232"/>
              <a:gd name="T38" fmla="*/ 65 w 232"/>
              <a:gd name="T39" fmla="*/ 67 h 232"/>
              <a:gd name="T40" fmla="*/ 90 w 232"/>
              <a:gd name="T41" fmla="*/ 50 h 232"/>
              <a:gd name="T42" fmla="*/ 162 w 232"/>
              <a:gd name="T43" fmla="*/ 112 h 232"/>
              <a:gd name="T44" fmla="*/ 171 w 232"/>
              <a:gd name="T45" fmla="*/ 72 h 232"/>
              <a:gd name="T46" fmla="*/ 141 w 232"/>
              <a:gd name="T47" fmla="*/ 181 h 232"/>
              <a:gd name="T48" fmla="*/ 154 w 232"/>
              <a:gd name="T49" fmla="*/ 159 h 232"/>
              <a:gd name="T50" fmla="*/ 126 w 232"/>
              <a:gd name="T51" fmla="*/ 46 h 232"/>
              <a:gd name="T52" fmla="*/ 119 w 232"/>
              <a:gd name="T53" fmla="*/ 79 h 232"/>
              <a:gd name="T54" fmla="*/ 126 w 232"/>
              <a:gd name="T55" fmla="*/ 46 h 232"/>
              <a:gd name="T56" fmla="*/ 116 w 232"/>
              <a:gd name="T57" fmla="*/ 232 h 232"/>
              <a:gd name="T58" fmla="*/ 116 w 232"/>
              <a:gd name="T59" fmla="*/ 0 h 232"/>
              <a:gd name="T60" fmla="*/ 196 w 232"/>
              <a:gd name="T61" fmla="*/ 116 h 232"/>
              <a:gd name="T62" fmla="*/ 36 w 232"/>
              <a:gd name="T63" fmla="*/ 116 h 232"/>
              <a:gd name="T64" fmla="*/ 196 w 232"/>
              <a:gd name="T65" fmla="*/ 116 h 232"/>
              <a:gd name="T66" fmla="*/ 171 w 232"/>
              <a:gd name="T67" fmla="*/ 159 h 232"/>
              <a:gd name="T68" fmla="*/ 162 w 232"/>
              <a:gd name="T69" fmla="*/ 119 h 232"/>
              <a:gd name="T70" fmla="*/ 119 w 232"/>
              <a:gd name="T71" fmla="*/ 153 h 232"/>
              <a:gd name="T72" fmla="*/ 126 w 232"/>
              <a:gd name="T73" fmla="*/ 185 h 232"/>
              <a:gd name="T74" fmla="*/ 119 w 232"/>
              <a:gd name="T75" fmla="*/ 153 h 232"/>
              <a:gd name="T76" fmla="*/ 119 w 232"/>
              <a:gd name="T77" fmla="*/ 85 h 232"/>
              <a:gd name="T78" fmla="*/ 155 w 232"/>
              <a:gd name="T79" fmla="*/ 112 h 232"/>
              <a:gd name="T80" fmla="*/ 155 w 232"/>
              <a:gd name="T81" fmla="*/ 119 h 232"/>
              <a:gd name="T82" fmla="*/ 119 w 232"/>
              <a:gd name="T83" fmla="*/ 146 h 232"/>
              <a:gd name="T84" fmla="*/ 155 w 232"/>
              <a:gd name="T85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2" h="232">
                <a:moveTo>
                  <a:pt x="81" y="81"/>
                </a:moveTo>
                <a:cubicBezTo>
                  <a:pt x="91" y="83"/>
                  <a:pt x="101" y="85"/>
                  <a:pt x="112" y="85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6" y="101"/>
                  <a:pt x="78" y="90"/>
                  <a:pt x="81" y="81"/>
                </a:cubicBezTo>
                <a:close/>
                <a:moveTo>
                  <a:pt x="81" y="151"/>
                </a:moveTo>
                <a:cubicBezTo>
                  <a:pt x="91" y="148"/>
                  <a:pt x="101" y="146"/>
                  <a:pt x="112" y="146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6" y="131"/>
                  <a:pt x="78" y="141"/>
                  <a:pt x="81" y="151"/>
                </a:cubicBezTo>
                <a:close/>
                <a:moveTo>
                  <a:pt x="106" y="185"/>
                </a:moveTo>
                <a:cubicBezTo>
                  <a:pt x="108" y="186"/>
                  <a:pt x="110" y="186"/>
                  <a:pt x="112" y="186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02" y="153"/>
                  <a:pt x="92" y="154"/>
                  <a:pt x="83" y="157"/>
                </a:cubicBezTo>
                <a:cubicBezTo>
                  <a:pt x="88" y="171"/>
                  <a:pt x="96" y="181"/>
                  <a:pt x="106" y="185"/>
                </a:cubicBezTo>
                <a:close/>
                <a:moveTo>
                  <a:pt x="83" y="74"/>
                </a:moveTo>
                <a:cubicBezTo>
                  <a:pt x="92" y="77"/>
                  <a:pt x="102" y="79"/>
                  <a:pt x="112" y="79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0" y="46"/>
                  <a:pt x="108" y="46"/>
                  <a:pt x="106" y="46"/>
                </a:cubicBezTo>
                <a:cubicBezTo>
                  <a:pt x="96" y="51"/>
                  <a:pt x="88" y="61"/>
                  <a:pt x="83" y="74"/>
                </a:cubicBezTo>
                <a:close/>
                <a:moveTo>
                  <a:pt x="69" y="119"/>
                </a:moveTo>
                <a:cubicBezTo>
                  <a:pt x="45" y="119"/>
                  <a:pt x="45" y="119"/>
                  <a:pt x="45" y="119"/>
                </a:cubicBezTo>
                <a:cubicBezTo>
                  <a:pt x="46" y="134"/>
                  <a:pt x="52" y="148"/>
                  <a:pt x="61" y="159"/>
                </a:cubicBezTo>
                <a:cubicBezTo>
                  <a:pt x="65" y="157"/>
                  <a:pt x="70" y="155"/>
                  <a:pt x="75" y="153"/>
                </a:cubicBezTo>
                <a:cubicBezTo>
                  <a:pt x="72" y="143"/>
                  <a:pt x="70" y="131"/>
                  <a:pt x="69" y="119"/>
                </a:cubicBezTo>
                <a:close/>
                <a:moveTo>
                  <a:pt x="75" y="79"/>
                </a:moveTo>
                <a:cubicBezTo>
                  <a:pt x="70" y="77"/>
                  <a:pt x="65" y="75"/>
                  <a:pt x="61" y="72"/>
                </a:cubicBezTo>
                <a:cubicBezTo>
                  <a:pt x="52" y="83"/>
                  <a:pt x="46" y="97"/>
                  <a:pt x="45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70" y="100"/>
                  <a:pt x="72" y="89"/>
                  <a:pt x="75" y="79"/>
                </a:cubicBezTo>
                <a:close/>
                <a:moveTo>
                  <a:pt x="166" y="67"/>
                </a:moveTo>
                <a:cubicBezTo>
                  <a:pt x="159" y="60"/>
                  <a:pt x="151" y="54"/>
                  <a:pt x="141" y="50"/>
                </a:cubicBezTo>
                <a:cubicBezTo>
                  <a:pt x="146" y="56"/>
                  <a:pt x="151" y="64"/>
                  <a:pt x="154" y="73"/>
                </a:cubicBezTo>
                <a:cubicBezTo>
                  <a:pt x="159" y="71"/>
                  <a:pt x="163" y="69"/>
                  <a:pt x="166" y="67"/>
                </a:cubicBezTo>
                <a:close/>
                <a:moveTo>
                  <a:pt x="65" y="164"/>
                </a:moveTo>
                <a:cubicBezTo>
                  <a:pt x="72" y="172"/>
                  <a:pt x="81" y="178"/>
                  <a:pt x="90" y="181"/>
                </a:cubicBezTo>
                <a:cubicBezTo>
                  <a:pt x="85" y="175"/>
                  <a:pt x="81" y="168"/>
                  <a:pt x="77" y="159"/>
                </a:cubicBezTo>
                <a:cubicBezTo>
                  <a:pt x="73" y="160"/>
                  <a:pt x="69" y="162"/>
                  <a:pt x="65" y="164"/>
                </a:cubicBezTo>
                <a:close/>
                <a:moveTo>
                  <a:pt x="90" y="50"/>
                </a:moveTo>
                <a:cubicBezTo>
                  <a:pt x="81" y="54"/>
                  <a:pt x="72" y="60"/>
                  <a:pt x="65" y="67"/>
                </a:cubicBezTo>
                <a:cubicBezTo>
                  <a:pt x="69" y="69"/>
                  <a:pt x="73" y="71"/>
                  <a:pt x="77" y="73"/>
                </a:cubicBezTo>
                <a:cubicBezTo>
                  <a:pt x="81" y="64"/>
                  <a:pt x="85" y="56"/>
                  <a:pt x="90" y="50"/>
                </a:cubicBezTo>
                <a:close/>
                <a:moveTo>
                  <a:pt x="156" y="79"/>
                </a:moveTo>
                <a:cubicBezTo>
                  <a:pt x="160" y="89"/>
                  <a:pt x="161" y="100"/>
                  <a:pt x="162" y="112"/>
                </a:cubicBezTo>
                <a:cubicBezTo>
                  <a:pt x="186" y="112"/>
                  <a:pt x="186" y="112"/>
                  <a:pt x="186" y="112"/>
                </a:cubicBezTo>
                <a:cubicBezTo>
                  <a:pt x="185" y="97"/>
                  <a:pt x="180" y="83"/>
                  <a:pt x="171" y="72"/>
                </a:cubicBezTo>
                <a:cubicBezTo>
                  <a:pt x="166" y="75"/>
                  <a:pt x="161" y="77"/>
                  <a:pt x="156" y="79"/>
                </a:cubicBezTo>
                <a:close/>
                <a:moveTo>
                  <a:pt x="141" y="181"/>
                </a:moveTo>
                <a:cubicBezTo>
                  <a:pt x="151" y="178"/>
                  <a:pt x="159" y="172"/>
                  <a:pt x="166" y="164"/>
                </a:cubicBezTo>
                <a:cubicBezTo>
                  <a:pt x="163" y="162"/>
                  <a:pt x="159" y="160"/>
                  <a:pt x="154" y="159"/>
                </a:cubicBezTo>
                <a:cubicBezTo>
                  <a:pt x="151" y="168"/>
                  <a:pt x="146" y="175"/>
                  <a:pt x="141" y="181"/>
                </a:cubicBezTo>
                <a:close/>
                <a:moveTo>
                  <a:pt x="126" y="46"/>
                </a:moveTo>
                <a:cubicBezTo>
                  <a:pt x="123" y="46"/>
                  <a:pt x="121" y="46"/>
                  <a:pt x="119" y="45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29" y="79"/>
                  <a:pt x="139" y="77"/>
                  <a:pt x="148" y="74"/>
                </a:cubicBezTo>
                <a:cubicBezTo>
                  <a:pt x="143" y="61"/>
                  <a:pt x="135" y="51"/>
                  <a:pt x="126" y="46"/>
                </a:cubicBezTo>
                <a:close/>
                <a:moveTo>
                  <a:pt x="232" y="116"/>
                </a:moveTo>
                <a:cubicBezTo>
                  <a:pt x="232" y="180"/>
                  <a:pt x="179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79" y="0"/>
                  <a:pt x="232" y="52"/>
                  <a:pt x="232" y="116"/>
                </a:cubicBezTo>
                <a:close/>
                <a:moveTo>
                  <a:pt x="196" y="116"/>
                </a:moveTo>
                <a:cubicBezTo>
                  <a:pt x="196" y="72"/>
                  <a:pt x="160" y="36"/>
                  <a:pt x="116" y="36"/>
                </a:cubicBezTo>
                <a:cubicBezTo>
                  <a:pt x="71" y="36"/>
                  <a:pt x="36" y="72"/>
                  <a:pt x="36" y="116"/>
                </a:cubicBezTo>
                <a:cubicBezTo>
                  <a:pt x="36" y="160"/>
                  <a:pt x="71" y="196"/>
                  <a:pt x="116" y="196"/>
                </a:cubicBezTo>
                <a:cubicBezTo>
                  <a:pt x="160" y="196"/>
                  <a:pt x="196" y="160"/>
                  <a:pt x="196" y="116"/>
                </a:cubicBezTo>
                <a:close/>
                <a:moveTo>
                  <a:pt x="156" y="153"/>
                </a:moveTo>
                <a:cubicBezTo>
                  <a:pt x="161" y="155"/>
                  <a:pt x="166" y="157"/>
                  <a:pt x="171" y="159"/>
                </a:cubicBezTo>
                <a:cubicBezTo>
                  <a:pt x="180" y="148"/>
                  <a:pt x="185" y="134"/>
                  <a:pt x="1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31"/>
                  <a:pt x="160" y="143"/>
                  <a:pt x="156" y="153"/>
                </a:cubicBezTo>
                <a:close/>
                <a:moveTo>
                  <a:pt x="119" y="153"/>
                </a:moveTo>
                <a:cubicBezTo>
                  <a:pt x="119" y="186"/>
                  <a:pt x="119" y="186"/>
                  <a:pt x="119" y="186"/>
                </a:cubicBezTo>
                <a:cubicBezTo>
                  <a:pt x="121" y="186"/>
                  <a:pt x="123" y="186"/>
                  <a:pt x="126" y="185"/>
                </a:cubicBezTo>
                <a:cubicBezTo>
                  <a:pt x="135" y="181"/>
                  <a:pt x="143" y="171"/>
                  <a:pt x="148" y="157"/>
                </a:cubicBezTo>
                <a:cubicBezTo>
                  <a:pt x="139" y="154"/>
                  <a:pt x="129" y="153"/>
                  <a:pt x="119" y="153"/>
                </a:cubicBezTo>
                <a:close/>
                <a:moveTo>
                  <a:pt x="150" y="81"/>
                </a:moveTo>
                <a:cubicBezTo>
                  <a:pt x="141" y="83"/>
                  <a:pt x="130" y="85"/>
                  <a:pt x="119" y="8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55" y="112"/>
                  <a:pt x="155" y="112"/>
                  <a:pt x="155" y="112"/>
                </a:cubicBezTo>
                <a:cubicBezTo>
                  <a:pt x="155" y="101"/>
                  <a:pt x="153" y="90"/>
                  <a:pt x="150" y="81"/>
                </a:cubicBezTo>
                <a:close/>
                <a:moveTo>
                  <a:pt x="155" y="119"/>
                </a:moveTo>
                <a:cubicBezTo>
                  <a:pt x="119" y="119"/>
                  <a:pt x="119" y="119"/>
                  <a:pt x="119" y="119"/>
                </a:cubicBezTo>
                <a:cubicBezTo>
                  <a:pt x="119" y="146"/>
                  <a:pt x="119" y="146"/>
                  <a:pt x="119" y="146"/>
                </a:cubicBezTo>
                <a:cubicBezTo>
                  <a:pt x="130" y="146"/>
                  <a:pt x="141" y="148"/>
                  <a:pt x="150" y="151"/>
                </a:cubicBezTo>
                <a:cubicBezTo>
                  <a:pt x="153" y="141"/>
                  <a:pt x="155" y="131"/>
                  <a:pt x="155" y="119"/>
                </a:cubicBezTo>
                <a:close/>
              </a:path>
            </a:pathLst>
          </a:custGeom>
          <a:solidFill>
            <a:srgbClr val="39B1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98A9A5-D663-4959-AD12-00AEA4B6D625}"/>
              </a:ext>
            </a:extLst>
          </p:cNvPr>
          <p:cNvSpPr txBox="1"/>
          <p:nvPr/>
        </p:nvSpPr>
        <p:spPr>
          <a:xfrm>
            <a:off x="7343646" y="6297124"/>
            <a:ext cx="1677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1-800-123-4567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29E274-D80C-483A-9C57-F15B9B0109D2}"/>
              </a:ext>
            </a:extLst>
          </p:cNvPr>
          <p:cNvSpPr txBox="1"/>
          <p:nvPr/>
        </p:nvSpPr>
        <p:spPr>
          <a:xfrm>
            <a:off x="9908794" y="6297124"/>
            <a:ext cx="2102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www.hungrylovekitchen.com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40" y="2416527"/>
            <a:ext cx="3498237" cy="20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wl of food with broccoli&#10;&#10;Description generated with very high confidence">
            <a:extLst>
              <a:ext uri="{FF2B5EF4-FFF2-40B4-BE49-F238E27FC236}">
                <a16:creationId xmlns:a16="http://schemas.microsoft.com/office/drawing/2014/main" id="{413E6C59-5F25-487A-A4F3-35FA9E40F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5" b="37989"/>
          <a:stretch/>
        </p:blipFill>
        <p:spPr>
          <a:xfrm>
            <a:off x="0" y="0"/>
            <a:ext cx="12192000" cy="34269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8AA12E-F2AC-4B10-9067-F2668F3D79E1}"/>
              </a:ext>
            </a:extLst>
          </p:cNvPr>
          <p:cNvSpPr/>
          <p:nvPr/>
        </p:nvSpPr>
        <p:spPr>
          <a:xfrm>
            <a:off x="8534575" y="339911"/>
            <a:ext cx="3667951" cy="6518090"/>
          </a:xfrm>
          <a:prstGeom prst="roundRect">
            <a:avLst>
              <a:gd name="adj" fmla="val 49654"/>
            </a:avLst>
          </a:prstGeom>
          <a:solidFill>
            <a:srgbClr val="F03C5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F2BCC-6006-42E7-8A80-8F1BC46B4C0F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79AD27-2F9D-4F5B-A850-AA3E3B67CF76}"/>
              </a:ext>
            </a:extLst>
          </p:cNvPr>
          <p:cNvSpPr/>
          <p:nvPr/>
        </p:nvSpPr>
        <p:spPr>
          <a:xfrm>
            <a:off x="8762971" y="675069"/>
            <a:ext cx="3210955" cy="6050783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 l="-10000" r="-12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D2CED0-2583-4839-B90D-C1463CD209C5}"/>
              </a:ext>
            </a:extLst>
          </p:cNvPr>
          <p:cNvSpPr/>
          <p:nvPr/>
        </p:nvSpPr>
        <p:spPr>
          <a:xfrm rot="1800000">
            <a:off x="4490521" y="4786309"/>
            <a:ext cx="499058" cy="1428346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ABC407-5356-42F6-99FB-246423A28354}"/>
              </a:ext>
            </a:extLst>
          </p:cNvPr>
          <p:cNvSpPr/>
          <p:nvPr/>
        </p:nvSpPr>
        <p:spPr>
          <a:xfrm rot="1800000">
            <a:off x="1297439" y="3385607"/>
            <a:ext cx="670939" cy="3121095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AF85C-7A67-48D3-AE8B-6494BF7C8DDC}"/>
              </a:ext>
            </a:extLst>
          </p:cNvPr>
          <p:cNvSpPr txBox="1"/>
          <p:nvPr/>
        </p:nvSpPr>
        <p:spPr>
          <a:xfrm>
            <a:off x="1328093" y="4567854"/>
            <a:ext cx="5448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DOUBLE COMBO</a:t>
            </a:r>
            <a:b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</a:br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DINNER DEAL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0BEA2-9940-4CFA-BC78-53D83CEDDC81}"/>
              </a:ext>
            </a:extLst>
          </p:cNvPr>
          <p:cNvSpPr txBox="1"/>
          <p:nvPr/>
        </p:nvSpPr>
        <p:spPr>
          <a:xfrm>
            <a:off x="1328093" y="5876962"/>
            <a:ext cx="4860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listo MT" panose="02040603050505030304" pitchFamily="18" charset="0"/>
              </a:rPr>
              <a:t>Enjoy these super delicious meal for your family good for dinner.  (Fresh fruit salads with spicy shark fin’s) with bottomless iced tea.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DE1E4D-FAE9-485A-928F-F703F355D6DF}"/>
              </a:ext>
            </a:extLst>
          </p:cNvPr>
          <p:cNvSpPr/>
          <p:nvPr/>
        </p:nvSpPr>
        <p:spPr>
          <a:xfrm>
            <a:off x="6010780" y="4802750"/>
            <a:ext cx="2132064" cy="732038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sto MT" panose="02040603050505030304" pitchFamily="18" charset="0"/>
              </a:rPr>
              <a:t>$20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B3ED89-B1DA-4E36-ADE8-D992C6C33EF8}"/>
              </a:ext>
            </a:extLst>
          </p:cNvPr>
          <p:cNvSpPr/>
          <p:nvPr/>
        </p:nvSpPr>
        <p:spPr>
          <a:xfrm rot="1476753">
            <a:off x="3772943" y="823560"/>
            <a:ext cx="2889052" cy="5444184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05A98-DD0C-4BFE-B873-370ECC706FDE}"/>
              </a:ext>
            </a:extLst>
          </p:cNvPr>
          <p:cNvSpPr txBox="1"/>
          <p:nvPr/>
        </p:nvSpPr>
        <p:spPr>
          <a:xfrm>
            <a:off x="7543800" y="4572000"/>
            <a:ext cx="5448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  <a:gradFill>
                  <a:gsLst>
                    <a:gs pos="0">
                      <a:srgbClr val="F03C50"/>
                    </a:gs>
                    <a:gs pos="100000">
                      <a:srgbClr val="39B1BF"/>
                    </a:gs>
                  </a:gsLst>
                  <a:lin ang="0" scaled="0"/>
                </a:gradFill>
                <a:effectLst>
                  <a:outerShdw blurRad="381000" dist="469900" sx="101000" sy="101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CLASSIC AND </a:t>
            </a:r>
            <a:r>
              <a:rPr lang="en-US" sz="3200" b="1" dirty="0">
                <a:ln w="3175">
                  <a:noFill/>
                </a:ln>
                <a:gradFill>
                  <a:gsLst>
                    <a:gs pos="0">
                      <a:srgbClr val="39B1BF"/>
                    </a:gs>
                    <a:gs pos="100000">
                      <a:srgbClr val="F03C50"/>
                    </a:gs>
                  </a:gsLst>
                  <a:lin ang="0" scaled="0"/>
                </a:gradFill>
                <a:effectLst>
                  <a:outerShdw blurRad="381000" dist="469900" sx="101000" sy="101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DELICIOUS FOOD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437DB0-FCCD-4076-B6F7-FFB16AFAA01C}"/>
              </a:ext>
            </a:extLst>
          </p:cNvPr>
          <p:cNvSpPr/>
          <p:nvPr/>
        </p:nvSpPr>
        <p:spPr>
          <a:xfrm rot="1476753">
            <a:off x="3944394" y="771456"/>
            <a:ext cx="2889052" cy="5444184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stretch>
              <a:fillRect l="-18000" r="-37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EA3009-73C0-449E-9164-88FA0C8707DD}"/>
              </a:ext>
            </a:extLst>
          </p:cNvPr>
          <p:cNvSpPr/>
          <p:nvPr/>
        </p:nvSpPr>
        <p:spPr>
          <a:xfrm rot="1476753">
            <a:off x="1594856" y="708211"/>
            <a:ext cx="2176838" cy="4102074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5446D8-D4CE-46EC-AE71-D65FD3990840}"/>
              </a:ext>
            </a:extLst>
          </p:cNvPr>
          <p:cNvSpPr/>
          <p:nvPr/>
        </p:nvSpPr>
        <p:spPr>
          <a:xfrm rot="1476753">
            <a:off x="1742045" y="675070"/>
            <a:ext cx="2176838" cy="4102074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 l="-6000" r="-52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E77F6A-1F52-4D29-86F1-51CDEDBBFE79}"/>
              </a:ext>
            </a:extLst>
          </p:cNvPr>
          <p:cNvSpPr/>
          <p:nvPr/>
        </p:nvSpPr>
        <p:spPr>
          <a:xfrm>
            <a:off x="6257864" y="844718"/>
            <a:ext cx="728127" cy="728127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A2CA9F-F229-4668-90E3-E08CC4E022BA}"/>
              </a:ext>
            </a:extLst>
          </p:cNvPr>
          <p:cNvSpPr/>
          <p:nvPr/>
        </p:nvSpPr>
        <p:spPr>
          <a:xfrm>
            <a:off x="3531995" y="499872"/>
            <a:ext cx="728127" cy="728127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3B4432-AEAB-4568-9591-A9D939E5A162}"/>
              </a:ext>
            </a:extLst>
          </p:cNvPr>
          <p:cNvSpPr/>
          <p:nvPr/>
        </p:nvSpPr>
        <p:spPr>
          <a:xfrm>
            <a:off x="2489953" y="5010045"/>
            <a:ext cx="451986" cy="451984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BC11CE-8C23-4F01-A454-E8EB3228C44E}"/>
              </a:ext>
            </a:extLst>
          </p:cNvPr>
          <p:cNvSpPr/>
          <p:nvPr/>
        </p:nvSpPr>
        <p:spPr>
          <a:xfrm>
            <a:off x="839528" y="5446019"/>
            <a:ext cx="294382" cy="294381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5C7E07-E12F-4A7C-80FB-80699F2C736A}"/>
              </a:ext>
            </a:extLst>
          </p:cNvPr>
          <p:cNvSpPr/>
          <p:nvPr/>
        </p:nvSpPr>
        <p:spPr>
          <a:xfrm rot="1476753">
            <a:off x="1163061" y="336285"/>
            <a:ext cx="829237" cy="1562630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4690840-6027-469F-BA53-FBA8436ED6B3}"/>
              </a:ext>
            </a:extLst>
          </p:cNvPr>
          <p:cNvSpPr/>
          <p:nvPr/>
        </p:nvSpPr>
        <p:spPr>
          <a:xfrm rot="1476753">
            <a:off x="673462" y="2001499"/>
            <a:ext cx="500481" cy="943116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9BA9E4-99A6-4C98-9A17-98F6F9575F29}"/>
              </a:ext>
            </a:extLst>
          </p:cNvPr>
          <p:cNvSpPr/>
          <p:nvPr/>
        </p:nvSpPr>
        <p:spPr>
          <a:xfrm>
            <a:off x="5148948" y="122774"/>
            <a:ext cx="294382" cy="294381"/>
          </a:xfrm>
          <a:prstGeom prst="ellipse">
            <a:avLst/>
          </a:prstGeom>
          <a:noFill/>
          <a:ln w="82550">
            <a:solidFill>
              <a:srgbClr val="E9F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40" y="2416527"/>
            <a:ext cx="3498237" cy="2098943"/>
          </a:xfrm>
          <a:prstGeom prst="rect">
            <a:avLst/>
          </a:prstGeom>
        </p:spPr>
      </p:pic>
      <p:sp>
        <p:nvSpPr>
          <p:cNvPr id="30" name="Freeform 96">
            <a:extLst>
              <a:ext uri="{FF2B5EF4-FFF2-40B4-BE49-F238E27FC236}">
                <a16:creationId xmlns:a16="http://schemas.microsoft.com/office/drawing/2014/main" id="{CBD6762C-FBF3-42D0-9E4C-1E7C6FECBBA0}"/>
              </a:ext>
            </a:extLst>
          </p:cNvPr>
          <p:cNvSpPr>
            <a:spLocks noEditPoints="1"/>
          </p:cNvSpPr>
          <p:nvPr/>
        </p:nvSpPr>
        <p:spPr bwMode="auto">
          <a:xfrm>
            <a:off x="6956002" y="6261100"/>
            <a:ext cx="379135" cy="379827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39B1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7">
            <a:extLst>
              <a:ext uri="{FF2B5EF4-FFF2-40B4-BE49-F238E27FC236}">
                <a16:creationId xmlns:a16="http://schemas.microsoft.com/office/drawing/2014/main" id="{6533811C-B535-4F6E-A7FF-52ACC59B1286}"/>
              </a:ext>
            </a:extLst>
          </p:cNvPr>
          <p:cNvSpPr>
            <a:spLocks noEditPoints="1"/>
          </p:cNvSpPr>
          <p:nvPr/>
        </p:nvSpPr>
        <p:spPr bwMode="auto">
          <a:xfrm>
            <a:off x="9529659" y="6261100"/>
            <a:ext cx="379135" cy="379827"/>
          </a:xfrm>
          <a:custGeom>
            <a:avLst/>
            <a:gdLst>
              <a:gd name="T0" fmla="*/ 112 w 232"/>
              <a:gd name="T1" fmla="*/ 85 h 232"/>
              <a:gd name="T2" fmla="*/ 76 w 232"/>
              <a:gd name="T3" fmla="*/ 112 h 232"/>
              <a:gd name="T4" fmla="*/ 81 w 232"/>
              <a:gd name="T5" fmla="*/ 151 h 232"/>
              <a:gd name="T6" fmla="*/ 112 w 232"/>
              <a:gd name="T7" fmla="*/ 119 h 232"/>
              <a:gd name="T8" fmla="*/ 81 w 232"/>
              <a:gd name="T9" fmla="*/ 151 h 232"/>
              <a:gd name="T10" fmla="*/ 112 w 232"/>
              <a:gd name="T11" fmla="*/ 186 h 232"/>
              <a:gd name="T12" fmla="*/ 83 w 232"/>
              <a:gd name="T13" fmla="*/ 157 h 232"/>
              <a:gd name="T14" fmla="*/ 83 w 232"/>
              <a:gd name="T15" fmla="*/ 74 h 232"/>
              <a:gd name="T16" fmla="*/ 112 w 232"/>
              <a:gd name="T17" fmla="*/ 45 h 232"/>
              <a:gd name="T18" fmla="*/ 83 w 232"/>
              <a:gd name="T19" fmla="*/ 74 h 232"/>
              <a:gd name="T20" fmla="*/ 45 w 232"/>
              <a:gd name="T21" fmla="*/ 119 h 232"/>
              <a:gd name="T22" fmla="*/ 75 w 232"/>
              <a:gd name="T23" fmla="*/ 153 h 232"/>
              <a:gd name="T24" fmla="*/ 75 w 232"/>
              <a:gd name="T25" fmla="*/ 79 h 232"/>
              <a:gd name="T26" fmla="*/ 45 w 232"/>
              <a:gd name="T27" fmla="*/ 112 h 232"/>
              <a:gd name="T28" fmla="*/ 75 w 232"/>
              <a:gd name="T29" fmla="*/ 79 h 232"/>
              <a:gd name="T30" fmla="*/ 141 w 232"/>
              <a:gd name="T31" fmla="*/ 50 h 232"/>
              <a:gd name="T32" fmla="*/ 166 w 232"/>
              <a:gd name="T33" fmla="*/ 67 h 232"/>
              <a:gd name="T34" fmla="*/ 90 w 232"/>
              <a:gd name="T35" fmla="*/ 181 h 232"/>
              <a:gd name="T36" fmla="*/ 65 w 232"/>
              <a:gd name="T37" fmla="*/ 164 h 232"/>
              <a:gd name="T38" fmla="*/ 65 w 232"/>
              <a:gd name="T39" fmla="*/ 67 h 232"/>
              <a:gd name="T40" fmla="*/ 90 w 232"/>
              <a:gd name="T41" fmla="*/ 50 h 232"/>
              <a:gd name="T42" fmla="*/ 162 w 232"/>
              <a:gd name="T43" fmla="*/ 112 h 232"/>
              <a:gd name="T44" fmla="*/ 171 w 232"/>
              <a:gd name="T45" fmla="*/ 72 h 232"/>
              <a:gd name="T46" fmla="*/ 141 w 232"/>
              <a:gd name="T47" fmla="*/ 181 h 232"/>
              <a:gd name="T48" fmla="*/ 154 w 232"/>
              <a:gd name="T49" fmla="*/ 159 h 232"/>
              <a:gd name="T50" fmla="*/ 126 w 232"/>
              <a:gd name="T51" fmla="*/ 46 h 232"/>
              <a:gd name="T52" fmla="*/ 119 w 232"/>
              <a:gd name="T53" fmla="*/ 79 h 232"/>
              <a:gd name="T54" fmla="*/ 126 w 232"/>
              <a:gd name="T55" fmla="*/ 46 h 232"/>
              <a:gd name="T56" fmla="*/ 116 w 232"/>
              <a:gd name="T57" fmla="*/ 232 h 232"/>
              <a:gd name="T58" fmla="*/ 116 w 232"/>
              <a:gd name="T59" fmla="*/ 0 h 232"/>
              <a:gd name="T60" fmla="*/ 196 w 232"/>
              <a:gd name="T61" fmla="*/ 116 h 232"/>
              <a:gd name="T62" fmla="*/ 36 w 232"/>
              <a:gd name="T63" fmla="*/ 116 h 232"/>
              <a:gd name="T64" fmla="*/ 196 w 232"/>
              <a:gd name="T65" fmla="*/ 116 h 232"/>
              <a:gd name="T66" fmla="*/ 171 w 232"/>
              <a:gd name="T67" fmla="*/ 159 h 232"/>
              <a:gd name="T68" fmla="*/ 162 w 232"/>
              <a:gd name="T69" fmla="*/ 119 h 232"/>
              <a:gd name="T70" fmla="*/ 119 w 232"/>
              <a:gd name="T71" fmla="*/ 153 h 232"/>
              <a:gd name="T72" fmla="*/ 126 w 232"/>
              <a:gd name="T73" fmla="*/ 185 h 232"/>
              <a:gd name="T74" fmla="*/ 119 w 232"/>
              <a:gd name="T75" fmla="*/ 153 h 232"/>
              <a:gd name="T76" fmla="*/ 119 w 232"/>
              <a:gd name="T77" fmla="*/ 85 h 232"/>
              <a:gd name="T78" fmla="*/ 155 w 232"/>
              <a:gd name="T79" fmla="*/ 112 h 232"/>
              <a:gd name="T80" fmla="*/ 155 w 232"/>
              <a:gd name="T81" fmla="*/ 119 h 232"/>
              <a:gd name="T82" fmla="*/ 119 w 232"/>
              <a:gd name="T83" fmla="*/ 146 h 232"/>
              <a:gd name="T84" fmla="*/ 155 w 232"/>
              <a:gd name="T85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2" h="232">
                <a:moveTo>
                  <a:pt x="81" y="81"/>
                </a:moveTo>
                <a:cubicBezTo>
                  <a:pt x="91" y="83"/>
                  <a:pt x="101" y="85"/>
                  <a:pt x="112" y="85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6" y="101"/>
                  <a:pt x="78" y="90"/>
                  <a:pt x="81" y="81"/>
                </a:cubicBezTo>
                <a:close/>
                <a:moveTo>
                  <a:pt x="81" y="151"/>
                </a:moveTo>
                <a:cubicBezTo>
                  <a:pt x="91" y="148"/>
                  <a:pt x="101" y="146"/>
                  <a:pt x="112" y="146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6" y="131"/>
                  <a:pt x="78" y="141"/>
                  <a:pt x="81" y="151"/>
                </a:cubicBezTo>
                <a:close/>
                <a:moveTo>
                  <a:pt x="106" y="185"/>
                </a:moveTo>
                <a:cubicBezTo>
                  <a:pt x="108" y="186"/>
                  <a:pt x="110" y="186"/>
                  <a:pt x="112" y="186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02" y="153"/>
                  <a:pt x="92" y="154"/>
                  <a:pt x="83" y="157"/>
                </a:cubicBezTo>
                <a:cubicBezTo>
                  <a:pt x="88" y="171"/>
                  <a:pt x="96" y="181"/>
                  <a:pt x="106" y="185"/>
                </a:cubicBezTo>
                <a:close/>
                <a:moveTo>
                  <a:pt x="83" y="74"/>
                </a:moveTo>
                <a:cubicBezTo>
                  <a:pt x="92" y="77"/>
                  <a:pt x="102" y="79"/>
                  <a:pt x="112" y="79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0" y="46"/>
                  <a:pt x="108" y="46"/>
                  <a:pt x="106" y="46"/>
                </a:cubicBezTo>
                <a:cubicBezTo>
                  <a:pt x="96" y="51"/>
                  <a:pt x="88" y="61"/>
                  <a:pt x="83" y="74"/>
                </a:cubicBezTo>
                <a:close/>
                <a:moveTo>
                  <a:pt x="69" y="119"/>
                </a:moveTo>
                <a:cubicBezTo>
                  <a:pt x="45" y="119"/>
                  <a:pt x="45" y="119"/>
                  <a:pt x="45" y="119"/>
                </a:cubicBezTo>
                <a:cubicBezTo>
                  <a:pt x="46" y="134"/>
                  <a:pt x="52" y="148"/>
                  <a:pt x="61" y="159"/>
                </a:cubicBezTo>
                <a:cubicBezTo>
                  <a:pt x="65" y="157"/>
                  <a:pt x="70" y="155"/>
                  <a:pt x="75" y="153"/>
                </a:cubicBezTo>
                <a:cubicBezTo>
                  <a:pt x="72" y="143"/>
                  <a:pt x="70" y="131"/>
                  <a:pt x="69" y="119"/>
                </a:cubicBezTo>
                <a:close/>
                <a:moveTo>
                  <a:pt x="75" y="79"/>
                </a:moveTo>
                <a:cubicBezTo>
                  <a:pt x="70" y="77"/>
                  <a:pt x="65" y="75"/>
                  <a:pt x="61" y="72"/>
                </a:cubicBezTo>
                <a:cubicBezTo>
                  <a:pt x="52" y="83"/>
                  <a:pt x="46" y="97"/>
                  <a:pt x="45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70" y="100"/>
                  <a:pt x="72" y="89"/>
                  <a:pt x="75" y="79"/>
                </a:cubicBezTo>
                <a:close/>
                <a:moveTo>
                  <a:pt x="166" y="67"/>
                </a:moveTo>
                <a:cubicBezTo>
                  <a:pt x="159" y="60"/>
                  <a:pt x="151" y="54"/>
                  <a:pt x="141" y="50"/>
                </a:cubicBezTo>
                <a:cubicBezTo>
                  <a:pt x="146" y="56"/>
                  <a:pt x="151" y="64"/>
                  <a:pt x="154" y="73"/>
                </a:cubicBezTo>
                <a:cubicBezTo>
                  <a:pt x="159" y="71"/>
                  <a:pt x="163" y="69"/>
                  <a:pt x="166" y="67"/>
                </a:cubicBezTo>
                <a:close/>
                <a:moveTo>
                  <a:pt x="65" y="164"/>
                </a:moveTo>
                <a:cubicBezTo>
                  <a:pt x="72" y="172"/>
                  <a:pt x="81" y="178"/>
                  <a:pt x="90" y="181"/>
                </a:cubicBezTo>
                <a:cubicBezTo>
                  <a:pt x="85" y="175"/>
                  <a:pt x="81" y="168"/>
                  <a:pt x="77" y="159"/>
                </a:cubicBezTo>
                <a:cubicBezTo>
                  <a:pt x="73" y="160"/>
                  <a:pt x="69" y="162"/>
                  <a:pt x="65" y="164"/>
                </a:cubicBezTo>
                <a:close/>
                <a:moveTo>
                  <a:pt x="90" y="50"/>
                </a:moveTo>
                <a:cubicBezTo>
                  <a:pt x="81" y="54"/>
                  <a:pt x="72" y="60"/>
                  <a:pt x="65" y="67"/>
                </a:cubicBezTo>
                <a:cubicBezTo>
                  <a:pt x="69" y="69"/>
                  <a:pt x="73" y="71"/>
                  <a:pt x="77" y="73"/>
                </a:cubicBezTo>
                <a:cubicBezTo>
                  <a:pt x="81" y="64"/>
                  <a:pt x="85" y="56"/>
                  <a:pt x="90" y="50"/>
                </a:cubicBezTo>
                <a:close/>
                <a:moveTo>
                  <a:pt x="156" y="79"/>
                </a:moveTo>
                <a:cubicBezTo>
                  <a:pt x="160" y="89"/>
                  <a:pt x="161" y="100"/>
                  <a:pt x="162" y="112"/>
                </a:cubicBezTo>
                <a:cubicBezTo>
                  <a:pt x="186" y="112"/>
                  <a:pt x="186" y="112"/>
                  <a:pt x="186" y="112"/>
                </a:cubicBezTo>
                <a:cubicBezTo>
                  <a:pt x="185" y="97"/>
                  <a:pt x="180" y="83"/>
                  <a:pt x="171" y="72"/>
                </a:cubicBezTo>
                <a:cubicBezTo>
                  <a:pt x="166" y="75"/>
                  <a:pt x="161" y="77"/>
                  <a:pt x="156" y="79"/>
                </a:cubicBezTo>
                <a:close/>
                <a:moveTo>
                  <a:pt x="141" y="181"/>
                </a:moveTo>
                <a:cubicBezTo>
                  <a:pt x="151" y="178"/>
                  <a:pt x="159" y="172"/>
                  <a:pt x="166" y="164"/>
                </a:cubicBezTo>
                <a:cubicBezTo>
                  <a:pt x="163" y="162"/>
                  <a:pt x="159" y="160"/>
                  <a:pt x="154" y="159"/>
                </a:cubicBezTo>
                <a:cubicBezTo>
                  <a:pt x="151" y="168"/>
                  <a:pt x="146" y="175"/>
                  <a:pt x="141" y="181"/>
                </a:cubicBezTo>
                <a:close/>
                <a:moveTo>
                  <a:pt x="126" y="46"/>
                </a:moveTo>
                <a:cubicBezTo>
                  <a:pt x="123" y="46"/>
                  <a:pt x="121" y="46"/>
                  <a:pt x="119" y="45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29" y="79"/>
                  <a:pt x="139" y="77"/>
                  <a:pt x="148" y="74"/>
                </a:cubicBezTo>
                <a:cubicBezTo>
                  <a:pt x="143" y="61"/>
                  <a:pt x="135" y="51"/>
                  <a:pt x="126" y="46"/>
                </a:cubicBezTo>
                <a:close/>
                <a:moveTo>
                  <a:pt x="232" y="116"/>
                </a:moveTo>
                <a:cubicBezTo>
                  <a:pt x="232" y="180"/>
                  <a:pt x="179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79" y="0"/>
                  <a:pt x="232" y="52"/>
                  <a:pt x="232" y="116"/>
                </a:cubicBezTo>
                <a:close/>
                <a:moveTo>
                  <a:pt x="196" y="116"/>
                </a:moveTo>
                <a:cubicBezTo>
                  <a:pt x="196" y="72"/>
                  <a:pt x="160" y="36"/>
                  <a:pt x="116" y="36"/>
                </a:cubicBezTo>
                <a:cubicBezTo>
                  <a:pt x="71" y="36"/>
                  <a:pt x="36" y="72"/>
                  <a:pt x="36" y="116"/>
                </a:cubicBezTo>
                <a:cubicBezTo>
                  <a:pt x="36" y="160"/>
                  <a:pt x="71" y="196"/>
                  <a:pt x="116" y="196"/>
                </a:cubicBezTo>
                <a:cubicBezTo>
                  <a:pt x="160" y="196"/>
                  <a:pt x="196" y="160"/>
                  <a:pt x="196" y="116"/>
                </a:cubicBezTo>
                <a:close/>
                <a:moveTo>
                  <a:pt x="156" y="153"/>
                </a:moveTo>
                <a:cubicBezTo>
                  <a:pt x="161" y="155"/>
                  <a:pt x="166" y="157"/>
                  <a:pt x="171" y="159"/>
                </a:cubicBezTo>
                <a:cubicBezTo>
                  <a:pt x="180" y="148"/>
                  <a:pt x="185" y="134"/>
                  <a:pt x="1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31"/>
                  <a:pt x="160" y="143"/>
                  <a:pt x="156" y="153"/>
                </a:cubicBezTo>
                <a:close/>
                <a:moveTo>
                  <a:pt x="119" y="153"/>
                </a:moveTo>
                <a:cubicBezTo>
                  <a:pt x="119" y="186"/>
                  <a:pt x="119" y="186"/>
                  <a:pt x="119" y="186"/>
                </a:cubicBezTo>
                <a:cubicBezTo>
                  <a:pt x="121" y="186"/>
                  <a:pt x="123" y="186"/>
                  <a:pt x="126" y="185"/>
                </a:cubicBezTo>
                <a:cubicBezTo>
                  <a:pt x="135" y="181"/>
                  <a:pt x="143" y="171"/>
                  <a:pt x="148" y="157"/>
                </a:cubicBezTo>
                <a:cubicBezTo>
                  <a:pt x="139" y="154"/>
                  <a:pt x="129" y="153"/>
                  <a:pt x="119" y="153"/>
                </a:cubicBezTo>
                <a:close/>
                <a:moveTo>
                  <a:pt x="150" y="81"/>
                </a:moveTo>
                <a:cubicBezTo>
                  <a:pt x="141" y="83"/>
                  <a:pt x="130" y="85"/>
                  <a:pt x="119" y="8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55" y="112"/>
                  <a:pt x="155" y="112"/>
                  <a:pt x="155" y="112"/>
                </a:cubicBezTo>
                <a:cubicBezTo>
                  <a:pt x="155" y="101"/>
                  <a:pt x="153" y="90"/>
                  <a:pt x="150" y="81"/>
                </a:cubicBezTo>
                <a:close/>
                <a:moveTo>
                  <a:pt x="155" y="119"/>
                </a:moveTo>
                <a:cubicBezTo>
                  <a:pt x="119" y="119"/>
                  <a:pt x="119" y="119"/>
                  <a:pt x="119" y="119"/>
                </a:cubicBezTo>
                <a:cubicBezTo>
                  <a:pt x="119" y="146"/>
                  <a:pt x="119" y="146"/>
                  <a:pt x="119" y="146"/>
                </a:cubicBezTo>
                <a:cubicBezTo>
                  <a:pt x="130" y="146"/>
                  <a:pt x="141" y="148"/>
                  <a:pt x="150" y="151"/>
                </a:cubicBezTo>
                <a:cubicBezTo>
                  <a:pt x="153" y="141"/>
                  <a:pt x="155" y="131"/>
                  <a:pt x="155" y="119"/>
                </a:cubicBezTo>
                <a:close/>
              </a:path>
            </a:pathLst>
          </a:custGeom>
          <a:solidFill>
            <a:srgbClr val="39B1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98A9A5-D663-4959-AD12-00AEA4B6D625}"/>
              </a:ext>
            </a:extLst>
          </p:cNvPr>
          <p:cNvSpPr txBox="1"/>
          <p:nvPr/>
        </p:nvSpPr>
        <p:spPr>
          <a:xfrm>
            <a:off x="7343646" y="6297124"/>
            <a:ext cx="1677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1-800-123-4567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29E274-D80C-483A-9C57-F15B9B0109D2}"/>
              </a:ext>
            </a:extLst>
          </p:cNvPr>
          <p:cNvSpPr txBox="1"/>
          <p:nvPr/>
        </p:nvSpPr>
        <p:spPr>
          <a:xfrm>
            <a:off x="9908794" y="6297124"/>
            <a:ext cx="2102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www.hungrylovekitchen.com</a:t>
            </a:r>
          </a:p>
        </p:txBody>
      </p:sp>
    </p:spTree>
    <p:extLst>
      <p:ext uri="{BB962C8B-B14F-4D97-AF65-F5344CB8AC3E}">
        <p14:creationId xmlns:p14="http://schemas.microsoft.com/office/powerpoint/2010/main" val="302266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FF9E45-ECB1-441B-B73A-41BDA42280A0}"/>
              </a:ext>
            </a:extLst>
          </p:cNvPr>
          <p:cNvSpPr/>
          <p:nvPr/>
        </p:nvSpPr>
        <p:spPr>
          <a:xfrm rot="1800000">
            <a:off x="9706929" y="2439094"/>
            <a:ext cx="499058" cy="1428346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0C2619-0FF8-4BA8-939B-805C8B460B08}"/>
              </a:ext>
            </a:extLst>
          </p:cNvPr>
          <p:cNvSpPr/>
          <p:nvPr/>
        </p:nvSpPr>
        <p:spPr>
          <a:xfrm rot="1800000">
            <a:off x="6513847" y="1038392"/>
            <a:ext cx="670939" cy="3121095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363123-8CCA-4002-94FD-5B0E7619FFB4}"/>
              </a:ext>
            </a:extLst>
          </p:cNvPr>
          <p:cNvSpPr/>
          <p:nvPr/>
        </p:nvSpPr>
        <p:spPr>
          <a:xfrm>
            <a:off x="2923349" y="2460811"/>
            <a:ext cx="2176838" cy="4102074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59B0B2-A3D0-46A5-AFF4-4B6EDD0D69A4}"/>
              </a:ext>
            </a:extLst>
          </p:cNvPr>
          <p:cNvSpPr/>
          <p:nvPr/>
        </p:nvSpPr>
        <p:spPr>
          <a:xfrm>
            <a:off x="1594856" y="708211"/>
            <a:ext cx="2176838" cy="4102074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C6BC4F-49D1-44C8-AC78-D0C404E20DD1}"/>
              </a:ext>
            </a:extLst>
          </p:cNvPr>
          <p:cNvSpPr/>
          <p:nvPr/>
        </p:nvSpPr>
        <p:spPr>
          <a:xfrm>
            <a:off x="1742044" y="675069"/>
            <a:ext cx="3210955" cy="6050783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68F59-8227-4D0E-9AB3-432643E4C2E3}"/>
              </a:ext>
            </a:extLst>
          </p:cNvPr>
          <p:cNvSpPr txBox="1"/>
          <p:nvPr/>
        </p:nvSpPr>
        <p:spPr>
          <a:xfrm>
            <a:off x="6544501" y="2220639"/>
            <a:ext cx="5448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CLASSIC AND</a:t>
            </a:r>
          </a:p>
          <a:p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CHEESY BURGER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69577-02FC-4E0F-816F-E6E83AD04956}"/>
              </a:ext>
            </a:extLst>
          </p:cNvPr>
          <p:cNvSpPr txBox="1"/>
          <p:nvPr/>
        </p:nvSpPr>
        <p:spPr>
          <a:xfrm>
            <a:off x="6281492" y="4142516"/>
            <a:ext cx="43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Classic and cheesy burger filled with vegetables and creamy garlic sauce to satisfy your cravings.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E62AF3-B236-4330-B63F-1B7B13EF4492}"/>
              </a:ext>
            </a:extLst>
          </p:cNvPr>
          <p:cNvSpPr/>
          <p:nvPr/>
        </p:nvSpPr>
        <p:spPr>
          <a:xfrm>
            <a:off x="7251209" y="5412251"/>
            <a:ext cx="2132064" cy="732038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sto MT" panose="02040603050505030304" pitchFamily="18" charset="0"/>
              </a:rPr>
              <a:t>$10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43CE70-BCA0-440A-831A-BA43848B199C}"/>
              </a:ext>
            </a:extLst>
          </p:cNvPr>
          <p:cNvSpPr/>
          <p:nvPr/>
        </p:nvSpPr>
        <p:spPr>
          <a:xfrm>
            <a:off x="11264674" y="357776"/>
            <a:ext cx="728127" cy="728127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7DE19E-5762-4E6F-A6D0-CA663D369B4B}"/>
              </a:ext>
            </a:extLst>
          </p:cNvPr>
          <p:cNvSpPr/>
          <p:nvPr/>
        </p:nvSpPr>
        <p:spPr>
          <a:xfrm>
            <a:off x="10165579" y="-370351"/>
            <a:ext cx="728127" cy="728127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0D1C8B-D0C4-4ED6-9CC8-8EEB152F5CF5}"/>
              </a:ext>
            </a:extLst>
          </p:cNvPr>
          <p:cNvSpPr/>
          <p:nvPr/>
        </p:nvSpPr>
        <p:spPr>
          <a:xfrm>
            <a:off x="699406" y="5692305"/>
            <a:ext cx="451986" cy="451984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FF9E45-ECB1-441B-B73A-41BDA42280A0}"/>
              </a:ext>
            </a:extLst>
          </p:cNvPr>
          <p:cNvSpPr/>
          <p:nvPr/>
        </p:nvSpPr>
        <p:spPr>
          <a:xfrm rot="1800000">
            <a:off x="9706929" y="2439094"/>
            <a:ext cx="499058" cy="1428346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0C2619-0FF8-4BA8-939B-805C8B460B08}"/>
              </a:ext>
            </a:extLst>
          </p:cNvPr>
          <p:cNvSpPr/>
          <p:nvPr/>
        </p:nvSpPr>
        <p:spPr>
          <a:xfrm rot="1800000">
            <a:off x="6513847" y="1038392"/>
            <a:ext cx="670939" cy="3121095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363123-8CCA-4002-94FD-5B0E7619FFB4}"/>
              </a:ext>
            </a:extLst>
          </p:cNvPr>
          <p:cNvSpPr/>
          <p:nvPr/>
        </p:nvSpPr>
        <p:spPr>
          <a:xfrm>
            <a:off x="2923349" y="2460811"/>
            <a:ext cx="2176838" cy="4102074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59B0B2-A3D0-46A5-AFF4-4B6EDD0D69A4}"/>
              </a:ext>
            </a:extLst>
          </p:cNvPr>
          <p:cNvSpPr/>
          <p:nvPr/>
        </p:nvSpPr>
        <p:spPr>
          <a:xfrm>
            <a:off x="1594856" y="708211"/>
            <a:ext cx="2176838" cy="4102074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C6BC4F-49D1-44C8-AC78-D0C404E20DD1}"/>
              </a:ext>
            </a:extLst>
          </p:cNvPr>
          <p:cNvSpPr/>
          <p:nvPr/>
        </p:nvSpPr>
        <p:spPr>
          <a:xfrm>
            <a:off x="1742044" y="675069"/>
            <a:ext cx="3210955" cy="6050783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stretch>
              <a:fillRect l="-10000" r="-6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68F59-8227-4D0E-9AB3-432643E4C2E3}"/>
              </a:ext>
            </a:extLst>
          </p:cNvPr>
          <p:cNvSpPr txBox="1"/>
          <p:nvPr/>
        </p:nvSpPr>
        <p:spPr>
          <a:xfrm>
            <a:off x="6544501" y="2220639"/>
            <a:ext cx="5448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CLASSIC AND</a:t>
            </a:r>
          </a:p>
          <a:p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BUTTER 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69577-02FC-4E0F-816F-E6E83AD04956}"/>
              </a:ext>
            </a:extLst>
          </p:cNvPr>
          <p:cNvSpPr txBox="1"/>
          <p:nvPr/>
        </p:nvSpPr>
        <p:spPr>
          <a:xfrm>
            <a:off x="6281492" y="4142516"/>
            <a:ext cx="43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Our blue berry butter cake recipe makes a great taste for your cravings.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E62AF3-B236-4330-B63F-1B7B13EF4492}"/>
              </a:ext>
            </a:extLst>
          </p:cNvPr>
          <p:cNvSpPr/>
          <p:nvPr/>
        </p:nvSpPr>
        <p:spPr>
          <a:xfrm>
            <a:off x="7251209" y="5412251"/>
            <a:ext cx="2132064" cy="732038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sto MT" panose="02040603050505030304" pitchFamily="18" charset="0"/>
              </a:rPr>
              <a:t>$10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43CE70-BCA0-440A-831A-BA43848B199C}"/>
              </a:ext>
            </a:extLst>
          </p:cNvPr>
          <p:cNvSpPr/>
          <p:nvPr/>
        </p:nvSpPr>
        <p:spPr>
          <a:xfrm>
            <a:off x="11264674" y="357776"/>
            <a:ext cx="728127" cy="728127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7DE19E-5762-4E6F-A6D0-CA663D369B4B}"/>
              </a:ext>
            </a:extLst>
          </p:cNvPr>
          <p:cNvSpPr/>
          <p:nvPr/>
        </p:nvSpPr>
        <p:spPr>
          <a:xfrm>
            <a:off x="10165579" y="-370351"/>
            <a:ext cx="728127" cy="728127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0D1C8B-D0C4-4ED6-9CC8-8EEB152F5CF5}"/>
              </a:ext>
            </a:extLst>
          </p:cNvPr>
          <p:cNvSpPr/>
          <p:nvPr/>
        </p:nvSpPr>
        <p:spPr>
          <a:xfrm>
            <a:off x="699406" y="5692305"/>
            <a:ext cx="451986" cy="451984"/>
          </a:xfrm>
          <a:prstGeom prst="ellipse">
            <a:avLst/>
          </a:prstGeom>
          <a:noFill/>
          <a:ln w="825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67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F2BCC-6006-42E7-8A80-8F1BC46B4C0F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8AA12E-F2AC-4B10-9067-F2668F3D79E1}"/>
              </a:ext>
            </a:extLst>
          </p:cNvPr>
          <p:cNvSpPr/>
          <p:nvPr/>
        </p:nvSpPr>
        <p:spPr>
          <a:xfrm>
            <a:off x="8143048" y="339911"/>
            <a:ext cx="3667951" cy="6518090"/>
          </a:xfrm>
          <a:prstGeom prst="roundRect">
            <a:avLst>
              <a:gd name="adj" fmla="val 49654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79AD27-2F9D-4F5B-A850-AA3E3B67CF76}"/>
              </a:ext>
            </a:extLst>
          </p:cNvPr>
          <p:cNvSpPr/>
          <p:nvPr/>
        </p:nvSpPr>
        <p:spPr>
          <a:xfrm>
            <a:off x="8371444" y="675069"/>
            <a:ext cx="3210955" cy="6050783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stretch>
              <a:fillRect l="-10000" r="-6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6263FA-F063-4173-9388-05D2538A61A9}"/>
              </a:ext>
            </a:extLst>
          </p:cNvPr>
          <p:cNvSpPr/>
          <p:nvPr/>
        </p:nvSpPr>
        <p:spPr>
          <a:xfrm rot="5400000">
            <a:off x="2626416" y="2605985"/>
            <a:ext cx="2017154" cy="6050783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 t="-43000" b="-49000"/>
            </a:stretch>
          </a:blipFill>
          <a:ln w="47625">
            <a:solidFill>
              <a:srgbClr val="FFCB05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D2CED0-2583-4839-B90D-C1463CD209C5}"/>
              </a:ext>
            </a:extLst>
          </p:cNvPr>
          <p:cNvSpPr/>
          <p:nvPr/>
        </p:nvSpPr>
        <p:spPr>
          <a:xfrm rot="1800000">
            <a:off x="4538011" y="1359364"/>
            <a:ext cx="499058" cy="1428346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ABC407-5356-42F6-99FB-246423A28354}"/>
              </a:ext>
            </a:extLst>
          </p:cNvPr>
          <p:cNvSpPr/>
          <p:nvPr/>
        </p:nvSpPr>
        <p:spPr>
          <a:xfrm rot="1800000">
            <a:off x="1344929" y="-41338"/>
            <a:ext cx="670939" cy="3121095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AF85C-7A67-48D3-AE8B-6494BF7C8DDC}"/>
              </a:ext>
            </a:extLst>
          </p:cNvPr>
          <p:cNvSpPr txBox="1"/>
          <p:nvPr/>
        </p:nvSpPr>
        <p:spPr>
          <a:xfrm>
            <a:off x="1375583" y="1140909"/>
            <a:ext cx="5448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DOUBLE COMBO</a:t>
            </a:r>
            <a:b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</a:br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LUNCH DEAL 01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FC25A4-8366-4B28-9A75-214EC29FF59B}"/>
              </a:ext>
            </a:extLst>
          </p:cNvPr>
          <p:cNvSpPr/>
          <p:nvPr/>
        </p:nvSpPr>
        <p:spPr>
          <a:xfrm rot="1800000">
            <a:off x="5228704" y="1682340"/>
            <a:ext cx="363939" cy="1041623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0BEA2-9940-4CFA-BC78-53D83CEDDC81}"/>
              </a:ext>
            </a:extLst>
          </p:cNvPr>
          <p:cNvSpPr txBox="1"/>
          <p:nvPr/>
        </p:nvSpPr>
        <p:spPr>
          <a:xfrm>
            <a:off x="1375583" y="3641261"/>
            <a:ext cx="486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sto MT" panose="02040603050505030304" pitchFamily="18" charset="0"/>
              </a:rPr>
              <a:t>Order our coconut milk fish served together with delicious strawberry cake filled with milk and honey.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DE1E4D-FAE9-485A-928F-F703F355D6DF}"/>
              </a:ext>
            </a:extLst>
          </p:cNvPr>
          <p:cNvSpPr/>
          <p:nvPr/>
        </p:nvSpPr>
        <p:spPr>
          <a:xfrm>
            <a:off x="6010780" y="5265357"/>
            <a:ext cx="2132064" cy="732038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sto MT" panose="02040603050505030304" pitchFamily="18" charset="0"/>
              </a:rPr>
              <a:t>$20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1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8AA12E-F2AC-4B10-9067-F2668F3D79E1}"/>
              </a:ext>
            </a:extLst>
          </p:cNvPr>
          <p:cNvSpPr/>
          <p:nvPr/>
        </p:nvSpPr>
        <p:spPr>
          <a:xfrm>
            <a:off x="8143048" y="339911"/>
            <a:ext cx="3667951" cy="6518090"/>
          </a:xfrm>
          <a:prstGeom prst="roundRect">
            <a:avLst>
              <a:gd name="adj" fmla="val 49654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F2BCC-6006-42E7-8A80-8F1BC46B4C0F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79AD27-2F9D-4F5B-A850-AA3E3B67CF76}"/>
              </a:ext>
            </a:extLst>
          </p:cNvPr>
          <p:cNvSpPr/>
          <p:nvPr/>
        </p:nvSpPr>
        <p:spPr>
          <a:xfrm>
            <a:off x="8371444" y="675069"/>
            <a:ext cx="3210955" cy="6050783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stretch>
              <a:fillRect l="-14000" r="-13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6263FA-F063-4173-9388-05D2538A61A9}"/>
              </a:ext>
            </a:extLst>
          </p:cNvPr>
          <p:cNvSpPr/>
          <p:nvPr/>
        </p:nvSpPr>
        <p:spPr>
          <a:xfrm rot="5400000">
            <a:off x="2626415" y="2605985"/>
            <a:ext cx="2017154" cy="6050783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 t="-54000" b="-42000"/>
            </a:stretch>
          </a:blipFill>
          <a:ln w="47625">
            <a:solidFill>
              <a:srgbClr val="FFCB05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D2CED0-2583-4839-B90D-C1463CD209C5}"/>
              </a:ext>
            </a:extLst>
          </p:cNvPr>
          <p:cNvSpPr/>
          <p:nvPr/>
        </p:nvSpPr>
        <p:spPr>
          <a:xfrm rot="1800000">
            <a:off x="4538011" y="1359364"/>
            <a:ext cx="499058" cy="1428346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ABC407-5356-42F6-99FB-246423A28354}"/>
              </a:ext>
            </a:extLst>
          </p:cNvPr>
          <p:cNvSpPr/>
          <p:nvPr/>
        </p:nvSpPr>
        <p:spPr>
          <a:xfrm rot="1800000">
            <a:off x="1344929" y="-41338"/>
            <a:ext cx="670939" cy="3121095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AF85C-7A67-48D3-AE8B-6494BF7C8DDC}"/>
              </a:ext>
            </a:extLst>
          </p:cNvPr>
          <p:cNvSpPr txBox="1"/>
          <p:nvPr/>
        </p:nvSpPr>
        <p:spPr>
          <a:xfrm>
            <a:off x="1375583" y="1140909"/>
            <a:ext cx="5448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DOUBLE COMBO</a:t>
            </a:r>
            <a:b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</a:br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LUNCH DEAL 02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FC25A4-8366-4B28-9A75-214EC29FF59B}"/>
              </a:ext>
            </a:extLst>
          </p:cNvPr>
          <p:cNvSpPr/>
          <p:nvPr/>
        </p:nvSpPr>
        <p:spPr>
          <a:xfrm rot="1800000">
            <a:off x="5228704" y="1682340"/>
            <a:ext cx="363939" cy="1041623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0BEA2-9940-4CFA-BC78-53D83CEDDC81}"/>
              </a:ext>
            </a:extLst>
          </p:cNvPr>
          <p:cNvSpPr txBox="1"/>
          <p:nvPr/>
        </p:nvSpPr>
        <p:spPr>
          <a:xfrm>
            <a:off x="1375583" y="3641261"/>
            <a:ext cx="486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sto MT" panose="02040603050505030304" pitchFamily="18" charset="0"/>
              </a:rPr>
              <a:t>Satisfy your craving filled with healthy sweets.  Served different kinds of fruit salads.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DE1E4D-FAE9-485A-928F-F703F355D6DF}"/>
              </a:ext>
            </a:extLst>
          </p:cNvPr>
          <p:cNvSpPr/>
          <p:nvPr/>
        </p:nvSpPr>
        <p:spPr>
          <a:xfrm>
            <a:off x="6010780" y="5265357"/>
            <a:ext cx="2132064" cy="732038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sto MT" panose="02040603050505030304" pitchFamily="18" charset="0"/>
              </a:rPr>
              <a:t>$20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A3668D6-2029-45C0-8896-F05E9D5030CA}"/>
              </a:ext>
            </a:extLst>
          </p:cNvPr>
          <p:cNvSpPr/>
          <p:nvPr/>
        </p:nvSpPr>
        <p:spPr>
          <a:xfrm>
            <a:off x="5456055" y="658349"/>
            <a:ext cx="7622051" cy="7622051"/>
          </a:xfrm>
          <a:prstGeom prst="ellipse">
            <a:avLst/>
          </a:prstGeom>
          <a:noFill/>
          <a:ln w="225425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0CCAA1-5E50-45DC-AAD2-D3A0AEA8299D}"/>
              </a:ext>
            </a:extLst>
          </p:cNvPr>
          <p:cNvSpPr/>
          <p:nvPr/>
        </p:nvSpPr>
        <p:spPr>
          <a:xfrm>
            <a:off x="4771793" y="658349"/>
            <a:ext cx="3644901" cy="3710451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stretch>
              <a:fillRect l="-10000" r="-6000"/>
            </a:stretch>
          </a:blipFill>
          <a:ln w="101600">
            <a:solidFill>
              <a:srgbClr val="F03C50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1D126A-6E87-4D11-BC74-E81129D0D992}"/>
              </a:ext>
            </a:extLst>
          </p:cNvPr>
          <p:cNvSpPr/>
          <p:nvPr/>
        </p:nvSpPr>
        <p:spPr>
          <a:xfrm>
            <a:off x="6096000" y="3429000"/>
            <a:ext cx="4572001" cy="2895599"/>
          </a:xfrm>
          <a:prstGeom prst="roundRect">
            <a:avLst>
              <a:gd name="adj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01600">
            <a:solidFill>
              <a:srgbClr val="F03C50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062767-5913-47F8-B64A-C6DC76655AF5}"/>
              </a:ext>
            </a:extLst>
          </p:cNvPr>
          <p:cNvSpPr/>
          <p:nvPr/>
        </p:nvSpPr>
        <p:spPr>
          <a:xfrm rot="1800000">
            <a:off x="3928411" y="2017712"/>
            <a:ext cx="499058" cy="1428346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D41C41-00E9-4702-9E69-FC6361C7BA54}"/>
              </a:ext>
            </a:extLst>
          </p:cNvPr>
          <p:cNvSpPr/>
          <p:nvPr/>
        </p:nvSpPr>
        <p:spPr>
          <a:xfrm rot="1800000">
            <a:off x="735329" y="617010"/>
            <a:ext cx="670939" cy="3121095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B3943-7906-425D-9BDE-5E084DD01F3B}"/>
              </a:ext>
            </a:extLst>
          </p:cNvPr>
          <p:cNvSpPr txBox="1"/>
          <p:nvPr/>
        </p:nvSpPr>
        <p:spPr>
          <a:xfrm>
            <a:off x="765983" y="1799257"/>
            <a:ext cx="4005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SWEET &amp; HEALTHY COMBO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91D0B-6918-4838-920C-0391129795FF}"/>
              </a:ext>
            </a:extLst>
          </p:cNvPr>
          <p:cNvSpPr txBox="1"/>
          <p:nvPr/>
        </p:nvSpPr>
        <p:spPr>
          <a:xfrm>
            <a:off x="415483" y="3929470"/>
            <a:ext cx="3864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Enjoy your sweet and healthy combo meal. Hot cake with strawberry creamy sauce wit blue berries on top served with shark’s fin.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9CBD63-CE41-4445-9F23-B171FE44C10E}"/>
              </a:ext>
            </a:extLst>
          </p:cNvPr>
          <p:cNvSpPr/>
          <p:nvPr/>
        </p:nvSpPr>
        <p:spPr>
          <a:xfrm>
            <a:off x="1075566" y="5570553"/>
            <a:ext cx="2132064" cy="732038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sto MT" panose="02040603050505030304" pitchFamily="18" charset="0"/>
              </a:rPr>
              <a:t>$20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005D3E-451B-4661-9507-1F7D5B1AB1FF}"/>
              </a:ext>
            </a:extLst>
          </p:cNvPr>
          <p:cNvSpPr/>
          <p:nvPr/>
        </p:nvSpPr>
        <p:spPr>
          <a:xfrm>
            <a:off x="9267080" y="1511493"/>
            <a:ext cx="325769" cy="325769"/>
          </a:xfrm>
          <a:prstGeom prst="ellipse">
            <a:avLst/>
          </a:prstGeom>
          <a:noFill/>
          <a:ln w="2603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B00926-AA18-4A7B-8732-CB2442AEF270}"/>
              </a:ext>
            </a:extLst>
          </p:cNvPr>
          <p:cNvSpPr/>
          <p:nvPr/>
        </p:nvSpPr>
        <p:spPr>
          <a:xfrm>
            <a:off x="11100248" y="2731885"/>
            <a:ext cx="325769" cy="325769"/>
          </a:xfrm>
          <a:prstGeom prst="ellipse">
            <a:avLst/>
          </a:prstGeom>
          <a:noFill/>
          <a:ln w="1714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474A99-58A0-4A26-8DAB-29CE67EFAF62}"/>
              </a:ext>
            </a:extLst>
          </p:cNvPr>
          <p:cNvSpPr/>
          <p:nvPr/>
        </p:nvSpPr>
        <p:spPr>
          <a:xfrm>
            <a:off x="11263132" y="5610803"/>
            <a:ext cx="325769" cy="325769"/>
          </a:xfrm>
          <a:prstGeom prst="ellipse">
            <a:avLst/>
          </a:prstGeom>
          <a:noFill/>
          <a:ln w="85725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5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A0ED04-9DDD-4BE5-90DF-4E74005D5A72}"/>
              </a:ext>
            </a:extLst>
          </p:cNvPr>
          <p:cNvSpPr/>
          <p:nvPr/>
        </p:nvSpPr>
        <p:spPr>
          <a:xfrm>
            <a:off x="1513446" y="306769"/>
            <a:ext cx="2481369" cy="4169545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BDCC1-B17E-4AC8-86CC-3CA873EF052C}"/>
              </a:ext>
            </a:extLst>
          </p:cNvPr>
          <p:cNvSpPr/>
          <p:nvPr/>
        </p:nvSpPr>
        <p:spPr>
          <a:xfrm>
            <a:off x="3726089" y="956195"/>
            <a:ext cx="2481369" cy="4169545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7AE096-66B2-4859-BBB7-3FFDB5DDF2EC}"/>
              </a:ext>
            </a:extLst>
          </p:cNvPr>
          <p:cNvSpPr/>
          <p:nvPr/>
        </p:nvSpPr>
        <p:spPr>
          <a:xfrm>
            <a:off x="5938731" y="306769"/>
            <a:ext cx="2481369" cy="4169544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AB361F-168B-435E-AEFD-8C075E8FFAA4}"/>
              </a:ext>
            </a:extLst>
          </p:cNvPr>
          <p:cNvSpPr/>
          <p:nvPr/>
        </p:nvSpPr>
        <p:spPr>
          <a:xfrm>
            <a:off x="1190393" y="2840780"/>
            <a:ext cx="10430107" cy="3864820"/>
          </a:xfrm>
          <a:prstGeom prst="roundRect">
            <a:avLst>
              <a:gd name="adj" fmla="val 0"/>
            </a:avLst>
          </a:prstGeom>
          <a:solidFill>
            <a:srgbClr val="FFCB05"/>
          </a:solidFill>
          <a:ln w="101600"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A237BC-9A33-409F-9CF8-8EF487874F2F}"/>
              </a:ext>
            </a:extLst>
          </p:cNvPr>
          <p:cNvSpPr/>
          <p:nvPr/>
        </p:nvSpPr>
        <p:spPr>
          <a:xfrm>
            <a:off x="8877517" y="4801316"/>
            <a:ext cx="2742983" cy="1488317"/>
          </a:xfrm>
          <a:prstGeom prst="roundRect">
            <a:avLst>
              <a:gd name="adj" fmla="val 0"/>
            </a:avLst>
          </a:prstGeom>
          <a:solidFill>
            <a:srgbClr val="F03C50"/>
          </a:solidFill>
          <a:ln w="101600"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8400AC-0B66-42D7-A226-E6756470D580}"/>
              </a:ext>
            </a:extLst>
          </p:cNvPr>
          <p:cNvSpPr/>
          <p:nvPr/>
        </p:nvSpPr>
        <p:spPr>
          <a:xfrm>
            <a:off x="1647809" y="452330"/>
            <a:ext cx="2212643" cy="4169545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stretch>
              <a:fillRect l="-10000" r="-10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FDD36E-B1C0-4823-A49F-163ADA229879}"/>
              </a:ext>
            </a:extLst>
          </p:cNvPr>
          <p:cNvSpPr/>
          <p:nvPr/>
        </p:nvSpPr>
        <p:spPr>
          <a:xfrm>
            <a:off x="3860452" y="1101756"/>
            <a:ext cx="2212643" cy="4169545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9A7EE9-9A3B-4297-B468-A5655A50ED02}"/>
              </a:ext>
            </a:extLst>
          </p:cNvPr>
          <p:cNvSpPr/>
          <p:nvPr/>
        </p:nvSpPr>
        <p:spPr>
          <a:xfrm>
            <a:off x="6073094" y="452330"/>
            <a:ext cx="2212643" cy="4169544"/>
          </a:xfrm>
          <a:prstGeom prst="roundRect">
            <a:avLst>
              <a:gd name="adj" fmla="val 50000"/>
            </a:avLst>
          </a:prstGeom>
          <a:blipFill dpi="0" rotWithShape="0">
            <a:blip r:embed="rId4"/>
            <a:srcRect/>
            <a:stretch>
              <a:fillRect l="-3000" r="-2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9FF70A-E518-4B7A-B9D0-25C87FDFC8A3}"/>
              </a:ext>
            </a:extLst>
          </p:cNvPr>
          <p:cNvSpPr txBox="1"/>
          <p:nvPr/>
        </p:nvSpPr>
        <p:spPr>
          <a:xfrm>
            <a:off x="1500398" y="5525029"/>
            <a:ext cx="563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03C50"/>
                </a:solidFill>
                <a:latin typeface="Calisto MT" panose="02040603050505030304" pitchFamily="18" charset="0"/>
              </a:rPr>
              <a:t>TRIPLE DINNER DEAL 01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EE781C-4875-44C2-9A71-66CF2667B7ED}"/>
              </a:ext>
            </a:extLst>
          </p:cNvPr>
          <p:cNvSpPr/>
          <p:nvPr/>
        </p:nvSpPr>
        <p:spPr>
          <a:xfrm>
            <a:off x="8607611" y="3378940"/>
            <a:ext cx="2921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anose="02040603050505030304" pitchFamily="18" charset="0"/>
              </a:rPr>
              <a:t>Enjoy these super delicious meal for your family good for dinner.  (Coconut milk first, fried chicken ball and fresh fruit salad)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C20956-7253-4C48-B6D0-BF9EB2590CDB}"/>
              </a:ext>
            </a:extLst>
          </p:cNvPr>
          <p:cNvSpPr/>
          <p:nvPr/>
        </p:nvSpPr>
        <p:spPr>
          <a:xfrm>
            <a:off x="9182976" y="5179455"/>
            <a:ext cx="2132064" cy="732038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sto MT" panose="02040603050505030304" pitchFamily="18" charset="0"/>
              </a:rPr>
              <a:t>$20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51AEEF9-AE5C-44C5-A221-EC8484414A5C}"/>
              </a:ext>
            </a:extLst>
          </p:cNvPr>
          <p:cNvSpPr/>
          <p:nvPr/>
        </p:nvSpPr>
        <p:spPr>
          <a:xfrm rot="5400000">
            <a:off x="2564167" y="5265975"/>
            <a:ext cx="225152" cy="2098691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2E8B2F-91A7-4C64-A57B-19F86273FD3B}"/>
              </a:ext>
            </a:extLst>
          </p:cNvPr>
          <p:cNvSpPr/>
          <p:nvPr/>
        </p:nvSpPr>
        <p:spPr>
          <a:xfrm>
            <a:off x="9923239" y="2196919"/>
            <a:ext cx="325769" cy="325769"/>
          </a:xfrm>
          <a:prstGeom prst="ellipse">
            <a:avLst/>
          </a:prstGeom>
          <a:noFill/>
          <a:ln w="2603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8A78D8-3276-4254-9790-F11627A296B3}"/>
              </a:ext>
            </a:extLst>
          </p:cNvPr>
          <p:cNvSpPr/>
          <p:nvPr/>
        </p:nvSpPr>
        <p:spPr>
          <a:xfrm>
            <a:off x="9779000" y="839810"/>
            <a:ext cx="325769" cy="325769"/>
          </a:xfrm>
          <a:prstGeom prst="ellipse">
            <a:avLst/>
          </a:prstGeom>
          <a:noFill/>
          <a:ln w="111125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46AC4C-FEEA-4E24-80D8-245927A374BA}"/>
              </a:ext>
            </a:extLst>
          </p:cNvPr>
          <p:cNvSpPr/>
          <p:nvPr/>
        </p:nvSpPr>
        <p:spPr>
          <a:xfrm>
            <a:off x="11529492" y="696332"/>
            <a:ext cx="325769" cy="325769"/>
          </a:xfrm>
          <a:prstGeom prst="ellipse">
            <a:avLst/>
          </a:prstGeom>
          <a:noFill/>
          <a:ln w="73025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7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A0ED04-9DDD-4BE5-90DF-4E74005D5A72}"/>
              </a:ext>
            </a:extLst>
          </p:cNvPr>
          <p:cNvSpPr/>
          <p:nvPr/>
        </p:nvSpPr>
        <p:spPr>
          <a:xfrm>
            <a:off x="1513446" y="306769"/>
            <a:ext cx="2481369" cy="4169545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BDCC1-B17E-4AC8-86CC-3CA873EF052C}"/>
              </a:ext>
            </a:extLst>
          </p:cNvPr>
          <p:cNvSpPr/>
          <p:nvPr/>
        </p:nvSpPr>
        <p:spPr>
          <a:xfrm>
            <a:off x="3726089" y="956195"/>
            <a:ext cx="2481369" cy="4169545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7AE096-66B2-4859-BBB7-3FFDB5DDF2EC}"/>
              </a:ext>
            </a:extLst>
          </p:cNvPr>
          <p:cNvSpPr/>
          <p:nvPr/>
        </p:nvSpPr>
        <p:spPr>
          <a:xfrm>
            <a:off x="5938731" y="306769"/>
            <a:ext cx="2481369" cy="4169544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AB361F-168B-435E-AEFD-8C075E8FFAA4}"/>
              </a:ext>
            </a:extLst>
          </p:cNvPr>
          <p:cNvSpPr/>
          <p:nvPr/>
        </p:nvSpPr>
        <p:spPr>
          <a:xfrm>
            <a:off x="1190393" y="2840780"/>
            <a:ext cx="10430107" cy="3864820"/>
          </a:xfrm>
          <a:prstGeom prst="roundRect">
            <a:avLst>
              <a:gd name="adj" fmla="val 0"/>
            </a:avLst>
          </a:prstGeom>
          <a:solidFill>
            <a:srgbClr val="F03C50"/>
          </a:solidFill>
          <a:ln w="101600"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A237BC-9A33-409F-9CF8-8EF487874F2F}"/>
              </a:ext>
            </a:extLst>
          </p:cNvPr>
          <p:cNvSpPr/>
          <p:nvPr/>
        </p:nvSpPr>
        <p:spPr>
          <a:xfrm>
            <a:off x="8877517" y="4801316"/>
            <a:ext cx="2742983" cy="1488317"/>
          </a:xfrm>
          <a:prstGeom prst="roundRect">
            <a:avLst>
              <a:gd name="adj" fmla="val 0"/>
            </a:avLst>
          </a:prstGeom>
          <a:solidFill>
            <a:srgbClr val="FFCB05"/>
          </a:solidFill>
          <a:ln w="101600"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8400AC-0B66-42D7-A226-E6756470D580}"/>
              </a:ext>
            </a:extLst>
          </p:cNvPr>
          <p:cNvSpPr/>
          <p:nvPr/>
        </p:nvSpPr>
        <p:spPr>
          <a:xfrm>
            <a:off x="1647809" y="452330"/>
            <a:ext cx="2212643" cy="4169545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stretch>
              <a:fillRect l="-8000" r="-10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FDD36E-B1C0-4823-A49F-163ADA229879}"/>
              </a:ext>
            </a:extLst>
          </p:cNvPr>
          <p:cNvSpPr/>
          <p:nvPr/>
        </p:nvSpPr>
        <p:spPr>
          <a:xfrm>
            <a:off x="3860452" y="1101756"/>
            <a:ext cx="2212643" cy="4169545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 l="-10000" r="-8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9A7EE9-9A3B-4297-B468-A5655A50ED02}"/>
              </a:ext>
            </a:extLst>
          </p:cNvPr>
          <p:cNvSpPr/>
          <p:nvPr/>
        </p:nvSpPr>
        <p:spPr>
          <a:xfrm>
            <a:off x="6073094" y="452330"/>
            <a:ext cx="2212643" cy="4169544"/>
          </a:xfrm>
          <a:prstGeom prst="roundRect">
            <a:avLst>
              <a:gd name="adj" fmla="val 50000"/>
            </a:avLst>
          </a:prstGeom>
          <a:blipFill dpi="0" rotWithShape="0">
            <a:blip r:embed="rId4"/>
            <a:srcRect/>
            <a:stretch>
              <a:fillRect l="-6000" r="-6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9FF70A-E518-4B7A-B9D0-25C87FDFC8A3}"/>
              </a:ext>
            </a:extLst>
          </p:cNvPr>
          <p:cNvSpPr txBox="1"/>
          <p:nvPr/>
        </p:nvSpPr>
        <p:spPr>
          <a:xfrm>
            <a:off x="1500398" y="5525029"/>
            <a:ext cx="563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B05"/>
                </a:solidFill>
                <a:latin typeface="Calisto MT" panose="02040603050505030304" pitchFamily="18" charset="0"/>
              </a:rPr>
              <a:t>TRIPLE DINNER DEAL 02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EE781C-4875-44C2-9A71-66CF2667B7ED}"/>
              </a:ext>
            </a:extLst>
          </p:cNvPr>
          <p:cNvSpPr/>
          <p:nvPr/>
        </p:nvSpPr>
        <p:spPr>
          <a:xfrm>
            <a:off x="8607611" y="3378940"/>
            <a:ext cx="2921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listo MT" panose="02040603050505030304" pitchFamily="18" charset="0"/>
              </a:rPr>
              <a:t>Enjoy these super delicious meal for your family good for dinner.  (Coconut milk first, fried chicken ball and fresh fruit salad)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C20956-7253-4C48-B6D0-BF9EB2590CDB}"/>
              </a:ext>
            </a:extLst>
          </p:cNvPr>
          <p:cNvSpPr/>
          <p:nvPr/>
        </p:nvSpPr>
        <p:spPr>
          <a:xfrm>
            <a:off x="9182976" y="5179455"/>
            <a:ext cx="2132064" cy="732038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sto MT" panose="02040603050505030304" pitchFamily="18" charset="0"/>
              </a:rPr>
              <a:t>$20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51AEEF9-AE5C-44C5-A221-EC8484414A5C}"/>
              </a:ext>
            </a:extLst>
          </p:cNvPr>
          <p:cNvSpPr/>
          <p:nvPr/>
        </p:nvSpPr>
        <p:spPr>
          <a:xfrm rot="5400000">
            <a:off x="2564167" y="5265975"/>
            <a:ext cx="225152" cy="2098691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2E8B2F-91A7-4C64-A57B-19F86273FD3B}"/>
              </a:ext>
            </a:extLst>
          </p:cNvPr>
          <p:cNvSpPr/>
          <p:nvPr/>
        </p:nvSpPr>
        <p:spPr>
          <a:xfrm>
            <a:off x="9923239" y="2196919"/>
            <a:ext cx="325769" cy="325769"/>
          </a:xfrm>
          <a:prstGeom prst="ellipse">
            <a:avLst/>
          </a:prstGeom>
          <a:noFill/>
          <a:ln w="260350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8A78D8-3276-4254-9790-F11627A296B3}"/>
              </a:ext>
            </a:extLst>
          </p:cNvPr>
          <p:cNvSpPr/>
          <p:nvPr/>
        </p:nvSpPr>
        <p:spPr>
          <a:xfrm>
            <a:off x="9779000" y="839810"/>
            <a:ext cx="325769" cy="325769"/>
          </a:xfrm>
          <a:prstGeom prst="ellipse">
            <a:avLst/>
          </a:prstGeom>
          <a:noFill/>
          <a:ln w="111125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46AC4C-FEEA-4E24-80D8-245927A374BA}"/>
              </a:ext>
            </a:extLst>
          </p:cNvPr>
          <p:cNvSpPr/>
          <p:nvPr/>
        </p:nvSpPr>
        <p:spPr>
          <a:xfrm>
            <a:off x="11529492" y="696332"/>
            <a:ext cx="325769" cy="325769"/>
          </a:xfrm>
          <a:prstGeom prst="ellipse">
            <a:avLst/>
          </a:prstGeom>
          <a:noFill/>
          <a:ln w="73025">
            <a:solidFill>
              <a:srgbClr val="39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1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broccoli&#10;&#10;Description generated with very high confidence">
            <a:extLst>
              <a:ext uri="{FF2B5EF4-FFF2-40B4-BE49-F238E27FC236}">
                <a16:creationId xmlns:a16="http://schemas.microsoft.com/office/drawing/2014/main" id="{4EF50BD1-D4A1-4382-8C5F-72A8EEEF7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5" b="37989"/>
          <a:stretch/>
        </p:blipFill>
        <p:spPr>
          <a:xfrm>
            <a:off x="0" y="0"/>
            <a:ext cx="12192000" cy="34269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8AA12E-F2AC-4B10-9067-F2668F3D79E1}"/>
              </a:ext>
            </a:extLst>
          </p:cNvPr>
          <p:cNvSpPr/>
          <p:nvPr/>
        </p:nvSpPr>
        <p:spPr>
          <a:xfrm>
            <a:off x="8534575" y="339911"/>
            <a:ext cx="3667951" cy="6518090"/>
          </a:xfrm>
          <a:prstGeom prst="roundRect">
            <a:avLst>
              <a:gd name="adj" fmla="val 49654"/>
            </a:avLst>
          </a:prstGeom>
          <a:solidFill>
            <a:srgbClr val="FFCB05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F2BCC-6006-42E7-8A80-8F1BC46B4C0F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79AD27-2F9D-4F5B-A850-AA3E3B67CF76}"/>
              </a:ext>
            </a:extLst>
          </p:cNvPr>
          <p:cNvSpPr/>
          <p:nvPr/>
        </p:nvSpPr>
        <p:spPr>
          <a:xfrm>
            <a:off x="8762971" y="675069"/>
            <a:ext cx="3210955" cy="6050783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 l="-10000" r="-1200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D2CED0-2583-4839-B90D-C1463CD209C5}"/>
              </a:ext>
            </a:extLst>
          </p:cNvPr>
          <p:cNvSpPr/>
          <p:nvPr/>
        </p:nvSpPr>
        <p:spPr>
          <a:xfrm rot="1800000">
            <a:off x="4490521" y="4786309"/>
            <a:ext cx="499058" cy="1428346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ABC407-5356-42F6-99FB-246423A28354}"/>
              </a:ext>
            </a:extLst>
          </p:cNvPr>
          <p:cNvSpPr/>
          <p:nvPr/>
        </p:nvSpPr>
        <p:spPr>
          <a:xfrm rot="1800000">
            <a:off x="1297439" y="3385607"/>
            <a:ext cx="670939" cy="3121095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AF85C-7A67-48D3-AE8B-6494BF7C8DDC}"/>
              </a:ext>
            </a:extLst>
          </p:cNvPr>
          <p:cNvSpPr txBox="1"/>
          <p:nvPr/>
        </p:nvSpPr>
        <p:spPr>
          <a:xfrm>
            <a:off x="1328093" y="4567854"/>
            <a:ext cx="5448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B05"/>
                </a:solidFill>
                <a:latin typeface="Calisto MT" panose="02040603050505030304" pitchFamily="18" charset="0"/>
              </a:rPr>
              <a:t>DOUBLE COMBO</a:t>
            </a:r>
            <a:br>
              <a:rPr lang="en-US" sz="3200" b="1" dirty="0">
                <a:solidFill>
                  <a:srgbClr val="FFCB05"/>
                </a:solidFill>
                <a:latin typeface="Calisto MT" panose="02040603050505030304" pitchFamily="18" charset="0"/>
              </a:rPr>
            </a:br>
            <a:r>
              <a:rPr lang="en-US" sz="3200" b="1" dirty="0">
                <a:solidFill>
                  <a:srgbClr val="FFCB05"/>
                </a:solidFill>
                <a:latin typeface="Calisto MT" panose="02040603050505030304" pitchFamily="18" charset="0"/>
              </a:rPr>
              <a:t>DINNER DEAL 01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FC25A4-8366-4B28-9A75-214EC29FF59B}"/>
              </a:ext>
            </a:extLst>
          </p:cNvPr>
          <p:cNvSpPr/>
          <p:nvPr/>
        </p:nvSpPr>
        <p:spPr>
          <a:xfrm rot="1800000">
            <a:off x="5228704" y="4921356"/>
            <a:ext cx="363939" cy="1041623"/>
          </a:xfrm>
          <a:prstGeom prst="roundRect">
            <a:avLst>
              <a:gd name="adj" fmla="val 50000"/>
            </a:avLst>
          </a:prstGeom>
          <a:solidFill>
            <a:srgbClr val="F0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0BEA2-9940-4CFA-BC78-53D83CEDDC81}"/>
              </a:ext>
            </a:extLst>
          </p:cNvPr>
          <p:cNvSpPr txBox="1"/>
          <p:nvPr/>
        </p:nvSpPr>
        <p:spPr>
          <a:xfrm>
            <a:off x="1328093" y="5876962"/>
            <a:ext cx="486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listo MT" panose="02040603050505030304" pitchFamily="18" charset="0"/>
              </a:rPr>
              <a:t>Enjoy these super delicious meal for your family good for dinner.  (Fresh fruit salads with spicy shark fin’s)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DE1E4D-FAE9-485A-928F-F703F355D6DF}"/>
              </a:ext>
            </a:extLst>
          </p:cNvPr>
          <p:cNvSpPr/>
          <p:nvPr/>
        </p:nvSpPr>
        <p:spPr>
          <a:xfrm>
            <a:off x="6010780" y="4802750"/>
            <a:ext cx="2132064" cy="732038"/>
          </a:xfrm>
          <a:prstGeom prst="roundRect">
            <a:avLst>
              <a:gd name="adj" fmla="val 50000"/>
            </a:avLst>
          </a:prstGeom>
          <a:solidFill>
            <a:srgbClr val="FFCB05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sto MT" panose="02040603050505030304" pitchFamily="18" charset="0"/>
              </a:rPr>
              <a:t>$15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249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 Light</vt:lpstr>
      <vt:lpstr>Arial</vt:lpstr>
      <vt:lpstr>Calisto 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31</cp:revision>
  <dcterms:created xsi:type="dcterms:W3CDTF">2018-11-19T06:33:44Z</dcterms:created>
  <dcterms:modified xsi:type="dcterms:W3CDTF">2019-09-06T19:44:43Z</dcterms:modified>
</cp:coreProperties>
</file>