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otham" panose="020B0604020202020204"/>
      <p:regular r:id="rId16"/>
      <p:bold r:id="rId17"/>
    </p:embeddedFont>
    <p:embeddedFont>
      <p:font typeface="Oswald" panose="02000303000000000000" pitchFamily="2" charset="0"/>
      <p:regular r:id="rId18"/>
      <p:bold r:id="rId19"/>
      <p:italic r:id="rId20"/>
      <p:boldItalic r:id="rId21"/>
    </p:embeddedFont>
    <p:embeddedFont>
      <p:font typeface="Oswald heavy" panose="02000903000000000000" pitchFamily="2" charset="0"/>
      <p:bold r:id="rId22"/>
    </p:embeddedFont>
    <p:embeddedFont>
      <p:font typeface="Roboto" panose="02000000000000000000"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3840" userDrawn="1">
          <p15:clr>
            <a:srgbClr val="A4A3A4"/>
          </p15:clr>
        </p15:guide>
        <p15:guide id="3" orient="horz" pos="1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1173"/>
    <a:srgbClr val="FF8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2DB37-B108-4F6A-878A-FC7AD7C35D03}" v="52" dt="2019-09-06T19:42:30.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3" d="100"/>
          <a:sy n="103" d="100"/>
        </p:scale>
        <p:origin x="876" y="108"/>
      </p:cViewPr>
      <p:guideLst>
        <p:guide orient="horz" pos="2856"/>
        <p:guide pos="3840"/>
        <p:guide orient="horz" pos="1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entation Point" userId="f45ce91d846791e9" providerId="LiveId" clId="{E602DB37-B108-4F6A-878A-FC7AD7C35D03}"/>
    <pc:docChg chg="modSld">
      <pc:chgData name="Presentation Point" userId="f45ce91d846791e9" providerId="LiveId" clId="{E602DB37-B108-4F6A-878A-FC7AD7C35D03}" dt="2019-09-06T19:42:30.725" v="50" actId="20577"/>
      <pc:docMkLst>
        <pc:docMk/>
      </pc:docMkLst>
      <pc:sldChg chg="modSp modAnim">
        <pc:chgData name="Presentation Point" userId="f45ce91d846791e9" providerId="LiveId" clId="{E602DB37-B108-4F6A-878A-FC7AD7C35D03}" dt="2019-09-06T19:40:39.003" v="48" actId="6549"/>
        <pc:sldMkLst>
          <pc:docMk/>
          <pc:sldMk cId="2429050206" sldId="256"/>
        </pc:sldMkLst>
        <pc:spChg chg="mod">
          <ac:chgData name="Presentation Point" userId="f45ce91d846791e9" providerId="LiveId" clId="{E602DB37-B108-4F6A-878A-FC7AD7C35D03}" dt="2019-09-06T19:40:39.003" v="48" actId="6549"/>
          <ac:spMkLst>
            <pc:docMk/>
            <pc:sldMk cId="2429050206" sldId="256"/>
            <ac:spMk id="18" creationId="{E4D4516E-543D-445B-93FE-3E272A92E3E0}"/>
          </ac:spMkLst>
        </pc:spChg>
      </pc:sldChg>
      <pc:sldChg chg="modSp">
        <pc:chgData name="Presentation Point" userId="f45ce91d846791e9" providerId="LiveId" clId="{E602DB37-B108-4F6A-878A-FC7AD7C35D03}" dt="2019-09-06T19:42:30.725" v="50" actId="20577"/>
        <pc:sldMkLst>
          <pc:docMk/>
          <pc:sldMk cId="3346173204" sldId="263"/>
        </pc:sldMkLst>
        <pc:spChg chg="mod">
          <ac:chgData name="Presentation Point" userId="f45ce91d846791e9" providerId="LiveId" clId="{E602DB37-B108-4F6A-878A-FC7AD7C35D03}" dt="2019-09-06T19:42:30.725" v="50" actId="20577"/>
          <ac:spMkLst>
            <pc:docMk/>
            <pc:sldMk cId="3346173204" sldId="263"/>
            <ac:spMk id="14" creationId="{E4D4516E-543D-445B-93FE-3E272A92E3E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EED6-E9B0-4D14-A784-1B18BD642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700515-13DC-440D-B64A-AB2C187DF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5E9BE-B81F-4337-A205-483892A4038B}"/>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5" name="Footer Placeholder 4">
            <a:extLst>
              <a:ext uri="{FF2B5EF4-FFF2-40B4-BE49-F238E27FC236}">
                <a16:creationId xmlns:a16="http://schemas.microsoft.com/office/drawing/2014/main" id="{009D2658-E833-4473-A85C-2D9D44BEC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216E-E3CB-49A8-B1A8-D0E68DA1C576}"/>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358498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1FDE-7E8F-4441-8F6A-4D61D7C1F1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3C1D90-11F1-4194-947E-45E2AC48D6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24566-7A85-4BB4-98E0-8D088EB235F9}"/>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5" name="Footer Placeholder 4">
            <a:extLst>
              <a:ext uri="{FF2B5EF4-FFF2-40B4-BE49-F238E27FC236}">
                <a16:creationId xmlns:a16="http://schemas.microsoft.com/office/drawing/2014/main" id="{4A7BFF78-6435-4FFD-8058-B406E4EBB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DB4F8-705A-4BAD-B916-CFAEBA8A6E0F}"/>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21965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E8199B-C421-4549-BFF4-4E5160C1FD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FC998B-6D32-491F-B968-8DC1648033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EE78D-BFC3-4689-BE72-52E5E9F69216}"/>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5" name="Footer Placeholder 4">
            <a:extLst>
              <a:ext uri="{FF2B5EF4-FFF2-40B4-BE49-F238E27FC236}">
                <a16:creationId xmlns:a16="http://schemas.microsoft.com/office/drawing/2014/main" id="{920FF286-752B-4274-8EB2-AE166F467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35A66-E5BE-42AF-B35F-94AF5131531A}"/>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17515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D684-6272-4BF2-9216-A7E48083F3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533074-EA4B-4C73-B56D-E91A479669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D2A2B-DCA3-42BB-9646-A0AF14051137}"/>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5" name="Footer Placeholder 4">
            <a:extLst>
              <a:ext uri="{FF2B5EF4-FFF2-40B4-BE49-F238E27FC236}">
                <a16:creationId xmlns:a16="http://schemas.microsoft.com/office/drawing/2014/main" id="{75B19106-2C57-469C-B5B2-16E253269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2D8E3-D1C7-434D-805F-150085555A3D}"/>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379174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7940-DC62-44C4-9126-041DC146D8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285A28-6828-4FCB-9F67-58592D1F9C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6BD861-403D-48F5-A66B-DE06D2D51432}"/>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5" name="Footer Placeholder 4">
            <a:extLst>
              <a:ext uri="{FF2B5EF4-FFF2-40B4-BE49-F238E27FC236}">
                <a16:creationId xmlns:a16="http://schemas.microsoft.com/office/drawing/2014/main" id="{44205732-4977-4E10-81AE-D4A089A3E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BD3B-41D8-4225-B495-F1F665C03F55}"/>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184359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9602-D957-4C69-9A4D-BC38F97A8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5DC23-7F44-42FD-AF7B-434300783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FFF428-A1EC-407A-94A7-3C0DCAF589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6A705-214E-4630-A0C6-76C511404FC1}"/>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6" name="Footer Placeholder 5">
            <a:extLst>
              <a:ext uri="{FF2B5EF4-FFF2-40B4-BE49-F238E27FC236}">
                <a16:creationId xmlns:a16="http://schemas.microsoft.com/office/drawing/2014/main" id="{1D1132D0-1A04-42AD-998B-07B27E99F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FD5A2-C12C-4FF0-A249-2158EE6D9749}"/>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422734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A7586-2BA1-4707-94BF-E0320675D7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BF6394-F8BB-4127-85A6-4E613EA00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B5D6D0-AB1C-4F01-A00D-AC25224C23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6037F2-44EC-4561-B48B-7C651BB9F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097AD1-2C5B-46C0-8E44-F95B1915D9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A10E4-1C30-4E28-B691-321CA4C7A1CB}"/>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8" name="Footer Placeholder 7">
            <a:extLst>
              <a:ext uri="{FF2B5EF4-FFF2-40B4-BE49-F238E27FC236}">
                <a16:creationId xmlns:a16="http://schemas.microsoft.com/office/drawing/2014/main" id="{7C0D6CAB-F336-4FC3-B323-A6EE786133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15790-3160-41C9-8C63-5503CECE7710}"/>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2096857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F177-E2D7-44C9-90DD-62CA28E9B7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6C5A5-B187-4247-A7BE-EA1163D59B49}"/>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4" name="Footer Placeholder 3">
            <a:extLst>
              <a:ext uri="{FF2B5EF4-FFF2-40B4-BE49-F238E27FC236}">
                <a16:creationId xmlns:a16="http://schemas.microsoft.com/office/drawing/2014/main" id="{B1CC6595-462E-4138-A524-94F4E09CC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A0C71-E38F-4961-86A7-AFFE5C4605CC}"/>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335104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AEB474-56AB-45F2-963E-CBAA56A871BF}"/>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3" name="Footer Placeholder 2">
            <a:extLst>
              <a:ext uri="{FF2B5EF4-FFF2-40B4-BE49-F238E27FC236}">
                <a16:creationId xmlns:a16="http://schemas.microsoft.com/office/drawing/2014/main" id="{4BC0AC15-6AF6-4587-A574-A3134E92D7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CBBEA8-DFD7-4D1E-BD59-E23BA271CFFE}"/>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99979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6A3A-8DD8-450C-AE40-FFC360D13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EA0812-99B6-4F2A-81FC-B416A1391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C6567-8EB3-49E0-B028-8E6A0C0E3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CB8C2-C95A-4EED-88B8-0D047C9AA2D6}"/>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6" name="Footer Placeholder 5">
            <a:extLst>
              <a:ext uri="{FF2B5EF4-FFF2-40B4-BE49-F238E27FC236}">
                <a16:creationId xmlns:a16="http://schemas.microsoft.com/office/drawing/2014/main" id="{9D64F7A1-FDDE-412E-BEEC-93FCEB7EE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0D5A8-E917-4062-AD51-85A071297062}"/>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299228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9991-9E85-405E-A983-752AB39F9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084190-C38E-44C7-8BB8-28041915F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6EB347-71E5-43C9-B258-C455E594F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6428D4-0BA9-46CC-BB1E-2EC7742A9A06}"/>
              </a:ext>
            </a:extLst>
          </p:cNvPr>
          <p:cNvSpPr>
            <a:spLocks noGrp="1"/>
          </p:cNvSpPr>
          <p:nvPr>
            <p:ph type="dt" sz="half" idx="10"/>
          </p:nvPr>
        </p:nvSpPr>
        <p:spPr/>
        <p:txBody>
          <a:bodyPr/>
          <a:lstStyle/>
          <a:p>
            <a:fld id="{BABD3ABE-F242-4A4E-9BE3-E4F46B16D3BF}" type="datetimeFigureOut">
              <a:rPr lang="en-US" smtClean="0"/>
              <a:t>9/6/2019</a:t>
            </a:fld>
            <a:endParaRPr lang="en-US"/>
          </a:p>
        </p:txBody>
      </p:sp>
      <p:sp>
        <p:nvSpPr>
          <p:cNvPr id="6" name="Footer Placeholder 5">
            <a:extLst>
              <a:ext uri="{FF2B5EF4-FFF2-40B4-BE49-F238E27FC236}">
                <a16:creationId xmlns:a16="http://schemas.microsoft.com/office/drawing/2014/main" id="{1ECC2864-9816-455A-AC86-9F8D8DA10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FF350-69AD-42F4-87C6-7F4035B7CAC4}"/>
              </a:ext>
            </a:extLst>
          </p:cNvPr>
          <p:cNvSpPr>
            <a:spLocks noGrp="1"/>
          </p:cNvSpPr>
          <p:nvPr>
            <p:ph type="sldNum" sz="quarter" idx="12"/>
          </p:nvPr>
        </p:nvSpPr>
        <p:spPr/>
        <p:txBody>
          <a:bodyPr/>
          <a:lstStyle/>
          <a:p>
            <a:fld id="{06BAE122-EC9D-4BB0-94CC-D693C88CA5C9}" type="slidenum">
              <a:rPr lang="en-US" smtClean="0"/>
              <a:t>‹#›</a:t>
            </a:fld>
            <a:endParaRPr lang="en-US"/>
          </a:p>
        </p:txBody>
      </p:sp>
    </p:spTree>
    <p:extLst>
      <p:ext uri="{BB962C8B-B14F-4D97-AF65-F5344CB8AC3E}">
        <p14:creationId xmlns:p14="http://schemas.microsoft.com/office/powerpoint/2010/main" val="342428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4890F-0CB5-4C0A-9082-0ABD0393E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0C4C7-985A-44E1-902D-37970445A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5C857-E736-4CAE-A7A3-536AD4927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D3ABE-F242-4A4E-9BE3-E4F46B16D3BF}" type="datetimeFigureOut">
              <a:rPr lang="en-US" smtClean="0"/>
              <a:t>9/6/2019</a:t>
            </a:fld>
            <a:endParaRPr lang="en-US"/>
          </a:p>
        </p:txBody>
      </p:sp>
      <p:sp>
        <p:nvSpPr>
          <p:cNvPr id="5" name="Footer Placeholder 4">
            <a:extLst>
              <a:ext uri="{FF2B5EF4-FFF2-40B4-BE49-F238E27FC236}">
                <a16:creationId xmlns:a16="http://schemas.microsoft.com/office/drawing/2014/main" id="{EA5F52AE-AFF9-4985-9ABC-B5CCF5F34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6B3C35-DE17-48D6-B008-1157C1B2E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AE122-EC9D-4BB0-94CC-D693C88CA5C9}" type="slidenum">
              <a:rPr lang="en-US" smtClean="0"/>
              <a:t>‹#›</a:t>
            </a:fld>
            <a:endParaRPr lang="en-US"/>
          </a:p>
        </p:txBody>
      </p:sp>
    </p:spTree>
    <p:extLst>
      <p:ext uri="{BB962C8B-B14F-4D97-AF65-F5344CB8AC3E}">
        <p14:creationId xmlns:p14="http://schemas.microsoft.com/office/powerpoint/2010/main" val="284679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C30E75-7C54-42B6-8E28-84E9287A860C}"/>
              </a:ext>
            </a:extLst>
          </p:cNvPr>
          <p:cNvPicPr>
            <a:picLocks noChangeAspect="1"/>
          </p:cNvPicPr>
          <p:nvPr/>
        </p:nvPicPr>
        <p:blipFill rotWithShape="1">
          <a:blip r:embed="rId2">
            <a:extLst>
              <a:ext uri="{28A0092B-C50C-407E-A947-70E740481C1C}">
                <a14:useLocalDpi xmlns:a14="http://schemas.microsoft.com/office/drawing/2010/main" val="0"/>
              </a:ext>
            </a:extLst>
          </a:blip>
          <a:srcRect t="7859" b="7859"/>
          <a:stretch/>
        </p:blipFill>
        <p:spPr>
          <a:xfrm>
            <a:off x="-1" y="0"/>
            <a:ext cx="12192002" cy="6858000"/>
          </a:xfrm>
          <a:prstGeom prst="rect">
            <a:avLst/>
          </a:prstGeom>
        </p:spPr>
      </p:pic>
      <p:sp>
        <p:nvSpPr>
          <p:cNvPr id="8" name="Rectangle 7">
            <a:extLst>
              <a:ext uri="{FF2B5EF4-FFF2-40B4-BE49-F238E27FC236}">
                <a16:creationId xmlns:a16="http://schemas.microsoft.com/office/drawing/2014/main" id="{60C8241D-4D0A-4683-8375-56604AC267B4}"/>
              </a:ext>
            </a:extLst>
          </p:cNvPr>
          <p:cNvSpPr/>
          <p:nvPr/>
        </p:nvSpPr>
        <p:spPr>
          <a:xfrm>
            <a:off x="0" y="0"/>
            <a:ext cx="12192000" cy="6858000"/>
          </a:xfrm>
          <a:prstGeom prst="rect">
            <a:avLst/>
          </a:prstGeom>
          <a:solidFill>
            <a:srgbClr val="FF81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8B49BE-AE60-4262-B363-151964053EBF}"/>
              </a:ext>
            </a:extLst>
          </p:cNvPr>
          <p:cNvSpPr txBox="1"/>
          <p:nvPr/>
        </p:nvSpPr>
        <p:spPr>
          <a:xfrm>
            <a:off x="1727200" y="4559402"/>
            <a:ext cx="8724900" cy="1015663"/>
          </a:xfrm>
          <a:prstGeom prst="rect">
            <a:avLst/>
          </a:prstGeom>
          <a:noFill/>
        </p:spPr>
        <p:txBody>
          <a:bodyPr wrap="square" rtlCol="0">
            <a:prstTxWarp prst="textSlantUp">
              <a:avLst/>
            </a:prstTxWarp>
            <a:spAutoFit/>
          </a:bodyPr>
          <a:lstStyle/>
          <a:p>
            <a:pPr algn="ctr"/>
            <a:r>
              <a:rPr lang="en-US" sz="6000" b="1" dirty="0">
                <a:ln w="28575">
                  <a:solidFill>
                    <a:srgbClr val="B61173"/>
                  </a:solidFill>
                  <a:prstDash val="solid"/>
                </a:ln>
                <a:gradFill>
                  <a:gsLst>
                    <a:gs pos="0">
                      <a:srgbClr val="B61173"/>
                    </a:gs>
                    <a:gs pos="100000">
                      <a:srgbClr val="FF8100"/>
                    </a:gs>
                  </a:gsLst>
                  <a:lin ang="0" scaled="0"/>
                </a:gradFill>
                <a:effectLst>
                  <a:outerShdw dist="38100" dir="2640000" algn="bl" rotWithShape="0">
                    <a:schemeClr val="accent1"/>
                  </a:outerShdw>
                  <a:reflection blurRad="88900" stA="37000" endPos="50000" dir="5400000" sy="-100000" algn="bl" rotWithShape="0"/>
                </a:effectLst>
                <a:latin typeface="Oswald" panose="02000303000000000000" pitchFamily="2" charset="0"/>
              </a:rPr>
              <a:t>TASTE THAT YOU DESIRE</a:t>
            </a:r>
          </a:p>
        </p:txBody>
      </p:sp>
      <p:sp>
        <p:nvSpPr>
          <p:cNvPr id="16" name="Freeform 96">
            <a:extLst>
              <a:ext uri="{FF2B5EF4-FFF2-40B4-BE49-F238E27FC236}">
                <a16:creationId xmlns:a16="http://schemas.microsoft.com/office/drawing/2014/main" id="{BF115654-FF36-4585-AC54-F53DAB612645}"/>
              </a:ext>
            </a:extLst>
          </p:cNvPr>
          <p:cNvSpPr>
            <a:spLocks noEditPoints="1"/>
          </p:cNvSpPr>
          <p:nvPr/>
        </p:nvSpPr>
        <p:spPr bwMode="auto">
          <a:xfrm>
            <a:off x="633345" y="324359"/>
            <a:ext cx="492119" cy="49301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86 w 232"/>
              <a:gd name="T11" fmla="*/ 166 h 232"/>
              <a:gd name="T12" fmla="*/ 169 w 232"/>
              <a:gd name="T13" fmla="*/ 184 h 232"/>
              <a:gd name="T14" fmla="*/ 88 w 232"/>
              <a:gd name="T15" fmla="*/ 144 h 232"/>
              <a:gd name="T16" fmla="*/ 48 w 232"/>
              <a:gd name="T17" fmla="*/ 63 h 232"/>
              <a:gd name="T18" fmla="*/ 66 w 232"/>
              <a:gd name="T19" fmla="*/ 46 h 232"/>
              <a:gd name="T20" fmla="*/ 88 w 232"/>
              <a:gd name="T21" fmla="*/ 61 h 232"/>
              <a:gd name="T22" fmla="*/ 94 w 232"/>
              <a:gd name="T23" fmla="*/ 79 h 232"/>
              <a:gd name="T24" fmla="*/ 77 w 232"/>
              <a:gd name="T25" fmla="*/ 95 h 232"/>
              <a:gd name="T26" fmla="*/ 99 w 232"/>
              <a:gd name="T27" fmla="*/ 133 h 232"/>
              <a:gd name="T28" fmla="*/ 136 w 232"/>
              <a:gd name="T29" fmla="*/ 155 h 232"/>
              <a:gd name="T30" fmla="*/ 153 w 232"/>
              <a:gd name="T31" fmla="*/ 138 h 232"/>
              <a:gd name="T32" fmla="*/ 171 w 232"/>
              <a:gd name="T33" fmla="*/ 144 h 232"/>
              <a:gd name="T34" fmla="*/ 186 w 232"/>
              <a:gd name="T35" fmla="*/ 16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86" y="166"/>
                </a:moveTo>
                <a:cubicBezTo>
                  <a:pt x="179" y="173"/>
                  <a:pt x="169" y="184"/>
                  <a:pt x="169" y="184"/>
                </a:cubicBezTo>
                <a:cubicBezTo>
                  <a:pt x="157" y="195"/>
                  <a:pt x="126" y="183"/>
                  <a:pt x="88" y="144"/>
                </a:cubicBezTo>
                <a:cubicBezTo>
                  <a:pt x="49" y="105"/>
                  <a:pt x="37" y="75"/>
                  <a:pt x="48" y="63"/>
                </a:cubicBezTo>
                <a:cubicBezTo>
                  <a:pt x="48" y="63"/>
                  <a:pt x="59" y="53"/>
                  <a:pt x="66" y="46"/>
                </a:cubicBezTo>
                <a:cubicBezTo>
                  <a:pt x="73" y="39"/>
                  <a:pt x="81" y="51"/>
                  <a:pt x="88" y="61"/>
                </a:cubicBezTo>
                <a:cubicBezTo>
                  <a:pt x="95" y="70"/>
                  <a:pt x="96" y="76"/>
                  <a:pt x="94" y="79"/>
                </a:cubicBezTo>
                <a:cubicBezTo>
                  <a:pt x="91" y="81"/>
                  <a:pt x="82" y="90"/>
                  <a:pt x="77" y="95"/>
                </a:cubicBezTo>
                <a:cubicBezTo>
                  <a:pt x="74" y="98"/>
                  <a:pt x="74" y="107"/>
                  <a:pt x="99" y="133"/>
                </a:cubicBezTo>
                <a:cubicBezTo>
                  <a:pt x="124" y="158"/>
                  <a:pt x="134" y="158"/>
                  <a:pt x="136" y="155"/>
                </a:cubicBezTo>
                <a:cubicBezTo>
                  <a:pt x="142" y="149"/>
                  <a:pt x="151" y="140"/>
                  <a:pt x="153" y="138"/>
                </a:cubicBezTo>
                <a:cubicBezTo>
                  <a:pt x="155" y="136"/>
                  <a:pt x="162" y="137"/>
                  <a:pt x="171" y="144"/>
                </a:cubicBezTo>
                <a:cubicBezTo>
                  <a:pt x="181" y="151"/>
                  <a:pt x="193" y="159"/>
                  <a:pt x="186" y="1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7">
            <a:extLst>
              <a:ext uri="{FF2B5EF4-FFF2-40B4-BE49-F238E27FC236}">
                <a16:creationId xmlns:a16="http://schemas.microsoft.com/office/drawing/2014/main" id="{AEAC9257-2614-4897-BCA1-648361540276}"/>
              </a:ext>
            </a:extLst>
          </p:cNvPr>
          <p:cNvSpPr>
            <a:spLocks noEditPoints="1"/>
          </p:cNvSpPr>
          <p:nvPr/>
        </p:nvSpPr>
        <p:spPr bwMode="auto">
          <a:xfrm>
            <a:off x="8143881" y="324359"/>
            <a:ext cx="492119" cy="493017"/>
          </a:xfrm>
          <a:custGeom>
            <a:avLst/>
            <a:gdLst>
              <a:gd name="T0" fmla="*/ 112 w 232"/>
              <a:gd name="T1" fmla="*/ 85 h 232"/>
              <a:gd name="T2" fmla="*/ 76 w 232"/>
              <a:gd name="T3" fmla="*/ 112 h 232"/>
              <a:gd name="T4" fmla="*/ 81 w 232"/>
              <a:gd name="T5" fmla="*/ 151 h 232"/>
              <a:gd name="T6" fmla="*/ 112 w 232"/>
              <a:gd name="T7" fmla="*/ 119 h 232"/>
              <a:gd name="T8" fmla="*/ 81 w 232"/>
              <a:gd name="T9" fmla="*/ 151 h 232"/>
              <a:gd name="T10" fmla="*/ 112 w 232"/>
              <a:gd name="T11" fmla="*/ 186 h 232"/>
              <a:gd name="T12" fmla="*/ 83 w 232"/>
              <a:gd name="T13" fmla="*/ 157 h 232"/>
              <a:gd name="T14" fmla="*/ 83 w 232"/>
              <a:gd name="T15" fmla="*/ 74 h 232"/>
              <a:gd name="T16" fmla="*/ 112 w 232"/>
              <a:gd name="T17" fmla="*/ 45 h 232"/>
              <a:gd name="T18" fmla="*/ 83 w 232"/>
              <a:gd name="T19" fmla="*/ 74 h 232"/>
              <a:gd name="T20" fmla="*/ 45 w 232"/>
              <a:gd name="T21" fmla="*/ 119 h 232"/>
              <a:gd name="T22" fmla="*/ 75 w 232"/>
              <a:gd name="T23" fmla="*/ 153 h 232"/>
              <a:gd name="T24" fmla="*/ 75 w 232"/>
              <a:gd name="T25" fmla="*/ 79 h 232"/>
              <a:gd name="T26" fmla="*/ 45 w 232"/>
              <a:gd name="T27" fmla="*/ 112 h 232"/>
              <a:gd name="T28" fmla="*/ 75 w 232"/>
              <a:gd name="T29" fmla="*/ 79 h 232"/>
              <a:gd name="T30" fmla="*/ 141 w 232"/>
              <a:gd name="T31" fmla="*/ 50 h 232"/>
              <a:gd name="T32" fmla="*/ 166 w 232"/>
              <a:gd name="T33" fmla="*/ 67 h 232"/>
              <a:gd name="T34" fmla="*/ 90 w 232"/>
              <a:gd name="T35" fmla="*/ 181 h 232"/>
              <a:gd name="T36" fmla="*/ 65 w 232"/>
              <a:gd name="T37" fmla="*/ 164 h 232"/>
              <a:gd name="T38" fmla="*/ 65 w 232"/>
              <a:gd name="T39" fmla="*/ 67 h 232"/>
              <a:gd name="T40" fmla="*/ 90 w 232"/>
              <a:gd name="T41" fmla="*/ 50 h 232"/>
              <a:gd name="T42" fmla="*/ 162 w 232"/>
              <a:gd name="T43" fmla="*/ 112 h 232"/>
              <a:gd name="T44" fmla="*/ 171 w 232"/>
              <a:gd name="T45" fmla="*/ 72 h 232"/>
              <a:gd name="T46" fmla="*/ 141 w 232"/>
              <a:gd name="T47" fmla="*/ 181 h 232"/>
              <a:gd name="T48" fmla="*/ 154 w 232"/>
              <a:gd name="T49" fmla="*/ 159 h 232"/>
              <a:gd name="T50" fmla="*/ 126 w 232"/>
              <a:gd name="T51" fmla="*/ 46 h 232"/>
              <a:gd name="T52" fmla="*/ 119 w 232"/>
              <a:gd name="T53" fmla="*/ 79 h 232"/>
              <a:gd name="T54" fmla="*/ 126 w 232"/>
              <a:gd name="T55" fmla="*/ 46 h 232"/>
              <a:gd name="T56" fmla="*/ 116 w 232"/>
              <a:gd name="T57" fmla="*/ 232 h 232"/>
              <a:gd name="T58" fmla="*/ 116 w 232"/>
              <a:gd name="T59" fmla="*/ 0 h 232"/>
              <a:gd name="T60" fmla="*/ 196 w 232"/>
              <a:gd name="T61" fmla="*/ 116 h 232"/>
              <a:gd name="T62" fmla="*/ 36 w 232"/>
              <a:gd name="T63" fmla="*/ 116 h 232"/>
              <a:gd name="T64" fmla="*/ 196 w 232"/>
              <a:gd name="T65" fmla="*/ 116 h 232"/>
              <a:gd name="T66" fmla="*/ 171 w 232"/>
              <a:gd name="T67" fmla="*/ 159 h 232"/>
              <a:gd name="T68" fmla="*/ 162 w 232"/>
              <a:gd name="T69" fmla="*/ 119 h 232"/>
              <a:gd name="T70" fmla="*/ 119 w 232"/>
              <a:gd name="T71" fmla="*/ 153 h 232"/>
              <a:gd name="T72" fmla="*/ 126 w 232"/>
              <a:gd name="T73" fmla="*/ 185 h 232"/>
              <a:gd name="T74" fmla="*/ 119 w 232"/>
              <a:gd name="T75" fmla="*/ 153 h 232"/>
              <a:gd name="T76" fmla="*/ 119 w 232"/>
              <a:gd name="T77" fmla="*/ 85 h 232"/>
              <a:gd name="T78" fmla="*/ 155 w 232"/>
              <a:gd name="T79" fmla="*/ 112 h 232"/>
              <a:gd name="T80" fmla="*/ 155 w 232"/>
              <a:gd name="T81" fmla="*/ 119 h 232"/>
              <a:gd name="T82" fmla="*/ 119 w 232"/>
              <a:gd name="T83" fmla="*/ 146 h 232"/>
              <a:gd name="T84" fmla="*/ 155 w 232"/>
              <a:gd name="T85"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232">
                <a:moveTo>
                  <a:pt x="81" y="81"/>
                </a:moveTo>
                <a:cubicBezTo>
                  <a:pt x="91" y="83"/>
                  <a:pt x="101" y="85"/>
                  <a:pt x="112" y="85"/>
                </a:cubicBezTo>
                <a:cubicBezTo>
                  <a:pt x="112" y="112"/>
                  <a:pt x="112" y="112"/>
                  <a:pt x="112" y="112"/>
                </a:cubicBezTo>
                <a:cubicBezTo>
                  <a:pt x="76" y="112"/>
                  <a:pt x="76" y="112"/>
                  <a:pt x="76" y="112"/>
                </a:cubicBezTo>
                <a:cubicBezTo>
                  <a:pt x="76" y="101"/>
                  <a:pt x="78" y="90"/>
                  <a:pt x="81" y="81"/>
                </a:cubicBezTo>
                <a:close/>
                <a:moveTo>
                  <a:pt x="81" y="151"/>
                </a:moveTo>
                <a:cubicBezTo>
                  <a:pt x="91" y="148"/>
                  <a:pt x="101" y="146"/>
                  <a:pt x="112" y="146"/>
                </a:cubicBezTo>
                <a:cubicBezTo>
                  <a:pt x="112" y="119"/>
                  <a:pt x="112" y="119"/>
                  <a:pt x="112" y="119"/>
                </a:cubicBezTo>
                <a:cubicBezTo>
                  <a:pt x="76" y="119"/>
                  <a:pt x="76" y="119"/>
                  <a:pt x="76" y="119"/>
                </a:cubicBezTo>
                <a:cubicBezTo>
                  <a:pt x="76" y="131"/>
                  <a:pt x="78" y="141"/>
                  <a:pt x="81" y="151"/>
                </a:cubicBezTo>
                <a:close/>
                <a:moveTo>
                  <a:pt x="106" y="185"/>
                </a:moveTo>
                <a:cubicBezTo>
                  <a:pt x="108" y="186"/>
                  <a:pt x="110" y="186"/>
                  <a:pt x="112" y="186"/>
                </a:cubicBezTo>
                <a:cubicBezTo>
                  <a:pt x="112" y="153"/>
                  <a:pt x="112" y="153"/>
                  <a:pt x="112" y="153"/>
                </a:cubicBezTo>
                <a:cubicBezTo>
                  <a:pt x="102" y="153"/>
                  <a:pt x="92" y="154"/>
                  <a:pt x="83" y="157"/>
                </a:cubicBezTo>
                <a:cubicBezTo>
                  <a:pt x="88" y="171"/>
                  <a:pt x="96" y="181"/>
                  <a:pt x="106" y="185"/>
                </a:cubicBezTo>
                <a:close/>
                <a:moveTo>
                  <a:pt x="83" y="74"/>
                </a:moveTo>
                <a:cubicBezTo>
                  <a:pt x="92" y="77"/>
                  <a:pt x="102" y="79"/>
                  <a:pt x="112" y="79"/>
                </a:cubicBezTo>
                <a:cubicBezTo>
                  <a:pt x="112" y="45"/>
                  <a:pt x="112" y="45"/>
                  <a:pt x="112" y="45"/>
                </a:cubicBezTo>
                <a:cubicBezTo>
                  <a:pt x="110" y="46"/>
                  <a:pt x="108" y="46"/>
                  <a:pt x="106" y="46"/>
                </a:cubicBezTo>
                <a:cubicBezTo>
                  <a:pt x="96" y="51"/>
                  <a:pt x="88" y="61"/>
                  <a:pt x="83" y="74"/>
                </a:cubicBezTo>
                <a:close/>
                <a:moveTo>
                  <a:pt x="69" y="119"/>
                </a:moveTo>
                <a:cubicBezTo>
                  <a:pt x="45" y="119"/>
                  <a:pt x="45" y="119"/>
                  <a:pt x="45" y="119"/>
                </a:cubicBezTo>
                <a:cubicBezTo>
                  <a:pt x="46" y="134"/>
                  <a:pt x="52" y="148"/>
                  <a:pt x="61" y="159"/>
                </a:cubicBezTo>
                <a:cubicBezTo>
                  <a:pt x="65" y="157"/>
                  <a:pt x="70" y="155"/>
                  <a:pt x="75" y="153"/>
                </a:cubicBezTo>
                <a:cubicBezTo>
                  <a:pt x="72" y="143"/>
                  <a:pt x="70" y="131"/>
                  <a:pt x="69" y="119"/>
                </a:cubicBezTo>
                <a:close/>
                <a:moveTo>
                  <a:pt x="75" y="79"/>
                </a:moveTo>
                <a:cubicBezTo>
                  <a:pt x="70" y="77"/>
                  <a:pt x="65" y="75"/>
                  <a:pt x="61" y="72"/>
                </a:cubicBezTo>
                <a:cubicBezTo>
                  <a:pt x="52" y="83"/>
                  <a:pt x="46" y="97"/>
                  <a:pt x="45" y="112"/>
                </a:cubicBezTo>
                <a:cubicBezTo>
                  <a:pt x="69" y="112"/>
                  <a:pt x="69" y="112"/>
                  <a:pt x="69" y="112"/>
                </a:cubicBezTo>
                <a:cubicBezTo>
                  <a:pt x="70" y="100"/>
                  <a:pt x="72" y="89"/>
                  <a:pt x="75" y="79"/>
                </a:cubicBezTo>
                <a:close/>
                <a:moveTo>
                  <a:pt x="166" y="67"/>
                </a:moveTo>
                <a:cubicBezTo>
                  <a:pt x="159" y="60"/>
                  <a:pt x="151" y="54"/>
                  <a:pt x="141" y="50"/>
                </a:cubicBezTo>
                <a:cubicBezTo>
                  <a:pt x="146" y="56"/>
                  <a:pt x="151" y="64"/>
                  <a:pt x="154" y="73"/>
                </a:cubicBezTo>
                <a:cubicBezTo>
                  <a:pt x="159" y="71"/>
                  <a:pt x="163" y="69"/>
                  <a:pt x="166" y="67"/>
                </a:cubicBezTo>
                <a:close/>
                <a:moveTo>
                  <a:pt x="65" y="164"/>
                </a:moveTo>
                <a:cubicBezTo>
                  <a:pt x="72" y="172"/>
                  <a:pt x="81" y="178"/>
                  <a:pt x="90" y="181"/>
                </a:cubicBezTo>
                <a:cubicBezTo>
                  <a:pt x="85" y="175"/>
                  <a:pt x="81" y="168"/>
                  <a:pt x="77" y="159"/>
                </a:cubicBezTo>
                <a:cubicBezTo>
                  <a:pt x="73" y="160"/>
                  <a:pt x="69" y="162"/>
                  <a:pt x="65" y="164"/>
                </a:cubicBezTo>
                <a:close/>
                <a:moveTo>
                  <a:pt x="90" y="50"/>
                </a:moveTo>
                <a:cubicBezTo>
                  <a:pt x="81" y="54"/>
                  <a:pt x="72" y="60"/>
                  <a:pt x="65" y="67"/>
                </a:cubicBezTo>
                <a:cubicBezTo>
                  <a:pt x="69" y="69"/>
                  <a:pt x="73" y="71"/>
                  <a:pt x="77" y="73"/>
                </a:cubicBezTo>
                <a:cubicBezTo>
                  <a:pt x="81" y="64"/>
                  <a:pt x="85" y="56"/>
                  <a:pt x="90" y="50"/>
                </a:cubicBezTo>
                <a:close/>
                <a:moveTo>
                  <a:pt x="156" y="79"/>
                </a:moveTo>
                <a:cubicBezTo>
                  <a:pt x="160" y="89"/>
                  <a:pt x="161" y="100"/>
                  <a:pt x="162" y="112"/>
                </a:cubicBezTo>
                <a:cubicBezTo>
                  <a:pt x="186" y="112"/>
                  <a:pt x="186" y="112"/>
                  <a:pt x="186" y="112"/>
                </a:cubicBezTo>
                <a:cubicBezTo>
                  <a:pt x="185" y="97"/>
                  <a:pt x="180" y="83"/>
                  <a:pt x="171" y="72"/>
                </a:cubicBezTo>
                <a:cubicBezTo>
                  <a:pt x="166" y="75"/>
                  <a:pt x="161" y="77"/>
                  <a:pt x="156" y="79"/>
                </a:cubicBezTo>
                <a:close/>
                <a:moveTo>
                  <a:pt x="141" y="181"/>
                </a:moveTo>
                <a:cubicBezTo>
                  <a:pt x="151" y="178"/>
                  <a:pt x="159" y="172"/>
                  <a:pt x="166" y="164"/>
                </a:cubicBezTo>
                <a:cubicBezTo>
                  <a:pt x="163" y="162"/>
                  <a:pt x="159" y="160"/>
                  <a:pt x="154" y="159"/>
                </a:cubicBezTo>
                <a:cubicBezTo>
                  <a:pt x="151" y="168"/>
                  <a:pt x="146" y="175"/>
                  <a:pt x="141" y="181"/>
                </a:cubicBezTo>
                <a:close/>
                <a:moveTo>
                  <a:pt x="126" y="46"/>
                </a:moveTo>
                <a:cubicBezTo>
                  <a:pt x="123" y="46"/>
                  <a:pt x="121" y="46"/>
                  <a:pt x="119" y="45"/>
                </a:cubicBezTo>
                <a:cubicBezTo>
                  <a:pt x="119" y="79"/>
                  <a:pt x="119" y="79"/>
                  <a:pt x="119" y="79"/>
                </a:cubicBezTo>
                <a:cubicBezTo>
                  <a:pt x="129" y="79"/>
                  <a:pt x="139" y="77"/>
                  <a:pt x="148" y="74"/>
                </a:cubicBezTo>
                <a:cubicBezTo>
                  <a:pt x="143" y="61"/>
                  <a:pt x="135" y="51"/>
                  <a:pt x="126" y="46"/>
                </a:cubicBezTo>
                <a:close/>
                <a:moveTo>
                  <a:pt x="232" y="116"/>
                </a:moveTo>
                <a:cubicBezTo>
                  <a:pt x="232" y="180"/>
                  <a:pt x="179" y="232"/>
                  <a:pt x="116" y="232"/>
                </a:cubicBezTo>
                <a:cubicBezTo>
                  <a:pt x="52" y="232"/>
                  <a:pt x="0" y="180"/>
                  <a:pt x="0" y="116"/>
                </a:cubicBezTo>
                <a:cubicBezTo>
                  <a:pt x="0" y="52"/>
                  <a:pt x="52" y="0"/>
                  <a:pt x="116" y="0"/>
                </a:cubicBezTo>
                <a:cubicBezTo>
                  <a:pt x="179" y="0"/>
                  <a:pt x="232" y="52"/>
                  <a:pt x="232" y="116"/>
                </a:cubicBezTo>
                <a:close/>
                <a:moveTo>
                  <a:pt x="196" y="116"/>
                </a:moveTo>
                <a:cubicBezTo>
                  <a:pt x="196" y="72"/>
                  <a:pt x="160" y="36"/>
                  <a:pt x="116" y="36"/>
                </a:cubicBezTo>
                <a:cubicBezTo>
                  <a:pt x="71" y="36"/>
                  <a:pt x="36" y="72"/>
                  <a:pt x="36" y="116"/>
                </a:cubicBezTo>
                <a:cubicBezTo>
                  <a:pt x="36" y="160"/>
                  <a:pt x="71" y="196"/>
                  <a:pt x="116" y="196"/>
                </a:cubicBezTo>
                <a:cubicBezTo>
                  <a:pt x="160" y="196"/>
                  <a:pt x="196" y="160"/>
                  <a:pt x="196" y="116"/>
                </a:cubicBezTo>
                <a:close/>
                <a:moveTo>
                  <a:pt x="156" y="153"/>
                </a:moveTo>
                <a:cubicBezTo>
                  <a:pt x="161" y="155"/>
                  <a:pt x="166" y="157"/>
                  <a:pt x="171" y="159"/>
                </a:cubicBezTo>
                <a:cubicBezTo>
                  <a:pt x="180" y="148"/>
                  <a:pt x="185" y="134"/>
                  <a:pt x="186" y="119"/>
                </a:cubicBezTo>
                <a:cubicBezTo>
                  <a:pt x="162" y="119"/>
                  <a:pt x="162" y="119"/>
                  <a:pt x="162" y="119"/>
                </a:cubicBezTo>
                <a:cubicBezTo>
                  <a:pt x="161" y="131"/>
                  <a:pt x="160" y="143"/>
                  <a:pt x="156" y="153"/>
                </a:cubicBezTo>
                <a:close/>
                <a:moveTo>
                  <a:pt x="119" y="153"/>
                </a:moveTo>
                <a:cubicBezTo>
                  <a:pt x="119" y="186"/>
                  <a:pt x="119" y="186"/>
                  <a:pt x="119" y="186"/>
                </a:cubicBezTo>
                <a:cubicBezTo>
                  <a:pt x="121" y="186"/>
                  <a:pt x="123" y="186"/>
                  <a:pt x="126" y="185"/>
                </a:cubicBezTo>
                <a:cubicBezTo>
                  <a:pt x="135" y="181"/>
                  <a:pt x="143" y="171"/>
                  <a:pt x="148" y="157"/>
                </a:cubicBezTo>
                <a:cubicBezTo>
                  <a:pt x="139" y="154"/>
                  <a:pt x="129" y="153"/>
                  <a:pt x="119" y="153"/>
                </a:cubicBezTo>
                <a:close/>
                <a:moveTo>
                  <a:pt x="150" y="81"/>
                </a:moveTo>
                <a:cubicBezTo>
                  <a:pt x="141" y="83"/>
                  <a:pt x="130" y="85"/>
                  <a:pt x="119" y="85"/>
                </a:cubicBezTo>
                <a:cubicBezTo>
                  <a:pt x="119" y="112"/>
                  <a:pt x="119" y="112"/>
                  <a:pt x="119" y="112"/>
                </a:cubicBezTo>
                <a:cubicBezTo>
                  <a:pt x="155" y="112"/>
                  <a:pt x="155" y="112"/>
                  <a:pt x="155" y="112"/>
                </a:cubicBezTo>
                <a:cubicBezTo>
                  <a:pt x="155" y="101"/>
                  <a:pt x="153" y="90"/>
                  <a:pt x="150" y="81"/>
                </a:cubicBezTo>
                <a:close/>
                <a:moveTo>
                  <a:pt x="155" y="119"/>
                </a:moveTo>
                <a:cubicBezTo>
                  <a:pt x="119" y="119"/>
                  <a:pt x="119" y="119"/>
                  <a:pt x="119" y="119"/>
                </a:cubicBezTo>
                <a:cubicBezTo>
                  <a:pt x="119" y="146"/>
                  <a:pt x="119" y="146"/>
                  <a:pt x="119" y="146"/>
                </a:cubicBezTo>
                <a:cubicBezTo>
                  <a:pt x="130" y="146"/>
                  <a:pt x="141" y="148"/>
                  <a:pt x="150" y="151"/>
                </a:cubicBezTo>
                <a:cubicBezTo>
                  <a:pt x="153" y="141"/>
                  <a:pt x="155" y="131"/>
                  <a:pt x="155"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E4D4516E-543D-445B-93FE-3E272A92E3E0}"/>
              </a:ext>
            </a:extLst>
          </p:cNvPr>
          <p:cNvSpPr txBox="1"/>
          <p:nvPr/>
        </p:nvSpPr>
        <p:spPr>
          <a:xfrm>
            <a:off x="1253672" y="346045"/>
            <a:ext cx="3098800" cy="400110"/>
          </a:xfrm>
          <a:prstGeom prst="rect">
            <a:avLst/>
          </a:prstGeom>
          <a:noFill/>
        </p:spPr>
        <p:txBody>
          <a:bodyPr wrap="square" rtlCol="0">
            <a:spAutoFit/>
          </a:bodyPr>
          <a:lstStyle/>
          <a:p>
            <a:r>
              <a:rPr lang="en-US" sz="2000" b="1" dirty="0">
                <a:solidFill>
                  <a:schemeClr val="bg1"/>
                </a:solidFill>
                <a:latin typeface="Gotham" panose="02000504050000020004" pitchFamily="2" charset="0"/>
              </a:rPr>
              <a:t>1-800-123-4567</a:t>
            </a:r>
          </a:p>
        </p:txBody>
      </p:sp>
      <p:sp>
        <p:nvSpPr>
          <p:cNvPr id="19" name="TextBox 18">
            <a:extLst>
              <a:ext uri="{FF2B5EF4-FFF2-40B4-BE49-F238E27FC236}">
                <a16:creationId xmlns:a16="http://schemas.microsoft.com/office/drawing/2014/main" id="{161A2FC1-E16E-4D67-A43B-2E28DF761C8F}"/>
              </a:ext>
            </a:extLst>
          </p:cNvPr>
          <p:cNvSpPr txBox="1"/>
          <p:nvPr/>
        </p:nvSpPr>
        <p:spPr>
          <a:xfrm>
            <a:off x="8764207" y="373894"/>
            <a:ext cx="3746447" cy="338554"/>
          </a:xfrm>
          <a:prstGeom prst="rect">
            <a:avLst/>
          </a:prstGeom>
          <a:noFill/>
        </p:spPr>
        <p:txBody>
          <a:bodyPr wrap="square" rtlCol="0">
            <a:spAutoFit/>
          </a:bodyPr>
          <a:lstStyle/>
          <a:p>
            <a:r>
              <a:rPr lang="en-US" sz="1600" b="1" dirty="0">
                <a:solidFill>
                  <a:schemeClr val="bg1"/>
                </a:solidFill>
                <a:latin typeface="Gotham" panose="02000504050000020004" pitchFamily="2" charset="0"/>
              </a:rPr>
              <a:t>www.bestfoodrestaurant.com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072" y="1328187"/>
            <a:ext cx="6464859" cy="3878916"/>
          </a:xfrm>
          <a:prstGeom prst="rect">
            <a:avLst/>
          </a:prstGeom>
        </p:spPr>
      </p:pic>
    </p:spTree>
    <p:extLst>
      <p:ext uri="{BB962C8B-B14F-4D97-AF65-F5344CB8AC3E}">
        <p14:creationId xmlns:p14="http://schemas.microsoft.com/office/powerpoint/2010/main" val="2429050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A9B3D6-782D-4F69-B3E7-05F0B7DE32A6}"/>
              </a:ext>
            </a:extLst>
          </p:cNvPr>
          <p:cNvSpPr/>
          <p:nvPr/>
        </p:nvSpPr>
        <p:spPr>
          <a:xfrm>
            <a:off x="0" y="0"/>
            <a:ext cx="3048000" cy="6858000"/>
          </a:xfrm>
          <a:prstGeom prst="rect">
            <a:avLst/>
          </a:prstGeom>
          <a:blipFill dpi="0" rotWithShape="1">
            <a:blip r:embed="rId2"/>
            <a:srcRect/>
            <a:stretch>
              <a:fillRect l="-29000" r="-59000"/>
            </a:stretch>
          </a:blipFill>
          <a:ln>
            <a:noFill/>
          </a:ln>
          <a:effectLst>
            <a:outerShdw blurRad="254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5C478F8-045C-4642-8DB5-62092D2892D7}"/>
              </a:ext>
            </a:extLst>
          </p:cNvPr>
          <p:cNvSpPr/>
          <p:nvPr/>
        </p:nvSpPr>
        <p:spPr>
          <a:xfrm>
            <a:off x="3048000" y="0"/>
            <a:ext cx="3048000" cy="6858000"/>
          </a:xfrm>
          <a:prstGeom prst="rect">
            <a:avLst/>
          </a:prstGeom>
          <a:blipFill dpi="0" rotWithShape="1">
            <a:blip r:embed="rId3"/>
            <a:srcRect/>
            <a:stretch>
              <a:fillRect l="-29000" r="-59000"/>
            </a:stretch>
          </a:blipFill>
          <a:ln>
            <a:noFill/>
          </a:ln>
          <a:effectLst>
            <a:outerShdw blurRad="254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E88807-B7F9-4676-B55E-E26B863D2E24}"/>
              </a:ext>
            </a:extLst>
          </p:cNvPr>
          <p:cNvSpPr/>
          <p:nvPr/>
        </p:nvSpPr>
        <p:spPr>
          <a:xfrm>
            <a:off x="6096000" y="0"/>
            <a:ext cx="3048000" cy="6858000"/>
          </a:xfrm>
          <a:prstGeom prst="rect">
            <a:avLst/>
          </a:prstGeom>
          <a:blipFill dpi="0" rotWithShape="1">
            <a:blip r:embed="rId4"/>
            <a:srcRect/>
            <a:stretch>
              <a:fillRect/>
            </a:stretch>
          </a:blipFill>
          <a:ln>
            <a:noFill/>
          </a:ln>
          <a:effectLst>
            <a:outerShdw blurRad="254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ABA349-F3B5-499E-9E14-EF382B66EDA4}"/>
              </a:ext>
            </a:extLst>
          </p:cNvPr>
          <p:cNvSpPr/>
          <p:nvPr/>
        </p:nvSpPr>
        <p:spPr>
          <a:xfrm>
            <a:off x="9144000" y="0"/>
            <a:ext cx="3048000" cy="6858000"/>
          </a:xfrm>
          <a:prstGeom prst="rect">
            <a:avLst/>
          </a:prstGeom>
          <a:blipFill dpi="0" rotWithShape="1">
            <a:blip r:embed="rId5"/>
            <a:srcRect/>
            <a:stretch>
              <a:fillRect/>
            </a:stretch>
          </a:blipFill>
          <a:ln>
            <a:noFill/>
          </a:ln>
          <a:effectLst>
            <a:outerShdw blurRad="254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99BAFA-2E45-441B-869C-3B242BB8E026}"/>
              </a:ext>
            </a:extLst>
          </p:cNvPr>
          <p:cNvSpPr/>
          <p:nvPr/>
        </p:nvSpPr>
        <p:spPr>
          <a:xfrm>
            <a:off x="9143999" y="3429000"/>
            <a:ext cx="3048000" cy="2921000"/>
          </a:xfrm>
          <a:custGeom>
            <a:avLst/>
            <a:gdLst>
              <a:gd name="connsiteX0" fmla="*/ 0 w 3048000"/>
              <a:gd name="connsiteY0" fmla="*/ 0 h 2235200"/>
              <a:gd name="connsiteX1" fmla="*/ 3048000 w 3048000"/>
              <a:gd name="connsiteY1" fmla="*/ 0 h 2235200"/>
              <a:gd name="connsiteX2" fmla="*/ 3048000 w 3048000"/>
              <a:gd name="connsiteY2" fmla="*/ 2235200 h 2235200"/>
              <a:gd name="connsiteX3" fmla="*/ 0 w 3048000"/>
              <a:gd name="connsiteY3" fmla="*/ 2235200 h 2235200"/>
              <a:gd name="connsiteX4" fmla="*/ 0 w 3048000"/>
              <a:gd name="connsiteY4" fmla="*/ 0 h 2235200"/>
              <a:gd name="connsiteX0" fmla="*/ 0 w 3057525"/>
              <a:gd name="connsiteY0" fmla="*/ 990600 h 2235200"/>
              <a:gd name="connsiteX1" fmla="*/ 3057525 w 3057525"/>
              <a:gd name="connsiteY1" fmla="*/ 0 h 2235200"/>
              <a:gd name="connsiteX2" fmla="*/ 3057525 w 3057525"/>
              <a:gd name="connsiteY2" fmla="*/ 2235200 h 2235200"/>
              <a:gd name="connsiteX3" fmla="*/ 9525 w 3057525"/>
              <a:gd name="connsiteY3" fmla="*/ 2235200 h 2235200"/>
              <a:gd name="connsiteX4" fmla="*/ 0 w 3057525"/>
              <a:gd name="connsiteY4" fmla="*/ 990600 h 2235200"/>
              <a:gd name="connsiteX0" fmla="*/ 0 w 3057525"/>
              <a:gd name="connsiteY0" fmla="*/ 990600 h 2921000"/>
              <a:gd name="connsiteX1" fmla="*/ 3057525 w 3057525"/>
              <a:gd name="connsiteY1" fmla="*/ 0 h 2921000"/>
              <a:gd name="connsiteX2" fmla="*/ 3057525 w 3057525"/>
              <a:gd name="connsiteY2" fmla="*/ 2235200 h 2921000"/>
              <a:gd name="connsiteX3" fmla="*/ 28575 w 3057525"/>
              <a:gd name="connsiteY3" fmla="*/ 2921000 h 2921000"/>
              <a:gd name="connsiteX4" fmla="*/ 0 w 3057525"/>
              <a:gd name="connsiteY4" fmla="*/ 990600 h 2921000"/>
              <a:gd name="connsiteX0" fmla="*/ 0 w 3048000"/>
              <a:gd name="connsiteY0" fmla="*/ 987425 h 2921000"/>
              <a:gd name="connsiteX1" fmla="*/ 3048000 w 3048000"/>
              <a:gd name="connsiteY1" fmla="*/ 0 h 2921000"/>
              <a:gd name="connsiteX2" fmla="*/ 3048000 w 3048000"/>
              <a:gd name="connsiteY2" fmla="*/ 2235200 h 2921000"/>
              <a:gd name="connsiteX3" fmla="*/ 19050 w 3048000"/>
              <a:gd name="connsiteY3" fmla="*/ 2921000 h 2921000"/>
              <a:gd name="connsiteX4" fmla="*/ 0 w 3048000"/>
              <a:gd name="connsiteY4" fmla="*/ 987425 h 2921000"/>
              <a:gd name="connsiteX0" fmla="*/ 0 w 3048000"/>
              <a:gd name="connsiteY0" fmla="*/ 987425 h 2917825"/>
              <a:gd name="connsiteX1" fmla="*/ 3048000 w 3048000"/>
              <a:gd name="connsiteY1" fmla="*/ 0 h 2917825"/>
              <a:gd name="connsiteX2" fmla="*/ 3048000 w 3048000"/>
              <a:gd name="connsiteY2" fmla="*/ 2235200 h 2917825"/>
              <a:gd name="connsiteX3" fmla="*/ 9525 w 3048000"/>
              <a:gd name="connsiteY3" fmla="*/ 2917825 h 2917825"/>
              <a:gd name="connsiteX4" fmla="*/ 0 w 3048000"/>
              <a:gd name="connsiteY4" fmla="*/ 987425 h 2917825"/>
              <a:gd name="connsiteX0" fmla="*/ 0 w 3044825"/>
              <a:gd name="connsiteY0" fmla="*/ 898525 h 2917825"/>
              <a:gd name="connsiteX1" fmla="*/ 3044825 w 3044825"/>
              <a:gd name="connsiteY1" fmla="*/ 0 h 2917825"/>
              <a:gd name="connsiteX2" fmla="*/ 3044825 w 3044825"/>
              <a:gd name="connsiteY2" fmla="*/ 2235200 h 2917825"/>
              <a:gd name="connsiteX3" fmla="*/ 6350 w 3044825"/>
              <a:gd name="connsiteY3" fmla="*/ 2917825 h 2917825"/>
              <a:gd name="connsiteX4" fmla="*/ 0 w 3044825"/>
              <a:gd name="connsiteY4" fmla="*/ 898525 h 2917825"/>
              <a:gd name="connsiteX0" fmla="*/ 6631 w 3051456"/>
              <a:gd name="connsiteY0" fmla="*/ 898525 h 2921000"/>
              <a:gd name="connsiteX1" fmla="*/ 3051456 w 3051456"/>
              <a:gd name="connsiteY1" fmla="*/ 0 h 2921000"/>
              <a:gd name="connsiteX2" fmla="*/ 3051456 w 3051456"/>
              <a:gd name="connsiteY2" fmla="*/ 2235200 h 2921000"/>
              <a:gd name="connsiteX3" fmla="*/ 281 w 3051456"/>
              <a:gd name="connsiteY3" fmla="*/ 2921000 h 2921000"/>
              <a:gd name="connsiteX4" fmla="*/ 6631 w 3051456"/>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0 w 3054350"/>
              <a:gd name="connsiteY0" fmla="*/ 898525 h 2921000"/>
              <a:gd name="connsiteX1" fmla="*/ 3054350 w 3054350"/>
              <a:gd name="connsiteY1" fmla="*/ 0 h 2921000"/>
              <a:gd name="connsiteX2" fmla="*/ 3054350 w 3054350"/>
              <a:gd name="connsiteY2" fmla="*/ 2235200 h 2921000"/>
              <a:gd name="connsiteX3" fmla="*/ 3175 w 3054350"/>
              <a:gd name="connsiteY3" fmla="*/ 2921000 h 2921000"/>
              <a:gd name="connsiteX4" fmla="*/ 0 w 3054350"/>
              <a:gd name="connsiteY4" fmla="*/ 898525 h 29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350" h="2921000">
                <a:moveTo>
                  <a:pt x="0" y="898525"/>
                </a:moveTo>
                <a:lnTo>
                  <a:pt x="3054350" y="0"/>
                </a:lnTo>
                <a:lnTo>
                  <a:pt x="3054350" y="2235200"/>
                </a:lnTo>
                <a:lnTo>
                  <a:pt x="3175" y="2921000"/>
                </a:lnTo>
                <a:cubicBezTo>
                  <a:pt x="1058" y="2247900"/>
                  <a:pt x="2117" y="1571625"/>
                  <a:pt x="0" y="898525"/>
                </a:cubicBezTo>
                <a:close/>
              </a:path>
            </a:pathLst>
          </a:custGeom>
          <a:solidFill>
            <a:srgbClr val="B61173">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id="{81702C3C-5D94-4F28-921F-7FAD4E014F2D}"/>
              </a:ext>
            </a:extLst>
          </p:cNvPr>
          <p:cNvSpPr/>
          <p:nvPr/>
        </p:nvSpPr>
        <p:spPr>
          <a:xfrm>
            <a:off x="6095998" y="3429000"/>
            <a:ext cx="3048000" cy="2921000"/>
          </a:xfrm>
          <a:custGeom>
            <a:avLst/>
            <a:gdLst>
              <a:gd name="connsiteX0" fmla="*/ 0 w 3048000"/>
              <a:gd name="connsiteY0" fmla="*/ 0 h 2235200"/>
              <a:gd name="connsiteX1" fmla="*/ 3048000 w 3048000"/>
              <a:gd name="connsiteY1" fmla="*/ 0 h 2235200"/>
              <a:gd name="connsiteX2" fmla="*/ 3048000 w 3048000"/>
              <a:gd name="connsiteY2" fmla="*/ 2235200 h 2235200"/>
              <a:gd name="connsiteX3" fmla="*/ 0 w 3048000"/>
              <a:gd name="connsiteY3" fmla="*/ 2235200 h 2235200"/>
              <a:gd name="connsiteX4" fmla="*/ 0 w 3048000"/>
              <a:gd name="connsiteY4" fmla="*/ 0 h 2235200"/>
              <a:gd name="connsiteX0" fmla="*/ 0 w 3057525"/>
              <a:gd name="connsiteY0" fmla="*/ 990600 h 2235200"/>
              <a:gd name="connsiteX1" fmla="*/ 3057525 w 3057525"/>
              <a:gd name="connsiteY1" fmla="*/ 0 h 2235200"/>
              <a:gd name="connsiteX2" fmla="*/ 3057525 w 3057525"/>
              <a:gd name="connsiteY2" fmla="*/ 2235200 h 2235200"/>
              <a:gd name="connsiteX3" fmla="*/ 9525 w 3057525"/>
              <a:gd name="connsiteY3" fmla="*/ 2235200 h 2235200"/>
              <a:gd name="connsiteX4" fmla="*/ 0 w 3057525"/>
              <a:gd name="connsiteY4" fmla="*/ 990600 h 2235200"/>
              <a:gd name="connsiteX0" fmla="*/ 0 w 3057525"/>
              <a:gd name="connsiteY0" fmla="*/ 990600 h 2921000"/>
              <a:gd name="connsiteX1" fmla="*/ 3057525 w 3057525"/>
              <a:gd name="connsiteY1" fmla="*/ 0 h 2921000"/>
              <a:gd name="connsiteX2" fmla="*/ 3057525 w 3057525"/>
              <a:gd name="connsiteY2" fmla="*/ 2235200 h 2921000"/>
              <a:gd name="connsiteX3" fmla="*/ 28575 w 3057525"/>
              <a:gd name="connsiteY3" fmla="*/ 2921000 h 2921000"/>
              <a:gd name="connsiteX4" fmla="*/ 0 w 3057525"/>
              <a:gd name="connsiteY4" fmla="*/ 990600 h 2921000"/>
              <a:gd name="connsiteX0" fmla="*/ 0 w 3048000"/>
              <a:gd name="connsiteY0" fmla="*/ 987425 h 2921000"/>
              <a:gd name="connsiteX1" fmla="*/ 3048000 w 3048000"/>
              <a:gd name="connsiteY1" fmla="*/ 0 h 2921000"/>
              <a:gd name="connsiteX2" fmla="*/ 3048000 w 3048000"/>
              <a:gd name="connsiteY2" fmla="*/ 2235200 h 2921000"/>
              <a:gd name="connsiteX3" fmla="*/ 19050 w 3048000"/>
              <a:gd name="connsiteY3" fmla="*/ 2921000 h 2921000"/>
              <a:gd name="connsiteX4" fmla="*/ 0 w 3048000"/>
              <a:gd name="connsiteY4" fmla="*/ 987425 h 2921000"/>
              <a:gd name="connsiteX0" fmla="*/ 0 w 3048000"/>
              <a:gd name="connsiteY0" fmla="*/ 987425 h 2917825"/>
              <a:gd name="connsiteX1" fmla="*/ 3048000 w 3048000"/>
              <a:gd name="connsiteY1" fmla="*/ 0 h 2917825"/>
              <a:gd name="connsiteX2" fmla="*/ 3048000 w 3048000"/>
              <a:gd name="connsiteY2" fmla="*/ 2235200 h 2917825"/>
              <a:gd name="connsiteX3" fmla="*/ 9525 w 3048000"/>
              <a:gd name="connsiteY3" fmla="*/ 2917825 h 2917825"/>
              <a:gd name="connsiteX4" fmla="*/ 0 w 3048000"/>
              <a:gd name="connsiteY4" fmla="*/ 987425 h 2917825"/>
              <a:gd name="connsiteX0" fmla="*/ 0 w 3044825"/>
              <a:gd name="connsiteY0" fmla="*/ 898525 h 2917825"/>
              <a:gd name="connsiteX1" fmla="*/ 3044825 w 3044825"/>
              <a:gd name="connsiteY1" fmla="*/ 0 h 2917825"/>
              <a:gd name="connsiteX2" fmla="*/ 3044825 w 3044825"/>
              <a:gd name="connsiteY2" fmla="*/ 2235200 h 2917825"/>
              <a:gd name="connsiteX3" fmla="*/ 6350 w 3044825"/>
              <a:gd name="connsiteY3" fmla="*/ 2917825 h 2917825"/>
              <a:gd name="connsiteX4" fmla="*/ 0 w 3044825"/>
              <a:gd name="connsiteY4" fmla="*/ 898525 h 2917825"/>
              <a:gd name="connsiteX0" fmla="*/ 6631 w 3051456"/>
              <a:gd name="connsiteY0" fmla="*/ 898525 h 2921000"/>
              <a:gd name="connsiteX1" fmla="*/ 3051456 w 3051456"/>
              <a:gd name="connsiteY1" fmla="*/ 0 h 2921000"/>
              <a:gd name="connsiteX2" fmla="*/ 3051456 w 3051456"/>
              <a:gd name="connsiteY2" fmla="*/ 2235200 h 2921000"/>
              <a:gd name="connsiteX3" fmla="*/ 281 w 3051456"/>
              <a:gd name="connsiteY3" fmla="*/ 2921000 h 2921000"/>
              <a:gd name="connsiteX4" fmla="*/ 6631 w 3051456"/>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0 w 3054350"/>
              <a:gd name="connsiteY0" fmla="*/ 898525 h 2921000"/>
              <a:gd name="connsiteX1" fmla="*/ 3054350 w 3054350"/>
              <a:gd name="connsiteY1" fmla="*/ 0 h 2921000"/>
              <a:gd name="connsiteX2" fmla="*/ 3054350 w 3054350"/>
              <a:gd name="connsiteY2" fmla="*/ 2235200 h 2921000"/>
              <a:gd name="connsiteX3" fmla="*/ 3175 w 3054350"/>
              <a:gd name="connsiteY3" fmla="*/ 2921000 h 2921000"/>
              <a:gd name="connsiteX4" fmla="*/ 0 w 3054350"/>
              <a:gd name="connsiteY4" fmla="*/ 898525 h 29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350" h="2921000">
                <a:moveTo>
                  <a:pt x="0" y="898525"/>
                </a:moveTo>
                <a:lnTo>
                  <a:pt x="3054350" y="0"/>
                </a:lnTo>
                <a:lnTo>
                  <a:pt x="3054350" y="2235200"/>
                </a:lnTo>
                <a:lnTo>
                  <a:pt x="3175" y="2921000"/>
                </a:lnTo>
                <a:cubicBezTo>
                  <a:pt x="1058" y="2247900"/>
                  <a:pt x="2117" y="1571625"/>
                  <a:pt x="0" y="898525"/>
                </a:cubicBezTo>
                <a:close/>
              </a:path>
            </a:pathLst>
          </a:custGeom>
          <a:solidFill>
            <a:srgbClr val="B61173">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2">
            <a:extLst>
              <a:ext uri="{FF2B5EF4-FFF2-40B4-BE49-F238E27FC236}">
                <a16:creationId xmlns:a16="http://schemas.microsoft.com/office/drawing/2014/main" id="{FA055E04-B13C-4996-9CA1-15B33D7CF827}"/>
              </a:ext>
            </a:extLst>
          </p:cNvPr>
          <p:cNvSpPr/>
          <p:nvPr/>
        </p:nvSpPr>
        <p:spPr>
          <a:xfrm>
            <a:off x="3048000" y="3429000"/>
            <a:ext cx="3048000" cy="2921000"/>
          </a:xfrm>
          <a:custGeom>
            <a:avLst/>
            <a:gdLst>
              <a:gd name="connsiteX0" fmla="*/ 0 w 3048000"/>
              <a:gd name="connsiteY0" fmla="*/ 0 h 2235200"/>
              <a:gd name="connsiteX1" fmla="*/ 3048000 w 3048000"/>
              <a:gd name="connsiteY1" fmla="*/ 0 h 2235200"/>
              <a:gd name="connsiteX2" fmla="*/ 3048000 w 3048000"/>
              <a:gd name="connsiteY2" fmla="*/ 2235200 h 2235200"/>
              <a:gd name="connsiteX3" fmla="*/ 0 w 3048000"/>
              <a:gd name="connsiteY3" fmla="*/ 2235200 h 2235200"/>
              <a:gd name="connsiteX4" fmla="*/ 0 w 3048000"/>
              <a:gd name="connsiteY4" fmla="*/ 0 h 2235200"/>
              <a:gd name="connsiteX0" fmla="*/ 0 w 3057525"/>
              <a:gd name="connsiteY0" fmla="*/ 990600 h 2235200"/>
              <a:gd name="connsiteX1" fmla="*/ 3057525 w 3057525"/>
              <a:gd name="connsiteY1" fmla="*/ 0 h 2235200"/>
              <a:gd name="connsiteX2" fmla="*/ 3057525 w 3057525"/>
              <a:gd name="connsiteY2" fmla="*/ 2235200 h 2235200"/>
              <a:gd name="connsiteX3" fmla="*/ 9525 w 3057525"/>
              <a:gd name="connsiteY3" fmla="*/ 2235200 h 2235200"/>
              <a:gd name="connsiteX4" fmla="*/ 0 w 3057525"/>
              <a:gd name="connsiteY4" fmla="*/ 990600 h 2235200"/>
              <a:gd name="connsiteX0" fmla="*/ 0 w 3057525"/>
              <a:gd name="connsiteY0" fmla="*/ 990600 h 2921000"/>
              <a:gd name="connsiteX1" fmla="*/ 3057525 w 3057525"/>
              <a:gd name="connsiteY1" fmla="*/ 0 h 2921000"/>
              <a:gd name="connsiteX2" fmla="*/ 3057525 w 3057525"/>
              <a:gd name="connsiteY2" fmla="*/ 2235200 h 2921000"/>
              <a:gd name="connsiteX3" fmla="*/ 28575 w 3057525"/>
              <a:gd name="connsiteY3" fmla="*/ 2921000 h 2921000"/>
              <a:gd name="connsiteX4" fmla="*/ 0 w 3057525"/>
              <a:gd name="connsiteY4" fmla="*/ 990600 h 2921000"/>
              <a:gd name="connsiteX0" fmla="*/ 0 w 3048000"/>
              <a:gd name="connsiteY0" fmla="*/ 987425 h 2921000"/>
              <a:gd name="connsiteX1" fmla="*/ 3048000 w 3048000"/>
              <a:gd name="connsiteY1" fmla="*/ 0 h 2921000"/>
              <a:gd name="connsiteX2" fmla="*/ 3048000 w 3048000"/>
              <a:gd name="connsiteY2" fmla="*/ 2235200 h 2921000"/>
              <a:gd name="connsiteX3" fmla="*/ 19050 w 3048000"/>
              <a:gd name="connsiteY3" fmla="*/ 2921000 h 2921000"/>
              <a:gd name="connsiteX4" fmla="*/ 0 w 3048000"/>
              <a:gd name="connsiteY4" fmla="*/ 987425 h 2921000"/>
              <a:gd name="connsiteX0" fmla="*/ 0 w 3048000"/>
              <a:gd name="connsiteY0" fmla="*/ 987425 h 2917825"/>
              <a:gd name="connsiteX1" fmla="*/ 3048000 w 3048000"/>
              <a:gd name="connsiteY1" fmla="*/ 0 h 2917825"/>
              <a:gd name="connsiteX2" fmla="*/ 3048000 w 3048000"/>
              <a:gd name="connsiteY2" fmla="*/ 2235200 h 2917825"/>
              <a:gd name="connsiteX3" fmla="*/ 9525 w 3048000"/>
              <a:gd name="connsiteY3" fmla="*/ 2917825 h 2917825"/>
              <a:gd name="connsiteX4" fmla="*/ 0 w 3048000"/>
              <a:gd name="connsiteY4" fmla="*/ 987425 h 2917825"/>
              <a:gd name="connsiteX0" fmla="*/ 0 w 3044825"/>
              <a:gd name="connsiteY0" fmla="*/ 898525 h 2917825"/>
              <a:gd name="connsiteX1" fmla="*/ 3044825 w 3044825"/>
              <a:gd name="connsiteY1" fmla="*/ 0 h 2917825"/>
              <a:gd name="connsiteX2" fmla="*/ 3044825 w 3044825"/>
              <a:gd name="connsiteY2" fmla="*/ 2235200 h 2917825"/>
              <a:gd name="connsiteX3" fmla="*/ 6350 w 3044825"/>
              <a:gd name="connsiteY3" fmla="*/ 2917825 h 2917825"/>
              <a:gd name="connsiteX4" fmla="*/ 0 w 3044825"/>
              <a:gd name="connsiteY4" fmla="*/ 898525 h 2917825"/>
              <a:gd name="connsiteX0" fmla="*/ 6631 w 3051456"/>
              <a:gd name="connsiteY0" fmla="*/ 898525 h 2921000"/>
              <a:gd name="connsiteX1" fmla="*/ 3051456 w 3051456"/>
              <a:gd name="connsiteY1" fmla="*/ 0 h 2921000"/>
              <a:gd name="connsiteX2" fmla="*/ 3051456 w 3051456"/>
              <a:gd name="connsiteY2" fmla="*/ 2235200 h 2921000"/>
              <a:gd name="connsiteX3" fmla="*/ 281 w 3051456"/>
              <a:gd name="connsiteY3" fmla="*/ 2921000 h 2921000"/>
              <a:gd name="connsiteX4" fmla="*/ 6631 w 3051456"/>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0 w 3054350"/>
              <a:gd name="connsiteY0" fmla="*/ 898525 h 2921000"/>
              <a:gd name="connsiteX1" fmla="*/ 3054350 w 3054350"/>
              <a:gd name="connsiteY1" fmla="*/ 0 h 2921000"/>
              <a:gd name="connsiteX2" fmla="*/ 3054350 w 3054350"/>
              <a:gd name="connsiteY2" fmla="*/ 2235200 h 2921000"/>
              <a:gd name="connsiteX3" fmla="*/ 3175 w 3054350"/>
              <a:gd name="connsiteY3" fmla="*/ 2921000 h 2921000"/>
              <a:gd name="connsiteX4" fmla="*/ 0 w 3054350"/>
              <a:gd name="connsiteY4" fmla="*/ 898525 h 29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350" h="2921000">
                <a:moveTo>
                  <a:pt x="0" y="898525"/>
                </a:moveTo>
                <a:lnTo>
                  <a:pt x="3054350" y="0"/>
                </a:lnTo>
                <a:lnTo>
                  <a:pt x="3054350" y="2235200"/>
                </a:lnTo>
                <a:lnTo>
                  <a:pt x="3175" y="2921000"/>
                </a:lnTo>
                <a:cubicBezTo>
                  <a:pt x="1058" y="2247900"/>
                  <a:pt x="2117" y="1571625"/>
                  <a:pt x="0" y="898525"/>
                </a:cubicBezTo>
                <a:close/>
              </a:path>
            </a:pathLst>
          </a:custGeom>
          <a:solidFill>
            <a:srgbClr val="B61173">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4A01F2DF-D820-4F70-A7BF-08AE4203D61C}"/>
              </a:ext>
            </a:extLst>
          </p:cNvPr>
          <p:cNvSpPr/>
          <p:nvPr/>
        </p:nvSpPr>
        <p:spPr>
          <a:xfrm>
            <a:off x="0" y="3429000"/>
            <a:ext cx="3048000" cy="2921000"/>
          </a:xfrm>
          <a:custGeom>
            <a:avLst/>
            <a:gdLst>
              <a:gd name="connsiteX0" fmla="*/ 0 w 3048000"/>
              <a:gd name="connsiteY0" fmla="*/ 0 h 2235200"/>
              <a:gd name="connsiteX1" fmla="*/ 3048000 w 3048000"/>
              <a:gd name="connsiteY1" fmla="*/ 0 h 2235200"/>
              <a:gd name="connsiteX2" fmla="*/ 3048000 w 3048000"/>
              <a:gd name="connsiteY2" fmla="*/ 2235200 h 2235200"/>
              <a:gd name="connsiteX3" fmla="*/ 0 w 3048000"/>
              <a:gd name="connsiteY3" fmla="*/ 2235200 h 2235200"/>
              <a:gd name="connsiteX4" fmla="*/ 0 w 3048000"/>
              <a:gd name="connsiteY4" fmla="*/ 0 h 2235200"/>
              <a:gd name="connsiteX0" fmla="*/ 0 w 3057525"/>
              <a:gd name="connsiteY0" fmla="*/ 990600 h 2235200"/>
              <a:gd name="connsiteX1" fmla="*/ 3057525 w 3057525"/>
              <a:gd name="connsiteY1" fmla="*/ 0 h 2235200"/>
              <a:gd name="connsiteX2" fmla="*/ 3057525 w 3057525"/>
              <a:gd name="connsiteY2" fmla="*/ 2235200 h 2235200"/>
              <a:gd name="connsiteX3" fmla="*/ 9525 w 3057525"/>
              <a:gd name="connsiteY3" fmla="*/ 2235200 h 2235200"/>
              <a:gd name="connsiteX4" fmla="*/ 0 w 3057525"/>
              <a:gd name="connsiteY4" fmla="*/ 990600 h 2235200"/>
              <a:gd name="connsiteX0" fmla="*/ 0 w 3057525"/>
              <a:gd name="connsiteY0" fmla="*/ 990600 h 2921000"/>
              <a:gd name="connsiteX1" fmla="*/ 3057525 w 3057525"/>
              <a:gd name="connsiteY1" fmla="*/ 0 h 2921000"/>
              <a:gd name="connsiteX2" fmla="*/ 3057525 w 3057525"/>
              <a:gd name="connsiteY2" fmla="*/ 2235200 h 2921000"/>
              <a:gd name="connsiteX3" fmla="*/ 28575 w 3057525"/>
              <a:gd name="connsiteY3" fmla="*/ 2921000 h 2921000"/>
              <a:gd name="connsiteX4" fmla="*/ 0 w 3057525"/>
              <a:gd name="connsiteY4" fmla="*/ 990600 h 2921000"/>
              <a:gd name="connsiteX0" fmla="*/ 0 w 3048000"/>
              <a:gd name="connsiteY0" fmla="*/ 987425 h 2921000"/>
              <a:gd name="connsiteX1" fmla="*/ 3048000 w 3048000"/>
              <a:gd name="connsiteY1" fmla="*/ 0 h 2921000"/>
              <a:gd name="connsiteX2" fmla="*/ 3048000 w 3048000"/>
              <a:gd name="connsiteY2" fmla="*/ 2235200 h 2921000"/>
              <a:gd name="connsiteX3" fmla="*/ 19050 w 3048000"/>
              <a:gd name="connsiteY3" fmla="*/ 2921000 h 2921000"/>
              <a:gd name="connsiteX4" fmla="*/ 0 w 3048000"/>
              <a:gd name="connsiteY4" fmla="*/ 987425 h 2921000"/>
              <a:gd name="connsiteX0" fmla="*/ 0 w 3048000"/>
              <a:gd name="connsiteY0" fmla="*/ 987425 h 2917825"/>
              <a:gd name="connsiteX1" fmla="*/ 3048000 w 3048000"/>
              <a:gd name="connsiteY1" fmla="*/ 0 h 2917825"/>
              <a:gd name="connsiteX2" fmla="*/ 3048000 w 3048000"/>
              <a:gd name="connsiteY2" fmla="*/ 2235200 h 2917825"/>
              <a:gd name="connsiteX3" fmla="*/ 9525 w 3048000"/>
              <a:gd name="connsiteY3" fmla="*/ 2917825 h 2917825"/>
              <a:gd name="connsiteX4" fmla="*/ 0 w 3048000"/>
              <a:gd name="connsiteY4" fmla="*/ 987425 h 2917825"/>
              <a:gd name="connsiteX0" fmla="*/ 0 w 3044825"/>
              <a:gd name="connsiteY0" fmla="*/ 898525 h 2917825"/>
              <a:gd name="connsiteX1" fmla="*/ 3044825 w 3044825"/>
              <a:gd name="connsiteY1" fmla="*/ 0 h 2917825"/>
              <a:gd name="connsiteX2" fmla="*/ 3044825 w 3044825"/>
              <a:gd name="connsiteY2" fmla="*/ 2235200 h 2917825"/>
              <a:gd name="connsiteX3" fmla="*/ 6350 w 3044825"/>
              <a:gd name="connsiteY3" fmla="*/ 2917825 h 2917825"/>
              <a:gd name="connsiteX4" fmla="*/ 0 w 3044825"/>
              <a:gd name="connsiteY4" fmla="*/ 898525 h 2917825"/>
              <a:gd name="connsiteX0" fmla="*/ 6631 w 3051456"/>
              <a:gd name="connsiteY0" fmla="*/ 898525 h 2921000"/>
              <a:gd name="connsiteX1" fmla="*/ 3051456 w 3051456"/>
              <a:gd name="connsiteY1" fmla="*/ 0 h 2921000"/>
              <a:gd name="connsiteX2" fmla="*/ 3051456 w 3051456"/>
              <a:gd name="connsiteY2" fmla="*/ 2235200 h 2921000"/>
              <a:gd name="connsiteX3" fmla="*/ 281 w 3051456"/>
              <a:gd name="connsiteY3" fmla="*/ 2921000 h 2921000"/>
              <a:gd name="connsiteX4" fmla="*/ 6631 w 3051456"/>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3559 w 3051559"/>
              <a:gd name="connsiteY0" fmla="*/ 898525 h 2921000"/>
              <a:gd name="connsiteX1" fmla="*/ 3051559 w 3051559"/>
              <a:gd name="connsiteY1" fmla="*/ 0 h 2921000"/>
              <a:gd name="connsiteX2" fmla="*/ 3051559 w 3051559"/>
              <a:gd name="connsiteY2" fmla="*/ 2235200 h 2921000"/>
              <a:gd name="connsiteX3" fmla="*/ 384 w 3051559"/>
              <a:gd name="connsiteY3" fmla="*/ 2921000 h 2921000"/>
              <a:gd name="connsiteX4" fmla="*/ 3559 w 3051559"/>
              <a:gd name="connsiteY4" fmla="*/ 898525 h 2921000"/>
              <a:gd name="connsiteX0" fmla="*/ 0 w 3054350"/>
              <a:gd name="connsiteY0" fmla="*/ 898525 h 2921000"/>
              <a:gd name="connsiteX1" fmla="*/ 3054350 w 3054350"/>
              <a:gd name="connsiteY1" fmla="*/ 0 h 2921000"/>
              <a:gd name="connsiteX2" fmla="*/ 3054350 w 3054350"/>
              <a:gd name="connsiteY2" fmla="*/ 2235200 h 2921000"/>
              <a:gd name="connsiteX3" fmla="*/ 3175 w 3054350"/>
              <a:gd name="connsiteY3" fmla="*/ 2921000 h 2921000"/>
              <a:gd name="connsiteX4" fmla="*/ 0 w 3054350"/>
              <a:gd name="connsiteY4" fmla="*/ 898525 h 29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4350" h="2921000">
                <a:moveTo>
                  <a:pt x="0" y="898525"/>
                </a:moveTo>
                <a:lnTo>
                  <a:pt x="3054350" y="0"/>
                </a:lnTo>
                <a:lnTo>
                  <a:pt x="3054350" y="2235200"/>
                </a:lnTo>
                <a:lnTo>
                  <a:pt x="3175" y="2921000"/>
                </a:lnTo>
                <a:cubicBezTo>
                  <a:pt x="1058" y="2247900"/>
                  <a:pt x="2117" y="1571625"/>
                  <a:pt x="0" y="898525"/>
                </a:cubicBezTo>
                <a:close/>
              </a:path>
            </a:pathLst>
          </a:custGeom>
          <a:solidFill>
            <a:srgbClr val="B61173">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A2B61EC-019A-4F80-BED0-AA461C5D526C}"/>
              </a:ext>
            </a:extLst>
          </p:cNvPr>
          <p:cNvSpPr txBox="1"/>
          <p:nvPr/>
        </p:nvSpPr>
        <p:spPr>
          <a:xfrm>
            <a:off x="2" y="4120059"/>
            <a:ext cx="3047996" cy="769441"/>
          </a:xfrm>
          <a:prstGeom prst="rect">
            <a:avLst/>
          </a:prstGeom>
          <a:noFill/>
        </p:spPr>
        <p:txBody>
          <a:bodyPr wrap="square" rtlCol="0">
            <a:spAutoFit/>
          </a:bodyPr>
          <a:lstStyle/>
          <a:p>
            <a:pPr algn="ctr"/>
            <a:r>
              <a:rPr lang="en-US" sz="4400" dirty="0">
                <a:solidFill>
                  <a:schemeClr val="bg1"/>
                </a:solidFill>
                <a:latin typeface="Oswald heavy" panose="02000903000000000000" pitchFamily="2" charset="0"/>
              </a:rPr>
              <a:t>01</a:t>
            </a:r>
          </a:p>
        </p:txBody>
      </p:sp>
      <p:sp>
        <p:nvSpPr>
          <p:cNvPr id="19" name="TextBox 18">
            <a:extLst>
              <a:ext uri="{FF2B5EF4-FFF2-40B4-BE49-F238E27FC236}">
                <a16:creationId xmlns:a16="http://schemas.microsoft.com/office/drawing/2014/main" id="{CBA02E93-1513-4FF6-A366-92DD4A3076CC}"/>
              </a:ext>
            </a:extLst>
          </p:cNvPr>
          <p:cNvSpPr txBox="1"/>
          <p:nvPr/>
        </p:nvSpPr>
        <p:spPr>
          <a:xfrm>
            <a:off x="2" y="4889500"/>
            <a:ext cx="3047996" cy="461665"/>
          </a:xfrm>
          <a:prstGeom prst="rect">
            <a:avLst/>
          </a:prstGeom>
          <a:noFill/>
        </p:spPr>
        <p:txBody>
          <a:bodyPr wrap="square" rtlCol="0">
            <a:spAutoFit/>
          </a:bodyPr>
          <a:lstStyle/>
          <a:p>
            <a:pPr algn="ctr"/>
            <a:r>
              <a:rPr lang="en-US" sz="2400" b="1" dirty="0">
                <a:solidFill>
                  <a:schemeClr val="bg1"/>
                </a:solidFill>
                <a:latin typeface="Oswald" panose="02000303000000000000" pitchFamily="2" charset="0"/>
              </a:rPr>
              <a:t>Broccoli Squid</a:t>
            </a:r>
            <a:endParaRPr lang="en-US" sz="2400" b="1" dirty="0">
              <a:solidFill>
                <a:srgbClr val="FF8100"/>
              </a:solidFill>
              <a:latin typeface="Oswald" panose="02000303000000000000" pitchFamily="2" charset="0"/>
            </a:endParaRPr>
          </a:p>
        </p:txBody>
      </p:sp>
      <p:sp>
        <p:nvSpPr>
          <p:cNvPr id="20" name="TextBox 19">
            <a:extLst>
              <a:ext uri="{FF2B5EF4-FFF2-40B4-BE49-F238E27FC236}">
                <a16:creationId xmlns:a16="http://schemas.microsoft.com/office/drawing/2014/main" id="{3DA1D240-58ED-45D0-8786-D3AEEFB5A4BE}"/>
              </a:ext>
            </a:extLst>
          </p:cNvPr>
          <p:cNvSpPr txBox="1"/>
          <p:nvPr/>
        </p:nvSpPr>
        <p:spPr>
          <a:xfrm>
            <a:off x="2" y="5349726"/>
            <a:ext cx="3047996" cy="646331"/>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rPr>
              <a:t>Broccoli with squid with oyster sauce</a:t>
            </a:r>
            <a:endParaRPr lang="en-US" dirty="0">
              <a:solidFill>
                <a:srgbClr val="FF8100"/>
              </a:solidFill>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5658641E-B082-4F01-898A-711FB8BB6F6B}"/>
              </a:ext>
            </a:extLst>
          </p:cNvPr>
          <p:cNvSpPr txBox="1"/>
          <p:nvPr/>
        </p:nvSpPr>
        <p:spPr>
          <a:xfrm>
            <a:off x="3048004" y="4120059"/>
            <a:ext cx="3047996" cy="769441"/>
          </a:xfrm>
          <a:prstGeom prst="rect">
            <a:avLst/>
          </a:prstGeom>
          <a:noFill/>
        </p:spPr>
        <p:txBody>
          <a:bodyPr wrap="square" rtlCol="0">
            <a:spAutoFit/>
          </a:bodyPr>
          <a:lstStyle/>
          <a:p>
            <a:pPr algn="ctr"/>
            <a:r>
              <a:rPr lang="en-US" sz="4400" dirty="0">
                <a:solidFill>
                  <a:schemeClr val="bg1"/>
                </a:solidFill>
                <a:latin typeface="Oswald heavy" panose="02000903000000000000" pitchFamily="2" charset="0"/>
              </a:rPr>
              <a:t>02</a:t>
            </a:r>
          </a:p>
        </p:txBody>
      </p:sp>
      <p:sp>
        <p:nvSpPr>
          <p:cNvPr id="22" name="TextBox 21">
            <a:extLst>
              <a:ext uri="{FF2B5EF4-FFF2-40B4-BE49-F238E27FC236}">
                <a16:creationId xmlns:a16="http://schemas.microsoft.com/office/drawing/2014/main" id="{C01E7330-F412-4475-A8D9-68DA49175E79}"/>
              </a:ext>
            </a:extLst>
          </p:cNvPr>
          <p:cNvSpPr txBox="1"/>
          <p:nvPr/>
        </p:nvSpPr>
        <p:spPr>
          <a:xfrm>
            <a:off x="3048004" y="4889500"/>
            <a:ext cx="3047996" cy="461665"/>
          </a:xfrm>
          <a:prstGeom prst="rect">
            <a:avLst/>
          </a:prstGeom>
          <a:noFill/>
        </p:spPr>
        <p:txBody>
          <a:bodyPr wrap="square" rtlCol="0">
            <a:spAutoFit/>
          </a:bodyPr>
          <a:lstStyle/>
          <a:p>
            <a:pPr algn="ctr"/>
            <a:r>
              <a:rPr lang="en-US" sz="2400" b="1" dirty="0">
                <a:solidFill>
                  <a:schemeClr val="bg1"/>
                </a:solidFill>
                <a:latin typeface="Oswald" panose="02000303000000000000" pitchFamily="2" charset="0"/>
              </a:rPr>
              <a:t>Cheese </a:t>
            </a:r>
            <a:r>
              <a:rPr lang="en-US" sz="2400" b="1" dirty="0">
                <a:solidFill>
                  <a:srgbClr val="FF8100"/>
                </a:solidFill>
                <a:latin typeface="Oswald" panose="02000303000000000000" pitchFamily="2" charset="0"/>
              </a:rPr>
              <a:t>Cake</a:t>
            </a:r>
          </a:p>
        </p:txBody>
      </p:sp>
      <p:sp>
        <p:nvSpPr>
          <p:cNvPr id="23" name="TextBox 22">
            <a:extLst>
              <a:ext uri="{FF2B5EF4-FFF2-40B4-BE49-F238E27FC236}">
                <a16:creationId xmlns:a16="http://schemas.microsoft.com/office/drawing/2014/main" id="{20A03A79-290F-44B7-855E-E3CCAE7ADBD8}"/>
              </a:ext>
            </a:extLst>
          </p:cNvPr>
          <p:cNvSpPr txBox="1"/>
          <p:nvPr/>
        </p:nvSpPr>
        <p:spPr>
          <a:xfrm>
            <a:off x="3048004" y="5349726"/>
            <a:ext cx="3047996"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rPr>
              <a:t>Very Delicious cheese cake</a:t>
            </a:r>
            <a:endParaRPr lang="en-US" dirty="0">
              <a:solidFill>
                <a:srgbClr val="FF8100"/>
              </a:solidFill>
              <a:latin typeface="Roboto" panose="02000000000000000000" pitchFamily="2" charset="0"/>
              <a:ea typeface="Roboto" panose="02000000000000000000" pitchFamily="2" charset="0"/>
            </a:endParaRPr>
          </a:p>
        </p:txBody>
      </p:sp>
      <p:sp>
        <p:nvSpPr>
          <p:cNvPr id="24" name="TextBox 23">
            <a:extLst>
              <a:ext uri="{FF2B5EF4-FFF2-40B4-BE49-F238E27FC236}">
                <a16:creationId xmlns:a16="http://schemas.microsoft.com/office/drawing/2014/main" id="{0A735901-62AC-4884-9A41-CCD2FF4E61A8}"/>
              </a:ext>
            </a:extLst>
          </p:cNvPr>
          <p:cNvSpPr txBox="1"/>
          <p:nvPr/>
        </p:nvSpPr>
        <p:spPr>
          <a:xfrm>
            <a:off x="6096002" y="4120059"/>
            <a:ext cx="3047996" cy="769441"/>
          </a:xfrm>
          <a:prstGeom prst="rect">
            <a:avLst/>
          </a:prstGeom>
          <a:noFill/>
        </p:spPr>
        <p:txBody>
          <a:bodyPr wrap="square" rtlCol="0">
            <a:spAutoFit/>
          </a:bodyPr>
          <a:lstStyle/>
          <a:p>
            <a:pPr algn="ctr"/>
            <a:r>
              <a:rPr lang="en-US" sz="4400" dirty="0">
                <a:solidFill>
                  <a:schemeClr val="bg1"/>
                </a:solidFill>
                <a:latin typeface="Oswald heavy" panose="02000903000000000000" pitchFamily="2" charset="0"/>
              </a:rPr>
              <a:t>03</a:t>
            </a:r>
          </a:p>
        </p:txBody>
      </p:sp>
      <p:sp>
        <p:nvSpPr>
          <p:cNvPr id="25" name="TextBox 24">
            <a:extLst>
              <a:ext uri="{FF2B5EF4-FFF2-40B4-BE49-F238E27FC236}">
                <a16:creationId xmlns:a16="http://schemas.microsoft.com/office/drawing/2014/main" id="{523FDDD2-51F9-4514-8C97-D40111FAA5C9}"/>
              </a:ext>
            </a:extLst>
          </p:cNvPr>
          <p:cNvSpPr txBox="1"/>
          <p:nvPr/>
        </p:nvSpPr>
        <p:spPr>
          <a:xfrm>
            <a:off x="6096002" y="4889500"/>
            <a:ext cx="3047996" cy="461665"/>
          </a:xfrm>
          <a:prstGeom prst="rect">
            <a:avLst/>
          </a:prstGeom>
          <a:noFill/>
        </p:spPr>
        <p:txBody>
          <a:bodyPr wrap="square" rtlCol="0">
            <a:spAutoFit/>
          </a:bodyPr>
          <a:lstStyle/>
          <a:p>
            <a:pPr algn="ctr"/>
            <a:r>
              <a:rPr lang="en-US" sz="2400" b="1" dirty="0">
                <a:solidFill>
                  <a:schemeClr val="bg1"/>
                </a:solidFill>
                <a:latin typeface="Oswald" panose="02000303000000000000" pitchFamily="2" charset="0"/>
              </a:rPr>
              <a:t>Hot Chocolate </a:t>
            </a:r>
            <a:r>
              <a:rPr lang="en-US" sz="2400" b="1" dirty="0">
                <a:solidFill>
                  <a:srgbClr val="FF8100"/>
                </a:solidFill>
                <a:latin typeface="Oswald" panose="02000303000000000000" pitchFamily="2" charset="0"/>
              </a:rPr>
              <a:t>Milk</a:t>
            </a:r>
          </a:p>
        </p:txBody>
      </p:sp>
      <p:sp>
        <p:nvSpPr>
          <p:cNvPr id="26" name="TextBox 25">
            <a:extLst>
              <a:ext uri="{FF2B5EF4-FFF2-40B4-BE49-F238E27FC236}">
                <a16:creationId xmlns:a16="http://schemas.microsoft.com/office/drawing/2014/main" id="{AA123DB7-D25A-4D33-8842-99D02B665E2D}"/>
              </a:ext>
            </a:extLst>
          </p:cNvPr>
          <p:cNvSpPr txBox="1"/>
          <p:nvPr/>
        </p:nvSpPr>
        <p:spPr>
          <a:xfrm>
            <a:off x="6096002" y="5349726"/>
            <a:ext cx="3047996"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rPr>
              <a:t>Hot chocolate with milk</a:t>
            </a:r>
            <a:endParaRPr lang="en-US" dirty="0">
              <a:solidFill>
                <a:srgbClr val="FF8100"/>
              </a:solidFill>
              <a:latin typeface="Roboto" panose="02000000000000000000" pitchFamily="2" charset="0"/>
              <a:ea typeface="Roboto" panose="02000000000000000000" pitchFamily="2" charset="0"/>
            </a:endParaRPr>
          </a:p>
        </p:txBody>
      </p:sp>
      <p:sp>
        <p:nvSpPr>
          <p:cNvPr id="27" name="TextBox 26">
            <a:extLst>
              <a:ext uri="{FF2B5EF4-FFF2-40B4-BE49-F238E27FC236}">
                <a16:creationId xmlns:a16="http://schemas.microsoft.com/office/drawing/2014/main" id="{40496DCA-526D-41C7-9C75-F3C570008089}"/>
              </a:ext>
            </a:extLst>
          </p:cNvPr>
          <p:cNvSpPr txBox="1"/>
          <p:nvPr/>
        </p:nvSpPr>
        <p:spPr>
          <a:xfrm>
            <a:off x="9144004" y="4120059"/>
            <a:ext cx="3047996" cy="769441"/>
          </a:xfrm>
          <a:prstGeom prst="rect">
            <a:avLst/>
          </a:prstGeom>
          <a:noFill/>
        </p:spPr>
        <p:txBody>
          <a:bodyPr wrap="square" rtlCol="0">
            <a:spAutoFit/>
          </a:bodyPr>
          <a:lstStyle/>
          <a:p>
            <a:pPr algn="ctr"/>
            <a:r>
              <a:rPr lang="en-US" sz="4400" dirty="0">
                <a:solidFill>
                  <a:schemeClr val="bg1"/>
                </a:solidFill>
                <a:latin typeface="Oswald heavy" panose="02000903000000000000" pitchFamily="2" charset="0"/>
              </a:rPr>
              <a:t>04</a:t>
            </a:r>
          </a:p>
        </p:txBody>
      </p:sp>
      <p:sp>
        <p:nvSpPr>
          <p:cNvPr id="28" name="TextBox 27">
            <a:extLst>
              <a:ext uri="{FF2B5EF4-FFF2-40B4-BE49-F238E27FC236}">
                <a16:creationId xmlns:a16="http://schemas.microsoft.com/office/drawing/2014/main" id="{B0B9063D-9AE9-4271-AF7D-A6216D114B80}"/>
              </a:ext>
            </a:extLst>
          </p:cNvPr>
          <p:cNvSpPr txBox="1"/>
          <p:nvPr/>
        </p:nvSpPr>
        <p:spPr>
          <a:xfrm>
            <a:off x="9144004" y="4889500"/>
            <a:ext cx="3047996" cy="461665"/>
          </a:xfrm>
          <a:prstGeom prst="rect">
            <a:avLst/>
          </a:prstGeom>
          <a:noFill/>
        </p:spPr>
        <p:txBody>
          <a:bodyPr wrap="square" rtlCol="0">
            <a:spAutoFit/>
          </a:bodyPr>
          <a:lstStyle/>
          <a:p>
            <a:pPr algn="ctr"/>
            <a:r>
              <a:rPr lang="en-US" sz="2400" b="1" dirty="0">
                <a:solidFill>
                  <a:schemeClr val="bg1"/>
                </a:solidFill>
                <a:latin typeface="Oswald" panose="02000303000000000000" pitchFamily="2" charset="0"/>
              </a:rPr>
              <a:t>Triple </a:t>
            </a:r>
            <a:r>
              <a:rPr lang="en-US" sz="2400" b="1" dirty="0">
                <a:solidFill>
                  <a:srgbClr val="FF8100"/>
                </a:solidFill>
                <a:latin typeface="Oswald" panose="02000303000000000000" pitchFamily="2" charset="0"/>
              </a:rPr>
              <a:t>Burger</a:t>
            </a:r>
          </a:p>
        </p:txBody>
      </p:sp>
      <p:sp>
        <p:nvSpPr>
          <p:cNvPr id="29" name="TextBox 28">
            <a:extLst>
              <a:ext uri="{FF2B5EF4-FFF2-40B4-BE49-F238E27FC236}">
                <a16:creationId xmlns:a16="http://schemas.microsoft.com/office/drawing/2014/main" id="{4D8A94CA-72A5-43C4-AAC5-0C30B301EF5A}"/>
              </a:ext>
            </a:extLst>
          </p:cNvPr>
          <p:cNvSpPr txBox="1"/>
          <p:nvPr/>
        </p:nvSpPr>
        <p:spPr>
          <a:xfrm>
            <a:off x="9144004" y="5349726"/>
            <a:ext cx="3047996" cy="923330"/>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rPr>
              <a:t>Burger with mayonnaise sauce, tomatoes, lettuce, cheese and onion</a:t>
            </a:r>
            <a:endParaRPr lang="en-US" dirty="0">
              <a:solidFill>
                <a:srgbClr val="FF81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72772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4F5BAF-C43A-458F-9EDA-ECB8CC5542F9}"/>
              </a:ext>
            </a:extLst>
          </p:cNvPr>
          <p:cNvSpPr/>
          <p:nvPr/>
        </p:nvSpPr>
        <p:spPr>
          <a:xfrm>
            <a:off x="0" y="3429000"/>
            <a:ext cx="4267200" cy="3429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A1613D3-E953-45C3-9148-59D469A357EA}"/>
              </a:ext>
            </a:extLst>
          </p:cNvPr>
          <p:cNvSpPr/>
          <p:nvPr/>
        </p:nvSpPr>
        <p:spPr>
          <a:xfrm>
            <a:off x="4267200" y="0"/>
            <a:ext cx="4267200" cy="3429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AAD7162-026C-4E8D-BE1B-D39AC187FFBD}"/>
              </a:ext>
            </a:extLst>
          </p:cNvPr>
          <p:cNvGrpSpPr/>
          <p:nvPr/>
        </p:nvGrpSpPr>
        <p:grpSpPr>
          <a:xfrm>
            <a:off x="8534400" y="0"/>
            <a:ext cx="3657600" cy="6858000"/>
            <a:chOff x="7924800" y="0"/>
            <a:chExt cx="4267200" cy="6858000"/>
          </a:xfrm>
          <a:blipFill>
            <a:blip r:embed="rId4"/>
            <a:stretch>
              <a:fillRect/>
            </a:stretch>
          </a:blipFill>
        </p:grpSpPr>
        <p:sp>
          <p:nvSpPr>
            <p:cNvPr id="9" name="Rectangle 8">
              <a:extLst>
                <a:ext uri="{FF2B5EF4-FFF2-40B4-BE49-F238E27FC236}">
                  <a16:creationId xmlns:a16="http://schemas.microsoft.com/office/drawing/2014/main" id="{A5859010-39A9-4C40-96CE-B8C9C2DF96E7}"/>
                </a:ext>
              </a:extLst>
            </p:cNvPr>
            <p:cNvSpPr/>
            <p:nvPr/>
          </p:nvSpPr>
          <p:spPr>
            <a:xfrm>
              <a:off x="7924800" y="0"/>
              <a:ext cx="4267200" cy="3429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FFF189-3163-454A-AA95-CBEEA9BF6B78}"/>
                </a:ext>
              </a:extLst>
            </p:cNvPr>
            <p:cNvSpPr/>
            <p:nvPr/>
          </p:nvSpPr>
          <p:spPr>
            <a:xfrm>
              <a:off x="7924800" y="3429000"/>
              <a:ext cx="4267200" cy="3429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116F757-5EB2-4EB5-A391-0EA843B960DC}"/>
              </a:ext>
            </a:extLst>
          </p:cNvPr>
          <p:cNvSpPr/>
          <p:nvPr/>
        </p:nvSpPr>
        <p:spPr>
          <a:xfrm>
            <a:off x="8534398" y="0"/>
            <a:ext cx="3657600" cy="6858000"/>
          </a:xfrm>
          <a:prstGeom prst="rect">
            <a:avLst/>
          </a:prstGeom>
          <a:solidFill>
            <a:srgbClr val="FF81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3AA8E6E-CADD-4723-B86D-C363FFEC140F}"/>
              </a:ext>
            </a:extLst>
          </p:cNvPr>
          <p:cNvSpPr txBox="1"/>
          <p:nvPr/>
        </p:nvSpPr>
        <p:spPr>
          <a:xfrm>
            <a:off x="8534400" y="1441153"/>
            <a:ext cx="3657600" cy="1754326"/>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rPr>
              <a:t>The outstanding taste of fresh fruit salad served with any drinks you want.  You’ll also love the  creamy very delicious hot cake serve with brewed coffee or any juices that you want.</a:t>
            </a:r>
            <a:endParaRPr lang="en-US" dirty="0">
              <a:solidFill>
                <a:srgbClr val="FF8100"/>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D15310AA-5293-49ED-8279-F4B1AF2E3F3D}"/>
              </a:ext>
            </a:extLst>
          </p:cNvPr>
          <p:cNvSpPr/>
          <p:nvPr/>
        </p:nvSpPr>
        <p:spPr>
          <a:xfrm>
            <a:off x="0" y="0"/>
            <a:ext cx="4267200" cy="3429000"/>
          </a:xfrm>
          <a:prstGeom prst="rect">
            <a:avLst/>
          </a:prstGeom>
          <a:solidFill>
            <a:srgbClr val="B61173"/>
          </a:solidFill>
          <a:ln>
            <a:noFill/>
          </a:ln>
          <a:effectLst>
            <a:outerShdw blurRad="3175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64E8CD3-39C1-4EE5-8CE0-C0CC807CF730}"/>
              </a:ext>
            </a:extLst>
          </p:cNvPr>
          <p:cNvSpPr/>
          <p:nvPr/>
        </p:nvSpPr>
        <p:spPr>
          <a:xfrm>
            <a:off x="4267200" y="3429000"/>
            <a:ext cx="4267200" cy="3429000"/>
          </a:xfrm>
          <a:prstGeom prst="rect">
            <a:avLst/>
          </a:prstGeom>
          <a:solidFill>
            <a:srgbClr val="B61173"/>
          </a:solidFill>
          <a:ln>
            <a:noFill/>
          </a:ln>
          <a:effectLst>
            <a:outerShdw blurRad="3175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F9D2BF-C8ED-4415-BDDF-0403AED1EADD}"/>
              </a:ext>
            </a:extLst>
          </p:cNvPr>
          <p:cNvSpPr txBox="1"/>
          <p:nvPr/>
        </p:nvSpPr>
        <p:spPr>
          <a:xfrm>
            <a:off x="-346355" y="374676"/>
            <a:ext cx="5001491" cy="646331"/>
          </a:xfrm>
          <a:prstGeom prst="rect">
            <a:avLst/>
          </a:prstGeom>
          <a:noFill/>
        </p:spPr>
        <p:txBody>
          <a:bodyPr wrap="square" rtlCol="0">
            <a:spAutoFit/>
          </a:bodyPr>
          <a:lstStyle/>
          <a:p>
            <a:pPr algn="ctr"/>
            <a:r>
              <a:rPr lang="en-US" sz="3600" dirty="0">
                <a:solidFill>
                  <a:schemeClr val="bg1"/>
                </a:solidFill>
                <a:latin typeface="Oswald heavy" panose="02000903000000000000" pitchFamily="2" charset="0"/>
              </a:rPr>
              <a:t>FRESH FRUIT SALAD</a:t>
            </a:r>
            <a:endParaRPr lang="en-US" sz="3600" dirty="0">
              <a:solidFill>
                <a:srgbClr val="FF8100"/>
              </a:solidFill>
              <a:latin typeface="Oswald heavy" panose="02000903000000000000" pitchFamily="2" charset="0"/>
            </a:endParaRPr>
          </a:p>
        </p:txBody>
      </p:sp>
      <p:sp>
        <p:nvSpPr>
          <p:cNvPr id="13" name="TextBox 12">
            <a:extLst>
              <a:ext uri="{FF2B5EF4-FFF2-40B4-BE49-F238E27FC236}">
                <a16:creationId xmlns:a16="http://schemas.microsoft.com/office/drawing/2014/main" id="{FF6D5C9B-0275-475A-A2F4-1EBD6E43B398}"/>
              </a:ext>
            </a:extLst>
          </p:cNvPr>
          <p:cNvSpPr txBox="1"/>
          <p:nvPr/>
        </p:nvSpPr>
        <p:spPr>
          <a:xfrm>
            <a:off x="609600" y="1053778"/>
            <a:ext cx="3047996" cy="461665"/>
          </a:xfrm>
          <a:prstGeom prst="rect">
            <a:avLst/>
          </a:prstGeom>
          <a:noFill/>
        </p:spPr>
        <p:txBody>
          <a:bodyPr wrap="square" rtlCol="0">
            <a:spAutoFit/>
          </a:bodyPr>
          <a:lstStyle/>
          <a:p>
            <a:pPr algn="r"/>
            <a:r>
              <a:rPr lang="en-US" sz="2400" b="1" dirty="0">
                <a:solidFill>
                  <a:schemeClr val="bg1"/>
                </a:solidFill>
                <a:latin typeface="Oswald" panose="02000303000000000000" pitchFamily="2" charset="0"/>
              </a:rPr>
              <a:t>Recommended</a:t>
            </a:r>
            <a:endParaRPr lang="en-US" sz="2400" b="1" dirty="0">
              <a:solidFill>
                <a:srgbClr val="FF8100"/>
              </a:solidFill>
              <a:latin typeface="Oswald" panose="02000303000000000000" pitchFamily="2" charset="0"/>
            </a:endParaRPr>
          </a:p>
        </p:txBody>
      </p:sp>
      <p:sp>
        <p:nvSpPr>
          <p:cNvPr id="14" name="TextBox 13">
            <a:extLst>
              <a:ext uri="{FF2B5EF4-FFF2-40B4-BE49-F238E27FC236}">
                <a16:creationId xmlns:a16="http://schemas.microsoft.com/office/drawing/2014/main" id="{93843E7F-3759-47F3-8279-41FD91F9B19C}"/>
              </a:ext>
            </a:extLst>
          </p:cNvPr>
          <p:cNvSpPr txBox="1"/>
          <p:nvPr/>
        </p:nvSpPr>
        <p:spPr>
          <a:xfrm>
            <a:off x="228596" y="1799002"/>
            <a:ext cx="3810004" cy="1200329"/>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rPr>
              <a:t>Special Fruit salad (Bananas mixed with grapes, berries, apple, oranges, dragon fruit, strawberries and mangoes with chocolate</a:t>
            </a:r>
            <a:endParaRPr lang="en-US" dirty="0">
              <a:solidFill>
                <a:srgbClr val="FF8100"/>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496AD391-2DAB-4D96-A77F-FBB61A0EBE26}"/>
              </a:ext>
            </a:extLst>
          </p:cNvPr>
          <p:cNvSpPr txBox="1"/>
          <p:nvPr/>
        </p:nvSpPr>
        <p:spPr>
          <a:xfrm>
            <a:off x="4495798" y="3890445"/>
            <a:ext cx="3810004" cy="769441"/>
          </a:xfrm>
          <a:prstGeom prst="rect">
            <a:avLst/>
          </a:prstGeom>
          <a:noFill/>
        </p:spPr>
        <p:txBody>
          <a:bodyPr wrap="square" rtlCol="0">
            <a:spAutoFit/>
          </a:bodyPr>
          <a:lstStyle/>
          <a:p>
            <a:pPr algn="ctr"/>
            <a:r>
              <a:rPr lang="en-US" sz="4400" dirty="0">
                <a:solidFill>
                  <a:schemeClr val="bg1"/>
                </a:solidFill>
                <a:latin typeface="Oswald heavy" panose="02000903000000000000" pitchFamily="2" charset="0"/>
              </a:rPr>
              <a:t>HOT</a:t>
            </a:r>
            <a:r>
              <a:rPr lang="en-US" sz="4400" dirty="0">
                <a:solidFill>
                  <a:srgbClr val="FF8100"/>
                </a:solidFill>
                <a:latin typeface="Oswald heavy" panose="02000903000000000000" pitchFamily="2" charset="0"/>
              </a:rPr>
              <a:t> CAKE</a:t>
            </a:r>
          </a:p>
        </p:txBody>
      </p:sp>
      <p:sp>
        <p:nvSpPr>
          <p:cNvPr id="16" name="TextBox 15">
            <a:extLst>
              <a:ext uri="{FF2B5EF4-FFF2-40B4-BE49-F238E27FC236}">
                <a16:creationId xmlns:a16="http://schemas.microsoft.com/office/drawing/2014/main" id="{8AE43D2B-669E-475F-9804-A1420BB58E7F}"/>
              </a:ext>
            </a:extLst>
          </p:cNvPr>
          <p:cNvSpPr txBox="1"/>
          <p:nvPr/>
        </p:nvSpPr>
        <p:spPr>
          <a:xfrm>
            <a:off x="4876802" y="4569547"/>
            <a:ext cx="3047996" cy="461665"/>
          </a:xfrm>
          <a:prstGeom prst="rect">
            <a:avLst/>
          </a:prstGeom>
          <a:noFill/>
        </p:spPr>
        <p:txBody>
          <a:bodyPr wrap="square" rtlCol="0">
            <a:spAutoFit/>
          </a:bodyPr>
          <a:lstStyle/>
          <a:p>
            <a:pPr algn="r"/>
            <a:r>
              <a:rPr lang="en-US" sz="2400" b="1" dirty="0">
                <a:solidFill>
                  <a:schemeClr val="bg1"/>
                </a:solidFill>
                <a:latin typeface="Oswald" panose="02000303000000000000" pitchFamily="2" charset="0"/>
              </a:rPr>
              <a:t>Recommended</a:t>
            </a:r>
            <a:endParaRPr lang="en-US" sz="2400" b="1" dirty="0">
              <a:solidFill>
                <a:srgbClr val="FF8100"/>
              </a:solidFill>
              <a:latin typeface="Oswald" panose="02000303000000000000" pitchFamily="2" charset="0"/>
            </a:endParaRPr>
          </a:p>
        </p:txBody>
      </p:sp>
      <p:sp>
        <p:nvSpPr>
          <p:cNvPr id="17" name="TextBox 16">
            <a:extLst>
              <a:ext uri="{FF2B5EF4-FFF2-40B4-BE49-F238E27FC236}">
                <a16:creationId xmlns:a16="http://schemas.microsoft.com/office/drawing/2014/main" id="{C0BB56F8-3006-4649-BA19-2056989AE74F}"/>
              </a:ext>
            </a:extLst>
          </p:cNvPr>
          <p:cNvSpPr txBox="1"/>
          <p:nvPr/>
        </p:nvSpPr>
        <p:spPr>
          <a:xfrm>
            <a:off x="4495798" y="5314771"/>
            <a:ext cx="3810004" cy="646331"/>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rPr>
              <a:t>Very delicious hot cake with sweet creamy sauce and blue berries</a:t>
            </a:r>
            <a:endParaRPr lang="en-US" dirty="0">
              <a:solidFill>
                <a:srgbClr val="FF81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40707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7F500A-56A9-4F49-B3F0-FBD65D18DCD7}"/>
              </a:ext>
            </a:extLst>
          </p:cNvPr>
          <p:cNvSpPr/>
          <p:nvPr/>
        </p:nvSpPr>
        <p:spPr>
          <a:xfrm>
            <a:off x="0" y="0"/>
            <a:ext cx="12192000" cy="6858000"/>
          </a:xfrm>
          <a:prstGeom prst="rect">
            <a:avLst/>
          </a:prstGeom>
          <a:blipFill dpi="0" rotWithShape="1">
            <a:blip r:embed="rId2">
              <a:alphaModFix amt="88000"/>
              <a:extLst>
                <a:ext uri="{BEBA8EAE-BF5A-486C-A8C5-ECC9F3942E4B}">
                  <a14:imgProps xmlns:a14="http://schemas.microsoft.com/office/drawing/2010/main">
                    <a14:imgLayer r:embed="rId3">
                      <a14:imgEffect>
                        <a14:sharpenSoften amount="-100000"/>
                      </a14:imgEffect>
                      <a14:imgEffect>
                        <a14:brightnessContrast bright="-40000" contrast="-4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DE06DF-104C-4C67-AA17-D5905641BD4E}"/>
              </a:ext>
            </a:extLst>
          </p:cNvPr>
          <p:cNvSpPr/>
          <p:nvPr/>
        </p:nvSpPr>
        <p:spPr>
          <a:xfrm>
            <a:off x="622300" y="350044"/>
            <a:ext cx="10947400" cy="6157912"/>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08CA25-0D23-4E0E-B710-35D6F0F30BA4}"/>
              </a:ext>
            </a:extLst>
          </p:cNvPr>
          <p:cNvSpPr/>
          <p:nvPr/>
        </p:nvSpPr>
        <p:spPr>
          <a:xfrm>
            <a:off x="7912100" y="350044"/>
            <a:ext cx="3657600" cy="6157912"/>
          </a:xfrm>
          <a:prstGeom prst="rect">
            <a:avLst/>
          </a:prstGeom>
          <a:solidFill>
            <a:schemeClr val="bg1">
              <a:lumMod val="9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518DA3-735D-4AFA-98AB-7DBEF8021863}"/>
              </a:ext>
            </a:extLst>
          </p:cNvPr>
          <p:cNvSpPr/>
          <p:nvPr/>
        </p:nvSpPr>
        <p:spPr>
          <a:xfrm>
            <a:off x="1524000" y="350044"/>
            <a:ext cx="3657600" cy="6157912"/>
          </a:xfrm>
          <a:prstGeom prst="rect">
            <a:avLst/>
          </a:prstGeom>
          <a:solidFill>
            <a:schemeClr val="bg1">
              <a:lumMod val="9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16A7971-9BE6-4EEA-AEBC-C45FEF159D1B}"/>
              </a:ext>
            </a:extLst>
          </p:cNvPr>
          <p:cNvSpPr txBox="1"/>
          <p:nvPr/>
        </p:nvSpPr>
        <p:spPr>
          <a:xfrm>
            <a:off x="1828802" y="781447"/>
            <a:ext cx="3047996" cy="769441"/>
          </a:xfrm>
          <a:prstGeom prst="rect">
            <a:avLst/>
          </a:prstGeom>
          <a:noFill/>
        </p:spPr>
        <p:txBody>
          <a:bodyPr wrap="square" rtlCol="0">
            <a:spAutoFit/>
          </a:bodyPr>
          <a:lstStyle/>
          <a:p>
            <a:pPr algn="ctr"/>
            <a:r>
              <a:rPr lang="en-US" sz="4400" dirty="0">
                <a:solidFill>
                  <a:srgbClr val="FF8100"/>
                </a:solidFill>
                <a:latin typeface="Oswald heavy" panose="02000903000000000000" pitchFamily="2" charset="0"/>
              </a:rPr>
              <a:t>Deal</a:t>
            </a:r>
            <a:r>
              <a:rPr lang="en-US" sz="4400" dirty="0">
                <a:solidFill>
                  <a:srgbClr val="B61173"/>
                </a:solidFill>
                <a:latin typeface="Oswald heavy" panose="02000903000000000000" pitchFamily="2" charset="0"/>
              </a:rPr>
              <a:t> 01</a:t>
            </a:r>
          </a:p>
        </p:txBody>
      </p:sp>
      <p:sp>
        <p:nvSpPr>
          <p:cNvPr id="11" name="TextBox 10">
            <a:extLst>
              <a:ext uri="{FF2B5EF4-FFF2-40B4-BE49-F238E27FC236}">
                <a16:creationId xmlns:a16="http://schemas.microsoft.com/office/drawing/2014/main" id="{918FB3F3-CF85-4D7F-BD0D-14531FD93B0D}"/>
              </a:ext>
            </a:extLst>
          </p:cNvPr>
          <p:cNvSpPr txBox="1"/>
          <p:nvPr/>
        </p:nvSpPr>
        <p:spPr>
          <a:xfrm>
            <a:off x="1828802" y="1782236"/>
            <a:ext cx="3047996" cy="400110"/>
          </a:xfrm>
          <a:prstGeom prst="rect">
            <a:avLst/>
          </a:prstGeom>
          <a:noFill/>
        </p:spPr>
        <p:txBody>
          <a:bodyPr wrap="square" rtlCol="0">
            <a:spAutoFit/>
          </a:bodyPr>
          <a:lstStyle/>
          <a:p>
            <a:pPr algn="ctr"/>
            <a:r>
              <a:rPr lang="en-US" sz="2000" b="1" dirty="0">
                <a:solidFill>
                  <a:srgbClr val="FF8100"/>
                </a:solidFill>
                <a:latin typeface="Oswald" panose="02000303000000000000" pitchFamily="2" charset="0"/>
              </a:rPr>
              <a:t>Strawberry Cake</a:t>
            </a:r>
          </a:p>
        </p:txBody>
      </p:sp>
      <p:sp>
        <p:nvSpPr>
          <p:cNvPr id="13" name="TextBox 12">
            <a:extLst>
              <a:ext uri="{FF2B5EF4-FFF2-40B4-BE49-F238E27FC236}">
                <a16:creationId xmlns:a16="http://schemas.microsoft.com/office/drawing/2014/main" id="{9C8C277B-9C08-4DE0-9EE5-B4FDEBF9BF28}"/>
              </a:ext>
            </a:extLst>
          </p:cNvPr>
          <p:cNvSpPr txBox="1"/>
          <p:nvPr/>
        </p:nvSpPr>
        <p:spPr>
          <a:xfrm>
            <a:off x="1651000" y="2177931"/>
            <a:ext cx="3403600" cy="523220"/>
          </a:xfrm>
          <a:prstGeom prst="rect">
            <a:avLst/>
          </a:prstGeom>
          <a:noFill/>
        </p:spPr>
        <p:txBody>
          <a:bodyPr wrap="square" rtlCol="0">
            <a:spAutoFit/>
          </a:bodyPr>
          <a:lstStyle/>
          <a:p>
            <a:pPr algn="ctr"/>
            <a:r>
              <a:rPr lang="en-US" sz="1400" i="1" dirty="0">
                <a:solidFill>
                  <a:schemeClr val="tx1">
                    <a:lumMod val="85000"/>
                    <a:lumOff val="15000"/>
                  </a:schemeClr>
                </a:solidFill>
                <a:latin typeface="Roboto" panose="02000000000000000000" pitchFamily="2" charset="0"/>
                <a:ea typeface="Roboto" panose="02000000000000000000" pitchFamily="2" charset="0"/>
              </a:rPr>
              <a:t>Taste our delicious cake filed with strawberry and raisins.</a:t>
            </a:r>
          </a:p>
        </p:txBody>
      </p:sp>
      <p:sp>
        <p:nvSpPr>
          <p:cNvPr id="14" name="Star: 8 Points 13">
            <a:extLst>
              <a:ext uri="{FF2B5EF4-FFF2-40B4-BE49-F238E27FC236}">
                <a16:creationId xmlns:a16="http://schemas.microsoft.com/office/drawing/2014/main" id="{7C44F4B2-6011-4749-B8E8-2AC9D3032D76}"/>
              </a:ext>
            </a:extLst>
          </p:cNvPr>
          <p:cNvSpPr/>
          <p:nvPr/>
        </p:nvSpPr>
        <p:spPr>
          <a:xfrm>
            <a:off x="2400300" y="3380839"/>
            <a:ext cx="1905000" cy="1905000"/>
          </a:xfrm>
          <a:prstGeom prst="star8">
            <a:avLst>
              <a:gd name="adj" fmla="val 44167"/>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swald heavy" panose="02000903000000000000" pitchFamily="2" charset="0"/>
              </a:rPr>
              <a:t>$20</a:t>
            </a:r>
            <a:endParaRPr lang="en-US" sz="4400" dirty="0">
              <a:solidFill>
                <a:schemeClr val="bg1"/>
              </a:solidFill>
            </a:endParaRPr>
          </a:p>
        </p:txBody>
      </p:sp>
      <p:sp>
        <p:nvSpPr>
          <p:cNvPr id="15" name="TextBox 14">
            <a:extLst>
              <a:ext uri="{FF2B5EF4-FFF2-40B4-BE49-F238E27FC236}">
                <a16:creationId xmlns:a16="http://schemas.microsoft.com/office/drawing/2014/main" id="{7D204F26-62FF-4222-818E-54F77963E4BC}"/>
              </a:ext>
            </a:extLst>
          </p:cNvPr>
          <p:cNvSpPr txBox="1"/>
          <p:nvPr/>
        </p:nvSpPr>
        <p:spPr>
          <a:xfrm>
            <a:off x="1651000" y="5513580"/>
            <a:ext cx="3403600" cy="307777"/>
          </a:xfrm>
          <a:prstGeom prst="rect">
            <a:avLst/>
          </a:prstGeom>
          <a:noFill/>
        </p:spPr>
        <p:txBody>
          <a:bodyPr wrap="square" rtlCol="0">
            <a:spAutoFit/>
          </a:bodyPr>
          <a:lstStyle/>
          <a:p>
            <a:pPr algn="ctr"/>
            <a:r>
              <a:rPr lang="en-US" sz="1400" b="1" i="1" dirty="0">
                <a:solidFill>
                  <a:srgbClr val="FF8100"/>
                </a:solidFill>
                <a:latin typeface="Roboto" panose="02000000000000000000" pitchFamily="2" charset="0"/>
                <a:ea typeface="Roboto" panose="02000000000000000000" pitchFamily="2" charset="0"/>
              </a:rPr>
              <a:t>Good for breakfast, </a:t>
            </a:r>
            <a:r>
              <a:rPr lang="en-US" sz="1400" i="1" dirty="0">
                <a:solidFill>
                  <a:schemeClr val="tx1">
                    <a:lumMod val="85000"/>
                    <a:lumOff val="15000"/>
                  </a:schemeClr>
                </a:solidFill>
                <a:latin typeface="Roboto" panose="02000000000000000000" pitchFamily="2" charset="0"/>
                <a:ea typeface="Roboto" panose="02000000000000000000" pitchFamily="2" charset="0"/>
              </a:rPr>
              <a:t> you’ll love it.</a:t>
            </a:r>
          </a:p>
        </p:txBody>
      </p:sp>
      <p:sp>
        <p:nvSpPr>
          <p:cNvPr id="16" name="TextBox 15">
            <a:extLst>
              <a:ext uri="{FF2B5EF4-FFF2-40B4-BE49-F238E27FC236}">
                <a16:creationId xmlns:a16="http://schemas.microsoft.com/office/drawing/2014/main" id="{BB29CF3B-B230-4AC3-83D5-8D774E744F20}"/>
              </a:ext>
            </a:extLst>
          </p:cNvPr>
          <p:cNvSpPr txBox="1"/>
          <p:nvPr/>
        </p:nvSpPr>
        <p:spPr>
          <a:xfrm>
            <a:off x="8235952" y="781447"/>
            <a:ext cx="3047996" cy="769441"/>
          </a:xfrm>
          <a:prstGeom prst="rect">
            <a:avLst/>
          </a:prstGeom>
          <a:noFill/>
        </p:spPr>
        <p:txBody>
          <a:bodyPr wrap="square" rtlCol="0">
            <a:spAutoFit/>
          </a:bodyPr>
          <a:lstStyle/>
          <a:p>
            <a:pPr algn="ctr"/>
            <a:r>
              <a:rPr lang="en-US" sz="4400" dirty="0">
                <a:solidFill>
                  <a:srgbClr val="FF8100"/>
                </a:solidFill>
                <a:latin typeface="Oswald heavy" panose="02000903000000000000" pitchFamily="2" charset="0"/>
              </a:rPr>
              <a:t>Deal</a:t>
            </a:r>
            <a:r>
              <a:rPr lang="en-US" sz="4400" dirty="0">
                <a:solidFill>
                  <a:srgbClr val="B61173"/>
                </a:solidFill>
                <a:latin typeface="Oswald heavy" panose="02000903000000000000" pitchFamily="2" charset="0"/>
              </a:rPr>
              <a:t> 02</a:t>
            </a:r>
          </a:p>
        </p:txBody>
      </p:sp>
      <p:sp>
        <p:nvSpPr>
          <p:cNvPr id="17" name="TextBox 16">
            <a:extLst>
              <a:ext uri="{FF2B5EF4-FFF2-40B4-BE49-F238E27FC236}">
                <a16:creationId xmlns:a16="http://schemas.microsoft.com/office/drawing/2014/main" id="{A1C16626-301F-48AE-A2D9-EF91DA4E3449}"/>
              </a:ext>
            </a:extLst>
          </p:cNvPr>
          <p:cNvSpPr txBox="1"/>
          <p:nvPr/>
        </p:nvSpPr>
        <p:spPr>
          <a:xfrm>
            <a:off x="8235952" y="1782236"/>
            <a:ext cx="3047996" cy="400110"/>
          </a:xfrm>
          <a:prstGeom prst="rect">
            <a:avLst/>
          </a:prstGeom>
          <a:noFill/>
        </p:spPr>
        <p:txBody>
          <a:bodyPr wrap="square" rtlCol="0">
            <a:spAutoFit/>
          </a:bodyPr>
          <a:lstStyle/>
          <a:p>
            <a:pPr algn="ctr"/>
            <a:r>
              <a:rPr lang="en-US" sz="2000" b="1" dirty="0">
                <a:solidFill>
                  <a:srgbClr val="FF8100"/>
                </a:solidFill>
                <a:latin typeface="Oswald" panose="02000303000000000000" pitchFamily="2" charset="0"/>
              </a:rPr>
              <a:t>Strawberry Cheese Cake</a:t>
            </a:r>
          </a:p>
        </p:txBody>
      </p:sp>
      <p:sp>
        <p:nvSpPr>
          <p:cNvPr id="18" name="TextBox 17">
            <a:extLst>
              <a:ext uri="{FF2B5EF4-FFF2-40B4-BE49-F238E27FC236}">
                <a16:creationId xmlns:a16="http://schemas.microsoft.com/office/drawing/2014/main" id="{A31971D1-9BA4-47E6-8215-60DB7BA2E4C8}"/>
              </a:ext>
            </a:extLst>
          </p:cNvPr>
          <p:cNvSpPr txBox="1"/>
          <p:nvPr/>
        </p:nvSpPr>
        <p:spPr>
          <a:xfrm>
            <a:off x="8058150" y="2177931"/>
            <a:ext cx="3403600" cy="523220"/>
          </a:xfrm>
          <a:prstGeom prst="rect">
            <a:avLst/>
          </a:prstGeom>
          <a:noFill/>
        </p:spPr>
        <p:txBody>
          <a:bodyPr wrap="square" rtlCol="0">
            <a:spAutoFit/>
          </a:bodyPr>
          <a:lstStyle/>
          <a:p>
            <a:pPr algn="ctr"/>
            <a:r>
              <a:rPr lang="en-US" sz="1400" i="1" dirty="0">
                <a:solidFill>
                  <a:schemeClr val="tx1">
                    <a:lumMod val="85000"/>
                    <a:lumOff val="15000"/>
                  </a:schemeClr>
                </a:solidFill>
                <a:latin typeface="Roboto" panose="02000000000000000000" pitchFamily="2" charset="0"/>
                <a:ea typeface="Roboto" panose="02000000000000000000" pitchFamily="2" charset="0"/>
              </a:rPr>
              <a:t>Taste our delicious cake filed with strawberry, cheese and raisins.</a:t>
            </a:r>
          </a:p>
        </p:txBody>
      </p:sp>
      <p:sp>
        <p:nvSpPr>
          <p:cNvPr id="19" name="Star: 8 Points 18">
            <a:extLst>
              <a:ext uri="{FF2B5EF4-FFF2-40B4-BE49-F238E27FC236}">
                <a16:creationId xmlns:a16="http://schemas.microsoft.com/office/drawing/2014/main" id="{153B6DA1-2C8B-44DB-A52E-A2B457FF6763}"/>
              </a:ext>
            </a:extLst>
          </p:cNvPr>
          <p:cNvSpPr/>
          <p:nvPr/>
        </p:nvSpPr>
        <p:spPr>
          <a:xfrm>
            <a:off x="8807450" y="3380839"/>
            <a:ext cx="1905000" cy="1905000"/>
          </a:xfrm>
          <a:prstGeom prst="star8">
            <a:avLst>
              <a:gd name="adj" fmla="val 44167"/>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latin typeface="Oswald heavy" panose="02000903000000000000" pitchFamily="2" charset="0"/>
              </a:rPr>
              <a:t>$25</a:t>
            </a:r>
            <a:endParaRPr lang="en-US" sz="4400" dirty="0">
              <a:solidFill>
                <a:schemeClr val="bg1"/>
              </a:solidFill>
            </a:endParaRPr>
          </a:p>
        </p:txBody>
      </p:sp>
      <p:sp>
        <p:nvSpPr>
          <p:cNvPr id="20" name="TextBox 19">
            <a:extLst>
              <a:ext uri="{FF2B5EF4-FFF2-40B4-BE49-F238E27FC236}">
                <a16:creationId xmlns:a16="http://schemas.microsoft.com/office/drawing/2014/main" id="{07B1ECA9-25C9-4031-9BAB-EFD3C2549F26}"/>
              </a:ext>
            </a:extLst>
          </p:cNvPr>
          <p:cNvSpPr txBox="1"/>
          <p:nvPr/>
        </p:nvSpPr>
        <p:spPr>
          <a:xfrm>
            <a:off x="8058150" y="5513580"/>
            <a:ext cx="3403600" cy="307777"/>
          </a:xfrm>
          <a:prstGeom prst="rect">
            <a:avLst/>
          </a:prstGeom>
          <a:noFill/>
        </p:spPr>
        <p:txBody>
          <a:bodyPr wrap="square" rtlCol="0">
            <a:spAutoFit/>
          </a:bodyPr>
          <a:lstStyle/>
          <a:p>
            <a:pPr algn="ctr"/>
            <a:r>
              <a:rPr lang="en-US" sz="1400" b="1" i="1" dirty="0">
                <a:solidFill>
                  <a:srgbClr val="FF8100"/>
                </a:solidFill>
                <a:latin typeface="Roboto" panose="02000000000000000000" pitchFamily="2" charset="0"/>
                <a:ea typeface="Roboto" panose="02000000000000000000" pitchFamily="2" charset="0"/>
              </a:rPr>
              <a:t>Good for breakfast, </a:t>
            </a:r>
            <a:r>
              <a:rPr lang="en-US" sz="1400" i="1" dirty="0">
                <a:solidFill>
                  <a:schemeClr val="tx1">
                    <a:lumMod val="85000"/>
                    <a:lumOff val="15000"/>
                  </a:schemeClr>
                </a:solidFill>
                <a:latin typeface="Roboto" panose="02000000000000000000" pitchFamily="2" charset="0"/>
                <a:ea typeface="Roboto" panose="02000000000000000000" pitchFamily="2" charset="0"/>
              </a:rPr>
              <a:t>you’ll love it.</a:t>
            </a:r>
          </a:p>
        </p:txBody>
      </p:sp>
    </p:spTree>
    <p:extLst>
      <p:ext uri="{BB962C8B-B14F-4D97-AF65-F5344CB8AC3E}">
        <p14:creationId xmlns:p14="http://schemas.microsoft.com/office/powerpoint/2010/main" val="3948698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1EB366-ACD9-48FF-9341-602F90F2C795}"/>
              </a:ext>
            </a:extLst>
          </p:cNvPr>
          <p:cNvPicPr>
            <a:picLocks noChangeAspect="1"/>
          </p:cNvPicPr>
          <p:nvPr/>
        </p:nvPicPr>
        <p:blipFill rotWithShape="1">
          <a:blip r:embed="rId2">
            <a:extLst>
              <a:ext uri="{28A0092B-C50C-407E-A947-70E740481C1C}">
                <a14:useLocalDpi xmlns:a14="http://schemas.microsoft.com/office/drawing/2010/main" val="0"/>
              </a:ext>
            </a:extLst>
          </a:blip>
          <a:srcRect t="22680" b="25369"/>
          <a:stretch/>
        </p:blipFill>
        <p:spPr>
          <a:xfrm>
            <a:off x="1" y="0"/>
            <a:ext cx="12192000" cy="4343400"/>
          </a:xfrm>
          <a:prstGeom prst="rect">
            <a:avLst/>
          </a:prstGeom>
        </p:spPr>
      </p:pic>
      <p:sp>
        <p:nvSpPr>
          <p:cNvPr id="4" name="Rectangle 3">
            <a:extLst>
              <a:ext uri="{FF2B5EF4-FFF2-40B4-BE49-F238E27FC236}">
                <a16:creationId xmlns:a16="http://schemas.microsoft.com/office/drawing/2014/main" id="{70FEF603-486D-4405-A790-7D2096C25F40}"/>
              </a:ext>
            </a:extLst>
          </p:cNvPr>
          <p:cNvSpPr/>
          <p:nvPr/>
        </p:nvSpPr>
        <p:spPr>
          <a:xfrm>
            <a:off x="-1" y="0"/>
            <a:ext cx="12191999" cy="4343400"/>
          </a:xfrm>
          <a:prstGeom prst="rect">
            <a:avLst/>
          </a:prstGeom>
          <a:solidFill>
            <a:srgbClr val="FF81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632468-0DA9-474A-9603-EE348985F84D}"/>
              </a:ext>
            </a:extLst>
          </p:cNvPr>
          <p:cNvSpPr txBox="1"/>
          <p:nvPr/>
        </p:nvSpPr>
        <p:spPr>
          <a:xfrm>
            <a:off x="2362200" y="1480458"/>
            <a:ext cx="7454900" cy="1382484"/>
          </a:xfrm>
          <a:prstGeom prst="rect">
            <a:avLst/>
          </a:prstGeom>
          <a:noFill/>
        </p:spPr>
        <p:txBody>
          <a:bodyPr wrap="square" rtlCol="0">
            <a:prstTxWarp prst="textSlantUp">
              <a:avLst>
                <a:gd name="adj" fmla="val 44301"/>
              </a:avLst>
            </a:prstTxWarp>
            <a:spAutoFit/>
          </a:bodyPr>
          <a:lstStyle/>
          <a:p>
            <a:pPr algn="ctr"/>
            <a:r>
              <a:rPr lang="en-US" sz="6000" b="1" dirty="0">
                <a:ln w="28575">
                  <a:solidFill>
                    <a:srgbClr val="B61173"/>
                  </a:solidFill>
                  <a:prstDash val="solid"/>
                </a:ln>
                <a:solidFill>
                  <a:schemeClr val="bg1"/>
                </a:solidFill>
                <a:effectLst>
                  <a:outerShdw dist="38100" dir="2640000" algn="bl" rotWithShape="0">
                    <a:schemeClr val="accent1"/>
                  </a:outerShdw>
                  <a:reflection blurRad="88900" stA="37000" endPos="50000" dir="5400000" sy="-100000" algn="bl" rotWithShape="0"/>
                </a:effectLst>
                <a:latin typeface="Oswald" panose="02000303000000000000" pitchFamily="2" charset="0"/>
              </a:rPr>
              <a:t>Special Menu</a:t>
            </a:r>
          </a:p>
        </p:txBody>
      </p:sp>
      <p:sp>
        <p:nvSpPr>
          <p:cNvPr id="9" name="TextBox 8">
            <a:extLst>
              <a:ext uri="{FF2B5EF4-FFF2-40B4-BE49-F238E27FC236}">
                <a16:creationId xmlns:a16="http://schemas.microsoft.com/office/drawing/2014/main" id="{7F33FD25-250D-4154-9CB9-98BB9CEDCE82}"/>
              </a:ext>
            </a:extLst>
          </p:cNvPr>
          <p:cNvSpPr txBox="1"/>
          <p:nvPr/>
        </p:nvSpPr>
        <p:spPr>
          <a:xfrm rot="21415791">
            <a:off x="6926582" y="2356364"/>
            <a:ext cx="3047996" cy="646331"/>
          </a:xfrm>
          <a:prstGeom prst="rect">
            <a:avLst/>
          </a:prstGeom>
          <a:noFill/>
        </p:spPr>
        <p:txBody>
          <a:bodyPr wrap="square" rtlCol="0">
            <a:spAutoFit/>
          </a:bodyPr>
          <a:lstStyle/>
          <a:p>
            <a:pPr algn="ctr"/>
            <a:r>
              <a:rPr lang="en-US" sz="3600" b="1" dirty="0">
                <a:solidFill>
                  <a:schemeClr val="bg1"/>
                </a:solidFill>
                <a:latin typeface="Oswald" panose="02000303000000000000" pitchFamily="2" charset="0"/>
              </a:rPr>
              <a:t>Delicious Food</a:t>
            </a:r>
          </a:p>
        </p:txBody>
      </p:sp>
      <p:sp>
        <p:nvSpPr>
          <p:cNvPr id="10" name="Oval 9">
            <a:extLst>
              <a:ext uri="{FF2B5EF4-FFF2-40B4-BE49-F238E27FC236}">
                <a16:creationId xmlns:a16="http://schemas.microsoft.com/office/drawing/2014/main" id="{138EFDC2-3E34-4CDD-979D-49C6DBEB0D32}"/>
              </a:ext>
            </a:extLst>
          </p:cNvPr>
          <p:cNvSpPr/>
          <p:nvPr/>
        </p:nvSpPr>
        <p:spPr>
          <a:xfrm>
            <a:off x="968829" y="3138714"/>
            <a:ext cx="2409372" cy="2409372"/>
          </a:xfrm>
          <a:prstGeom prst="ellipse">
            <a:avLst/>
          </a:prstGeom>
          <a:blipFill dpi="0" rotWithShape="0">
            <a:blip r:embed="rId3">
              <a:alphaModFix amt="88000"/>
            </a:blip>
            <a:srcRect/>
            <a:stretch>
              <a:fillRect/>
            </a:stretch>
          </a:blip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071D0F-D688-4CA9-A7A9-2E382CA10E4A}"/>
              </a:ext>
            </a:extLst>
          </p:cNvPr>
          <p:cNvSpPr/>
          <p:nvPr/>
        </p:nvSpPr>
        <p:spPr>
          <a:xfrm>
            <a:off x="4833256" y="3138714"/>
            <a:ext cx="2409372" cy="2409372"/>
          </a:xfrm>
          <a:prstGeom prst="ellipse">
            <a:avLst/>
          </a:prstGeom>
          <a:blipFill>
            <a:blip r:embed="rId3">
              <a:alphaModFix amt="88000"/>
            </a:blip>
            <a:stretch>
              <a:fillRect/>
            </a:stretch>
          </a:blip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6037AC-669B-4296-9E41-8C9DD64AF1E7}"/>
              </a:ext>
            </a:extLst>
          </p:cNvPr>
          <p:cNvSpPr/>
          <p:nvPr/>
        </p:nvSpPr>
        <p:spPr>
          <a:xfrm>
            <a:off x="8697683" y="3138714"/>
            <a:ext cx="2409372" cy="2409372"/>
          </a:xfrm>
          <a:prstGeom prst="ellipse">
            <a:avLst/>
          </a:prstGeom>
          <a:blipFill>
            <a:blip r:embed="rId3">
              <a:alphaModFix amt="88000"/>
            </a:blip>
            <a:stretch>
              <a:fillRect/>
            </a:stretch>
          </a:blip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8F28CE-C30E-4310-A74B-B2CA23B80C9C}"/>
              </a:ext>
            </a:extLst>
          </p:cNvPr>
          <p:cNvSpPr/>
          <p:nvPr/>
        </p:nvSpPr>
        <p:spPr>
          <a:xfrm rot="20536912">
            <a:off x="1160637" y="5194300"/>
            <a:ext cx="2403124" cy="707571"/>
          </a:xfrm>
          <a:prstGeom prst="rect">
            <a:avLst/>
          </a:prstGeom>
          <a:solidFill>
            <a:srgbClr val="B61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Oswald heavy" panose="02000903000000000000" pitchFamily="2" charset="0"/>
              </a:rPr>
              <a:t>$15</a:t>
            </a:r>
            <a:endParaRPr lang="en-US" sz="3200" dirty="0">
              <a:solidFill>
                <a:schemeClr val="bg1"/>
              </a:solidFill>
            </a:endParaRPr>
          </a:p>
        </p:txBody>
      </p:sp>
      <p:sp>
        <p:nvSpPr>
          <p:cNvPr id="14" name="Rectangle 13">
            <a:extLst>
              <a:ext uri="{FF2B5EF4-FFF2-40B4-BE49-F238E27FC236}">
                <a16:creationId xmlns:a16="http://schemas.microsoft.com/office/drawing/2014/main" id="{734FBE40-278E-42E5-9BC2-DCDA9A502DC0}"/>
              </a:ext>
            </a:extLst>
          </p:cNvPr>
          <p:cNvSpPr/>
          <p:nvPr/>
        </p:nvSpPr>
        <p:spPr>
          <a:xfrm rot="20536912">
            <a:off x="5331302" y="5194301"/>
            <a:ext cx="2403124" cy="707571"/>
          </a:xfrm>
          <a:prstGeom prst="rect">
            <a:avLst/>
          </a:prstGeom>
          <a:solidFill>
            <a:srgbClr val="B61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Oswald heavy" panose="02000903000000000000" pitchFamily="2" charset="0"/>
              </a:rPr>
              <a:t>$20</a:t>
            </a:r>
            <a:endParaRPr lang="en-US" sz="3200" dirty="0">
              <a:solidFill>
                <a:schemeClr val="bg1"/>
              </a:solidFill>
            </a:endParaRPr>
          </a:p>
        </p:txBody>
      </p:sp>
      <p:sp>
        <p:nvSpPr>
          <p:cNvPr id="15" name="Rectangle 14">
            <a:extLst>
              <a:ext uri="{FF2B5EF4-FFF2-40B4-BE49-F238E27FC236}">
                <a16:creationId xmlns:a16="http://schemas.microsoft.com/office/drawing/2014/main" id="{7FCD2ACC-13D1-4561-BAB8-1727DF925E19}"/>
              </a:ext>
            </a:extLst>
          </p:cNvPr>
          <p:cNvSpPr/>
          <p:nvPr/>
        </p:nvSpPr>
        <p:spPr>
          <a:xfrm rot="20536912">
            <a:off x="9195729" y="5194301"/>
            <a:ext cx="2403124" cy="707571"/>
          </a:xfrm>
          <a:prstGeom prst="rect">
            <a:avLst/>
          </a:prstGeom>
          <a:solidFill>
            <a:srgbClr val="B61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Oswald heavy" panose="02000903000000000000" pitchFamily="2" charset="0"/>
              </a:rPr>
              <a:t>$5</a:t>
            </a:r>
            <a:endParaRPr lang="en-US" sz="3200" dirty="0">
              <a:solidFill>
                <a:schemeClr val="bg1"/>
              </a:solidFill>
            </a:endParaRPr>
          </a:p>
        </p:txBody>
      </p:sp>
      <p:sp>
        <p:nvSpPr>
          <p:cNvPr id="16" name="TextBox 15">
            <a:extLst>
              <a:ext uri="{FF2B5EF4-FFF2-40B4-BE49-F238E27FC236}">
                <a16:creationId xmlns:a16="http://schemas.microsoft.com/office/drawing/2014/main" id="{9BA4F226-695A-40E2-A403-A55AA6088FC5}"/>
              </a:ext>
            </a:extLst>
          </p:cNvPr>
          <p:cNvSpPr txBox="1"/>
          <p:nvPr/>
        </p:nvSpPr>
        <p:spPr>
          <a:xfrm>
            <a:off x="542473" y="6416706"/>
            <a:ext cx="11107054" cy="369332"/>
          </a:xfrm>
          <a:prstGeom prst="rect">
            <a:avLst/>
          </a:prstGeom>
          <a:noFill/>
        </p:spPr>
        <p:txBody>
          <a:bodyPr wrap="square" rtlCol="0">
            <a:spAutoFit/>
          </a:bodyPr>
          <a:lstStyle/>
          <a:p>
            <a:pPr algn="ctr"/>
            <a:r>
              <a:rPr lang="en-US" i="1" dirty="0">
                <a:solidFill>
                  <a:srgbClr val="FF8100"/>
                </a:solidFill>
                <a:latin typeface="Roboto" panose="02000000000000000000" pitchFamily="2" charset="0"/>
                <a:ea typeface="Roboto" panose="02000000000000000000" pitchFamily="2" charset="0"/>
              </a:rPr>
              <a:t>Good for breakfast, lunch or dinner, </a:t>
            </a:r>
            <a:r>
              <a:rPr lang="en-US" i="1" dirty="0">
                <a:solidFill>
                  <a:schemeClr val="tx1">
                    <a:lumMod val="75000"/>
                    <a:lumOff val="25000"/>
                  </a:schemeClr>
                </a:solidFill>
                <a:latin typeface="Roboto" panose="02000000000000000000" pitchFamily="2" charset="0"/>
                <a:ea typeface="Roboto" panose="02000000000000000000" pitchFamily="2" charset="0"/>
              </a:rPr>
              <a:t>you’ll love it.  Choose your order from each different sizes.</a:t>
            </a:r>
          </a:p>
        </p:txBody>
      </p:sp>
    </p:spTree>
    <p:extLst>
      <p:ext uri="{BB962C8B-B14F-4D97-AF65-F5344CB8AC3E}">
        <p14:creationId xmlns:p14="http://schemas.microsoft.com/office/powerpoint/2010/main" val="835742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B07DE210-107A-4B4D-B895-2514DB741EA0}"/>
              </a:ext>
            </a:extLst>
          </p:cNvPr>
          <p:cNvSpPr/>
          <p:nvPr/>
        </p:nvSpPr>
        <p:spPr>
          <a:xfrm>
            <a:off x="522514" y="2686956"/>
            <a:ext cx="2815771" cy="2645229"/>
          </a:xfrm>
          <a:prstGeom prst="parallelogram">
            <a:avLst>
              <a:gd name="adj" fmla="val 18964"/>
            </a:avLst>
          </a:prstGeom>
          <a:blipFill>
            <a:blip r:embed="rId2">
              <a:alphaModFix amt="88000"/>
            </a:blip>
            <a:stretch>
              <a:fillRect/>
            </a:stretch>
          </a:blip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362220A9-E63C-4581-BAAC-096E3C21AF78}"/>
              </a:ext>
            </a:extLst>
          </p:cNvPr>
          <p:cNvSpPr/>
          <p:nvPr/>
        </p:nvSpPr>
        <p:spPr>
          <a:xfrm>
            <a:off x="4688114" y="2686956"/>
            <a:ext cx="2815771" cy="2645229"/>
          </a:xfrm>
          <a:prstGeom prst="parallelogram">
            <a:avLst>
              <a:gd name="adj" fmla="val 18964"/>
            </a:avLst>
          </a:prstGeom>
          <a:blipFill>
            <a:blip r:embed="rId3">
              <a:alphaModFix amt="88000"/>
            </a:blip>
            <a:stretch>
              <a:fillRect/>
            </a:stretch>
          </a:blip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3192B151-FFF4-4433-8AEA-10AF880E557D}"/>
              </a:ext>
            </a:extLst>
          </p:cNvPr>
          <p:cNvSpPr/>
          <p:nvPr/>
        </p:nvSpPr>
        <p:spPr>
          <a:xfrm>
            <a:off x="8853714" y="2686956"/>
            <a:ext cx="2815771" cy="2645229"/>
          </a:xfrm>
          <a:prstGeom prst="parallelogram">
            <a:avLst>
              <a:gd name="adj" fmla="val 18964"/>
            </a:avLst>
          </a:prstGeom>
          <a:blipFill dpi="0" rotWithShape="1">
            <a:blip r:embed="rId4">
              <a:alphaModFix amt="88000"/>
            </a:blip>
            <a:srcRect/>
            <a:stretch>
              <a:fillRect b="-26000"/>
            </a:stretch>
          </a:blip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E66C6D-F3C3-4173-9149-987801F57E3F}"/>
              </a:ext>
            </a:extLst>
          </p:cNvPr>
          <p:cNvSpPr txBox="1"/>
          <p:nvPr/>
        </p:nvSpPr>
        <p:spPr>
          <a:xfrm>
            <a:off x="834569" y="1917515"/>
            <a:ext cx="2815771" cy="769441"/>
          </a:xfrm>
          <a:prstGeom prst="rect">
            <a:avLst/>
          </a:prstGeom>
          <a:noFill/>
        </p:spPr>
        <p:txBody>
          <a:bodyPr wrap="square" rtlCol="0">
            <a:spAutoFit/>
          </a:bodyPr>
          <a:lstStyle/>
          <a:p>
            <a:pPr algn="ctr"/>
            <a:r>
              <a:rPr lang="en-US" sz="4400" dirty="0">
                <a:solidFill>
                  <a:srgbClr val="FF8100"/>
                </a:solidFill>
                <a:latin typeface="Oswald heavy" panose="02000903000000000000" pitchFamily="2" charset="0"/>
              </a:rPr>
              <a:t>Deal </a:t>
            </a:r>
            <a:r>
              <a:rPr lang="en-US" sz="4400" dirty="0">
                <a:solidFill>
                  <a:srgbClr val="B61173"/>
                </a:solidFill>
                <a:latin typeface="Oswald heavy" panose="02000903000000000000" pitchFamily="2" charset="0"/>
              </a:rPr>
              <a:t>01</a:t>
            </a:r>
          </a:p>
        </p:txBody>
      </p:sp>
      <p:sp>
        <p:nvSpPr>
          <p:cNvPr id="10" name="TextBox 9">
            <a:extLst>
              <a:ext uri="{FF2B5EF4-FFF2-40B4-BE49-F238E27FC236}">
                <a16:creationId xmlns:a16="http://schemas.microsoft.com/office/drawing/2014/main" id="{B6F5E689-390D-46EC-943D-7C79C3771752}"/>
              </a:ext>
            </a:extLst>
          </p:cNvPr>
          <p:cNvSpPr txBox="1"/>
          <p:nvPr/>
        </p:nvSpPr>
        <p:spPr>
          <a:xfrm>
            <a:off x="5000169" y="1917515"/>
            <a:ext cx="2815771" cy="769441"/>
          </a:xfrm>
          <a:prstGeom prst="rect">
            <a:avLst/>
          </a:prstGeom>
          <a:noFill/>
        </p:spPr>
        <p:txBody>
          <a:bodyPr wrap="square" rtlCol="0">
            <a:spAutoFit/>
          </a:bodyPr>
          <a:lstStyle/>
          <a:p>
            <a:pPr algn="ctr"/>
            <a:r>
              <a:rPr lang="en-US" sz="4400" dirty="0">
                <a:solidFill>
                  <a:srgbClr val="FF8100"/>
                </a:solidFill>
                <a:latin typeface="Oswald heavy" panose="02000903000000000000" pitchFamily="2" charset="0"/>
              </a:rPr>
              <a:t>Deal </a:t>
            </a:r>
            <a:r>
              <a:rPr lang="en-US" sz="4400" dirty="0">
                <a:solidFill>
                  <a:srgbClr val="B61173"/>
                </a:solidFill>
                <a:latin typeface="Oswald heavy" panose="02000903000000000000" pitchFamily="2" charset="0"/>
              </a:rPr>
              <a:t>02</a:t>
            </a:r>
          </a:p>
        </p:txBody>
      </p:sp>
      <p:sp>
        <p:nvSpPr>
          <p:cNvPr id="11" name="TextBox 10">
            <a:extLst>
              <a:ext uri="{FF2B5EF4-FFF2-40B4-BE49-F238E27FC236}">
                <a16:creationId xmlns:a16="http://schemas.microsoft.com/office/drawing/2014/main" id="{40335C2F-EC7A-46A8-92AF-B464EFBB0F3B}"/>
              </a:ext>
            </a:extLst>
          </p:cNvPr>
          <p:cNvSpPr txBox="1"/>
          <p:nvPr/>
        </p:nvSpPr>
        <p:spPr>
          <a:xfrm>
            <a:off x="9114969" y="1917515"/>
            <a:ext cx="2815771" cy="769441"/>
          </a:xfrm>
          <a:prstGeom prst="rect">
            <a:avLst/>
          </a:prstGeom>
          <a:noFill/>
        </p:spPr>
        <p:txBody>
          <a:bodyPr wrap="square" rtlCol="0">
            <a:spAutoFit/>
          </a:bodyPr>
          <a:lstStyle/>
          <a:p>
            <a:pPr algn="ctr"/>
            <a:r>
              <a:rPr lang="en-US" sz="4400" dirty="0">
                <a:solidFill>
                  <a:srgbClr val="FF8100"/>
                </a:solidFill>
                <a:latin typeface="Oswald heavy" panose="02000903000000000000" pitchFamily="2" charset="0"/>
              </a:rPr>
              <a:t>Deal </a:t>
            </a:r>
            <a:r>
              <a:rPr lang="en-US" sz="4400" dirty="0">
                <a:solidFill>
                  <a:srgbClr val="B61173"/>
                </a:solidFill>
                <a:latin typeface="Oswald heavy" panose="02000903000000000000" pitchFamily="2" charset="0"/>
              </a:rPr>
              <a:t>03</a:t>
            </a:r>
          </a:p>
        </p:txBody>
      </p:sp>
      <p:sp>
        <p:nvSpPr>
          <p:cNvPr id="12" name="TextBox 11">
            <a:extLst>
              <a:ext uri="{FF2B5EF4-FFF2-40B4-BE49-F238E27FC236}">
                <a16:creationId xmlns:a16="http://schemas.microsoft.com/office/drawing/2014/main" id="{9ED16BB2-51D3-4607-8FFF-12B3CF4A8705}"/>
              </a:ext>
            </a:extLst>
          </p:cNvPr>
          <p:cNvSpPr txBox="1"/>
          <p:nvPr/>
        </p:nvSpPr>
        <p:spPr>
          <a:xfrm>
            <a:off x="1733550" y="198170"/>
            <a:ext cx="8724900" cy="1015663"/>
          </a:xfrm>
          <a:prstGeom prst="rect">
            <a:avLst/>
          </a:prstGeom>
          <a:noFill/>
        </p:spPr>
        <p:txBody>
          <a:bodyPr wrap="square" rtlCol="0">
            <a:prstTxWarp prst="textSlantUp">
              <a:avLst>
                <a:gd name="adj" fmla="val 8396"/>
              </a:avLst>
            </a:prstTxWarp>
            <a:spAutoFit/>
          </a:bodyPr>
          <a:lstStyle/>
          <a:p>
            <a:pPr algn="ctr"/>
            <a:r>
              <a:rPr lang="en-US" sz="6000" b="1" dirty="0">
                <a:ln w="28575">
                  <a:solidFill>
                    <a:srgbClr val="B61173"/>
                  </a:solidFill>
                  <a:prstDash val="solid"/>
                </a:ln>
                <a:gradFill>
                  <a:gsLst>
                    <a:gs pos="0">
                      <a:srgbClr val="B61173"/>
                    </a:gs>
                    <a:gs pos="100000">
                      <a:srgbClr val="FF8100"/>
                    </a:gs>
                  </a:gsLst>
                  <a:lin ang="0" scaled="0"/>
                </a:gradFill>
                <a:effectLst>
                  <a:outerShdw dist="38100" dir="2640000" algn="bl" rotWithShape="0">
                    <a:schemeClr val="accent1"/>
                  </a:outerShdw>
                  <a:reflection blurRad="88900" stA="37000" endPos="50000" dir="5400000" sy="-100000" algn="bl" rotWithShape="0"/>
                </a:effectLst>
                <a:latin typeface="Oswald" panose="02000303000000000000" pitchFamily="2" charset="0"/>
              </a:rPr>
              <a:t>TASTE THAT YOU DESIRE</a:t>
            </a:r>
          </a:p>
        </p:txBody>
      </p:sp>
      <p:sp>
        <p:nvSpPr>
          <p:cNvPr id="14" name="Parallelogram 13">
            <a:extLst>
              <a:ext uri="{FF2B5EF4-FFF2-40B4-BE49-F238E27FC236}">
                <a16:creationId xmlns:a16="http://schemas.microsoft.com/office/drawing/2014/main" id="{082AD0A3-0BD1-448C-8B28-EFA38C13A506}"/>
              </a:ext>
            </a:extLst>
          </p:cNvPr>
          <p:cNvSpPr/>
          <p:nvPr/>
        </p:nvSpPr>
        <p:spPr>
          <a:xfrm>
            <a:off x="619124" y="5009240"/>
            <a:ext cx="2552701" cy="645890"/>
          </a:xfrm>
          <a:prstGeom prst="parallelogram">
            <a:avLst>
              <a:gd name="adj" fmla="val 18964"/>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Oswald heavy" panose="02000903000000000000" pitchFamily="2" charset="0"/>
              </a:rPr>
              <a:t>$30</a:t>
            </a:r>
            <a:endParaRPr lang="en-US" sz="3200" dirty="0">
              <a:solidFill>
                <a:schemeClr val="bg1"/>
              </a:solidFill>
            </a:endParaRPr>
          </a:p>
        </p:txBody>
      </p:sp>
      <p:sp>
        <p:nvSpPr>
          <p:cNvPr id="15" name="Parallelogram 14">
            <a:extLst>
              <a:ext uri="{FF2B5EF4-FFF2-40B4-BE49-F238E27FC236}">
                <a16:creationId xmlns:a16="http://schemas.microsoft.com/office/drawing/2014/main" id="{132127C6-95A6-414D-8526-470F20E71AD6}"/>
              </a:ext>
            </a:extLst>
          </p:cNvPr>
          <p:cNvSpPr/>
          <p:nvPr/>
        </p:nvSpPr>
        <p:spPr>
          <a:xfrm>
            <a:off x="4736419" y="5009240"/>
            <a:ext cx="2552701" cy="645890"/>
          </a:xfrm>
          <a:prstGeom prst="parallelogram">
            <a:avLst>
              <a:gd name="adj" fmla="val 18964"/>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Oswald heavy" panose="02000903000000000000" pitchFamily="2" charset="0"/>
              </a:rPr>
              <a:t>$10</a:t>
            </a:r>
            <a:endParaRPr lang="en-US" sz="3200" dirty="0">
              <a:solidFill>
                <a:schemeClr val="bg1"/>
              </a:solidFill>
            </a:endParaRPr>
          </a:p>
        </p:txBody>
      </p:sp>
      <p:sp>
        <p:nvSpPr>
          <p:cNvPr id="16" name="Parallelogram 15">
            <a:extLst>
              <a:ext uri="{FF2B5EF4-FFF2-40B4-BE49-F238E27FC236}">
                <a16:creationId xmlns:a16="http://schemas.microsoft.com/office/drawing/2014/main" id="{617D7E3A-EFA5-414F-8D97-BC33DC0BDCB9}"/>
              </a:ext>
            </a:extLst>
          </p:cNvPr>
          <p:cNvSpPr/>
          <p:nvPr/>
        </p:nvSpPr>
        <p:spPr>
          <a:xfrm>
            <a:off x="8902019" y="5009240"/>
            <a:ext cx="2552701" cy="645890"/>
          </a:xfrm>
          <a:prstGeom prst="parallelogram">
            <a:avLst>
              <a:gd name="adj" fmla="val 18964"/>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Oswald heavy" panose="02000903000000000000" pitchFamily="2" charset="0"/>
              </a:rPr>
              <a:t>$30</a:t>
            </a:r>
          </a:p>
        </p:txBody>
      </p:sp>
      <p:sp>
        <p:nvSpPr>
          <p:cNvPr id="17" name="Rectangle 16">
            <a:extLst>
              <a:ext uri="{FF2B5EF4-FFF2-40B4-BE49-F238E27FC236}">
                <a16:creationId xmlns:a16="http://schemas.microsoft.com/office/drawing/2014/main" id="{BEC1F68C-7A10-4045-9E37-73007A45044F}"/>
              </a:ext>
            </a:extLst>
          </p:cNvPr>
          <p:cNvSpPr/>
          <p:nvPr/>
        </p:nvSpPr>
        <p:spPr>
          <a:xfrm>
            <a:off x="290285" y="6040463"/>
            <a:ext cx="2881540" cy="276999"/>
          </a:xfrm>
          <a:prstGeom prst="rect">
            <a:avLst/>
          </a:prstGeom>
        </p:spPr>
        <p:txBody>
          <a:bodyPr wrap="square">
            <a:spAutoFit/>
          </a:bodyPr>
          <a:lstStyle/>
          <a:p>
            <a:pPr algn="ctr"/>
            <a:r>
              <a:rPr lang="en-US" sz="1200" i="1" dirty="0">
                <a:solidFill>
                  <a:schemeClr val="tx1">
                    <a:lumMod val="75000"/>
                    <a:lumOff val="25000"/>
                  </a:schemeClr>
                </a:solidFill>
                <a:latin typeface="Roboto" panose="02000000000000000000" pitchFamily="2" charset="0"/>
                <a:ea typeface="Roboto" panose="02000000000000000000" pitchFamily="2" charset="0"/>
              </a:rPr>
              <a:t>Beef Burger with onion and tomato </a:t>
            </a:r>
          </a:p>
        </p:txBody>
      </p:sp>
      <p:sp>
        <p:nvSpPr>
          <p:cNvPr id="18" name="Rectangle 17">
            <a:extLst>
              <a:ext uri="{FF2B5EF4-FFF2-40B4-BE49-F238E27FC236}">
                <a16:creationId xmlns:a16="http://schemas.microsoft.com/office/drawing/2014/main" id="{8C308F23-1674-47C5-B2F9-F233B7D389BA}"/>
              </a:ext>
            </a:extLst>
          </p:cNvPr>
          <p:cNvSpPr/>
          <p:nvPr/>
        </p:nvSpPr>
        <p:spPr>
          <a:xfrm>
            <a:off x="4407580" y="6040463"/>
            <a:ext cx="2881540" cy="276999"/>
          </a:xfrm>
          <a:prstGeom prst="rect">
            <a:avLst/>
          </a:prstGeom>
        </p:spPr>
        <p:txBody>
          <a:bodyPr wrap="square">
            <a:spAutoFit/>
          </a:bodyPr>
          <a:lstStyle/>
          <a:p>
            <a:pPr algn="ctr"/>
            <a:r>
              <a:rPr lang="en-US" sz="1200" i="1" dirty="0">
                <a:solidFill>
                  <a:schemeClr val="tx1">
                    <a:lumMod val="75000"/>
                    <a:lumOff val="25000"/>
                  </a:schemeClr>
                </a:solidFill>
                <a:latin typeface="Roboto" panose="02000000000000000000" pitchFamily="2" charset="0"/>
                <a:ea typeface="Roboto" panose="02000000000000000000" pitchFamily="2" charset="0"/>
              </a:rPr>
              <a:t>Chocolate ice cream</a:t>
            </a:r>
          </a:p>
        </p:txBody>
      </p:sp>
      <p:sp>
        <p:nvSpPr>
          <p:cNvPr id="19" name="Rectangle 18">
            <a:extLst>
              <a:ext uri="{FF2B5EF4-FFF2-40B4-BE49-F238E27FC236}">
                <a16:creationId xmlns:a16="http://schemas.microsoft.com/office/drawing/2014/main" id="{4349546E-2CC2-48D3-B788-781E4B57C83D}"/>
              </a:ext>
            </a:extLst>
          </p:cNvPr>
          <p:cNvSpPr/>
          <p:nvPr/>
        </p:nvSpPr>
        <p:spPr>
          <a:xfrm>
            <a:off x="8524875" y="6040463"/>
            <a:ext cx="2881540" cy="461665"/>
          </a:xfrm>
          <a:prstGeom prst="rect">
            <a:avLst/>
          </a:prstGeom>
        </p:spPr>
        <p:txBody>
          <a:bodyPr wrap="square">
            <a:spAutoFit/>
          </a:bodyPr>
          <a:lstStyle/>
          <a:p>
            <a:pPr algn="ctr"/>
            <a:r>
              <a:rPr lang="en-US" sz="1200" i="1" dirty="0">
                <a:solidFill>
                  <a:schemeClr val="tx1">
                    <a:lumMod val="75000"/>
                    <a:lumOff val="25000"/>
                  </a:schemeClr>
                </a:solidFill>
                <a:latin typeface="Roboto" panose="02000000000000000000" pitchFamily="2" charset="0"/>
                <a:ea typeface="Roboto" panose="02000000000000000000" pitchFamily="2" charset="0"/>
              </a:rPr>
              <a:t>Boiled egg served with frapes, fried bacon and lemon</a:t>
            </a:r>
          </a:p>
        </p:txBody>
      </p:sp>
    </p:spTree>
    <p:extLst>
      <p:ext uri="{BB962C8B-B14F-4D97-AF65-F5344CB8AC3E}">
        <p14:creationId xmlns:p14="http://schemas.microsoft.com/office/powerpoint/2010/main" val="1945289847"/>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F03B700-5B0B-406C-8727-6E16DBB24334}"/>
              </a:ext>
            </a:extLst>
          </p:cNvPr>
          <p:cNvSpPr/>
          <p:nvPr/>
        </p:nvSpPr>
        <p:spPr>
          <a:xfrm>
            <a:off x="0" y="0"/>
            <a:ext cx="12192000" cy="6858000"/>
          </a:xfrm>
          <a:prstGeom prst="rect">
            <a:avLst/>
          </a:prstGeom>
          <a:solidFill>
            <a:srgbClr val="FF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17A3B55-85C3-4291-B0AE-23C54F378BD7}"/>
              </a:ext>
            </a:extLst>
          </p:cNvPr>
          <p:cNvGrpSpPr/>
          <p:nvPr/>
        </p:nvGrpSpPr>
        <p:grpSpPr>
          <a:xfrm>
            <a:off x="616858" y="93721"/>
            <a:ext cx="5040082" cy="2018646"/>
            <a:chOff x="616858" y="725714"/>
            <a:chExt cx="5040082" cy="2018646"/>
          </a:xfrm>
        </p:grpSpPr>
        <p:sp>
          <p:nvSpPr>
            <p:cNvPr id="21" name="Oval 20">
              <a:extLst>
                <a:ext uri="{FF2B5EF4-FFF2-40B4-BE49-F238E27FC236}">
                  <a16:creationId xmlns:a16="http://schemas.microsoft.com/office/drawing/2014/main" id="{D194DB95-1B84-4B07-B299-9BC51938FC41}"/>
                </a:ext>
              </a:extLst>
            </p:cNvPr>
            <p:cNvSpPr/>
            <p:nvPr/>
          </p:nvSpPr>
          <p:spPr>
            <a:xfrm>
              <a:off x="616858" y="725714"/>
              <a:ext cx="2018646" cy="2018646"/>
            </a:xfrm>
            <a:prstGeom prst="ellipse">
              <a:avLst/>
            </a:prstGeom>
            <a:blipFill dpi="0" rotWithShape="0">
              <a:blip r:embed="rId2">
                <a:alphaModFix amt="88000"/>
              </a:blip>
              <a:srcRect/>
              <a:stretch>
                <a:fillRect/>
              </a:stretch>
            </a:blipFill>
            <a:ln w="41275">
              <a:gradFill>
                <a:gsLst>
                  <a:gs pos="0">
                    <a:srgbClr val="B61173"/>
                  </a:gs>
                  <a:gs pos="100000">
                    <a:srgbClr val="FF8100"/>
                  </a:gs>
                </a:gsLst>
                <a:lin ang="5400000" scaled="1"/>
              </a:grad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186812C-7817-4017-B2EF-8BB4F3A18DBB}"/>
                </a:ext>
              </a:extLst>
            </p:cNvPr>
            <p:cNvSpPr txBox="1"/>
            <p:nvPr/>
          </p:nvSpPr>
          <p:spPr>
            <a:xfrm>
              <a:off x="2841169" y="847179"/>
              <a:ext cx="2815771" cy="461665"/>
            </a:xfrm>
            <a:prstGeom prst="rect">
              <a:avLst/>
            </a:prstGeom>
            <a:noFill/>
          </p:spPr>
          <p:txBody>
            <a:bodyPr wrap="square" rtlCol="0">
              <a:spAutoFit/>
            </a:bodyPr>
            <a:lstStyle/>
            <a:p>
              <a:r>
                <a:rPr lang="en-US" sz="2400" dirty="0">
                  <a:solidFill>
                    <a:schemeClr val="bg1"/>
                  </a:solidFill>
                  <a:latin typeface="Oswald heavy" panose="02000903000000000000" pitchFamily="2" charset="0"/>
                </a:rPr>
                <a:t>Cheesy Beef Burger</a:t>
              </a:r>
            </a:p>
          </p:txBody>
        </p:sp>
        <p:sp>
          <p:nvSpPr>
            <p:cNvPr id="26" name="Rectangle 25">
              <a:extLst>
                <a:ext uri="{FF2B5EF4-FFF2-40B4-BE49-F238E27FC236}">
                  <a16:creationId xmlns:a16="http://schemas.microsoft.com/office/drawing/2014/main" id="{B59DDDD1-A2EA-4755-97C0-48D5118D9DBE}"/>
                </a:ext>
              </a:extLst>
            </p:cNvPr>
            <p:cNvSpPr/>
            <p:nvPr/>
          </p:nvSpPr>
          <p:spPr>
            <a:xfrm>
              <a:off x="2775400" y="1308844"/>
              <a:ext cx="2881540" cy="461665"/>
            </a:xfrm>
            <a:prstGeom prst="rect">
              <a:avLst/>
            </a:prstGeom>
          </p:spPr>
          <p:txBody>
            <a:bodyPr wrap="square">
              <a:spAutoFit/>
            </a:bodyPr>
            <a:lstStyle/>
            <a:p>
              <a:pPr algn="ctr"/>
              <a:r>
                <a:rPr lang="en-US" sz="1200" i="1" dirty="0">
                  <a:solidFill>
                    <a:schemeClr val="bg1"/>
                  </a:solidFill>
                  <a:latin typeface="Roboto" panose="02000000000000000000" pitchFamily="2" charset="0"/>
                  <a:ea typeface="Roboto" panose="02000000000000000000" pitchFamily="2" charset="0"/>
                </a:rPr>
                <a:t>Burger Bun with double cheese with onion and chicken patty</a:t>
              </a:r>
            </a:p>
          </p:txBody>
        </p:sp>
        <p:sp>
          <p:nvSpPr>
            <p:cNvPr id="2" name="Rectangle: Rounded Corners 1">
              <a:extLst>
                <a:ext uri="{FF2B5EF4-FFF2-40B4-BE49-F238E27FC236}">
                  <a16:creationId xmlns:a16="http://schemas.microsoft.com/office/drawing/2014/main" id="{820EFB6E-699A-4CE6-8B84-394CFBC8B48E}"/>
                </a:ext>
              </a:extLst>
            </p:cNvPr>
            <p:cNvSpPr/>
            <p:nvPr/>
          </p:nvSpPr>
          <p:spPr>
            <a:xfrm>
              <a:off x="2927120" y="2336800"/>
              <a:ext cx="2578100" cy="407560"/>
            </a:xfrm>
            <a:prstGeom prst="roundRect">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swald heavy" panose="02000903000000000000" pitchFamily="2" charset="0"/>
                </a:rPr>
                <a:t>$20</a:t>
              </a:r>
              <a:endParaRPr lang="en-US" dirty="0">
                <a:solidFill>
                  <a:schemeClr val="bg1"/>
                </a:solidFill>
              </a:endParaRPr>
            </a:p>
          </p:txBody>
        </p:sp>
      </p:grpSp>
      <p:grpSp>
        <p:nvGrpSpPr>
          <p:cNvPr id="3" name="Group 2">
            <a:extLst>
              <a:ext uri="{FF2B5EF4-FFF2-40B4-BE49-F238E27FC236}">
                <a16:creationId xmlns:a16="http://schemas.microsoft.com/office/drawing/2014/main" id="{83EF63A3-8399-4689-91D0-5C45819B2233}"/>
              </a:ext>
            </a:extLst>
          </p:cNvPr>
          <p:cNvGrpSpPr/>
          <p:nvPr/>
        </p:nvGrpSpPr>
        <p:grpSpPr>
          <a:xfrm>
            <a:off x="616858" y="2417913"/>
            <a:ext cx="5040082" cy="2018646"/>
            <a:chOff x="616858" y="3183466"/>
            <a:chExt cx="5040082" cy="2018646"/>
          </a:xfrm>
        </p:grpSpPr>
        <p:sp>
          <p:nvSpPr>
            <p:cNvPr id="27" name="Oval 26">
              <a:extLst>
                <a:ext uri="{FF2B5EF4-FFF2-40B4-BE49-F238E27FC236}">
                  <a16:creationId xmlns:a16="http://schemas.microsoft.com/office/drawing/2014/main" id="{7FD08CF0-7502-46FA-9DF6-8903BF30FF9C}"/>
                </a:ext>
              </a:extLst>
            </p:cNvPr>
            <p:cNvSpPr/>
            <p:nvPr/>
          </p:nvSpPr>
          <p:spPr>
            <a:xfrm>
              <a:off x="616858" y="3183466"/>
              <a:ext cx="2018646" cy="2018646"/>
            </a:xfrm>
            <a:prstGeom prst="ellipse">
              <a:avLst/>
            </a:prstGeom>
            <a:blipFill dpi="0" rotWithShape="0">
              <a:blip r:embed="rId3">
                <a:alphaModFix amt="88000"/>
              </a:blip>
              <a:srcRect/>
              <a:stretch>
                <a:fillRect/>
              </a:stretch>
            </a:blipFill>
            <a:ln w="41275">
              <a:gradFill>
                <a:gsLst>
                  <a:gs pos="0">
                    <a:srgbClr val="B61173"/>
                  </a:gs>
                  <a:gs pos="100000">
                    <a:srgbClr val="FF8100"/>
                  </a:gs>
                </a:gsLst>
                <a:lin ang="5400000" scaled="1"/>
              </a:grad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459FEB9-E61B-4B56-A7D3-9851566CE415}"/>
                </a:ext>
              </a:extLst>
            </p:cNvPr>
            <p:cNvSpPr txBox="1"/>
            <p:nvPr/>
          </p:nvSpPr>
          <p:spPr>
            <a:xfrm>
              <a:off x="2841169" y="3304931"/>
              <a:ext cx="2815771" cy="461665"/>
            </a:xfrm>
            <a:prstGeom prst="rect">
              <a:avLst/>
            </a:prstGeom>
            <a:noFill/>
          </p:spPr>
          <p:txBody>
            <a:bodyPr wrap="square" rtlCol="0">
              <a:spAutoFit/>
            </a:bodyPr>
            <a:lstStyle/>
            <a:p>
              <a:r>
                <a:rPr lang="en-US" sz="2400" dirty="0">
                  <a:solidFill>
                    <a:schemeClr val="bg1"/>
                  </a:solidFill>
                  <a:latin typeface="Oswald heavy" panose="02000903000000000000" pitchFamily="2" charset="0"/>
                </a:rPr>
                <a:t>Dried Coconut Fish</a:t>
              </a:r>
            </a:p>
          </p:txBody>
        </p:sp>
        <p:sp>
          <p:nvSpPr>
            <p:cNvPr id="29" name="Rectangle 28">
              <a:extLst>
                <a:ext uri="{FF2B5EF4-FFF2-40B4-BE49-F238E27FC236}">
                  <a16:creationId xmlns:a16="http://schemas.microsoft.com/office/drawing/2014/main" id="{81C98806-54BE-4884-9107-78B68718EC07}"/>
                </a:ext>
              </a:extLst>
            </p:cNvPr>
            <p:cNvSpPr/>
            <p:nvPr/>
          </p:nvSpPr>
          <p:spPr>
            <a:xfrm>
              <a:off x="2775400" y="3766596"/>
              <a:ext cx="2881540" cy="461665"/>
            </a:xfrm>
            <a:prstGeom prst="rect">
              <a:avLst/>
            </a:prstGeom>
          </p:spPr>
          <p:txBody>
            <a:bodyPr wrap="square">
              <a:spAutoFit/>
            </a:bodyPr>
            <a:lstStyle/>
            <a:p>
              <a:pPr algn="ctr"/>
              <a:r>
                <a:rPr lang="en-US" sz="1200" i="1" dirty="0">
                  <a:solidFill>
                    <a:schemeClr val="bg1"/>
                  </a:solidFill>
                  <a:latin typeface="Roboto" panose="02000000000000000000" pitchFamily="2" charset="0"/>
                  <a:ea typeface="Roboto" panose="02000000000000000000" pitchFamily="2" charset="0"/>
                </a:rPr>
                <a:t>Fish marinated with boiled coconut and broccoli</a:t>
              </a:r>
            </a:p>
          </p:txBody>
        </p:sp>
        <p:sp>
          <p:nvSpPr>
            <p:cNvPr id="30" name="Rectangle: Rounded Corners 29">
              <a:extLst>
                <a:ext uri="{FF2B5EF4-FFF2-40B4-BE49-F238E27FC236}">
                  <a16:creationId xmlns:a16="http://schemas.microsoft.com/office/drawing/2014/main" id="{6CF08006-D8FF-4A38-AA5C-090C3E0CE769}"/>
                </a:ext>
              </a:extLst>
            </p:cNvPr>
            <p:cNvSpPr/>
            <p:nvPr/>
          </p:nvSpPr>
          <p:spPr>
            <a:xfrm>
              <a:off x="2927120" y="4794552"/>
              <a:ext cx="2578100" cy="407560"/>
            </a:xfrm>
            <a:prstGeom prst="roundRect">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swald heavy" panose="02000903000000000000" pitchFamily="2" charset="0"/>
                </a:rPr>
                <a:t>$10</a:t>
              </a:r>
              <a:endParaRPr lang="en-US" dirty="0">
                <a:solidFill>
                  <a:schemeClr val="bg1"/>
                </a:solidFill>
              </a:endParaRPr>
            </a:p>
          </p:txBody>
        </p:sp>
      </p:grpSp>
      <p:grpSp>
        <p:nvGrpSpPr>
          <p:cNvPr id="8" name="Group 7">
            <a:extLst>
              <a:ext uri="{FF2B5EF4-FFF2-40B4-BE49-F238E27FC236}">
                <a16:creationId xmlns:a16="http://schemas.microsoft.com/office/drawing/2014/main" id="{6F44B6CA-9D4D-4C28-9ECD-AEFD2E209258}"/>
              </a:ext>
            </a:extLst>
          </p:cNvPr>
          <p:cNvGrpSpPr/>
          <p:nvPr/>
        </p:nvGrpSpPr>
        <p:grpSpPr>
          <a:xfrm>
            <a:off x="616858" y="4742106"/>
            <a:ext cx="5040082" cy="2018646"/>
            <a:chOff x="616858" y="4831006"/>
            <a:chExt cx="5040082" cy="2018646"/>
          </a:xfrm>
        </p:grpSpPr>
        <p:sp>
          <p:nvSpPr>
            <p:cNvPr id="31" name="Oval 30">
              <a:extLst>
                <a:ext uri="{FF2B5EF4-FFF2-40B4-BE49-F238E27FC236}">
                  <a16:creationId xmlns:a16="http://schemas.microsoft.com/office/drawing/2014/main" id="{94ADF488-DE00-452B-B7BB-1F909A0599E5}"/>
                </a:ext>
              </a:extLst>
            </p:cNvPr>
            <p:cNvSpPr/>
            <p:nvPr/>
          </p:nvSpPr>
          <p:spPr>
            <a:xfrm>
              <a:off x="616858" y="4831006"/>
              <a:ext cx="2018646" cy="2018646"/>
            </a:xfrm>
            <a:prstGeom prst="ellipse">
              <a:avLst/>
            </a:prstGeom>
            <a:blipFill dpi="0" rotWithShape="0">
              <a:blip r:embed="rId4">
                <a:alphaModFix amt="88000"/>
              </a:blip>
              <a:srcRect/>
              <a:stretch>
                <a:fillRect/>
              </a:stretch>
            </a:blipFill>
            <a:ln w="41275">
              <a:gradFill>
                <a:gsLst>
                  <a:gs pos="0">
                    <a:srgbClr val="B61173"/>
                  </a:gs>
                  <a:gs pos="100000">
                    <a:srgbClr val="FF8100"/>
                  </a:gs>
                </a:gsLst>
                <a:lin ang="5400000" scaled="1"/>
              </a:grad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26BE487-2453-469F-A2B8-B33B001CB070}"/>
                </a:ext>
              </a:extLst>
            </p:cNvPr>
            <p:cNvSpPr txBox="1"/>
            <p:nvPr/>
          </p:nvSpPr>
          <p:spPr>
            <a:xfrm>
              <a:off x="2841169" y="4952471"/>
              <a:ext cx="2815771" cy="461665"/>
            </a:xfrm>
            <a:prstGeom prst="rect">
              <a:avLst/>
            </a:prstGeom>
            <a:noFill/>
          </p:spPr>
          <p:txBody>
            <a:bodyPr wrap="square" rtlCol="0">
              <a:spAutoFit/>
            </a:bodyPr>
            <a:lstStyle/>
            <a:p>
              <a:r>
                <a:rPr lang="en-US" sz="2400" dirty="0">
                  <a:solidFill>
                    <a:schemeClr val="bg1"/>
                  </a:solidFill>
                  <a:latin typeface="Oswald heavy" panose="02000903000000000000" pitchFamily="2" charset="0"/>
                </a:rPr>
                <a:t>Chicken Balls</a:t>
              </a:r>
            </a:p>
          </p:txBody>
        </p:sp>
        <p:sp>
          <p:nvSpPr>
            <p:cNvPr id="33" name="Rectangle 32">
              <a:extLst>
                <a:ext uri="{FF2B5EF4-FFF2-40B4-BE49-F238E27FC236}">
                  <a16:creationId xmlns:a16="http://schemas.microsoft.com/office/drawing/2014/main" id="{084A3DBF-39F0-4E7C-A098-D22C91C78FCE}"/>
                </a:ext>
              </a:extLst>
            </p:cNvPr>
            <p:cNvSpPr/>
            <p:nvPr/>
          </p:nvSpPr>
          <p:spPr>
            <a:xfrm>
              <a:off x="2775400" y="5414136"/>
              <a:ext cx="2881540" cy="276999"/>
            </a:xfrm>
            <a:prstGeom prst="rect">
              <a:avLst/>
            </a:prstGeom>
          </p:spPr>
          <p:txBody>
            <a:bodyPr wrap="square">
              <a:spAutoFit/>
            </a:bodyPr>
            <a:lstStyle/>
            <a:p>
              <a:pPr algn="ctr"/>
              <a:r>
                <a:rPr lang="en-US" sz="1200" i="1" dirty="0">
                  <a:solidFill>
                    <a:schemeClr val="bg1"/>
                  </a:solidFill>
                  <a:latin typeface="Roboto" panose="02000000000000000000" pitchFamily="2" charset="0"/>
                  <a:ea typeface="Roboto" panose="02000000000000000000" pitchFamily="2" charset="0"/>
                </a:rPr>
                <a:t>Delicious fried chicken balls</a:t>
              </a:r>
            </a:p>
          </p:txBody>
        </p:sp>
        <p:sp>
          <p:nvSpPr>
            <p:cNvPr id="34" name="Rectangle: Rounded Corners 33">
              <a:extLst>
                <a:ext uri="{FF2B5EF4-FFF2-40B4-BE49-F238E27FC236}">
                  <a16:creationId xmlns:a16="http://schemas.microsoft.com/office/drawing/2014/main" id="{D9549008-9D90-4295-B4A7-6902E480E485}"/>
                </a:ext>
              </a:extLst>
            </p:cNvPr>
            <p:cNvSpPr/>
            <p:nvPr/>
          </p:nvSpPr>
          <p:spPr>
            <a:xfrm>
              <a:off x="2927120" y="6442092"/>
              <a:ext cx="2578100" cy="407560"/>
            </a:xfrm>
            <a:prstGeom prst="roundRect">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swald heavy" panose="02000903000000000000" pitchFamily="2" charset="0"/>
                </a:rPr>
                <a:t>$20</a:t>
              </a:r>
              <a:endParaRPr lang="en-US" dirty="0">
                <a:solidFill>
                  <a:schemeClr val="bg1"/>
                </a:solidFill>
              </a:endParaRPr>
            </a:p>
          </p:txBody>
        </p:sp>
      </p:grpSp>
      <p:grpSp>
        <p:nvGrpSpPr>
          <p:cNvPr id="35" name="Group 34">
            <a:extLst>
              <a:ext uri="{FF2B5EF4-FFF2-40B4-BE49-F238E27FC236}">
                <a16:creationId xmlns:a16="http://schemas.microsoft.com/office/drawing/2014/main" id="{0F3432BD-0882-4F9F-9289-1B689ED1C01C}"/>
              </a:ext>
            </a:extLst>
          </p:cNvPr>
          <p:cNvGrpSpPr/>
          <p:nvPr/>
        </p:nvGrpSpPr>
        <p:grpSpPr>
          <a:xfrm>
            <a:off x="6344558" y="93721"/>
            <a:ext cx="5040082" cy="2018646"/>
            <a:chOff x="616858" y="725714"/>
            <a:chExt cx="5040082" cy="2018646"/>
          </a:xfrm>
        </p:grpSpPr>
        <p:sp>
          <p:nvSpPr>
            <p:cNvPr id="36" name="Oval 35">
              <a:extLst>
                <a:ext uri="{FF2B5EF4-FFF2-40B4-BE49-F238E27FC236}">
                  <a16:creationId xmlns:a16="http://schemas.microsoft.com/office/drawing/2014/main" id="{D69E214C-81F2-46D5-886D-18F3B331B81F}"/>
                </a:ext>
              </a:extLst>
            </p:cNvPr>
            <p:cNvSpPr/>
            <p:nvPr/>
          </p:nvSpPr>
          <p:spPr>
            <a:xfrm>
              <a:off x="616858" y="725714"/>
              <a:ext cx="2018646" cy="2018646"/>
            </a:xfrm>
            <a:prstGeom prst="ellipse">
              <a:avLst/>
            </a:prstGeom>
            <a:blipFill dpi="0" rotWithShape="0">
              <a:blip r:embed="rId5">
                <a:alphaModFix amt="88000"/>
              </a:blip>
              <a:srcRect/>
              <a:stretch>
                <a:fillRect/>
              </a:stretch>
            </a:blipFill>
            <a:ln w="41275">
              <a:gradFill>
                <a:gsLst>
                  <a:gs pos="0">
                    <a:srgbClr val="B61173"/>
                  </a:gs>
                  <a:gs pos="100000">
                    <a:srgbClr val="FF8100"/>
                  </a:gs>
                </a:gsLst>
                <a:lin ang="5400000" scaled="1"/>
              </a:grad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8B4A34FF-BF32-44EA-AEA0-AE9D9E869B2E}"/>
                </a:ext>
              </a:extLst>
            </p:cNvPr>
            <p:cNvSpPr txBox="1"/>
            <p:nvPr/>
          </p:nvSpPr>
          <p:spPr>
            <a:xfrm>
              <a:off x="2841169" y="847179"/>
              <a:ext cx="2815771" cy="461665"/>
            </a:xfrm>
            <a:prstGeom prst="rect">
              <a:avLst/>
            </a:prstGeom>
            <a:noFill/>
          </p:spPr>
          <p:txBody>
            <a:bodyPr wrap="square" rtlCol="0">
              <a:spAutoFit/>
            </a:bodyPr>
            <a:lstStyle/>
            <a:p>
              <a:r>
                <a:rPr lang="en-US" sz="2400" dirty="0">
                  <a:solidFill>
                    <a:schemeClr val="bg1"/>
                  </a:solidFill>
                  <a:latin typeface="Oswald heavy" panose="02000903000000000000" pitchFamily="2" charset="0"/>
                </a:rPr>
                <a:t>Special Hot Cake</a:t>
              </a:r>
            </a:p>
          </p:txBody>
        </p:sp>
        <p:sp>
          <p:nvSpPr>
            <p:cNvPr id="38" name="Rectangle 37">
              <a:extLst>
                <a:ext uri="{FF2B5EF4-FFF2-40B4-BE49-F238E27FC236}">
                  <a16:creationId xmlns:a16="http://schemas.microsoft.com/office/drawing/2014/main" id="{B13F43B9-EA26-4FDB-AE72-F55C12FAF9F8}"/>
                </a:ext>
              </a:extLst>
            </p:cNvPr>
            <p:cNvSpPr/>
            <p:nvPr/>
          </p:nvSpPr>
          <p:spPr>
            <a:xfrm>
              <a:off x="2775400" y="1308844"/>
              <a:ext cx="2881540" cy="461665"/>
            </a:xfrm>
            <a:prstGeom prst="rect">
              <a:avLst/>
            </a:prstGeom>
          </p:spPr>
          <p:txBody>
            <a:bodyPr wrap="square">
              <a:spAutoFit/>
            </a:bodyPr>
            <a:lstStyle/>
            <a:p>
              <a:pPr algn="ctr"/>
              <a:r>
                <a:rPr lang="en-US" sz="1200" i="1" dirty="0">
                  <a:solidFill>
                    <a:schemeClr val="bg1"/>
                  </a:solidFill>
                  <a:latin typeface="Roboto" panose="02000000000000000000" pitchFamily="2" charset="0"/>
                  <a:ea typeface="Roboto" panose="02000000000000000000" pitchFamily="2" charset="0"/>
                </a:rPr>
                <a:t>Special hot cake served with sweet creamy sauce and blue berries on top</a:t>
              </a:r>
            </a:p>
          </p:txBody>
        </p:sp>
        <p:sp>
          <p:nvSpPr>
            <p:cNvPr id="39" name="Rectangle: Rounded Corners 38">
              <a:extLst>
                <a:ext uri="{FF2B5EF4-FFF2-40B4-BE49-F238E27FC236}">
                  <a16:creationId xmlns:a16="http://schemas.microsoft.com/office/drawing/2014/main" id="{467B8C9C-8319-4077-B0DF-561E6578BF5C}"/>
                </a:ext>
              </a:extLst>
            </p:cNvPr>
            <p:cNvSpPr/>
            <p:nvPr/>
          </p:nvSpPr>
          <p:spPr>
            <a:xfrm>
              <a:off x="2927120" y="2336800"/>
              <a:ext cx="2578100" cy="407560"/>
            </a:xfrm>
            <a:prstGeom prst="roundRect">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swald heavy" panose="02000903000000000000" pitchFamily="2" charset="0"/>
                </a:rPr>
                <a:t>$10</a:t>
              </a:r>
              <a:endParaRPr lang="en-US" dirty="0">
                <a:solidFill>
                  <a:schemeClr val="bg1"/>
                </a:solidFill>
              </a:endParaRPr>
            </a:p>
          </p:txBody>
        </p:sp>
      </p:grpSp>
      <p:grpSp>
        <p:nvGrpSpPr>
          <p:cNvPr id="40" name="Group 39">
            <a:extLst>
              <a:ext uri="{FF2B5EF4-FFF2-40B4-BE49-F238E27FC236}">
                <a16:creationId xmlns:a16="http://schemas.microsoft.com/office/drawing/2014/main" id="{586365F9-4A16-40B5-B757-6DD272F55115}"/>
              </a:ext>
            </a:extLst>
          </p:cNvPr>
          <p:cNvGrpSpPr/>
          <p:nvPr/>
        </p:nvGrpSpPr>
        <p:grpSpPr>
          <a:xfrm>
            <a:off x="6344558" y="2417913"/>
            <a:ext cx="5040082" cy="2018646"/>
            <a:chOff x="616858" y="3183466"/>
            <a:chExt cx="5040082" cy="2018646"/>
          </a:xfrm>
        </p:grpSpPr>
        <p:sp>
          <p:nvSpPr>
            <p:cNvPr id="41" name="Oval 40">
              <a:extLst>
                <a:ext uri="{FF2B5EF4-FFF2-40B4-BE49-F238E27FC236}">
                  <a16:creationId xmlns:a16="http://schemas.microsoft.com/office/drawing/2014/main" id="{854B2B1D-B9AB-4C67-AEAD-28A85F416DC2}"/>
                </a:ext>
              </a:extLst>
            </p:cNvPr>
            <p:cNvSpPr/>
            <p:nvPr/>
          </p:nvSpPr>
          <p:spPr>
            <a:xfrm>
              <a:off x="616858" y="3183466"/>
              <a:ext cx="2018646" cy="2018646"/>
            </a:xfrm>
            <a:prstGeom prst="ellipse">
              <a:avLst/>
            </a:prstGeom>
            <a:blipFill dpi="0" rotWithShape="0">
              <a:blip r:embed="rId6">
                <a:alphaModFix amt="88000"/>
              </a:blip>
              <a:srcRect/>
              <a:stretch>
                <a:fillRect/>
              </a:stretch>
            </a:blipFill>
            <a:ln w="41275">
              <a:gradFill>
                <a:gsLst>
                  <a:gs pos="0">
                    <a:srgbClr val="B61173"/>
                  </a:gs>
                  <a:gs pos="100000">
                    <a:srgbClr val="FF8100"/>
                  </a:gs>
                </a:gsLst>
                <a:lin ang="5400000" scaled="1"/>
              </a:grad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6204FF5-E9C9-4840-844C-0869396EAA48}"/>
                </a:ext>
              </a:extLst>
            </p:cNvPr>
            <p:cNvSpPr txBox="1"/>
            <p:nvPr/>
          </p:nvSpPr>
          <p:spPr>
            <a:xfrm>
              <a:off x="2841169" y="3304931"/>
              <a:ext cx="2815771" cy="461665"/>
            </a:xfrm>
            <a:prstGeom prst="rect">
              <a:avLst/>
            </a:prstGeom>
            <a:noFill/>
          </p:spPr>
          <p:txBody>
            <a:bodyPr wrap="square" rtlCol="0">
              <a:spAutoFit/>
            </a:bodyPr>
            <a:lstStyle/>
            <a:p>
              <a:r>
                <a:rPr lang="en-US" sz="2400" dirty="0">
                  <a:solidFill>
                    <a:schemeClr val="bg1"/>
                  </a:solidFill>
                  <a:latin typeface="Oswald heavy" panose="02000903000000000000" pitchFamily="2" charset="0"/>
                </a:rPr>
                <a:t>Fresh Fruit Salad</a:t>
              </a:r>
            </a:p>
          </p:txBody>
        </p:sp>
        <p:sp>
          <p:nvSpPr>
            <p:cNvPr id="43" name="Rectangle 42">
              <a:extLst>
                <a:ext uri="{FF2B5EF4-FFF2-40B4-BE49-F238E27FC236}">
                  <a16:creationId xmlns:a16="http://schemas.microsoft.com/office/drawing/2014/main" id="{244ADEC8-1C8A-4F76-9982-E2B17ECF42BD}"/>
                </a:ext>
              </a:extLst>
            </p:cNvPr>
            <p:cNvSpPr/>
            <p:nvPr/>
          </p:nvSpPr>
          <p:spPr>
            <a:xfrm>
              <a:off x="2775400" y="3766596"/>
              <a:ext cx="2881540" cy="646331"/>
            </a:xfrm>
            <a:prstGeom prst="rect">
              <a:avLst/>
            </a:prstGeom>
          </p:spPr>
          <p:txBody>
            <a:bodyPr wrap="square">
              <a:spAutoFit/>
            </a:bodyPr>
            <a:lstStyle/>
            <a:p>
              <a:pPr algn="ctr"/>
              <a:r>
                <a:rPr lang="en-US" sz="1200" i="1" dirty="0">
                  <a:solidFill>
                    <a:schemeClr val="bg1"/>
                  </a:solidFill>
                  <a:latin typeface="Roboto" panose="02000000000000000000" pitchFamily="2" charset="0"/>
                  <a:ea typeface="Roboto" panose="02000000000000000000" pitchFamily="2" charset="0"/>
                </a:rPr>
                <a:t>Hershey chocolate mixed with fresh banana, apple, dragon fruit, oranges and melon</a:t>
              </a:r>
            </a:p>
          </p:txBody>
        </p:sp>
        <p:sp>
          <p:nvSpPr>
            <p:cNvPr id="44" name="Rectangle: Rounded Corners 43">
              <a:extLst>
                <a:ext uri="{FF2B5EF4-FFF2-40B4-BE49-F238E27FC236}">
                  <a16:creationId xmlns:a16="http://schemas.microsoft.com/office/drawing/2014/main" id="{7BE2A290-B55B-48A9-9329-0C9A17925F5F}"/>
                </a:ext>
              </a:extLst>
            </p:cNvPr>
            <p:cNvSpPr/>
            <p:nvPr/>
          </p:nvSpPr>
          <p:spPr>
            <a:xfrm>
              <a:off x="2927120" y="4794552"/>
              <a:ext cx="2578100" cy="407560"/>
            </a:xfrm>
            <a:prstGeom prst="roundRect">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swald heavy" panose="02000903000000000000" pitchFamily="2" charset="0"/>
                </a:rPr>
                <a:t>$15</a:t>
              </a:r>
              <a:endParaRPr lang="en-US" dirty="0">
                <a:solidFill>
                  <a:schemeClr val="bg1"/>
                </a:solidFill>
              </a:endParaRPr>
            </a:p>
          </p:txBody>
        </p:sp>
      </p:grpSp>
      <p:grpSp>
        <p:nvGrpSpPr>
          <p:cNvPr id="45" name="Group 44">
            <a:extLst>
              <a:ext uri="{FF2B5EF4-FFF2-40B4-BE49-F238E27FC236}">
                <a16:creationId xmlns:a16="http://schemas.microsoft.com/office/drawing/2014/main" id="{6085C4B9-008C-4B91-89D2-069124EF879B}"/>
              </a:ext>
            </a:extLst>
          </p:cNvPr>
          <p:cNvGrpSpPr/>
          <p:nvPr/>
        </p:nvGrpSpPr>
        <p:grpSpPr>
          <a:xfrm>
            <a:off x="6344558" y="4742106"/>
            <a:ext cx="5664562" cy="2018646"/>
            <a:chOff x="616858" y="4831006"/>
            <a:chExt cx="5664562" cy="2018646"/>
          </a:xfrm>
        </p:grpSpPr>
        <p:sp>
          <p:nvSpPr>
            <p:cNvPr id="46" name="Oval 45">
              <a:extLst>
                <a:ext uri="{FF2B5EF4-FFF2-40B4-BE49-F238E27FC236}">
                  <a16:creationId xmlns:a16="http://schemas.microsoft.com/office/drawing/2014/main" id="{73C2EF60-5CF2-40F7-96A8-FFC2757E054E}"/>
                </a:ext>
              </a:extLst>
            </p:cNvPr>
            <p:cNvSpPr/>
            <p:nvPr/>
          </p:nvSpPr>
          <p:spPr>
            <a:xfrm>
              <a:off x="616858" y="4831006"/>
              <a:ext cx="2018646" cy="2018646"/>
            </a:xfrm>
            <a:prstGeom prst="ellipse">
              <a:avLst/>
            </a:prstGeom>
            <a:blipFill dpi="0" rotWithShape="0">
              <a:blip r:embed="rId7">
                <a:alphaModFix amt="88000"/>
              </a:blip>
              <a:srcRect/>
              <a:stretch>
                <a:fillRect t="-6000" b="-13000"/>
              </a:stretch>
            </a:blipFill>
            <a:ln w="41275">
              <a:gradFill>
                <a:gsLst>
                  <a:gs pos="0">
                    <a:srgbClr val="B61173"/>
                  </a:gs>
                  <a:gs pos="100000">
                    <a:srgbClr val="FF8100"/>
                  </a:gs>
                </a:gsLst>
                <a:lin ang="5400000" scaled="1"/>
              </a:grad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B9F49C52-2E6D-44DD-89F6-E88991945AA5}"/>
                </a:ext>
              </a:extLst>
            </p:cNvPr>
            <p:cNvSpPr txBox="1"/>
            <p:nvPr/>
          </p:nvSpPr>
          <p:spPr>
            <a:xfrm>
              <a:off x="2841169" y="4952471"/>
              <a:ext cx="3440251" cy="461665"/>
            </a:xfrm>
            <a:prstGeom prst="rect">
              <a:avLst/>
            </a:prstGeom>
            <a:noFill/>
          </p:spPr>
          <p:txBody>
            <a:bodyPr wrap="square" rtlCol="0">
              <a:spAutoFit/>
            </a:bodyPr>
            <a:lstStyle/>
            <a:p>
              <a:r>
                <a:rPr lang="en-US" sz="2400" dirty="0">
                  <a:solidFill>
                    <a:schemeClr val="bg1"/>
                  </a:solidFill>
                  <a:latin typeface="Oswald heavy" panose="02000903000000000000" pitchFamily="2" charset="0"/>
                </a:rPr>
                <a:t>Creamy Pork Burger</a:t>
              </a:r>
            </a:p>
          </p:txBody>
        </p:sp>
        <p:sp>
          <p:nvSpPr>
            <p:cNvPr id="48" name="Rectangle 47">
              <a:extLst>
                <a:ext uri="{FF2B5EF4-FFF2-40B4-BE49-F238E27FC236}">
                  <a16:creationId xmlns:a16="http://schemas.microsoft.com/office/drawing/2014/main" id="{1D07A74F-632F-4C45-ACAF-A47D9B14BDBC}"/>
                </a:ext>
              </a:extLst>
            </p:cNvPr>
            <p:cNvSpPr/>
            <p:nvPr/>
          </p:nvSpPr>
          <p:spPr>
            <a:xfrm>
              <a:off x="2775400" y="5414136"/>
              <a:ext cx="2881540" cy="461665"/>
            </a:xfrm>
            <a:prstGeom prst="rect">
              <a:avLst/>
            </a:prstGeom>
          </p:spPr>
          <p:txBody>
            <a:bodyPr wrap="square">
              <a:spAutoFit/>
            </a:bodyPr>
            <a:lstStyle/>
            <a:p>
              <a:pPr algn="ctr"/>
              <a:r>
                <a:rPr lang="en-US" sz="1200" i="1" dirty="0">
                  <a:solidFill>
                    <a:schemeClr val="bg1"/>
                  </a:solidFill>
                  <a:latin typeface="Roboto" panose="02000000000000000000" pitchFamily="2" charset="0"/>
                  <a:ea typeface="Roboto" panose="02000000000000000000" pitchFamily="2" charset="0"/>
                </a:rPr>
                <a:t>Burger Bun with tomato, onion and garlic sauce with Pork patty</a:t>
              </a:r>
            </a:p>
          </p:txBody>
        </p:sp>
        <p:sp>
          <p:nvSpPr>
            <p:cNvPr id="49" name="Rectangle: Rounded Corners 48">
              <a:extLst>
                <a:ext uri="{FF2B5EF4-FFF2-40B4-BE49-F238E27FC236}">
                  <a16:creationId xmlns:a16="http://schemas.microsoft.com/office/drawing/2014/main" id="{FF8A56E1-B729-47DA-8F40-D478E982191A}"/>
                </a:ext>
              </a:extLst>
            </p:cNvPr>
            <p:cNvSpPr/>
            <p:nvPr/>
          </p:nvSpPr>
          <p:spPr>
            <a:xfrm>
              <a:off x="2927120" y="6442092"/>
              <a:ext cx="2578100" cy="407560"/>
            </a:xfrm>
            <a:prstGeom prst="roundRect">
              <a:avLst/>
            </a:prstGeom>
            <a:solidFill>
              <a:srgbClr val="B61173"/>
            </a:solidFill>
            <a:ln>
              <a:noFill/>
            </a:ln>
            <a:effectLst>
              <a:outerShdw blurRad="25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Oswald heavy" panose="02000903000000000000" pitchFamily="2" charset="0"/>
                </a:rPr>
                <a:t>$15</a:t>
              </a:r>
              <a:endParaRPr lang="en-US" dirty="0">
                <a:solidFill>
                  <a:schemeClr val="bg1"/>
                </a:solidFill>
              </a:endParaRPr>
            </a:p>
          </p:txBody>
        </p:sp>
      </p:grpSp>
    </p:spTree>
    <p:extLst>
      <p:ext uri="{BB962C8B-B14F-4D97-AF65-F5344CB8AC3E}">
        <p14:creationId xmlns:p14="http://schemas.microsoft.com/office/powerpoint/2010/main" val="1343428647"/>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C30E75-7C54-42B6-8E28-84E9287A860C}"/>
              </a:ext>
            </a:extLst>
          </p:cNvPr>
          <p:cNvPicPr>
            <a:picLocks noChangeAspect="1"/>
          </p:cNvPicPr>
          <p:nvPr/>
        </p:nvPicPr>
        <p:blipFill rotWithShape="1">
          <a:blip r:embed="rId2">
            <a:extLst>
              <a:ext uri="{28A0092B-C50C-407E-A947-70E740481C1C}">
                <a14:useLocalDpi xmlns:a14="http://schemas.microsoft.com/office/drawing/2010/main" val="0"/>
              </a:ext>
            </a:extLst>
          </a:blip>
          <a:srcRect t="7859" b="7859"/>
          <a:stretch/>
        </p:blipFill>
        <p:spPr>
          <a:xfrm>
            <a:off x="-1" y="0"/>
            <a:ext cx="12192002" cy="6858000"/>
          </a:xfrm>
          <a:prstGeom prst="rect">
            <a:avLst/>
          </a:prstGeom>
        </p:spPr>
      </p:pic>
      <p:sp>
        <p:nvSpPr>
          <p:cNvPr id="8" name="Rectangle 7">
            <a:extLst>
              <a:ext uri="{FF2B5EF4-FFF2-40B4-BE49-F238E27FC236}">
                <a16:creationId xmlns:a16="http://schemas.microsoft.com/office/drawing/2014/main" id="{60C8241D-4D0A-4683-8375-56604AC267B4}"/>
              </a:ext>
            </a:extLst>
          </p:cNvPr>
          <p:cNvSpPr/>
          <p:nvPr/>
        </p:nvSpPr>
        <p:spPr>
          <a:xfrm>
            <a:off x="0" y="0"/>
            <a:ext cx="12192000" cy="6858000"/>
          </a:xfrm>
          <a:prstGeom prst="rect">
            <a:avLst/>
          </a:prstGeom>
          <a:solidFill>
            <a:srgbClr val="FF81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38B49BE-AE60-4262-B363-151964053EBF}"/>
              </a:ext>
            </a:extLst>
          </p:cNvPr>
          <p:cNvSpPr txBox="1"/>
          <p:nvPr/>
        </p:nvSpPr>
        <p:spPr>
          <a:xfrm>
            <a:off x="1727200" y="4559402"/>
            <a:ext cx="8724900" cy="1015663"/>
          </a:xfrm>
          <a:prstGeom prst="rect">
            <a:avLst/>
          </a:prstGeom>
          <a:noFill/>
        </p:spPr>
        <p:txBody>
          <a:bodyPr wrap="square" rtlCol="0">
            <a:prstTxWarp prst="textSlantUp">
              <a:avLst/>
            </a:prstTxWarp>
            <a:spAutoFit/>
          </a:bodyPr>
          <a:lstStyle/>
          <a:p>
            <a:pPr algn="ctr"/>
            <a:r>
              <a:rPr lang="en-US" sz="6000" b="1" dirty="0">
                <a:ln w="28575">
                  <a:solidFill>
                    <a:srgbClr val="B61173"/>
                  </a:solidFill>
                  <a:prstDash val="solid"/>
                </a:ln>
                <a:gradFill>
                  <a:gsLst>
                    <a:gs pos="0">
                      <a:srgbClr val="B61173"/>
                    </a:gs>
                    <a:gs pos="100000">
                      <a:srgbClr val="FF8100"/>
                    </a:gs>
                  </a:gsLst>
                  <a:lin ang="0" scaled="0"/>
                </a:gradFill>
                <a:effectLst>
                  <a:outerShdw dist="38100" dir="2640000" algn="bl" rotWithShape="0">
                    <a:schemeClr val="accent1"/>
                  </a:outerShdw>
                  <a:reflection blurRad="88900" stA="37000" endPos="50000" dir="5400000" sy="-100000" algn="bl" rotWithShape="0"/>
                </a:effectLst>
                <a:latin typeface="Oswald" panose="02000303000000000000" pitchFamily="2" charset="0"/>
              </a:rPr>
              <a:t>TASTE THAT YOU DESIRE</a:t>
            </a:r>
          </a:p>
        </p:txBody>
      </p:sp>
      <p:sp>
        <p:nvSpPr>
          <p:cNvPr id="6" name="Freeform 96">
            <a:extLst>
              <a:ext uri="{FF2B5EF4-FFF2-40B4-BE49-F238E27FC236}">
                <a16:creationId xmlns:a16="http://schemas.microsoft.com/office/drawing/2014/main" id="{BF64EE03-F429-4C05-8272-03384D086149}"/>
              </a:ext>
            </a:extLst>
          </p:cNvPr>
          <p:cNvSpPr>
            <a:spLocks noEditPoints="1"/>
          </p:cNvSpPr>
          <p:nvPr/>
        </p:nvSpPr>
        <p:spPr bwMode="auto">
          <a:xfrm>
            <a:off x="633345" y="324359"/>
            <a:ext cx="492119" cy="49301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86 w 232"/>
              <a:gd name="T11" fmla="*/ 166 h 232"/>
              <a:gd name="T12" fmla="*/ 169 w 232"/>
              <a:gd name="T13" fmla="*/ 184 h 232"/>
              <a:gd name="T14" fmla="*/ 88 w 232"/>
              <a:gd name="T15" fmla="*/ 144 h 232"/>
              <a:gd name="T16" fmla="*/ 48 w 232"/>
              <a:gd name="T17" fmla="*/ 63 h 232"/>
              <a:gd name="T18" fmla="*/ 66 w 232"/>
              <a:gd name="T19" fmla="*/ 46 h 232"/>
              <a:gd name="T20" fmla="*/ 88 w 232"/>
              <a:gd name="T21" fmla="*/ 61 h 232"/>
              <a:gd name="T22" fmla="*/ 94 w 232"/>
              <a:gd name="T23" fmla="*/ 79 h 232"/>
              <a:gd name="T24" fmla="*/ 77 w 232"/>
              <a:gd name="T25" fmla="*/ 95 h 232"/>
              <a:gd name="T26" fmla="*/ 99 w 232"/>
              <a:gd name="T27" fmla="*/ 133 h 232"/>
              <a:gd name="T28" fmla="*/ 136 w 232"/>
              <a:gd name="T29" fmla="*/ 155 h 232"/>
              <a:gd name="T30" fmla="*/ 153 w 232"/>
              <a:gd name="T31" fmla="*/ 138 h 232"/>
              <a:gd name="T32" fmla="*/ 171 w 232"/>
              <a:gd name="T33" fmla="*/ 144 h 232"/>
              <a:gd name="T34" fmla="*/ 186 w 232"/>
              <a:gd name="T35" fmla="*/ 16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86" y="166"/>
                </a:moveTo>
                <a:cubicBezTo>
                  <a:pt x="179" y="173"/>
                  <a:pt x="169" y="184"/>
                  <a:pt x="169" y="184"/>
                </a:cubicBezTo>
                <a:cubicBezTo>
                  <a:pt x="157" y="195"/>
                  <a:pt x="126" y="183"/>
                  <a:pt x="88" y="144"/>
                </a:cubicBezTo>
                <a:cubicBezTo>
                  <a:pt x="49" y="105"/>
                  <a:pt x="37" y="75"/>
                  <a:pt x="48" y="63"/>
                </a:cubicBezTo>
                <a:cubicBezTo>
                  <a:pt x="48" y="63"/>
                  <a:pt x="59" y="53"/>
                  <a:pt x="66" y="46"/>
                </a:cubicBezTo>
                <a:cubicBezTo>
                  <a:pt x="73" y="39"/>
                  <a:pt x="81" y="51"/>
                  <a:pt x="88" y="61"/>
                </a:cubicBezTo>
                <a:cubicBezTo>
                  <a:pt x="95" y="70"/>
                  <a:pt x="96" y="76"/>
                  <a:pt x="94" y="79"/>
                </a:cubicBezTo>
                <a:cubicBezTo>
                  <a:pt x="91" y="81"/>
                  <a:pt x="82" y="90"/>
                  <a:pt x="77" y="95"/>
                </a:cubicBezTo>
                <a:cubicBezTo>
                  <a:pt x="74" y="98"/>
                  <a:pt x="74" y="107"/>
                  <a:pt x="99" y="133"/>
                </a:cubicBezTo>
                <a:cubicBezTo>
                  <a:pt x="124" y="158"/>
                  <a:pt x="134" y="158"/>
                  <a:pt x="136" y="155"/>
                </a:cubicBezTo>
                <a:cubicBezTo>
                  <a:pt x="142" y="149"/>
                  <a:pt x="151" y="140"/>
                  <a:pt x="153" y="138"/>
                </a:cubicBezTo>
                <a:cubicBezTo>
                  <a:pt x="155" y="136"/>
                  <a:pt x="162" y="137"/>
                  <a:pt x="171" y="144"/>
                </a:cubicBezTo>
                <a:cubicBezTo>
                  <a:pt x="181" y="151"/>
                  <a:pt x="193" y="159"/>
                  <a:pt x="186" y="1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7">
            <a:extLst>
              <a:ext uri="{FF2B5EF4-FFF2-40B4-BE49-F238E27FC236}">
                <a16:creationId xmlns:a16="http://schemas.microsoft.com/office/drawing/2014/main" id="{8566A907-FD5B-43C2-A693-80F6F5785752}"/>
              </a:ext>
            </a:extLst>
          </p:cNvPr>
          <p:cNvSpPr>
            <a:spLocks noEditPoints="1"/>
          </p:cNvSpPr>
          <p:nvPr/>
        </p:nvSpPr>
        <p:spPr bwMode="auto">
          <a:xfrm>
            <a:off x="8143881" y="324359"/>
            <a:ext cx="492119" cy="493017"/>
          </a:xfrm>
          <a:custGeom>
            <a:avLst/>
            <a:gdLst>
              <a:gd name="T0" fmla="*/ 112 w 232"/>
              <a:gd name="T1" fmla="*/ 85 h 232"/>
              <a:gd name="T2" fmla="*/ 76 w 232"/>
              <a:gd name="T3" fmla="*/ 112 h 232"/>
              <a:gd name="T4" fmla="*/ 81 w 232"/>
              <a:gd name="T5" fmla="*/ 151 h 232"/>
              <a:gd name="T6" fmla="*/ 112 w 232"/>
              <a:gd name="T7" fmla="*/ 119 h 232"/>
              <a:gd name="T8" fmla="*/ 81 w 232"/>
              <a:gd name="T9" fmla="*/ 151 h 232"/>
              <a:gd name="T10" fmla="*/ 112 w 232"/>
              <a:gd name="T11" fmla="*/ 186 h 232"/>
              <a:gd name="T12" fmla="*/ 83 w 232"/>
              <a:gd name="T13" fmla="*/ 157 h 232"/>
              <a:gd name="T14" fmla="*/ 83 w 232"/>
              <a:gd name="T15" fmla="*/ 74 h 232"/>
              <a:gd name="T16" fmla="*/ 112 w 232"/>
              <a:gd name="T17" fmla="*/ 45 h 232"/>
              <a:gd name="T18" fmla="*/ 83 w 232"/>
              <a:gd name="T19" fmla="*/ 74 h 232"/>
              <a:gd name="T20" fmla="*/ 45 w 232"/>
              <a:gd name="T21" fmla="*/ 119 h 232"/>
              <a:gd name="T22" fmla="*/ 75 w 232"/>
              <a:gd name="T23" fmla="*/ 153 h 232"/>
              <a:gd name="T24" fmla="*/ 75 w 232"/>
              <a:gd name="T25" fmla="*/ 79 h 232"/>
              <a:gd name="T26" fmla="*/ 45 w 232"/>
              <a:gd name="T27" fmla="*/ 112 h 232"/>
              <a:gd name="T28" fmla="*/ 75 w 232"/>
              <a:gd name="T29" fmla="*/ 79 h 232"/>
              <a:gd name="T30" fmla="*/ 141 w 232"/>
              <a:gd name="T31" fmla="*/ 50 h 232"/>
              <a:gd name="T32" fmla="*/ 166 w 232"/>
              <a:gd name="T33" fmla="*/ 67 h 232"/>
              <a:gd name="T34" fmla="*/ 90 w 232"/>
              <a:gd name="T35" fmla="*/ 181 h 232"/>
              <a:gd name="T36" fmla="*/ 65 w 232"/>
              <a:gd name="T37" fmla="*/ 164 h 232"/>
              <a:gd name="T38" fmla="*/ 65 w 232"/>
              <a:gd name="T39" fmla="*/ 67 h 232"/>
              <a:gd name="T40" fmla="*/ 90 w 232"/>
              <a:gd name="T41" fmla="*/ 50 h 232"/>
              <a:gd name="T42" fmla="*/ 162 w 232"/>
              <a:gd name="T43" fmla="*/ 112 h 232"/>
              <a:gd name="T44" fmla="*/ 171 w 232"/>
              <a:gd name="T45" fmla="*/ 72 h 232"/>
              <a:gd name="T46" fmla="*/ 141 w 232"/>
              <a:gd name="T47" fmla="*/ 181 h 232"/>
              <a:gd name="T48" fmla="*/ 154 w 232"/>
              <a:gd name="T49" fmla="*/ 159 h 232"/>
              <a:gd name="T50" fmla="*/ 126 w 232"/>
              <a:gd name="T51" fmla="*/ 46 h 232"/>
              <a:gd name="T52" fmla="*/ 119 w 232"/>
              <a:gd name="T53" fmla="*/ 79 h 232"/>
              <a:gd name="T54" fmla="*/ 126 w 232"/>
              <a:gd name="T55" fmla="*/ 46 h 232"/>
              <a:gd name="T56" fmla="*/ 116 w 232"/>
              <a:gd name="T57" fmla="*/ 232 h 232"/>
              <a:gd name="T58" fmla="*/ 116 w 232"/>
              <a:gd name="T59" fmla="*/ 0 h 232"/>
              <a:gd name="T60" fmla="*/ 196 w 232"/>
              <a:gd name="T61" fmla="*/ 116 h 232"/>
              <a:gd name="T62" fmla="*/ 36 w 232"/>
              <a:gd name="T63" fmla="*/ 116 h 232"/>
              <a:gd name="T64" fmla="*/ 196 w 232"/>
              <a:gd name="T65" fmla="*/ 116 h 232"/>
              <a:gd name="T66" fmla="*/ 171 w 232"/>
              <a:gd name="T67" fmla="*/ 159 h 232"/>
              <a:gd name="T68" fmla="*/ 162 w 232"/>
              <a:gd name="T69" fmla="*/ 119 h 232"/>
              <a:gd name="T70" fmla="*/ 119 w 232"/>
              <a:gd name="T71" fmla="*/ 153 h 232"/>
              <a:gd name="T72" fmla="*/ 126 w 232"/>
              <a:gd name="T73" fmla="*/ 185 h 232"/>
              <a:gd name="T74" fmla="*/ 119 w 232"/>
              <a:gd name="T75" fmla="*/ 153 h 232"/>
              <a:gd name="T76" fmla="*/ 119 w 232"/>
              <a:gd name="T77" fmla="*/ 85 h 232"/>
              <a:gd name="T78" fmla="*/ 155 w 232"/>
              <a:gd name="T79" fmla="*/ 112 h 232"/>
              <a:gd name="T80" fmla="*/ 155 w 232"/>
              <a:gd name="T81" fmla="*/ 119 h 232"/>
              <a:gd name="T82" fmla="*/ 119 w 232"/>
              <a:gd name="T83" fmla="*/ 146 h 232"/>
              <a:gd name="T84" fmla="*/ 155 w 232"/>
              <a:gd name="T85"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232">
                <a:moveTo>
                  <a:pt x="81" y="81"/>
                </a:moveTo>
                <a:cubicBezTo>
                  <a:pt x="91" y="83"/>
                  <a:pt x="101" y="85"/>
                  <a:pt x="112" y="85"/>
                </a:cubicBezTo>
                <a:cubicBezTo>
                  <a:pt x="112" y="112"/>
                  <a:pt x="112" y="112"/>
                  <a:pt x="112" y="112"/>
                </a:cubicBezTo>
                <a:cubicBezTo>
                  <a:pt x="76" y="112"/>
                  <a:pt x="76" y="112"/>
                  <a:pt x="76" y="112"/>
                </a:cubicBezTo>
                <a:cubicBezTo>
                  <a:pt x="76" y="101"/>
                  <a:pt x="78" y="90"/>
                  <a:pt x="81" y="81"/>
                </a:cubicBezTo>
                <a:close/>
                <a:moveTo>
                  <a:pt x="81" y="151"/>
                </a:moveTo>
                <a:cubicBezTo>
                  <a:pt x="91" y="148"/>
                  <a:pt x="101" y="146"/>
                  <a:pt x="112" y="146"/>
                </a:cubicBezTo>
                <a:cubicBezTo>
                  <a:pt x="112" y="119"/>
                  <a:pt x="112" y="119"/>
                  <a:pt x="112" y="119"/>
                </a:cubicBezTo>
                <a:cubicBezTo>
                  <a:pt x="76" y="119"/>
                  <a:pt x="76" y="119"/>
                  <a:pt x="76" y="119"/>
                </a:cubicBezTo>
                <a:cubicBezTo>
                  <a:pt x="76" y="131"/>
                  <a:pt x="78" y="141"/>
                  <a:pt x="81" y="151"/>
                </a:cubicBezTo>
                <a:close/>
                <a:moveTo>
                  <a:pt x="106" y="185"/>
                </a:moveTo>
                <a:cubicBezTo>
                  <a:pt x="108" y="186"/>
                  <a:pt x="110" y="186"/>
                  <a:pt x="112" y="186"/>
                </a:cubicBezTo>
                <a:cubicBezTo>
                  <a:pt x="112" y="153"/>
                  <a:pt x="112" y="153"/>
                  <a:pt x="112" y="153"/>
                </a:cubicBezTo>
                <a:cubicBezTo>
                  <a:pt x="102" y="153"/>
                  <a:pt x="92" y="154"/>
                  <a:pt x="83" y="157"/>
                </a:cubicBezTo>
                <a:cubicBezTo>
                  <a:pt x="88" y="171"/>
                  <a:pt x="96" y="181"/>
                  <a:pt x="106" y="185"/>
                </a:cubicBezTo>
                <a:close/>
                <a:moveTo>
                  <a:pt x="83" y="74"/>
                </a:moveTo>
                <a:cubicBezTo>
                  <a:pt x="92" y="77"/>
                  <a:pt x="102" y="79"/>
                  <a:pt x="112" y="79"/>
                </a:cubicBezTo>
                <a:cubicBezTo>
                  <a:pt x="112" y="45"/>
                  <a:pt x="112" y="45"/>
                  <a:pt x="112" y="45"/>
                </a:cubicBezTo>
                <a:cubicBezTo>
                  <a:pt x="110" y="46"/>
                  <a:pt x="108" y="46"/>
                  <a:pt x="106" y="46"/>
                </a:cubicBezTo>
                <a:cubicBezTo>
                  <a:pt x="96" y="51"/>
                  <a:pt x="88" y="61"/>
                  <a:pt x="83" y="74"/>
                </a:cubicBezTo>
                <a:close/>
                <a:moveTo>
                  <a:pt x="69" y="119"/>
                </a:moveTo>
                <a:cubicBezTo>
                  <a:pt x="45" y="119"/>
                  <a:pt x="45" y="119"/>
                  <a:pt x="45" y="119"/>
                </a:cubicBezTo>
                <a:cubicBezTo>
                  <a:pt x="46" y="134"/>
                  <a:pt x="52" y="148"/>
                  <a:pt x="61" y="159"/>
                </a:cubicBezTo>
                <a:cubicBezTo>
                  <a:pt x="65" y="157"/>
                  <a:pt x="70" y="155"/>
                  <a:pt x="75" y="153"/>
                </a:cubicBezTo>
                <a:cubicBezTo>
                  <a:pt x="72" y="143"/>
                  <a:pt x="70" y="131"/>
                  <a:pt x="69" y="119"/>
                </a:cubicBezTo>
                <a:close/>
                <a:moveTo>
                  <a:pt x="75" y="79"/>
                </a:moveTo>
                <a:cubicBezTo>
                  <a:pt x="70" y="77"/>
                  <a:pt x="65" y="75"/>
                  <a:pt x="61" y="72"/>
                </a:cubicBezTo>
                <a:cubicBezTo>
                  <a:pt x="52" y="83"/>
                  <a:pt x="46" y="97"/>
                  <a:pt x="45" y="112"/>
                </a:cubicBezTo>
                <a:cubicBezTo>
                  <a:pt x="69" y="112"/>
                  <a:pt x="69" y="112"/>
                  <a:pt x="69" y="112"/>
                </a:cubicBezTo>
                <a:cubicBezTo>
                  <a:pt x="70" y="100"/>
                  <a:pt x="72" y="89"/>
                  <a:pt x="75" y="79"/>
                </a:cubicBezTo>
                <a:close/>
                <a:moveTo>
                  <a:pt x="166" y="67"/>
                </a:moveTo>
                <a:cubicBezTo>
                  <a:pt x="159" y="60"/>
                  <a:pt x="151" y="54"/>
                  <a:pt x="141" y="50"/>
                </a:cubicBezTo>
                <a:cubicBezTo>
                  <a:pt x="146" y="56"/>
                  <a:pt x="151" y="64"/>
                  <a:pt x="154" y="73"/>
                </a:cubicBezTo>
                <a:cubicBezTo>
                  <a:pt x="159" y="71"/>
                  <a:pt x="163" y="69"/>
                  <a:pt x="166" y="67"/>
                </a:cubicBezTo>
                <a:close/>
                <a:moveTo>
                  <a:pt x="65" y="164"/>
                </a:moveTo>
                <a:cubicBezTo>
                  <a:pt x="72" y="172"/>
                  <a:pt x="81" y="178"/>
                  <a:pt x="90" y="181"/>
                </a:cubicBezTo>
                <a:cubicBezTo>
                  <a:pt x="85" y="175"/>
                  <a:pt x="81" y="168"/>
                  <a:pt x="77" y="159"/>
                </a:cubicBezTo>
                <a:cubicBezTo>
                  <a:pt x="73" y="160"/>
                  <a:pt x="69" y="162"/>
                  <a:pt x="65" y="164"/>
                </a:cubicBezTo>
                <a:close/>
                <a:moveTo>
                  <a:pt x="90" y="50"/>
                </a:moveTo>
                <a:cubicBezTo>
                  <a:pt x="81" y="54"/>
                  <a:pt x="72" y="60"/>
                  <a:pt x="65" y="67"/>
                </a:cubicBezTo>
                <a:cubicBezTo>
                  <a:pt x="69" y="69"/>
                  <a:pt x="73" y="71"/>
                  <a:pt x="77" y="73"/>
                </a:cubicBezTo>
                <a:cubicBezTo>
                  <a:pt x="81" y="64"/>
                  <a:pt x="85" y="56"/>
                  <a:pt x="90" y="50"/>
                </a:cubicBezTo>
                <a:close/>
                <a:moveTo>
                  <a:pt x="156" y="79"/>
                </a:moveTo>
                <a:cubicBezTo>
                  <a:pt x="160" y="89"/>
                  <a:pt x="161" y="100"/>
                  <a:pt x="162" y="112"/>
                </a:cubicBezTo>
                <a:cubicBezTo>
                  <a:pt x="186" y="112"/>
                  <a:pt x="186" y="112"/>
                  <a:pt x="186" y="112"/>
                </a:cubicBezTo>
                <a:cubicBezTo>
                  <a:pt x="185" y="97"/>
                  <a:pt x="180" y="83"/>
                  <a:pt x="171" y="72"/>
                </a:cubicBezTo>
                <a:cubicBezTo>
                  <a:pt x="166" y="75"/>
                  <a:pt x="161" y="77"/>
                  <a:pt x="156" y="79"/>
                </a:cubicBezTo>
                <a:close/>
                <a:moveTo>
                  <a:pt x="141" y="181"/>
                </a:moveTo>
                <a:cubicBezTo>
                  <a:pt x="151" y="178"/>
                  <a:pt x="159" y="172"/>
                  <a:pt x="166" y="164"/>
                </a:cubicBezTo>
                <a:cubicBezTo>
                  <a:pt x="163" y="162"/>
                  <a:pt x="159" y="160"/>
                  <a:pt x="154" y="159"/>
                </a:cubicBezTo>
                <a:cubicBezTo>
                  <a:pt x="151" y="168"/>
                  <a:pt x="146" y="175"/>
                  <a:pt x="141" y="181"/>
                </a:cubicBezTo>
                <a:close/>
                <a:moveTo>
                  <a:pt x="126" y="46"/>
                </a:moveTo>
                <a:cubicBezTo>
                  <a:pt x="123" y="46"/>
                  <a:pt x="121" y="46"/>
                  <a:pt x="119" y="45"/>
                </a:cubicBezTo>
                <a:cubicBezTo>
                  <a:pt x="119" y="79"/>
                  <a:pt x="119" y="79"/>
                  <a:pt x="119" y="79"/>
                </a:cubicBezTo>
                <a:cubicBezTo>
                  <a:pt x="129" y="79"/>
                  <a:pt x="139" y="77"/>
                  <a:pt x="148" y="74"/>
                </a:cubicBezTo>
                <a:cubicBezTo>
                  <a:pt x="143" y="61"/>
                  <a:pt x="135" y="51"/>
                  <a:pt x="126" y="46"/>
                </a:cubicBezTo>
                <a:close/>
                <a:moveTo>
                  <a:pt x="232" y="116"/>
                </a:moveTo>
                <a:cubicBezTo>
                  <a:pt x="232" y="180"/>
                  <a:pt x="179" y="232"/>
                  <a:pt x="116" y="232"/>
                </a:cubicBezTo>
                <a:cubicBezTo>
                  <a:pt x="52" y="232"/>
                  <a:pt x="0" y="180"/>
                  <a:pt x="0" y="116"/>
                </a:cubicBezTo>
                <a:cubicBezTo>
                  <a:pt x="0" y="52"/>
                  <a:pt x="52" y="0"/>
                  <a:pt x="116" y="0"/>
                </a:cubicBezTo>
                <a:cubicBezTo>
                  <a:pt x="179" y="0"/>
                  <a:pt x="232" y="52"/>
                  <a:pt x="232" y="116"/>
                </a:cubicBezTo>
                <a:close/>
                <a:moveTo>
                  <a:pt x="196" y="116"/>
                </a:moveTo>
                <a:cubicBezTo>
                  <a:pt x="196" y="72"/>
                  <a:pt x="160" y="36"/>
                  <a:pt x="116" y="36"/>
                </a:cubicBezTo>
                <a:cubicBezTo>
                  <a:pt x="71" y="36"/>
                  <a:pt x="36" y="72"/>
                  <a:pt x="36" y="116"/>
                </a:cubicBezTo>
                <a:cubicBezTo>
                  <a:pt x="36" y="160"/>
                  <a:pt x="71" y="196"/>
                  <a:pt x="116" y="196"/>
                </a:cubicBezTo>
                <a:cubicBezTo>
                  <a:pt x="160" y="196"/>
                  <a:pt x="196" y="160"/>
                  <a:pt x="196" y="116"/>
                </a:cubicBezTo>
                <a:close/>
                <a:moveTo>
                  <a:pt x="156" y="153"/>
                </a:moveTo>
                <a:cubicBezTo>
                  <a:pt x="161" y="155"/>
                  <a:pt x="166" y="157"/>
                  <a:pt x="171" y="159"/>
                </a:cubicBezTo>
                <a:cubicBezTo>
                  <a:pt x="180" y="148"/>
                  <a:pt x="185" y="134"/>
                  <a:pt x="186" y="119"/>
                </a:cubicBezTo>
                <a:cubicBezTo>
                  <a:pt x="162" y="119"/>
                  <a:pt x="162" y="119"/>
                  <a:pt x="162" y="119"/>
                </a:cubicBezTo>
                <a:cubicBezTo>
                  <a:pt x="161" y="131"/>
                  <a:pt x="160" y="143"/>
                  <a:pt x="156" y="153"/>
                </a:cubicBezTo>
                <a:close/>
                <a:moveTo>
                  <a:pt x="119" y="153"/>
                </a:moveTo>
                <a:cubicBezTo>
                  <a:pt x="119" y="186"/>
                  <a:pt x="119" y="186"/>
                  <a:pt x="119" y="186"/>
                </a:cubicBezTo>
                <a:cubicBezTo>
                  <a:pt x="121" y="186"/>
                  <a:pt x="123" y="186"/>
                  <a:pt x="126" y="185"/>
                </a:cubicBezTo>
                <a:cubicBezTo>
                  <a:pt x="135" y="181"/>
                  <a:pt x="143" y="171"/>
                  <a:pt x="148" y="157"/>
                </a:cubicBezTo>
                <a:cubicBezTo>
                  <a:pt x="139" y="154"/>
                  <a:pt x="129" y="153"/>
                  <a:pt x="119" y="153"/>
                </a:cubicBezTo>
                <a:close/>
                <a:moveTo>
                  <a:pt x="150" y="81"/>
                </a:moveTo>
                <a:cubicBezTo>
                  <a:pt x="141" y="83"/>
                  <a:pt x="130" y="85"/>
                  <a:pt x="119" y="85"/>
                </a:cubicBezTo>
                <a:cubicBezTo>
                  <a:pt x="119" y="112"/>
                  <a:pt x="119" y="112"/>
                  <a:pt x="119" y="112"/>
                </a:cubicBezTo>
                <a:cubicBezTo>
                  <a:pt x="155" y="112"/>
                  <a:pt x="155" y="112"/>
                  <a:pt x="155" y="112"/>
                </a:cubicBezTo>
                <a:cubicBezTo>
                  <a:pt x="155" y="101"/>
                  <a:pt x="153" y="90"/>
                  <a:pt x="150" y="81"/>
                </a:cubicBezTo>
                <a:close/>
                <a:moveTo>
                  <a:pt x="155" y="119"/>
                </a:moveTo>
                <a:cubicBezTo>
                  <a:pt x="119" y="119"/>
                  <a:pt x="119" y="119"/>
                  <a:pt x="119" y="119"/>
                </a:cubicBezTo>
                <a:cubicBezTo>
                  <a:pt x="119" y="146"/>
                  <a:pt x="119" y="146"/>
                  <a:pt x="119" y="146"/>
                </a:cubicBezTo>
                <a:cubicBezTo>
                  <a:pt x="130" y="146"/>
                  <a:pt x="141" y="148"/>
                  <a:pt x="150" y="151"/>
                </a:cubicBezTo>
                <a:cubicBezTo>
                  <a:pt x="153" y="141"/>
                  <a:pt x="155" y="131"/>
                  <a:pt x="155" y="1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3072" y="1328187"/>
            <a:ext cx="6464859" cy="3878916"/>
          </a:xfrm>
          <a:prstGeom prst="rect">
            <a:avLst/>
          </a:prstGeom>
        </p:spPr>
      </p:pic>
      <p:sp>
        <p:nvSpPr>
          <p:cNvPr id="14" name="TextBox 13">
            <a:extLst>
              <a:ext uri="{FF2B5EF4-FFF2-40B4-BE49-F238E27FC236}">
                <a16:creationId xmlns:a16="http://schemas.microsoft.com/office/drawing/2014/main" id="{E4D4516E-543D-445B-93FE-3E272A92E3E0}"/>
              </a:ext>
            </a:extLst>
          </p:cNvPr>
          <p:cNvSpPr txBox="1"/>
          <p:nvPr/>
        </p:nvSpPr>
        <p:spPr>
          <a:xfrm>
            <a:off x="1253672" y="346045"/>
            <a:ext cx="3098800" cy="400110"/>
          </a:xfrm>
          <a:prstGeom prst="rect">
            <a:avLst/>
          </a:prstGeom>
          <a:noFill/>
        </p:spPr>
        <p:txBody>
          <a:bodyPr wrap="square" rtlCol="0">
            <a:spAutoFit/>
          </a:bodyPr>
          <a:lstStyle/>
          <a:p>
            <a:r>
              <a:rPr lang="en-US" sz="2000" b="1" dirty="0">
                <a:solidFill>
                  <a:schemeClr val="bg1"/>
                </a:solidFill>
                <a:latin typeface="Gotham" panose="02000504050000020004" pitchFamily="2" charset="0"/>
              </a:rPr>
              <a:t>1-800-123-4567</a:t>
            </a:r>
          </a:p>
        </p:txBody>
      </p:sp>
      <p:sp>
        <p:nvSpPr>
          <p:cNvPr id="16" name="TextBox 15">
            <a:extLst>
              <a:ext uri="{FF2B5EF4-FFF2-40B4-BE49-F238E27FC236}">
                <a16:creationId xmlns:a16="http://schemas.microsoft.com/office/drawing/2014/main" id="{161A2FC1-E16E-4D67-A43B-2E28DF761C8F}"/>
              </a:ext>
            </a:extLst>
          </p:cNvPr>
          <p:cNvSpPr txBox="1"/>
          <p:nvPr/>
        </p:nvSpPr>
        <p:spPr>
          <a:xfrm>
            <a:off x="8764207" y="373894"/>
            <a:ext cx="3746447" cy="338554"/>
          </a:xfrm>
          <a:prstGeom prst="rect">
            <a:avLst/>
          </a:prstGeom>
          <a:noFill/>
        </p:spPr>
        <p:txBody>
          <a:bodyPr wrap="square" rtlCol="0">
            <a:spAutoFit/>
          </a:bodyPr>
          <a:lstStyle/>
          <a:p>
            <a:r>
              <a:rPr lang="en-US" sz="1600" b="1" dirty="0">
                <a:solidFill>
                  <a:schemeClr val="bg1"/>
                </a:solidFill>
                <a:latin typeface="Gotham" panose="02000504050000020004" pitchFamily="2" charset="0"/>
              </a:rPr>
              <a:t>www.bestfoodrestaurant.com</a:t>
            </a:r>
          </a:p>
        </p:txBody>
      </p:sp>
    </p:spTree>
    <p:extLst>
      <p:ext uri="{BB962C8B-B14F-4D97-AF65-F5344CB8AC3E}">
        <p14:creationId xmlns:p14="http://schemas.microsoft.com/office/powerpoint/2010/main" val="3346173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7">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4633F72E-27B0-4BF0-A08B-1E156D544ABC}">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C38EFE8-97C8-43B2-ACBF-6601B7D074B9}">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184</TotalTime>
  <Words>340</Words>
  <Application>Microsoft Office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 Light</vt:lpstr>
      <vt:lpstr>Oswald heavy</vt:lpstr>
      <vt:lpstr>Roboto</vt:lpstr>
      <vt:lpstr>Oswald</vt:lpstr>
      <vt:lpstr>Arial</vt:lpstr>
      <vt:lpstr>Gotham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Presentation Point</cp:lastModifiedBy>
  <cp:revision>27</cp:revision>
  <dcterms:created xsi:type="dcterms:W3CDTF">2018-11-18T15:25:07Z</dcterms:created>
  <dcterms:modified xsi:type="dcterms:W3CDTF">2019-09-06T19:42:37Z</dcterms:modified>
</cp:coreProperties>
</file>